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3" r:id="rId2"/>
    <p:sldId id="264" r:id="rId3"/>
    <p:sldId id="266" r:id="rId4"/>
    <p:sldId id="265" r:id="rId5"/>
    <p:sldId id="269" r:id="rId6"/>
    <p:sldId id="270" r:id="rId7"/>
    <p:sldId id="271" r:id="rId8"/>
    <p:sldId id="273" r:id="rId9"/>
    <p:sldId id="274" r:id="rId10"/>
    <p:sldId id="272" r:id="rId11"/>
    <p:sldId id="275" r:id="rId12"/>
    <p:sldId id="276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notesMaster" Target="notesMasters/notesMaster1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2:54:45.7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330 87 9780,'0'0'2372,"0"0"-40,0 0-363,0 0-753,0 0-164,0 0 538,-21 13-638,-1-1-742,6-4-78,1 1 1,0 0-1,0 1 0,1 1 0,0 1 0,1-1 0,1 2 0,-3 3-132,-5 9 154,1 0-1,2 1 0,0 0 1,2 1-1,-5 15-153,11-21 6,1 0 0,0 1 0,2 0 0,1 0 0,0 0 0,2 1 0,-1 20-6,4-28 1,-1-8 2,1 0 0,0 0 0,0 0-1,1-1 1,0 1 0,0 1-3,0-6 2,-1-1-1,1 1 1,0 0-1,0 0 1,-1-1 0,1 1-1,0 0 1,1-1 0,-1 1-1,0-1 1,0 0 0,1 1-1,-1-1 1,1 0 0,-1 0-1,1 0 1,-1 0 0,1 0-1,0 0 1,-1 0-1,1 0 1,0-1 0,1 1-2,8 2-70,1-1 1,-1 0 0,1-1-1,0 0 1,0-1 0,0 0-1,-1-1 1,1 0-1,0-1 1,-1 0 0,1-1-1,-1 0 1,0-1 0,0 0-1,0-1 1,0 0 0,-1-1-1,0 0 1,1-1 69,10-9-153,-2 0 1,1 0-1,-2-2 1,0-1-1,-2 0 1,0-1-1,-1 0 1,-1-2-1,0 1 1,-2-2-1,3-9 153,-2 2 7,-2 0 1,-1-1-1,-2 0 0,-1-1 1,-1 1-1,-1-1 0,-2-1 0,-1-22-7,-2 50 1,0 0-1,0 1 0,-1-1 0,1 0 1,-1 0-1,0 1 0,0-1 0,-1 1 1,1-1-1,-1 1 0,0-1 0,0 3 3,1 0 0,-1 0 1,0 0-1,0 0 0,1 0 0,-1 1 0,0-1 1,-1 1-1,1-1 0,0 1 0,0 0 0,-1 0 1,1 0-1,0 0 0,-1 0 0,1 0 0,-1 1 1,1-1-1,-1 1 0,0 0-3,-5-2-3,1 2 0,-1-1 0,0 1 0,1 0 0,-1 0 0,-4 2 3,8-1-5,0 0 0,0 0 0,1 0 0,-1 0-1,0 1 1,1 0 0,-1 0 0,1 0 0,0 0-1,-1 0 1,1 1 0,0-1 0,-1 3 5,-3 2-80,0 1 1,0 0 0,1 0 0,1 1-1,-2 1 80,5-5-540,0-1 0,1 0-1,-1 0 1,0 1-1,1-1 1,0 1 0,0-1-1,1 2 541,-1 8-5971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2:54:46.0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 0 13366,'0'0'1265,"0"0"586,0 0 73,0 0-1356,0 0-309,1 25 344,0-6-451,0 49 811,-4 31-963,-1-25 416,4 1 0,3 10-416,-3-81 2,0-1 0,1 1 0,0 0 0,-1-1 0,1 1 0,0-1 0,1 1 0,-1-1 0,1 0 0,-1 1 0,1-1 0,0 0 0,0 0 0,1 0 0,-1 0 0,1-1 0,2 3-2,-1-2-13,-1-1 0,1 1 1,1-1-1,-1 0 0,0 0 1,0-1-1,1 1 0,-1-1 1,1 0-1,-1 0 0,1-1 1,-1 1-1,1-1 0,0 0 13,4 0-323,0 0-1,0 0 1,0-1 0,0 0-1,0-1 1,0 0 0,2-1 323,-8 2-352,1 0 0,-1-1 1,0 1-1,0-1 1,0 0-1,-1 0 1,1 0-1,0 0 1,-1 0-1,1 0 0,-1-1 1,1 1-1,-1-1 1,0 0-1,0 1 1,-1-1-1,1 0 0,0 0 1,-1 0-1,1-3 352,4-16-6773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2:54:48.2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165 0 9060,'0'0'2612,"0"0"-720,0 0 767,0 0-516,0 0-993,-18 15-307,-55 50-40,66-58-708,0 1 0,1-1 1,1 1-1,-1 0 1,1 1-1,0-1 0,1 1 1,0 0-1,0 0 0,1 0 1,0 2-96,-1 9 119,1 1 1,0-1-1,2 1 1,0 0-120,1-17 7,-2 21 31,2 0 0,0 0 0,2 0 0,4 18-38,-5-36 2,1 0 0,0 0 1,0 0-1,1 0 0,0 0 1,0-1-1,0 1 1,1-1-1,0 0 0,0 0 1,1 0-1,0 0 1,0-1-1,0 0 0,1 0 1,-1 0-1,1-1 0,1 1-2,-3-3 6,-1 0-1,1 0 0,-1 0 0,1-1 0,0 1 0,0-1 0,0 0 0,0 0 0,0 0 0,0-1 0,0 1 0,0-1 0,0 0 0,0 0 0,0 0 0,0-1 0,0 1 0,0-1 0,0 0 0,0 0 0,0-1 0,0 1 0,0-1 0,-1 0 0,1 0 0,-1 0 0,1 0 0,-1-1 0,0 1 0,0-1 0,0 0 0,0 0 0,0 0 0,1-3-5,1-4-13,0 1 0,-1-1-1,0 0 1,-1-1-1,0 1 1,-1-1 0,0 1-1,-1-2 14,2-20-191,-2-32 191,-1 61-1,1 0 1,-1 0-1,0 1 0,0-1 0,-1 0 0,1 1 0,0-1 1,-1 0-1,0 1 0,0-1 0,0 1 0,0-1 0,0 1 1,0-1-1,0 1 0,-2-2 1,1 2-7,0 1 0,0-1 0,0 1 0,0 0 0,0 0 0,0 0 0,0 0 0,0 0 0,0 0 0,-1 1 0,1-1 0,0 1 0,-1 0 0,1-1 0,0 1 0,-1 0 0,1 0 0,-1 1 7,2-1-19,-13 1-128,14-1 145,0 0-1,-1 1 1,1-1 0,0 0-1,0 0 1,-1 0-1,1 0 1,0 1-1,0-1 1,0 0 0,-1 0-1,1 0 1,0 1-1,0-1 1,0 0-1,0 0 1,0 1 0,0-1-1,-1 0 1,1 1-1,0-1 1,0 0-1,0 0 1,0 1 0,0-1-1,0 0 1,0 1-1,0-1 1,0 0-1,0 0 1,0 1-1,0-1 1,0 0 0,1 0-1,-1 1 1,0-1-1,0 0 1,0 0-1,0 1 1,0-1 0,1 0-1,-1 0 1,0 1-1,0-1 1,0 0 2,19 1-60,-16-1 45,7 0-176,70-3 108,-28-7-4184,-51 10 1528,-1 0-1882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2:54:48.7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 10021,'0'0'1032,"0"0"1260,0 0 522,0 0-1138,0 0-428,0 0-1166,1 0 0,-1 0 0,0 0 0,0 0 1,0 0-1,0 0 0,0 0 0,0 0 0,0 0 0,0 0 0,0 0 0,0 0 0,0 0 0,0 0 0,0 0 0,0 0 0,0 0 0,0 0 0,1 0 0,-1 0 0,0 0 0,0 0 0,0 0 0,0 0 0,0 0 0,0 0 0,0 0 0,0 0 0,0 0 0,0-1 0,0 1 0,0 0 0,0 0 0,0 0 0,0 0 0,0 0 0,0 0 0,0 0 0,0 0 0,0 0 0,0 0 0,0 0 0,0 0-82,2 1 36,0 1-1,0 0 1,0-1-1,0 1 1,0-1-1,0 0 1,1 0 0,-1 1-1,0-2 1,1 1-1,-1 0 1,1 0-1,-1-1 1,1 1-1,-1-1 1,2 0-36,46 2 161,-39-2-122,117 0-569,-72 0-5957,-56 0 1874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2:54:49.0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1 864,'0'0'10565,"0"0"-9860,0 0 2272,0 0-960,0 0-1633,0 0 785,25 4-17,4-4-400,5 0-271,0 0-305,2 0-64,-2 0 0,0 0-48,0 0-48,-2 0-16,2 0-288,-29 0-3042,0-2-2112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2:54:50.2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125 119 5330,'0'0'2023,"0"0"-287,0 0 751,0 0-539,0 0-345,0 0-1524,0 0 0,1 0-1,-1-1 1,0 1 0,0 0 0,0 0 0,0-1-1,0 1 1,0 0 0,0 0 0,0-1 0,0 1-1,0 0 1,0 0 0,0-1 0,0 1 0,0 0-1,0 0 1,0-1 0,0 1 0,-1 0 0,1 0-1,0-1 1,0 1 0,0 0 0,0 0 0,0 0-1,-1-1 1,1 1 0,0 0 0,0 0 0,0 0 0,-1-1-1,1 1 1,0 0 0,0 0 0,-1 0 0,1 0-1,0 0-78,-2 0 76,1-1-1,-1 1 0,1 0 0,-1 1 1,1-1-1,-1 0 0,0 0 1,1 1-1,-1-1 0,1 1 0,-1-1 1,1 1-1,0 0 0,-1-1 0,1 1 1,0 0-1,-1 0 0,1 0 1,0 0-1,0 0 0,0 0 0,-1 1-75,-27 30 1028,21-21-930,1 0-1,1 0 1,-1 1 0,2-1-1,0 2 1,0-1-1,1 0 1,1 1-1,0 0 1,0 0-1,2 0 1,-1 0 0,2 0-1,0 12-97,0-20 9,0-1 0,1 1-1,-1-1 1,1 1 0,0-1-1,0 0 1,0 1 0,1-1 0,0 0-1,0 0 1,0 0 0,0 0 0,0 0-1,1-1 1,0 1 0,0 0-9,2 1 2,0-1 0,0 0 0,0 0 0,0 0 0,0 0 1,1-1-1,0 0 0,0-1 0,0 1 0,4 1-2,4-1 25,0 1-1,0-2 1,0 0-1,0 0 0,1-2 1,-1 0-1,0 0 1,0-1-1,0-1 1,3-1-25,-7 1 8,0-1 0,0 0 0,-1-1 0,1 0 0,-1-1 1,0 0-1,0 0 0,-1-1 0,1 0 0,-1 0 0,-1-1 0,1 0 1,-1-1-1,0 1 0,4-7-8,-4 4-16,-1 0 0,1-1 0,-2 0 0,1 0 0,-1 0 0,-1-1 0,0 1 0,-1-1 0,0 0 0,-1 0 0,0-1 0,-1 1 0,0-2 16,-1-3 21,1-2-162,-1 0 1,0-1 0,-2 1 0,0 0 0,-2-4 140,3 19-46,0 0 0,0 0 0,0 0 0,-1 0 1,1 1-1,-1-1 0,0 1 0,0-1 0,0 1 0,0-1 0,0 1 1,-1 0-1,0 0 0,0 0 0,1 1 0,-1-1 0,-1 1 1,1-1-1,0 1 0,-1 0 0,1 0 0,-1 1 0,0-1 1,1 1-1,-1 0 0,0 0 0,-3-1 46,-1 1-159,0 0 0,0 1 0,1 0-1,-1 0 1,0 0 0,0 1 0,1 0 0,-1 1 0,1 0-1,-1 0 1,1 1 0,0-1 0,0 2 0,0-1 0,0 1-1,-6 4 160,8-4-842,-1 1 0,1 0 0,0 0 0,0 0 0,1 0 0,0 1 0,-3 4 842,-3 7-7873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1:32.0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 0 9124,'0'0'2284,"0"0"-310,0 0-120,0 0-749,0 0-481,0 0 673,-7 6 69,-20 17 16,26-23-1319,1 0 1,0 0 0,-1 0-1,1 0 1,0 1 0,-1-1 0,1 0-1,0 0 1,0 0 0,-1 1 0,1-1-1,0 0 1,-1 1 0,1-1-1,0 0 1,0 0 0,0 1 0,-1-1-1,1 1 1,0-1 0,0 0-1,0 1 1,0-1 0,0 0 0,0 1-1,0-1 1,0 0 0,0 1-1,0-1 1,0 1 0,0-1 0,0 0-1,0 1 1,0-1 0,0 0-1,0 1 1,0-1 0,0 1 0,0-1-1,1 0 1,-1 1 0,0-1-1,0 0 1,1 1 0,-1-1 0,0 0-1,0 0 1,1 1 0,-1-1-1,0 0 1,1 0 0,-1 1 0,0-1-1,0 0 1,1 0 0,-1 0-1,1 0 1,-1 0 0,0 1 0,1-1-1,-1 0 1,0 0 0,1 0-1,0 0-63,24 2 158,-23-2 75,422 5 2012,-306-5-2025,-25-5-110,-1-3 0,6-5-110,-53 7 10,21 3-101,-58 3 67,-7 0-181,-1 0-302,0 0-718,0 0-1259,-20 0-6496,11 0 3575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1:32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 5 7844,'0'0'2041,"0"0"397,0 0 134,0 0 152,0 0-913,-9-1-418,-12-1-801,12 1 17,15 1 1445,538 5 991,-132-4-1995,-404-1-970,-3 0-208,0 0-1,0 0 1,0 0-1,-1 0 1,1 1-1,0 0 1,0 0-1,-1 0 1,1 1-1,-1-1 1,1 1-1,-1 0 1,3 2 128,-5 5-299,-2-7-8678,0-2 4092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1:33.1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2113,'0'0'112,"0"0"-112,0 0-128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1:33.7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 12 3105,'0'0'3807,"0"0"-1483,0 0-336,0 0 47,0 0-290,0-11 3423,1 13-5073,0 1 0,-1-1 0,1 0 0,0 1 1,0-1-1,0 0 0,0 1 0,1-1 0,-1 0 0,1 0 0,-1 0 0,1 0 1,0 0-1,-1 0 0,1-1 0,0 1 0,1 0-95,38 26 304,-10-10-252,44 26 59,64 49-111,-130-86 35,-1 1 0,0-1 0,0 1 0,-1 1 0,1-1 0,-2 1 0,0 1 0,0-1 0,0 1 0,-1 0 0,2 6-35,-5-9 61,1 0 1,-1 0 0,-1 0 0,1 0-1,-1 1 1,-1-1 0,1 1 0,-1-1-1,-1 0 1,1 1 0,-1-1 0,0 0-1,-1 1 1,0-1 0,0 0 0,0 0-1,-1 0 1,-1 0-62,-8 16 71,-1-1-1,-1 0 1,-2-1-1,0-1 1,-1 0-71,-95 94 802,63-68 1079,-35 46-1881,71-76-35,2-3-97,0-1 1,1 2-1,1-1 0,0 1 1,1 1-1,0-1 0,2 1 1,-3 6 131,9-14-2972,0-6 395,0-1-2959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1:44.7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0 336,'0'0'4290,"0"0"-4274,0 0-16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1:55.5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268 6 8116,'0'0'3201,"0"0"-159,0 0-92,0 0-746,0 0-555,-8-2-238,4 2-1306,2-1-42,-1 0 0,0 0 0,0 1 1,0 0-1,1-1 0,-1 1 1,0 0-1,0 0 0,0 0 0,0 1 1,0-1-1,1 1 0,-1 0 0,0 0 1,0-1-1,1 2 0,-1-1 1,1 0-1,-1 1 0,1-1 0,-1 1 1,-1 1-64,-9 8 73,1 1 0,1 1 1,0 0-1,0 0 0,1 1 0,1 0 1,1 1-1,0 0 0,0 0 1,2 1-1,0 0 0,1 0 1,0 0-1,1 1 0,1 0 0,1-1 1,0 1-1,1 0 0,1 0-73,-1 14 81,0 14 155,2 24-236,0-55 26,1 0 0,0-1 0,1 1 0,0-1 0,1 0 0,1 0 0,1 2-26,10 16 189,2 0-1,1-1 1,6 4-189,-6-7 424,-1 0 0,-2 1 0,12 25-424,-23-36 178,-1 1 0,0-1 0,-1 1 0,-1 0 0,0 0 0,-2-1 0,0 1 0,-2 12-178,1 13 14,1-30 3,-2-1 0,0 0 0,0 1 0,-1-1 0,-1 0 0,0 0 0,-1-1 0,0 1 0,-1-1-1,-5 9-16,-8 9 26,0-1-1,-2 0 1,-8 6-26,20-24 23,-1 1 0,0-2 1,0 0-1,-7 5-23,13-11-25,0 0 0,-1-1-1,0 1 1,1-1 0,-1 0 0,0 0-1,0-1 1,0 0 0,0 1 0,0-2 0,0 1-1,0 0 1,-2-1 25,7 0-245,0-22-1188,0 21 1377,0 0 0,-1 0-1,1-1 1,0 1 0,0 0 0,1 0-1,-1 0 1,0 0 0,0 0 0,1 0 0,-1 0-1,0-1 1,1 1 0,-1 0 0,1 0-1,-1 0 1,1 0 0,0 1 0,-1-1-1,1 0 1,0 0 0,0 0 0,0 0 0,-1 1-1,1-1 1,1 0 56,1 0-30,0 0 0,0 1 0,1-1 0,-1 1 0,0-1 0,1 1 0,-1 0 0,3 0 30,93-2 11,-99 2-8,1 0 1,0 1-1,-1-1 1,1 0-1,-1 0 1,1 0 0,0 1-1,-1-1 1,1 0-1,-1 1 1,1-1 0,-1 1-1,1-1 1,-1 0-1,1 1 1,-1-1 0,0 1-1,1-1 1,-1 1-1,1-1 1,-1 1 0,0 0-1,0-1 1,1 1-1,-1-1 1,0 1-1,0 0 1,0-1 0,0 1-1,0-1 1,0 1-1,0 0 1,0 0-4,1 27 107,-2-19-20,-1 129 1625,-8 17-1712,4-47 727,6 49-727,1-57 125,4 10 268,6 19-393,-2-30 68,-7-76-55,1-1 0,1 0 1,1 0-1,1 0 0,1-1 0,1 1-13,-3-11 4,0 1 0,1-1 0,0 0 0,1 0 0,0-1 0,0 0 0,2 0 0,-1-1 0,1 0 0,0 0 0,4 2-4,-7-8-18,0 1 0,0-1 1,0-1-1,0 1 0,1-1 0,-1 0 1,1-1-1,-1 1 0,1-1 0,0-1 1,0 1-1,-1-1 0,5 0 18,-7 0-322,1 0-1,-1-1 1,0 1-1,0-1 1,1 1-1,-1-1 1,0-1-1,0 1 1,0-1-1,0 1 1,0-1-1,0 0 1,-1 0-1,1-1 1,-1 1-1,1-1 1,-1 0-1,0 0 1,0 0-1,0 0 1,0-1 322,7-15-5576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1:59.9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15 1649,'0'0'5320,"0"0"-3365,0 0 262,0 0-187,0 0-258,3 16-452,0 1-910,-2-10-251,0-1 1,0 1-1,1-1 0,0 1 1,0-1-1,0 1 0,1-1 1,0 0-1,0 0 0,1-1 1,-1 1-1,1-1 1,3 3-160,13 18 265,-1 0 0,-1 1 0,-2 1 1,1 4-266,52 119 268,-44-92-592,3-1-1,31 50 325,-58-107-111,-1 1-66,1-1 0,0 0 0,-1 0 0,1 0 0,0 0 1,0 0-1,0 0 0,0 0 0,0 0 0,0 0 0,0 0 0,0 0 0,0-1 1,0 1-1,0 0 0,1-1 0,-1 1 0,1-1 177,0-19-355,20-130 3621,37-134-3266,-44 223-509,2 1 1,17-37 508,-32 93-2532,0 3-1643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04.1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32,'0'0'0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11.18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170 20 1217,'0'0'4666,"0"0"-2425,0 0-435,0 0 61,0 0-226,0 0 11,3-3 159,13-14 1535,-46 19-2594,25 0-752,-1 1 0,1-1 1,0 1-1,-1 0 0,1 1 0,0-1 0,1 1 1,-1 0-1,1 0 0,-1 1 0,-40 47-26,38-43 29,0 0 0,1 1 1,1 0-1,0 0 0,0 1 1,1-1-1,0 1 0,1 0 0,0 0 1,0 6-4,0 6 15,1-1 0,1 1 0,0 0 0,4 17-15,-3-36 0,0-1 0,1 1 0,0 0 0,0-1 0,0 1 0,0-1-1,1 1 1,-1-1 0,1 1 0,0-1 0,0 0 0,0 0 0,0 0 0,0 0 0,1 0-1,0-1 1,-1 1 0,1-1 0,0 1 0,0-1 0,0 0 0,0 0 0,1 0-1,-1-1 1,1 1 0,-1-1 0,1 0 0,2 1 0,10 1-3,0 0 0,0 0 0,1-2 0,0 0 0,12-1 3,-23 0-21,-1 0 1,0 0-1,0-1 0,0 1 1,0-1-1,0-1 1,0 1-1,0-1 1,0 0-1,0 0 21,-3 1-9,1-1 1,-1 1-1,0 0 0,0-1 0,0 0 1,-1 0-1,1 1 0,0-1 0,-1 0 1,1 0-1,-1-1 0,1 1 0,-1 0 0,0 0 1,0-1-1,0 1 0,0 0 0,-1-1 1,1 1-1,-1-1 0,1-1 9,1-15-5,-2-1 0,0-15 5,-1 5-22,1 29 10,1-1 1,-1 0-1,0 0 1,-1 0-1,1 1 0,0-1 1,0 0-1,-1 0 0,1 0 1,-1 1-1,0-1 0,1 0 1,-1 1-1,0-1 0,0 0 1,0 1-1,0-1 0,0 1 1,0 0-1,-1-1 1,1 1-1,0 0 0,-1 0 1,1 0-1,-1 0 0,1 0 1,-1 0-1,0 0 0,1 0 1,-1 0-1,0 1 0,0-1 1,1 1-1,-1 0 0,0-1 1,0 1-1,0 0 0,1 0 1,-1 0-1,0 0 1,-1 0 11,3 0-56,0 0-134,0 1 184,0 0-1,0 0 1,0-1-1,0 1 1,1-1-1,-1 1 1,0 0-1,1-1 1,-1 1-1,0 0 1,1-1-1,-1 1 1,1-1-1,-1 1 1,1-1-1,-1 1 1,1-1-1,-1 0 1,1 1-1,0-1 1,-1 0-1,1 1 1,0-1-1,-1 0 1,1 1 6,18 4 31,-17-4-39,18 2-327,0 0-1,1-2 0,0 0 0,11-2 336,-4 1-4563,-23 0-397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11.57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 8020,'0'0'3983,"0"0"-1750,0 0 56,0 0-608,0 0-331,5-1 61,16-3-199,-1 1 0,1 2 0,19 0-1212,33 3-1060,-7-1-5542,-64-1 2891,-2 0-1435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11.9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8340,'0'0'5202,"0"0"-3937,0 0 864,0 0-801,0 0-399,0 0-273,34 26-416,-12-22 465,2-4-353,3 0-320,4 0 160,3 0 16,3 0-208,-3 0-48,-2 0-688,-8 0-1778,-24 0-1648,0 0-5986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16.9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239 1 3778,'0'0'1443,"0"0"80,0 0-15,0 0-300,0 0-295,0 0 101,-13 3-446,-41 11-27,47-11-377,0 0 0,0 0 0,1 1-1,-1 0 1,1 1 0,0-1-1,0 1 1,0 0 0,1 1 0,0-1-1,0 1 1,0 0 0,0 1-164,-6 6 171,3-2 86,0 0-1,1 0 1,0 1-1,0-1 1,1 2-1,1-1 1,0 0-1,1 1 0,-2 8-256,1 4 320,1 0-1,1 1 0,1-1 1,1 16-320,1-39 15,0 1 0,0 0-1,1-1 1,-1 1 0,1-1 0,-1 1 0,1 0 0,0-1 0,0 1 0,0-1 0,0 0 0,0 1 0,0-1-1,1 0 1,-1 0 0,1 1 0,0-1 0,0 0-15,1 1 20,0-1 0,0 0 0,1 0 0,-1 0 0,0-1 0,1 1 0,-1-1 0,1 1 0,0-1 0,-1-1 0,1 1 0,0 0 0,1-1-20,15 3 8,1-2 1,0-1-1,0 0 1,0-1-1,-1-2 1,1 0-1,-1-1 1,16-5-9,-19 3-545,0 0 0,0-1 0,-1-1 0,0-1 0,0 0 1,6-7 544,-16 12-491,-4 4 343,-1-1 0,0 1 0,0-1 0,0 0 0,0 1-1,0-1 1,0 0 0,-1 0 0,1 1 0,0-1 0,0 0-1,0 0 1,-1 0 0,1 0 0,0 0 0,-1 0 0,1 0 0,-1-1-1,0 1 1,1 0 0,-1 0 0,0 0 0,1-1 148,-1-5-3887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17.4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8340,'0'0'1400,"0"0"-68,0 0 351,0 0-674,0 0 66,0 14 811,17 272 1828,-1-1-3412,-15-162-7167,-1-123 913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17.7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18 5619,'0'0'352,"0"0"752,0 0-495,0 0-401,146-17-144,-125 17 16,-18 0-80,-1 0-3442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18.2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103 139 9620,'0'0'2924,"0"0"-1779,0 0-94,0 0-106,0 0-553,16-7-208,-2 1-162,18-8 0,-1-2 0,13-8-22,-42 22 24,1 1 0,-1-1 1,0 0-1,0 0 0,0 1 0,0-2 0,0 1 0,0 0 0,-1 0 0,1 0 0,-1-1 0,1 1 0,-1-1 0,0 1 0,0-1 0,0 1 0,0-1 0,-1 0 0,1 0 0,-1 1 0,0-1 0,1 0 0,-1 0 0,0 1 0,-1-1 0,1 0 0,-1 0-24,1 3 1,0-1 1,1 1-1,-1 0 1,0 0-1,0 0 1,0 0-1,0 0 1,-1-1 0,1 1-1,0 0 1,0 0-1,0 0 1,0 0-1,0 0 1,0 0-1,0-1 1,0 1-1,0 0 1,0 0-1,0 0 1,0 0-1,0 0 1,0 0-1,-1 0 1,1-1-1,0 1 1,0 0-1,0 0 1,0 0 0,0 0-1,0 0 1,0 0-1,-1 0 1,1 0-1,0 0 1,0 0-1,0 0 1,0 0-1,0 0 1,-1 0-1,1 0 1,0 0-1,0 0 1,0 0-1,0 0 1,0 0-1,0 0 1,-1 0 0,1 0-1,0 0 1,0 0-1,0 0 1,0 0-1,0 0-1,-4 0 65,3 0-39,-8 0 100,0 0 0,0 0 0,0 1 0,0 0 0,0 1 0,0 0 0,1 0 0,-1 1 0,-4 2-126,-4 3 131,0 0 0,1 2 0,0 0 1,1 1-1,-8 7-131,18-13 49,-1 1 1,1-1-1,0 1 1,0 0-1,0 0 1,1 1-1,0-1 1,0 1-1,1 0 1,0 0-1,0 0 1,0 1-1,1-1 1,0 1-1,1-1-49,-1 15 162,0 0 0,2 16-162,1-15 167,-1-20-155,0 1 1,0-1-1,0 1 0,1-1 0,0 0 1,-1 1-1,1-1 0,0 0 1,1 0-1,-1 0 0,1 0 1,-1 0-1,1 0 0,0 0 1,0 0-1,0 0 0,1-1 1,-1 1-1,1-1-12,1 2 17,1-1 0,-1 0 0,1 0 0,0-1 0,0 1 0,0-1 0,0 0 0,1-1 0,-1 1 0,0-1 0,6 0-17,9 2 60,-1-1-1,1-1 1,0-1-1,0-1 1,0 0-1,5-3-59,-15 3-281,-1-1 0,1 0 0,-1-1 0,0 0 1,0 0-1,0-1 0,-1 0 0,1-1 0,-1 0 0,0 0 0,-1-1 0,1 0 1,4-5 280,-12 11-183,1 0 0,-1-1 0,0 1 1,1-1-1,-1 1 0,0-1 0,1 1 1,-1-1-1,0 1 0,0-1 0,1 1 1,-1-1-1,0 1 0,0-1 0,0 0 1,0 1-1,0-1 0,0 1 0,0-1 1,0 0 182,0 1 0,0-10-5896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18.6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36 672,'0'0'11355,"0"0"-7802,0 0-1904,0 0 8,0 0-1161,15-2-146,-4 0-306,31-3 944,34 0-988,-41 4 426,1-2-1,7-3-425,15-2-993,0 5-5535,-58 3 1814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18.95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3249,'0'0'6836,"0"0"-6100,0 0 80,0 0 737,0 0-961,0 0-352,73 0 961,-48 3-1041,1 1 64,-1-2 32,1 3 176,1-3-432,0 0-208,0-2 192,2 0-16,-24 0-1536,0 0-3971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19.7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0 106 9828,'0'0'323,"0"0"-80,0 0 459,0 0-289,0 0 382,6 7 409,10 15-228,-2 1 1,0 1 0,-2 0 0,-1 0 0,6 19-977,-4 8 648,-2 1-1,0 23-647,-2-12 269,9 24-269,-14-68-36,0 0 0,0 1 0,-2-1 0,0 19 36,5-41-718,-1-5 678,0 0 1,-1 0-1,0-1 0,0 1 1,4-10 39,5-11-15,52-101 48,-5-4-33,-10 20 71,31-84-6,-80 194-61,-2 3-9,2-6-44,1 1 0,-1 0 0,2 0-1,-1 0 1,4-5 49,-5 10-1,-1 4-8268,-1 7 3531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20.32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42 1 11765,'0'0'1684,"0"0"-620,0 0 1105,0 0-669,0 0-879,-2 21 20,1-5-500,-6 128 1006,7-141-1130,0 0 0,0 0 0,1 0 0,-1 0 0,0 0 0,1 0 1,0 0-1,0 0 0,0 0 0,0 0-17,0-2 14,0 0-1,-1 1 1,1-1 0,0 0 0,0 0 0,0 0 0,1 0 0,-1 0-1,0 0 1,0-1 0,0 1 0,1 0 0,-1-1 0,0 1 0,1 0-1,-1-1 1,1 0 0,-1 1 0,1-1 0,-1 0 0,1 0-14,4 2 21,0-1 1,1 0 0,-1 0-1,1-1 1,-1 0 0,1 0-1,-1-1 1,1 0 0,-1 0-1,1 0 1,-1-1 0,0 1 0,0-2-1,0 1 1,0-1 0,0 0-1,0 0 1,-1 0 0,0-1-1,1 0 1,-1 0 0,0 0-1,-1-1 1,4-4-22,-3 4-16,-1 0 0,-1-1 0,1 0 0,-1 0 0,1 0 0,-2 0 0,1 0 0,-1 0 0,0-1 0,0 0 0,-1 1 0,0-1 0,0 0 0,0 1 0,-1-1 0,0 0 0,-1-2 16,2 8-8,-1-1 0,0 0 1,0 1-1,-1-1 0,1 0 1,0 1-1,0-1 0,-1 1 1,1-1-1,-1 0 0,0 1 1,1-1-1,-1 1 0,0-1 1,0 1-1,0 0 0,0-1 0,0 1 1,0 0-1,0 0 0,0 0 1,-1 0-1,1 0 0,0 0 1,-1 0-1,1 0 0,-1 0 1,1 0-1,-1 1 0,-1-1 8,-4-1-44,0 1-1,-1 0 1,1 0 0,-1 1-1,1 0 1,-5 1 44,-5-1-77,9 1-67,-1 0-1,0 1 0,0 0 1,0 0-1,1 1 0,0 0 1,-1 0-1,1 1 0,0 1 1,1-1-1,-1 1 0,1 0 1,0 1-1,0 0 0,0 0 1,1 0-1,0 1 0,0 0 145,0 4-4356,6-6-3725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22.7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2913,'0'0'2668,"0"0"-1683,0 0 602,0 0 251,0 0-787,0 0-58,10 20-38,32 64-96,-36-71-534,-1 1 0,0-1-1,-1 1 1,-1 0 0,0 0 0,-1 0-1,0 0 1,-1 1 0,-1-1 0,0 0 0,-2 7-325,1 20 704,1-36-618,-1 0 1,1-1 0,-1 1-1,0 0 1,-1 0 0,1 0-1,-1-1 1,0 1 0,0-1-1,-1 1 1,1-1 0,-3 3-87,0 0 221,-1 0 0,0 0 0,0-1 0,0 0 0,-1 0 0,-5 4-221,12-10 6,0 0-1,0 0 1,0 0 0,-1 0 0,1 0-1,0 0 1,0 0 0,0 0-1,0 0 1,0 0 0,0 0 0,0 0-1,0 0 1,-1 0 0,1 0-1,0 0 1,0 0 0,0 0 0,0 0-1,0 0 1,0 0 0,0 0-1,-1 0 1,1 0 0,0 0-1,0 0 1,0 0 0,0 0 0,0-1-1,0 1 1,0 0 0,0 0-1,0 0 1,-1 0 0,1 0 0,0 0-1,0 0 1,0 0 0,0 0-1,0 0 1,0-1 0,0 1 0,0 0-1,0 0 1,0 0 0,0 0-1,0 0 1,0 0 0,0 0-1,0-1 1,0 1 0,0 0-6,-1-11 66,2-13-114,2 14 13,-1 1 1,1-1-1,1 0 1,0 1 0,0 0-1,1 0 1,6-9 34,45-58-91,-51 69 76,40-48-587,2 3 1,50-43 601,-96 94-12,-1 1 1,0 0 0,0-1-1,1 1 1,-1 0 0,0 0-1,1-1 1,-1 1 0,0 0-1,1 0 1,-1-1-1,0 1 1,1 0 0,-1 0-1,1 0 1,-1 0 0,0 0-1,1 0 1,-1 0 0,1 0-1,-1 0 1,0 0-1,1 0 1,-1 0 0,1 0-1,-1 0 1,1 0 0,-1 0-1,0 0 1,1 0 0,-1 0-1,1 1 12,5 11-111,-4 24 145,-2-33-41,0 316 1589,0-315-1569,0-1 1,0 0-1,1 1 1,-1-1 0,1 0-1,0 1 1,0-1-1,0 0 1,0 0 0,0 0-1,1 0 1,1 3-14,-2-4-3,1-1 0,-1 1 0,1 0 0,0-1 1,-1 1-1,1-1 0,0 0 0,0 0 0,0 1 1,0-1-1,0 0 0,0-1 0,0 1 0,1 0 0,-1-1 1,0 1-1,0-1 0,1 1 0,1-1 3,7 0 4,0 0 0,0 0 0,0-1 0,0-1 0,0 1 0,0-2-1,0 0 1,-1 0 0,1-1 0,-1 0 0,0-1 0,0 0 0,2-2-4,-3 1-494,0 0-1,-1 0 1,0-1 0,-1 0 0,1 0-1,-1-1 1,0 0 0,4-7 494,-10 14-538,0-1 0,0 0 0,0 1 1,0-1-1,0 0 0,-1 0 0,1 0 0,-1 0 0,1 0 0,-1-1 538,1-16-10978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24.3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92 1 3570,'0'0'3708,"0"0"-992,0 0 296,0 0-390,0 0-439,0 0-793,1 8 18,-11 31 702,-10 26-2110,3-12 969,5-8-448,1 0-1,3 1 1,-1 32-521,4 11 460,4 38-460,2-115 25,-1 0-1,2 0 0,0 0 0,0-1 0,1 1 0,0-1 0,1 1 0,0-1 0,5 7-24,-6-12-132,1 0-1,-1 0 0,2 0 1,-1-1-1,0 1 0,1-1 1,0 0-1,1 0 0,-1-1 1,1 0-1,-1 0 0,1 0 1,1-1-1,-1 1 0,0-1 1,1-1-1,0 1 133,1 0-1056,11 2-375,-3-6-5692,-11 0-6187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24.9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4 6403,'0'0'1305,"0"0"389,0 0 560,0 0-627,0 0-607,0-4 2258,0 7-1997,-3 137 1340,3 112-2033,4-193-576,1 17-386,-4-27-2748,-1-46-10,0-3-1502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25.2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45 4770,'0'0'1617,"0"0"-80,0 0 704,0 0-1729,0 0-112,151-27 32,-120 25-368,1-2 32,-3-1-96,-2 1-224,-25 2-1841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25.5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34 0 6707,'0'0'1545,"0"0"-59,0 0 886,0 0-617,2 21-554,9 69 253,-7-69-633,0 0 0,2 0 0,7 17-821,4 13 434,-2 10-216,-3 1 1,-2 7-219,-6-37 0,-2 1 0,-1-1 0,-2 1 0,-5 31 0,4-52-235,-1-1-1,-1 1 0,0-1 0,-1 0 0,0 0 0,0 0 0,-1 0 0,-1-1 0,0 0 0,0-1 0,-1 1 0,0-2 0,0 1 1,-3 1 235,10-9-277,-1 0 1,1 0 0,0 0 0,-1 0-1,1 0 1,-1 0 0,0-1 0,1 1 0,-1 0-1,1-1 1,-1 1 0,0-1 0,0 0 276,-14 1-5678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26.1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 10149,'0'0'3623,"0"0"-2618,0 0-316,0 0 493,0 0-425,12 0-124,27 1-106,5 1 131,0-2 0,16-3-658,-43-1 185,-2 1-996,-5 2-3928,-10 1 676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26.5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2129,'0'0'4976,"0"0"-2861,0 0 81,0 0-112,0 0-620,5 6-15,-3-3-1301,1-1 0,0 0 0,-1 1 0,1-1 0,0 0-1,0 0 1,0 0 0,0-1 0,1 1 0,-1-1 0,0 0 0,1 0 0,-1 0 0,1 0 0,-1 0 0,1-1 0,-1 0 0,1 1 0,-1-1 0,2-1-148,115 1 448,-68 0-8617,-52 0-1017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27.7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88 8452,'0'0'1254,"0"0"493,0 0 486,0 0-776,0 0-526,0 0 93,1 1-252,2 6-403,0 1 0,0-1 0,1-1 0,0 1 0,0 0 1,1 0-370,15 24 431,9 25-323,43 89 8,-59-117-124,-3 1-1,0 1 0,-2 0 0,1 7 9,-9-35-13,0-1 0,0 1 0,0 0 0,0-1-1,1 1 1,-1-1 0,1 0 0,-1 1-1,1-1 1,-1 1 0,1-1 0,0 0 0,0 1-1,0-1 1,0 0 0,0 0 0,0 1-1,0-1 1,0 0 0,0 0 0,0 0-1,1-1 1,-1 1 0,0 0 0,1 0 0,-1-1-1,1 1 14,0-1-18,0 0 0,0 0 0,0-1 0,0 1 0,0-1 0,0 1 0,0-1 0,0 0 0,0 0 0,0 0 0,0 0 0,-1 0 0,1 0 0,0 0-1,-1-1 1,1 1 0,-1-1 0,0 1 0,1-1 0,-1 1 0,0-2 18,22-25-22,-2-2-1,-1-1 1,-1 0-1,-2-2 0,1-4 23,26-67 116,-5-2-116,7-17-38,-46 121-715,4-6 1725,-2 6-3736,-1 1-3737,-1 1 1071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28.4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83 17 9508,'0'0'2068,"0"0"-283,0 0 333,0 0-589,0 0-235,-11 19 218,-36 61-562,43-74-813,0 1 0,1 0 0,0 0 0,0 0 0,1 0 0,0 1-1,0-1-136,1-2 69,1 1 0,0-1 0,0 0 0,0 0 0,1 0 0,1 5-69,-2-10-3,0 2 14,1-1-1,-1 0 1,1 1 0,0-1 0,-1 0-1,1 0 1,0 0 0,0 1 0,0-1 0,0 0-1,0 0 1,0 0 0,0 0 0,0 0 0,0-1-1,0 1 1,1 0 0,-1 0 0,0-1-1,1 1 1,-1-1 0,0 1 0,1-1 0,-1 0-1,0 1 1,1-1 0,0 0-11,43 3-142,-40-3 142,2 0-75,1-1 0,-1 1 1,1-2-1,-1 1 0,1-1 0,-1 0 0,0-1 0,1 1 0,-1-1 1,-1-1-1,1 0 0,0 1 0,-1-2 0,0 1 75,-1 0-41,0 0 0,-1 0 0,0-1 0,0 1 0,0-1 0,0 0 0,-1 0 0,1 0-1,-1-1 1,-1 1 0,1-1 0,-1 1 0,0-1 0,0 0 0,-1 0 0,1 0 0,-2 0 0,1 0 41,0 1 7,-1 0 0,0-1 1,0 1-1,0 0 1,0 0-1,-1 0 0,0 0 1,0 0-1,-1 0 1,1 0-1,-1 0 0,-1-1-7,2 3 3,-1 1-1,0-1 1,0 1-1,0-1 1,0 1-1,0 0 1,0 0-1,-1 0 1,1 0-1,-1 1 1,1-1-1,-1 1 1,0-1 0,1 1-1,-1 0 1,0 0-1,0 0 1,0 1-1,0-1 1,0 1-1,-1-1-2,-4 0 5,0 0 1,0 1-1,0 0 0,0 0 1,0 1-1,0 0 0,0 0 0,-7 2-5,12-2-34,1-1 0,0 1 0,0 0 1,-1 0-1,1 0 0,0 0 0,0 0 0,0 1 0,0-1 0,0 1 0,0-1 0,0 1 0,1 0 0,-1 0 0,0-1 0,1 1 0,0 0 0,-1 0 0,1 1 0,0-1 0,0 0 0,0 0 0,0 0 0,1 1 0,-1-1 0,0 1 1,1-1-1,0 0 0,0 1 0,-1 0 34,1 10-2345,0-8-2020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28.87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31 0 5282,'0'0'4947,"0"0"-2909,0 0 315,0 0-141,0 0-910,-3 8-339,-3 14-316,0 0 0,2 0 0,1 1 1,0-1-1,1 17-647,1 15 241,-2 334-938,8-366-75,-1-8-2008,-3-5-3516,-1-9-547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29.2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44 13542,'0'0'881,"0"0"-865,0 0 1536,0 0-1232,0 0-304,0 0 561,85-4-177,-51-1-112,2-3-112,6-3 32,-6 2-416,-2 4 192,-27 3-2049,-4 2-4130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33.0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 38 10069,'0'0'2414,"0"0"57,0 0-113,0 0-1518,-6 0-194,103 0 3129,70-11-3775,-101 7 9,-44 4-88,1-2-1,-1-1 1,6-1 79,-20-1-1269,-6 2-1895,-4 0-4099,-7 1-2809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33.4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1 10517,'0'0'1710,"0"0"-208,0 0 923,0 0-619,0 0-515,-1 10 334,-8 172 1403,7-124-2932,1-31-750,1 0 1,0 1-1,4 13 654,-4-40-311,2 8-535,2-5-3524,-1-4-985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36.1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20 7043,'0'0'2903,"0"0"-1612,0 0 745,0 0-529,0 0-891,0 0 27,1 14 390,2 3-689,0 5 284,-1 0 1,-1 18-629,6 279 2665,-7-273-2492,0-44-183,0-7-732,0-33-234,2 1-1,1-2 977,0 23-147,0 0 0,0 1 0,2-1-1,0 1 1,1 0 0,1-3 147,6-8-350,0 2-1,1 0 1,2 0 0,0 1 0,2 1 0,0 1-1,1 1 1,1 0 0,1 1 0,1 2-1,10-7 351,-31 23 38,0 0 0,1 1-1,-1-1 1,1 0 0,-1 0-1,1 1 1,-1-1-1,1 1 1,-1-1 0,1 1-1,0 0 1,-1 0-1,1-1 1,0 1 0,0 0-38,-2 1 57,1-1 0,0 0-1,-1 0 1,1 0 0,-1 1 0,1-1 0,0 0 0,-1 1 0,1-1 0,-1 1 0,1-1-1,-1 1 1,1-1 0,-1 1 0,1-1 0,-1 1 0,0-1 0,1 1 0,-1-1 0,0 1-1,1 0 1,-1-1 0,0 1 0,0 0-57,1 5 394,0 0 1,0 1-1,-1-1 0,1 0 1,-2 0-1,0 7-394,0 5-179,1 32 750,-2-20-409,2-1 0,1 0-1,1 1 1,2-1 0,1 0 0,1-1-162,-4-23 9,-1-1-1,1 1 1,0-1-1,0 0 1,1 1-1,-1-1 1,1 0 0,0-1-1,0 1 1,0 0-1,1-1 1,-1 0-1,4 3-8,-5-5 17,0 1 0,1-1 0,-1 0 0,1 0 0,-1 0 0,1 0 0,-1 0 0,1 0 0,0-1 0,-1 1 0,1-1 0,0 1 0,0-1 0,-1 0 0,1 0 0,0-1 0,0 1 0,-1-1 0,1 1 0,0-1 0,-1 0 0,1 0 0,0 0 0,-1 0 0,2-1-17,7-6-39,0-1 0,0 0 0,-1 0 0,-1-1 0,0 0 0,0 0 0,1-3 39,4-5 33,30-35-587,20-37 554,-46 62-1940,-1-2 0,3-9 1940,-13 19-4242,-7 10-2337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36.8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105 63 12454,'0'0'1182,"0"0"-6,0 0 638,0 0-376,0 0-693,-6 12 148,1-3-702,0 1 16,-1 0 1,2 0 0,-1 1 0,1 0-1,1 0 1,0 0 0,1 0-1,0 0 1,0 1-208,2-2 103,2 11 33,-2-21-135,0 1 1,1 0-1,-1-1 1,1 1-1,-1 0 0,1-1 1,-1 1-1,1-1 0,-1 1 1,1-1-1,-1 1 1,1-1-1,0 1 0,-1-1 1,1 0-1,0 1 0,0-1 1,-1 0-1,1 1 1,0-1-1,0 0 0,-1 0 1,1 0-1,0 0 0,0 0 1,0 0-2,7 1-116,0 0 0,1-1 1,-1 0-1,1 0 0,-1-1 1,0 0-1,3-1 116,-7 0-48,1 1-1,-1-1 0,1 0 1,-1 0-1,0 0 1,0-1-1,0 1 1,0-1-1,0 0 1,0 0-1,-1-1 1,1 1-1,0-2 49,1-3-3,0 1-1,0-1 1,-1 0-1,0 0 1,-1 0 0,0-1-1,0 1 1,-1-1-1,0 0 1,0 0 0,-1 1-1,0-1 1,0 0-1,-1 0 1,-1 0 0,1 0-1,-2 0 1,0-3 3,2 11 8,-1-1 1,1 1 0,-1-1 0,0 0-1,0 1 1,0-1 0,0 1-1,0 0 1,0-1 0,0 1 0,0 0-1,0 0 1,-1 0 0,1-1 0,0 1-1,-1 1 1,1-1 0,-1 0-1,1 0 1,-1 0 0,0 1 0,1-1-1,-1 1 1,0 0 0,1-1-1,-1 1 1,0 0 0,1 0 0,-1 0-1,0 0-8,-4-1 82,0 1 0,1 1 1,-1-1-1,1 1 0,-1-1 0,1 1 0,-1 1 0,1-1 0,-3 2-82,-7 6 36,1 0 1,0 1-1,1 1 0,0 0 0,1 0 0,0 2 0,0-1 1,2 1-1,-5 7-36,6-5-1262,7-12-2961,2-3-5798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44.0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1000 0 7219,'0'0'3919,"0"0"-2723,0 0 234,0 0 245,0 0-621,0 0-27,1 15 334,0 44-476,-1-56-813,0-1 0,0 1 0,0-1-1,0 1 1,-1-1 0,1 0-1,-1 1 1,0-1 0,0 0 0,0 0-1,0 1 1,0-1 0,0 0-1,-1 0 1,1 0 0,-1 0 0,1 0-1,-1-1 1,0 2-72,-6 5 289,-158 183 2463,-21 26-1742,182-210-1005,-289 344 933,-20-18-169,304-322-1095,23-19-562,24-20-2022,-29 21 1488,7-7-1191,-5 1-4109,-5 4-4857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2:45.2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95 55 4946,'0'0'2786,"0"0"-826,0 0 404,0 0-350,0 0-66,7-3 2974,-31 61-2165,7-18-2085,-4 8 166,13-32-803,1 1-1,0-1 1,2 1-1,0 1 1,-2 12-35,6-19 13,1-10-240,2-1-282,64-2 423,21-6 86,-64 5-11,-1 2 0,1 0-1,0 2 1,5 1 11,-25-1-5,0 0 0,0 0-1,0 0 1,-1 1 0,1-1 0,-1 1 0,1-1 0,-1 1-1,1 0 1,-1 0 0,0 0 0,0 1 0,0-1 0,0 0-1,1 3 6,-1-1-15,1-1-1,-1 0 0,0 1 0,0-1 1,-1 1-1,1 0 0,-1 0 0,0 0 1,0 0-1,0 0 0,0 3 16,0-7-99,-1 0 104,1 0 0,-1 0-1,0 0 1,0 0 0,0 0-1,1 0 1,-1 0 0,0 0 0,0 0-1,1 0 1,-1 0 0,0 0-1,0 0 1,0 0 0,1-1-1,-1 1 1,0 0 0,0 0-1,0 0 1,1 0 0,-1 0-1,0 0 1,0-1 0,0 1-1,1 0 1,-1 0 0,0 0-1,0 0 1,0-1 0,0 1 0,0 0-1,0 0 1,0 0 0,1-1-1,-1 1 1,0 0 0,0 0-1,0-1 1,0 1 0,0 0-1,0 0 1,0-1 0,0 1-1,0 0 1,0 0 0,0 0-1,0-1 1,0 1 0,0 0-5,-2-65 64,-3 1 0,-2 0 0,-3 0 0,-8-22-64,17 82 4,-5-18-1,5 21 0,1 0-1,0 0 0,0 1 0,0-1 0,-1 0 0,1 1 0,0-1 1,-1 0-1,1 1 0,-1-1 0,1 1 0,-1-1 0,1 1 0,-1-1 0,1 1 1,-1-1-1,1 1 0,-1-1 0,1 1 0,-1 0 0,0-1 0,1 1 1,-1 0-1,0-1-2,1 2-34,0-1 1,-1 0-1,1 1 1,0-1-1,-1 0 1,1 1-1,0-1 0,0 0 1,0 1-1,-1-1 1,1 1-1,0-1 1,0 0-1,0 1 1,0-1-1,0 1 1,0-1-1,0 1 1,0-1-1,0 0 1,0 1-1,0-1 1,0 1-1,0-1 1,0 1-1,0-1 0,0 1 35,0 0-222,0 27-5638,0-20-176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04.5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9044,'0'0'819,"0"0"-608,0 0 77,0 0 558,0 0 24,2 20 394,13 227 1892,-1 801 141,-11-545-2573,-3 176-167,3 127 1372,1-327-894,-12-381 12,5-72-3981,2-8-6088,1-31-3181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09.2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7652,'0'0'1027,"0"0"-166,0 0 612,0 0-435,0 0-662,18 0 1022,158 4 574,14 9-118,808-13-101,-721-4-1692,-248 5-59,-1 1-1,1 2 1,15 4-2,-5-3 79,0-2 0,0-1 0,25-3-79,-17 1 33,368 4 652,-393-2-676,1 0-1,-1 1 1,1 1 0,4 3-9,-2-1 161,0-1 1,25 1-162,62-1 57,111 8 73,-85-8-97,-64-4 16,18 6-49,17-2 54,-65-4 47,31 5-101,22 3 276,0-5 1,56-6-277,-30 1 106,261-6 105,-286 0-435,-39 2 256,7 2-32,292 1 245,-282-1-131,7-4-114,-6 0 222,8 4-222,66 1 179,-2 0-2783,-148 2-66,-1 0-967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10.7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60 0 6915,'0'0'2831,"0"0"-1228,0 0 193,0 0 21,0 0-780,0 0-482,0 0-59,0 0 214,0 4-46,0 3-581,1-1 0,0 0-1,0 0 1,0 0 0,1 1-1,0-1 1,0-1 0,1 1-1,-1 0 1,1 0-1,0-1 1,1 0 0,-1 0-1,1 0 1,0 0 0,1 0-1,-1-1 1,1 1 0,0-1-1,4 2-82,6 5-28,1-1 0,1-1 0,-1-1-1,1 0 1,1-1 0,7 1 28,-21-6-5,4 0-28,-1 1 0,1 0 0,-1 0-1,0 0 1,5 4 33,-12-6-1,1 1 0,0-1-1,0 1 1,-1-1 0,1 0 0,0 1 0,-1-1-1,0 1 1,1 0 0,-1-1 0,0 1 0,0-1 0,0 1-1,0-1 1,0 1 0,0 1 1,0 0 14,0 0-1,0 0 1,-1 0 0,1 0-1,-1 0 1,0 0 0,0 0-1,0 0 1,0 0-14,-6 6 14,0-1 0,-1 0 0,0-1 1,0 0-1,0 0 0,-8 4-14,-12 11 8,-1 3 15,1 2 0,1 1 0,1 1 0,1 1 0,2 1 0,2 2 0,-4 8-23,18-33 235,9-21 331,8-21 9,13-16-497,11-38-78,-28 69 3,0-1-1,-2 1 1,0-1-1,-2 0 1,0 0 0,-1-7-3,-1 9-12,-2-31 52,2 46-33,-1 0 0,0 0 0,0 0 1,0 0-1,0 0 0,0 1 0,-1-1 0,1 0 0,-1 1 0,1-1 0,-1 1 0,0 0 0,0-1 1,-1 0-8,0 1 65,1 0 0,-1 0 0,1 0 0,0-1 0,0 1 1,0-1-1,0 1 0,0-1 0,1 0 0,-1 1 0,1-1 0,0 0 1,-1-1-66,-1-17-7707,3 21 3567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12.7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212 97 7988,'0'0'1811,"0"0"-517,0 0 1094,0 0-449,0 0-850,0 0 34,0 0-8,0 0-392,-9 4 142,-23 16-651,1 1 1,1 2 0,-3 4-215,-6 5 119,3-4-77,34-26-31,2-1-64,0-1-134,6-2-774,6-2 836,-1 0 0,0-1 0,0-1-1,-1 0 1,1 0 0,-1-1 0,9-8 125,14-14-199,17-19 199,-33 31-9,-2 0-1,0-1 0,-1-1 1,-1 0-1,6-12 10,-19 30 32,0 1 62,0 0 226,0 0 112,0 6-192,0 13-199,-1-12 10,1 1 0,0-1-1,0 0 1,1 0 0,-1 0 0,1 0 0,1 0 0,0 0-1,0 0 1,0 0 0,1 0 0,-1-1 0,2 1-1,0 1-50,6 4 10,0 0-1,0-1 0,1-1 0,0 0 0,1 0 0,0-1 1,4 2-10,-9-3 29,-10-4 129,-14-1 97,-303 2-1083,307-5 603,12 0-1750,1 0-2619,0 0-3706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13.6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11573,'0'0'825,"0"0"58,0 0 1048,0 0-818,0 0-481,0 0 526,4 21-222,12 71-173,-11-57-462,-2 0-1,-2 1 0,-2 31-300,0-6 127,1-45-106,0 33 102,0-43-68,0-29-38,0 16-27,1-1 1,0 1 0,0 0 0,1 0 0,0 0-1,0 0 1,1 1 0,0-1 0,0 0 9,37-61-164,-27 47 117,23-36 348,8-6-301,-28 43-24,0 1 0,1 0 1,1 1-1,13-10 24,-26 28-523,-2 8 197,-2 19 81,-1-16 234,0 80 16,-1-43 102,5 38-107,-4-82 21,1 1 0,-1-1-1,1 0 1,0 0 0,0 0-1,1 0 1,-1 0 0,1-1-1,0 1 1,0 0 0,0-1 0,0 1-1,1-1 1,-1 0 0,1 1-1,0-1 1,1 0-21,0 0 24,0 0-1,0-1 1,1 1 0,-1-1-1,1-1 1,-1 1 0,1 0-1,-1-1 1,1 0 0,0 0-1,0-1 1,0 1-1,-1-1 1,5 0-24,-1 0-92,0-1-1,0 1 0,0-1 1,-1-1-1,1 0 1,0 0-1,-1 0 1,1-1-1,-1 0 0,0 0 1,0-1-1,0 0 1,0 0-1,-1-1 1,0 0-1,1 0 1,-2 0-1,1-1 0,-1 0 1,0 0-1,0 0 1,0-1-1,2-4 93,13-26-2308,-16 14-677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14.8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17 12630,'0'0'2502,"0"0"-1685,0 0 303,0 0 673,0 0-518,0 0-669,2-4-243,4-8-234,-6 12-121,0 0 0,0 0 0,0 0 0,1 0 0,-1 0 1,0 0-1,0 0 0,0 0 0,0 0 0,1 0 0,-1 0 1,0-1-1,0 1 0,0 0 0,0 0 0,1 0 0,-1 0 1,0 0-1,0 1 0,0-1 0,0 0 0,1 0 0,-1 0 1,0 0-1,0 0 0,0 0 0,0 0 0,1 0 0,-1 0 1,0 0-1,0 0 0,0 0 0,0 1 0,0-1 0,0 0 1,1 0-1,-1 0 0,0 0-8,1 3 97,1-1 0,-1 1 0,0 0 0,0 0 0,0 0 0,0-1 0,0 1 0,-1 0 0,1 0-97,8 63 424,-3 0-1,-3 0 1,-4 62-424,-1-30 39,2 85-618,0-183 473,0 0 0,0 0 0,1 1 0,-1-1 0,0 0 0,0 0 0,0 0 0,0 0-1,0 1 1,0-1 0,0 0 0,1 0 0,-1 0 0,0 0 0,0 1 0,0-1 0,0 0 0,0 0 0,1 0-1,-1 0 1,0 0 0,0 0 0,0 0 0,1 1 0,-1-1 0,0 0 0,0 0 0,1 0 0,-1 0-1,0 0 1,0 0 0,0 0 0,1 0 0,-1 0 0,0 0 0,0 0 0,0 0 0,1 0 0,-1-1 0,0 1-1,0 0 1,1 0 106,1 0-3451,0 0-1882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15.2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38 3714,'0'0'10164,"0"0"-9811,0 0-321,0 0 352,0 0 16,0 0-32,58-16 993,-36 16-449,5 0-352,7 0-400,5 0-128,2-8-64,0 1-208,-29 1-2593,-7 6-4738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26.9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4 127 10021,'0'0'1181,"0"0"386,0 0 521,0 0-308,0 0-401,0 0-141,-1-5-221,-2-11-328,8 24 451,17 23-187,-8-14-817,-1 0 0,0 0 0,-1 1 0,-1 1 1,-1 0-1,0 0 0,-2 1 0,0 1 0,-2-1 0,4 18-136,3 16 222,16 42-222,-19-71 16,0-1 1,1-1-1,2 1 1,13 19-17,-19-32 21,-5-8-21,-1 0 0,1 0 0,0-1 0,0 1 0,0 0 0,1-1 0,-1 1 0,1-1 0,-1 0 0,1 1 0,2 0 0,-4-3 1,-1 1 0,0-1 0,1 0 0,-1 0 0,1 0 0,-1 0 0,0 0 0,1 0 0,-1 0 0,1 0 0,-1 0 0,0 0 0,1 0 0,-1 0 0,1 0 0,-1 0 0,0 0 0,1 0 0,-1 0 0,0-1 0,1 1 0,-1 0 0,0 0 0,1 0 0,-1-1 0,0 1 0,1 0-1,-1 0 1,0-1 0,1 1 0,-1 0 0,0-1 0,0 1-1,10-14-5,-1 0-1,-1-1 1,0 0-1,1-6 6,12-22-2,27-48-26,-4-2-1,-5-2 1,18-65 28,-45 114-193,-8 27-771,1 0-1,2 0 0,5-11 965,-8 26-2760,-3 4-4845,-1 2 621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46.0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7764,'0'0'877,"0"0"-364,0 0 260,0 0-12,0 0-428,7 0 99,241 4 4783,135 13-3864,-334-14-1274,705 5 1203,-463-10-1292,-21 4 61,290-4-4180,-473-7 1854,-63 6 589,-18 2-1105,-6 1-1377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41.7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7011,'0'0'2769,"0"0"-1936,0 0 784,0 0-49,0 0-543,0 0-177,66 6 97,-44-6-945,0 0 0,4 0 0,4 0 96,-4 0-96,1 0-1489,-22 0-1729,-3 0-4225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38.1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61 104 2721,'0'0'3186,"0"0"-537,0 0-496,0 0-1081,0 0-119,0 0 5,2-1-90,-2 5 707,-2 6-1338,-1 0 0,0 0 0,0 0 0,-1-1 0,-1 1 0,-3 4-237,1-1 131,1 1 0,0 0 0,-1 5-131,4-5-16,1 0 0,0 0 1,1 0-1,0 0 0,2 5 16,-1-12-52,0-5 45,0-1 0,0 0-1,0 1 1,0-1 0,0 0 0,1 0 0,-1 1 0,1-1 0,-1 0 0,1 0-1,-1 1 1,1-1 0,0 0 0,-1 0 0,1 0 0,0 0 0,0 0 0,0 0-1,0 0 1,0 0 0,0 0 0,0 0 7,2 0-14,0 1 0,-1-1 0,1 0-1,0 0 1,0 0 0,0 0 0,0 0 0,0-1-1,0 1 1,0-1 14,9 1-89,0-1 0,0-1 0,0 0 0,0 0-1,0-1 90,-4 0-40,0-1-1,0 0 0,0 0 0,0-1 0,0 0 0,-1 0 0,1-1 0,-1 0 0,-1 0 1,1-1-1,3-4 41,7-6-359,-1-1 0,-1-1 0,10-15 359,-19 24-9,-1 1 0,0-1 0,0 0 0,-1-1 0,0 1 0,0-1 0,-1 0 0,-1 0 0,1 0-1,-2 0 1,1-1 0,-2 1 0,1 0 0,-1 0 0,-1-1 0,0 1 0,-2-9 9,3 16-35,-1 1 0,0 0 0,0 0 0,0 0 1,0 0-1,0-1 0,0 1 0,-1 0 0,1 1 1,-1-1-1,1 0 0,-1 0 0,0 1 0,0-1 1,0 1-1,0-1 0,0 1 0,0 0 0,0 0 1,0 0-1,0 0 0,-1 0 0,1 0 0,0 1 1,0-1-1,-1 1 35,-9-2 50,0 1 0,0 0 0,0 0 1,-10 2-51,3-1 10,13 1-23,0-1 0,0 1 1,0 0-1,0 0 0,0 1 0,0 0 0,0 0 1,1 0-1,-1 1 0,-4 2 13,8-3-78,-1-1-1,1 1 1,-1 0 0,1-1 0,-1 1 0,1 0-1,0 1 1,0-1 0,0 0 0,0 1 0,1-1-1,-1 1 1,1-1 0,-1 1 0,1 0-1,0-1 1,0 1 0,0 0 0,0 0 0,0 0-1,1 0 1,-1 3 78,1-5-3279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38.7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 8980,'0'0'1110,"0"0"176,0 0 267,0 0-540,0 0-695,0 0-273,-1 0-1,1 0 1,0 0 0,0 1 0,-1-1-1,1 0 1,0 0 0,0 0-1,-1 1 1,1-1 0,0 0 0,0 0-1,0 0 1,0 1 0,-1-1 0,1 0-1,0 0 1,0 1 0,0-1 0,0 0-1,0 1 1,0-1 0,0 0-1,0 0 1,0 1 0,0-1 0,0 0-1,0 1 1,0-1 0,0 0 0,0 0-1,0 1 1,0-1 0,0 0 0,0 1-1,0-1 1,0 0 0,0 0-1,0 1 1,1-1 0,-1 0 0,0 0-1,0 1-44,21 3 601,0-1-1,1-1 0,-1 0 0,0-2 0,1 0 0,0-1-600,25 0-18,-15 0 28,-1 0 0,0-2 0,22-5-10,-37 6-204,-9 1-8799,-7 1 1679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39.1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9877,'0'0'1147,"0"0"-696,0 0 362,0 0-47,16 1-38,110 5 2687,-34-4-2411,-17 1-2122,-24-4-5536,-51 1-574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57.9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0 9268,'0'0'750,"0"0"-241,0 0 716,0 0 2,0 0-160,0 0 35,2 18-75,8 179 1057,-9-90-1959,-2 118-101,1-217-426,-1 1-1,1 0 0,-2-1 0,1 1 0,-1 0 0,0-1 0,-1 0 1,0 2 402,-3-7-3450,-1-3-1755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58.6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9 7828,'0'0'2086,"0"0"-189,0 0 456,0 0-608,0 0-948,0 0-319,-3-5-50,3 5-432,0 0 1,0 0-1,0 0 0,0 0 1,0 0-1,0-1 0,0 1 0,0 0 1,0 0-1,0 0 0,0 0 1,0 0-1,0 0 0,0 0 1,0 0-1,0-1 0,0 1 1,0 0-1,0 0 0,0 0 1,0 0-1,0 0 0,0 0 1,0 0-1,0-1 0,0 1 1,0 0-1,0 0 0,0 0 0,0 0 1,0 0-1,0 0 0,0 0 1,0 0-1,0 0 0,0 0 1,1 0-1,-1-1 0,0 1 1,0 0-1,0 0 0,0 0 1,0 0-1,0 0 0,0 0 1,0 0-1,1 0 0,-1 0 1,0 0-1,0 0 0,0 0 1,0 0-1,0 0 0,0 0 0,0 0 1,0 0-1,1 0 0,-1 0 1,0 0-1,0 0 0,0 0 1,0 0-1,0 0 0,0 0 1,0 1-1,0-1 0,1 0 4,30 7 202,0-1-1,22 2-201,-2-6-4741,-48-2-554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00.7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1 1 4610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01.3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61 136 4610,'77'-58'4488,"-62"46"-3107,-15 12-143,0 0 414,0 0-609,0 0-221,0 0 205,-7 1 598,-1 1-1549,-1-1 1,1 0 0,-1 0 0,0-1 0,-1 0-77,11-28-1225,-1 26 1198,1 0-1,0 0 1,0 0 0,0 0-1,0 0 1,0 0 0,0 0-1,0 0 1,1 0 0,-1 1-1,1-1 1,-1 1 0,1-1-1,0 1 1,0-1 0,0 1-1,-1 0 1,1 0 0,0 0-1,0 0 1,1 0 27,2-1-45,1 0-1,-1 1 1,1 0 0,0 0 0,-1 0-1,1 0 1,5 1 45,-11 0 1,1 1 0,0-1 1,0 0-1,-1 1 0,1-1 0,0 0 0,-1 1 0,1-1 1,0 1-1,-1-1 0,1 1 0,-1-1 0,1 1 1,-1-1-1,1 1 0,-1 0 0,1-1 0,-1 1 0,1 0 1,-1-1-1,0 1 0,1 0 0,-1 0 0,0-1 0,0 1 1,0 0-1,1 0 0,-1-1 0,0 1 0,0 0 1,0 0-1,0 0-1,0 35 49,0-26-43,-1-2-18,0 0 0,0 0 0,-1 0 0,1-1-1,-2 1 1,1-1 0,-1 1 0,0-1-1,-1 0 1,0 0 0,0 0 0,0-1-1,-1 1 1,0-1 0,-1 1 12,-3 3-23,-1 0-1,0-1 1,0-1-1,0 0 1,-1 0-1,-1-1 1,1 0 0,-10 3 23,18-8-46,0-1 0,0 0 1,-1 0-1,1 0 0,0 0 1,-1-1-1,1 1 0,-1-1 1,0 0 45,4-6-1150,-1-6 473,0 8 644,1 0 1,-1 0 0,1 0-1,0 0 1,0 0 0,1 0 0,-1 0-1,1-1 1,0 1 0,0 0-1,0 0 33,0 4 2,-1-1-1,1 1 0,-1-1 1,0 1-1,1 0 0,-1-1 1,1 1-1,-1 0 0,1 0 1,-1-1-1,1 1 0,-1 0 1,1 0-1,-1 0 0,1-1 1,0 1-1,-1 0 0,1 0 1,-1 0-1,1 0 0,-1 0 0,1 0 1,0 0-1,-1 0 0,1 1 1,-1-1-1,1 0 0,-1 0 1,1 0-1,-1 1 0,1-1 1,-1 0-1,1 0 0,-1 1 1,1-1-1,-1 0 0,1 1 1,-1-1-1,0 1 0,1-1 1,-1 1-1,0-1 0,1 1 1,-1-1-1,0 1-1,16 24 540,-16-23-486,3 3-33,-1 0 0,1-1 0,-1 1 1,1 0-1,1-1 0,-1 0 0,1 0 0,-1 0 0,1 0 1,0 0-1,0-1 0,1 0 0,-1 0 0,1 0 0,0 0 0,-1-1 1,1 0-1,0 0 0,1 0 0,-1 0 0,0-1 0,0 0 0,1 0 1,-1-1-1,0 1 0,1-1 0,4-1-21,10 2 93,-14 0-84,0-1 0,-1 1 0,1-1 1,0-1-1,0 1 0,0-1 0,0 0 0,0 0 1,-1-1-1,1 1 0,-1-1 0,1-1 0,-1 1 1,0-1-1,1 0 0,0-1-9,-3 2-110,26-26 237,-13 5-2817,-11 14-1958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01.7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0 9620,'0'0'2535,"0"0"-748,0 0 633,0 0-499,0 0-990,0 0-576,-3 0-203,-5 0-108,10 0 74,23 0 231,39 0 44,8 6 131,-38-2-1692,1-3-5236,-34-1-658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02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 0 12005,'0'0'1230,"0"0"70,0 0 775,0 0-896,0 0-754,0 0-65,-4 23 208,-1 5-422,-6 32 404,0 23-550,-15 262 612,22-195-8053,4-150 1635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02.9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 13638,'0'0'2113,"0"0"-1841,0 0 1793,0 0-1424,0 0-497,0 0-128,56-4 32,-25 4 176,6 0-224,-5 0-176,-8 2-2482,-19-2-1776,-5 0-7027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03.5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1 109 256,'0'0'4474,"0"0"-2881,0 0-555,0 0 88,0 0-465,11-6-125,35-22 102,-42 25-514,0-1 1,0 1-1,0-1 0,0 0 0,-1 0 1,0 0-1,1-1 0,-1 1 1,-1-1-1,1-1-124,0 2 109,-1 0 1,0 0-1,1 0 1,0 1-1,0-1 1,2-1-110,-3 9 3554,-1 19-3541,-1 113 310,0-77-3837,0-59-1000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03.9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 14150,'0'0'1793,"0"0"-800,0 0 1488,0 0-2209,0 0-80,0 0-192,55-11 128,-23 2-112,2-2 0,5 5-16,0-7-32,-3 6-528,-7 5-2033,-24 2-1505,-5 0-6691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09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 30 7443,'0'0'1590,"0"0"-63,0 0 762,0 0-318,0 0-792,1 3-493,3 13-245,-2 1-1,0 0 1,0 0 0,-2-1-1,0 1 1,-2 12-441,1 20 251,-1-14-164,-1 1 1,-1-1 0,-7 23-88,-29 103 19,79-196-1526,6-18 1265,-2-2 1,-2-2-1,-3-2 1,1-7 241,77-116-93,-109 173 150,10-10 142,-17 20-206,0-1 1,1 1-1,-1 0 1,1-1-1,-1 1 1,0 0-1,0 0 0,1-1 1,-1 1-1,0 0 1,0 0-1,0-1 1,0 1-1,0 0 0,0 0 1,0 0-1,0-1 1,0 2 6,0-2-2,-1 95 231,3 121-90,-1-199-134,0 0 0,2 1 0,2 3-5,-4-15 1,0 0 1,1 0 0,0-1-1,1 1 1,-1-1-1,1 1 1,0-1-1,0 0 1,1 0 0,0 0-1,1 0-1,-3-3 20,1 0-1,0 0 0,0-1 1,0 1-1,0-1 1,0 0-1,0 0 1,0 0-1,0-1 0,1 1 1,-1-1-1,0 1 1,0-1-1,1 0 1,-1 0-1,0-1 0,2 1-19,1-1 20,-1 1 0,1-1 0,0-1 0,-1 1 0,1-1 0,-1 0 0,1 0 0,-1 0 0,4-3-20,-1-2-71,1 0 0,-1-1 0,-1 0-1,0 0 1,0 0 0,0-1 0,-1 0 0,0-1 0,-1 1 0,2-6 71,-2 3-856,0 0 1,0-1-1,-1 1 0,-1-1 1,1-4 855,0-5-5750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12.0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0 0 7924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12.6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231 134 7924,'-55'-46'2022,"55"46"-1939,0 0 0,0 0 0,-1-1-1,1 1 1,0 0 0,0-1 0,-1 1 0,1 0 0,0 0 0,-1 0 0,1-1 0,0 1-1,-1 0 1,1 0 0,0 0 0,-1 0 0,1 0 0,-1 0 0,1 0 0,0 0 0,-1 0-1,1 0 1,0 0 0,-1 0 0,1 0 0,-1 0 0,1 0 0,0 0 0,-1 0 0,1 0 0,0 0-1,-1 0 1,1 1 0,0-1 0,-1 0 0,1 0 0,0 0 0,-1 1 0,1-1 0,0 0-1,0 1 1,-1-1 0,1 0 0,0 0 0,0 1 0,-1-1 0,1 0 0,0 1 0,0-1-1,0 1 1,0-1 0,0 0-83,-3 4 505,-1-3-239,0 1 0,0-1 1,0 0-1,-1 0 0,1 0 0,0 0 0,0-1 0,-1 0 0,1 1 0,-1-2 0,1 1 0,0 0 0,0-1 0,-2-1-266,5 2-77,0-1-1,1 0 1,-1 0 0,1 0 0,-1 0 0,1 1 0,-1-1-1,1 0 1,-1 0 0,1 0 0,0 0 0,0 0-1,0 0 1,-1 0 0,1 0 0,0 0 0,0 0 0,0 0-1,1-1 78,2-22-897,1 19 780,1 0 0,0 0 1,0 0-1,0 1 0,0-1 0,1 1 0,-1 0 1,1 1-1,0 0 0,0 0 0,0 0 0,1 0 0,-1 1 1,1 0 116,-6 5 9,0 0 0,0 0 0,-1 0 0,1 1 0,-1-1 0,0 0 0,0 0 1,0 0-1,0 3-9,0-2 24,0 18 8,0-5-44,0 1 0,-1-1-1,0 0 1,-1 1 0,-3 7 12,3-19 14,0-1 0,0 1 0,0-1 0,-1 0 0,0 0 0,0 0 0,0 0 0,0 0 1,-1-1-1,0 1 0,0-1 0,0 0 0,0 0 0,-1-1 0,0 1 0,1-1 0,-1 0 0,-5 2-14,2-1-524,0-1 1,0 0-1,0 0 0,-1-1 0,1 0 0,-1 0 0,0-1 0,0 0 0,1 0 0,-4-1 524,12-18-206,2 17 216,0 0 0,0 0 0,0 0 0,-1 1 0,1-1 0,0 0 0,0 1 0,0-1 0,0 1 0,0-1 0,1 1 0,-1 0 0,0 0-1,0 0 1,0 0 0,0 1 0,2-1-10,3 1 215,-2 21 810,-1-8-695,1 1 0,0-1 0,1 0-1,0 0 1,2 0-330,0 3 130,-7-16-113,0 0 0,1 0-1,-1 0 1,0 0 0,1 0-1,-1 0 1,1 0 0,-1-1-1,1 1 1,-1-1 0,1 1-1,0-1 1,-1 1 0,1-1-1,-1 0 1,1 0 0,0 0-1,-1 0 1,1 0 0,0 0-1,0 0-16,34-6 397,-24-4-786,-2-2-1692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15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 18 10037,'0'0'1462,"0"0"-281,0 0 556,0 0-587,0 0-624,0 11 242,0 9-373,1 44 223,-4 1 0,-2 0 0,-8 36-618,-31 88 11,50-203-410,-1 0 0,2 1 0,0-1 0,1 1 0,0 1 0,1-1 1,0 1 398,16-24-284,57-99 2,-1-12 282,-22 40 434,-58 105 97,-1 12 384,-4 70-319,-10 60-596,4-59 927,1 64-927,9-53 93,0-92-93,0 0 0,0 0-1,0 1 1,0-1-1,0 0 1,0 0 0,0 1-1,0-1 1,0 0-1,0 0 1,0 0 0,0 1-1,1-1 1,-1 0-1,0 0 1,0 0 0,0 1-1,0-1 1,0 0-1,0 0 1,0 0 0,1 1-1,-1-1 1,0 0-1,0 0 1,0 0 0,0 0-1,1 0 1,-1 1-1,0-1 1,0 0 0,0 0-1,1 0 1,3 1-36,1 0 1,-1-1-1,1 0 0,0 1 1,-1-2-1,1 1 1,-1 0-1,1-1 0,0 0 1,-1 0-1,1 0 0,-1-1 1,0 0-1,0 1 0,1-1 1,-1-1 35,13-6-1266,-1-1 0,16-11 1266,-32 20-78,26-20-3321,-7 0-1056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18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0 180 5763,'0'0'1947,"0"0"-864,0 0-88,0 0-317,0 0-400,4-4 389,31-32 217,0 1-310,-2-2 0,22-31-574,-55 68 38,0 0-1,0 0 1,0 0-1,0 1 0,0-1 1,0 0-1,0 0 0,0 0 1,0 0-1,0 0 0,0 0 1,0 0-1,0 0 0,0 0 1,0 0-1,0 0 1,0 1-1,0-1 0,0 0 1,0 0-1,0 0 0,0 0 1,0 0-1,0 0 0,0 0 1,0 0-1,0 0 0,0 0 1,0 0-1,1 0 1,-1 0-1,0 0 0,0 0 1,0 0-1,0 0 0,0 0 1,0 1-1,0-1 0,0 0 1,0 0-1,0 0 0,0 0 1,1 0-1,-1 0 0,0 0 1,0 0-1,0 0 1,0 0-1,0 0 0,0-1 1,0 1-1,0 0 0,0 0 1,0 0-1,0 0 0,0 0 1,1 0-1,-1 0 0,0 0 1,0 0-1,0 0 1,0 0-1,0 0 0,0 0-37,0 14 359,-4 19-579,-1-13 280,1 0 1,0-1-1,2 1 1,1 1-1,0 2-60,1 30-2417,0-37 821,0-16-1286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18.7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77 11701,'0'0'2097,"0"0"-2033,0 0 305,0 0 495,0 0-496,0 0-208,134-29-48,-93 16-112,-2 0 48,-7 0-48,-8 6-48,-24 5-2049,0 2-2177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20.2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408 10 5218,'0'0'523,"0"0"379,0 0 752,0 0-341,0 0-414,0 0-248,-7-9 7246,5 9-7802,0 0 1,0 1-1,0-1 1,0 1-1,0-1 1,0 1-1,0 0 1,0 0-1,1 0 1,-1 0-1,0 0 1,0 0-1,1 0 1,-1 1-1,1-1 0,-1 0 1,0 2-96,-23 31-94,11-14 171,-166 200-46,86-107-446,41-41-3414,51-69 940,2-3-1180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20.5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12966,'0'0'1184,"0"0"-991,0 0-177,0 0 1136,0 0-832,0 0 977,61 133-289,-27-91 273,7-1-721,1-1-80,-1-1-320,-5-2-32,1-2-128,-10 0-64,-8-4-208,-19-27-2097,0-2-1969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21.9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0 203 8100,'0'0'861,"0"0"356,0 0 893,0 0-77,0 0-48,0 0-301,5-7-380,15-21-589,-20 28-711,0 0 1,1 0-1,-1 0 0,0 0 1,0 0-1,1 0 0,-1 0 1,0 0-1,0 0 0,1 0 1,-1 0-1,0 0 0,0 0 1,1 0-1,-1 0 0,0 0 1,0 0-1,1 1 0,-1-1 0,0 0 1,0 0-1,1 0 0,-1 0 1,0 1-1,0-1 0,0 0 1,0 0-1,1 0 0,-1 1 1,0-1-1,0 0 0,0 0 1,0 0-1,0 1 0,0-1 0,0 0 1,1 0-1,-1 1 0,0-1 1,0 0-1,0 0 0,0 1 1,0-1-1,0 0 0,0 0 1,0 1-1,0-1 0,0 0 1,-1 0-1,1 1-4,4 20 85,-3-17-34,6 56 211,-3 0 1,-2 1-1,-4 26-262,0 6 126,2 6-244,1-99 109,-1 0 0,0 0 0,0 1-1,0-1 1,1 0 0,-1 0-1,0 0 1,0 0 0,0 0 0,1 0-1,-1 0 1,0 0 0,0 0-1,1 0 1,-1 0 0,0 0 0,0 0-1,0 0 1,1 0 0,-1 0 0,0 0-1,0 0 1,1 0 0,-1 0-1,0-1 1,0 1 0,0 0 0,1 0-1,-1 0 1,0 0 0,0 0-1,0 0 1,0-1 0,0 1 0,1 0-1,-1 0 1,0 0 0,0-1 0,0 1-1,0 0 1,0 0 0,0 0-1,0-1 1,1 1 9,58-113-212,-31 56 184,174-309-1135,-177 322 1091,-16 26 67,1 1-1,1 1 1,8-10 5,-19 26 0,0 0 0,0 0 0,0 0-1,0 0 1,0 0 0,0 0 0,0 0 0,0 0 0,0 0 0,0 1 0,0-1 0,0 0 0,0 0 0,0 0 0,0 0 0,0 0-1,0 0 1,0 0 0,0 0 0,0 0 0,0 0 0,0 0 0,0 0 0,0 0 0,0 0 0,0 0 0,0 0 0,0 0 0,0 0-1,0 1 1,0-1 0,0 0 0,1 0 0,-1 0 0,0 0 0,0 0 0,0 0 0,0 0 0,0 0 0,0 0 0,0 0 0,0 0-1,0 0 1,0 0 0,0 0 0,0 0 0,0 0 0,0 0 0,0 0 0,1 0 0,-1 0 0,0 0 0,0 0 0,0 0 0,0 0-1,0 0 1,0 0 0,0 0 0,0 0 0,0-1 0,0 1 0,0 0 0,0 0 0,0 0 0,0 0 0,0 0 0,0 0-1,0 0 1,1 8-34,-1-6 20,-1 85-47,3 117 16,0-185 54,0-1 0,1 1-1,1 0 1,1-1 0,1 0 0,0 0 0,1 0 0,1-1 0,6 8-9,-13-23 5,0 0-1,0 0 1,0-1 0,0 1-1,1-1 1,-1 1 0,1-1 0,-1 1-1,1-1 1,-1 0 0,1 0-1,1 1-4,-2-2 4,0 0-1,0 1 0,0-1 0,-1 0 0,1 0 0,0 0 0,0 0 0,0-1 0,0 1 0,0 0 0,-1 0 0,1 0 0,0-1 0,0 1 0,0 0 0,-1-1 0,1 1 0,0-1 0,-1 1 1,1-1-1,0 1 0,-1-1 0,1 1 0,0-1 0,-1 0 0,1 1 0,-1-1 0,1 0 0,-1 0 0,0 1 0,1-1 0,-1 0 0,1 0-3,50-96 142,-8 13-252,-13 34-444,18-31-1516,-25 24-3467,-20 47 95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3:22.5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18 147 17528,'0'0'187,"0"0"181,0 0 91,-3 19-19,-4 34-37,3 1 0,1 3-403,3-44 258,-1-8-199,1 1-1,0-1 1,1 0-1,-1 1 1,1-1-1,1 4-58,-2-7 6,1-1 0,-1 0-1,1 1 1,0-1 0,0 0-1,-1 1 1,1-1 0,0 0 0,0 0-1,0 0 1,0 0 0,0 0-1,0 0 1,1 0 0,-1 0-1,0-1 1,0 1 0,1 0-1,-1-1 1,0 1 0,1-1-1,-1 1 1,1-1 0,-1 1-1,1-1 1,-1 0 0,1 0-6,3 1 19,-1-1 0,1 1 1,0-1-1,0-1 1,0 1-1,0 0 0,-1-1 1,1 0-1,0 0 0,0-1 1,-1 1-1,1-1 0,-1 0 1,1 0-1,-1-1 0,1 0-19,4-4 25,0-1-1,-1 0 1,0 0-1,0 0 1,-1-1-1,4-7-24,0 1 7,-1 0-1,0-1 1,-1 0 0,-1 0 0,-1-1 0,0 0-1,-2-1 1,1 1 0,-2-1 0,-1 0-1,0 0 1,-1-1 0,-1 1 0,0 0-1,-2-7-6,1 23-2,0 0 0,-1 0-1,1 1 1,0-1-1,-1 0 1,1 0 0,-1 0-1,1 1 1,-1-1 0,0 1-1,0-1 1,0 0-1,1 1 1,-2-1 0,1 1-1,0 0 1,0-1 0,0 1-1,-1 0 1,1 0-1,-1-1 3,-1 1-22,0-1-1,1 1 0,-1 0 0,0 0 0,0 0 0,0 0 0,0 0 0,0 0 0,-1 1 0,1 0 0,0 0 1,0 0 21,-3 0-43,-1 0 0,1 0 0,0 1-1,0 0 1,0 1 0,0-1-1,0 1 1,0 0 0,0 1 0,0 0-1,1-1 1,-3 3 44,7-4-38,-3 2-197,0-1-1,0 1 1,1 1 0,-1-1-1,1 0 1,0 1 0,0 0 0,0-1-1,-2 5 236,2 3-4090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4:30.1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2413 6099,'0'0'1835,"0"0"-295,0 0-374,0 0-169,0 0-506,0 0-195,-4 0-85,-10 0 331,10 0-38,4 0-136,0 0-74,0 0 82,0 0-19,0 0 121,0 0-129,9-9 276,67-40 721,75-50 378,-49 29-917,3 5 0,55-22-807,612-349 1280,-660 370-1055,65-36-19,190-115 234,248-156-406,-446 266-112,-80 49 50,67-32 28,-44 35 71,121-65-1,-130 67-78,-63 33-1,-1-1 0,0-1 0,14-14 9,-3-4 28,-21 16-7,1 2 0,2 0-21,-2 4-22,-17 11-16,0-1 0,-1 0 0,12-10 38,-1-1-58,0 1 1,8-3 57,-6 4-109,-21 15 99,10-9 46,-14 9-335,0 2-1056,0 0-571,0 0-1558,0 0-1780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5:40.5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250 82 8836,'0'0'2350,"0"0"-1045,0 0 370,0 0 14,0 0-40,-28 38-419,-88 128-518,104-149-651,2 0 0,-1 1 1,2 0-1,1 0 0,0 1 0,1 0 0,1 1 0,0 3-61,1-3 37,-3 17-7,2 0 1,1 0-1,2 1 0,2 0 1,1 3-31,0-32-21,0 0 0,1 0 0,0 0 0,0-1 0,1 1 0,0 0 1,1-1-1,3 8 21,-4-11-1,1 0 0,-1-1 1,2 1-1,-1-1 0,0 0 1,1 0-1,-1 0 1,1 0-1,1 0 0,-1-1 1,0 0-1,1 0 0,-1 0 1,5 1 0,2 1 9,0-1 1,0 0-1,1 0 1,-1-2 0,1 1-1,0-1 1,-1-1-1,3 0-9,18-1 22,0 0 0,15-3-22,-27 0-32,0-1 0,-1-1 0,0 0 0,0-2 0,0 0 0,-1-1-1,0 0 1,0-2 0,-1 0 0,0-1 0,-1-1 0,0 0 0,9-11 32,-7 6-41,-1 0 0,-1-1 0,0-1 0,-2-1 0,0 0 0,-1-1 1,-1 0-1,-1-1 0,-1 0 0,-1-1 0,1-4 41,-3-4-476,0 0 1,-2-1-1,-1 1 1,-2-1-1,-1 0 0,-1 0 1,-2 1-1,-4-23 476,4 44-47,0 1-1,-1-1 0,0 0 0,-1 1 1,0 0-1,0 0 0,-1 0 1,0 0-1,-1 1 0,0-1 0,0 2 1,-1-1-1,0 1 0,0 0 0,-1 0 1,1 1-1,-2 0 0,1 0 1,-1 1-1,1 0 0,-1 0 0,-1 1 1,1 0-1,-1 1 0,1 0 1,-1 1-1,-10-2 48,-2 2 151,-1 1 0,0 1 0,-2 1-151,23-1 5,0 0-1,0 0 0,0 1 0,0-1 1,0 0-1,0 1 0,0-1 0,0 1 1,1 0-1,-1-1 0,0 1 0,0 0 0,0 0 1,1 0-1,-1 0 0,0 1 0,1-1 1,0 0-1,-1 1-4,0 1-119,1-1-1,0 0 1,-1 1 0,1-1-1,1 1 1,-1-1 0,0 1-1,1 0 1,-1-1 0,1 1-1,0 0 1,-1-1 0,2 1-1,-1 0 120,0 11-3927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5:40.9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12822,'0'0'1179,"0"0"-400,0 0 536,0 0-322,4 32-481,0 2-357,4 21 329,-3 1 0,-2 37-484,-3-34 397,-6 243 308,5-282-686,-1-8 19,1-1 1,1 0-1,0 0 0,0 0 0,1 0 0,3 10-38,-4-20 2,0-1 1,0 1-1,1-1 0,-1 1 0,0 0 0,1-1 1,-1 1-1,0-1 0,1 1 0,-1-1 0,1 1 0,-1-1 1,1 0-1,-1 1 0,1-1 0,-1 0 0,1 1 1,-1-1-1,1 0 0,-1 1 0,1-1 0,0 0 1,-1 0-1,1 0 0,0 0 0,-1 0 0,1 0 1,0 0-3,14 2 16,0-1 0,1 0 0,-1-1 0,1-1 1,-1-1-1,1 0 0,-1-1 0,0-1 0,0 0 1,0-1-1,-1 0 0,1-1 0,-1-1 0,5-4-16,20-12-852,-1-3 0,-1-1-1,-1-1 1,15-17 852,-47 41-487,0 0 1,0-1-1,-1 1 1,1-1 0,-1 0-1,0-1 487,11-22-4525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5:42.8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276 1 9861,'0'0'2550,"0"0"-941,0 0 181,0 0-229,0 0-670,-31 20-318,31-20-573,-129 89 595,123-84-557,-1 0 1,1 0-1,1 0 0,-1 1 0,1 0 0,0 0 1,0 0-1,0 1 0,1-1 0,0 1 0,1 0 1,-1 1-1,2-1 0,-1 0 0,1 1 0,-1 0-37,-2 10 33,-4 11 8,2 1 0,1 0 0,2 0 0,0 4-42,0 39 53,2 9-53,2-77-4,1 0 0,-1 0 0,1 0 0,-1 0 0,2 0 0,-1 0-1,0 0 1,1 0 0,0-1 0,0 1 0,0-1 0,1 1 0,-1-1 0,1 0-1,0 0 1,1 0 0,0 1 4,2 0-26,0 0 0,0 0 0,0-1 0,1 0 0,-1 0-1,1 0 1,0-1 0,0 0 0,0-1 0,1 1 0,0-1 26,4 0-120,0 1 1,0-2-1,1 0 1,-1 0 0,10-1 119,-9-1-27,-11 1 24,-1 0 0,0 0 0,1 0 1,-1 0-1,1-1 0,-1 1 1,0 0-1,1-1 0,-1 0 0,0 1 1,0-1-1,0 0 0,1 1 1,-1-1-1,0 0 0,0 0 0,0 0 1,0 0-1,0 0 0,0-1 3,1-1 0,0 0 0,0 0 0,0 0 0,-1-1 0,1 1 0,-1-1-1,0 1 1,0-2 0,2-9 1,0-1 0,-2 0-1,1-12 0,-2-144-2300,0 167 2304,0 1 0,0-1 0,-1 1 1,1-1-1,-1 1 0,0-1 0,0 0-4,0 3 36,1 0 1,0 0 0,-1 0 0,1 0 0,-1 0 0,1 1 0,-1-1 0,0 0 0,1 0 0,-1 0 0,0 1 0,0-1-1,1 0 1,-1 1 0,0-1 0,0 1 0,0-1 0,0 1 0,0-1 0,0 1 0,0-1 0,0 1 0,0 0 0,0 0-1,0-1 1,0 1 0,0 0 0,0 0-37,11 10-66,-3-7 62,1 0 1,0 0 0,0-1 0,0 0 0,0 0 0,0-1 0,0 0 0,2 0 3,72 0-49,-48-2 3,-5 1-104,67 0-5188,-93 0 2528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5:50.2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545 1 10757,'0'0'640,"0"0"737,0 0 1344,0 0-1841,-169 195-719,131-120 1119,-10-1-768,0 10-271,-1 0 79,1-7-256,3-2-64,4-10 0,13-9 112,4-13-112,17-11-721,7-32-1968,0 0-2369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5:50.7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8196,'0'0'565,"0"0"783,0 0 324,0 0-362,21 28-472,67 92-46,-24-30 598,-32-43-1051,1-2 0,2-2 0,3-1 0,7 5-339,112 93-1425,-153-136-923,-4-4-1197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5:51.1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12454,'0'0'771,"0"0"-366,0 0 361,0 0-163,0 0-200,12 6 354,0 1-562,1 1 1,-1 0-1,0 1 0,-1 1 0,0-1 0,0 2 0,-1-1 0,0 1 0,3 7-195,13 28 1007,13 34-1007,-25-49 44,1-1 0,1 0 0,1-1 0,2-1 0,16 18-44,-9-18-133,2-1-1,0-2 1,6 3 133,19 10-4637,-50-34 216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5:51.7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133 141 5042,'0'0'4832,"0"0"-3415,0 0-324,0 0 372,0 0-323,-18 14-30,-4 3-579,0 0-1,-10 13-532,28-25 90,0 0 0,0 0 0,1 0 0,0 0 0,0 1 0,1-1 0,-1 1 0,1 0 0,0 0 0,1 0 0,-1 0 0,1 0 0,0 0 0,1 0 0,0 0 0,0 6-90,-1 1 89,0-1-62,0 8 165,0 0 1,3 17-193,-2-32 27,1 1 1,0-1 0,0 0-1,0 1 1,1-1-1,0 0 1,0 0 0,0 0-1,0-1 1,1 1-1,0 0 1,0-1 0,0 1-28,5 2 47,-1 0-1,2 0 1,-1-1 0,0 0 0,1 0 0,0-1 0,1 0 0,-1-1 0,1 0 0,0 0 0,0-1 0,0 0 0,0-1 0,3 0-47,24 4 156,1-3 0,-1-1 0,14-2-156,-25 0 34,-1-1 0,0-2 0,0-1 0,0-1 0,0 0 0,0-2 0,-1-1 0,-1-1 0,1-1 0,-2-2 0,22-12-34,-24 11 32,0 0 1,-1-1 0,0-2-1,6-6-32,-18 15 63,-1 0 1,0 0-1,-1 0 0,1 0 0,-1-1 0,-1 0 0,1 0 1,-1 0-1,-1-1 0,0 1 0,0-1 0,2-8-63,-4 8 145,1 1 0,-1 0-1,-1 0 1,1-1-1,-1 1 1,-1 0 0,1-1-1,-2 1 1,1 0-1,-1 0 1,0 0 0,-1 0-1,0 0 1,0 0-1,-2-2-144,-3-1 108,0 1-1,-1 0 0,0 1 1,-1 0-1,0 1 0,0 0 1,-1 0-1,0 1 1,0 0-1,-3 0-107,-10-5 56,0 1-1,0 1 1,-1 1 0,-22-4-56,13 7-30,-1 1 0,1 2 0,-1 1 0,-11 2 30,36 0-7,0 0 0,0 1 0,0 0 0,0 1 0,0 0 0,0 0 0,1 1 0,-1 1 0,-7 3 7,10-3-36,-1 0 1,1 1 0,0 0 0,1 1-1,-1 0 1,1 0 0,0 0 0,0 1-1,1-1 1,0 1 0,-2 3 35,2-2-224,1-1-1,0 1 1,0-1-1,0 1 1,1 1 224,1-4-610,1 1 1,0-1 0,0 0-1,0 0 1,1 1 0,0 1 609,0 18-5741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02.4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303 48 3057,'0'0'3663,"0"0"-1304,0 0-201,0 0-442,0 0-956,-6-7-88,4 4-633,-2-1 37,1 0 0,-1 0 0,0 0-1,0 0 1,0 1 0,-2-2-76,4 4 43,0 0 0,0 0 0,1 0-1,-1 0 1,0 0 0,0 0 0,0 1-1,-1-1 1,1 1 0,0-1 0,0 1 0,0 0-1,0 0 1,0 0 0,0 0 0,-1 0 0,1 1-1,0-1 1,0 0 0,0 1 0,0 0-1,0-1 1,0 1-43,-4 3 177,1-1-1,-1 1 1,1 0-1,0 0 1,0 0-1,0 1 1,1 0-1,-1 0 0,-2 4-176,-34 53 862,41-61-860,-10 17 237,1 1 0,0 0 0,2 1 1,0 0-1,1 1 0,1-1 0,1 1 0,1 0 0,0 0 0,2 0 1,1 1-240,-2 14 308,0-1 59,1-1 1,2 1-1,1-1 0,2 0 1,5 20-368,58 191 1603,-45-174-997,23 51-606,5 14 256,-44-117-162,-2 0 1,0 1 0,-1-1-1,-1 1 1,-1 0-95,-2 102 204,1-11-81,3 100 11,-3-173-97,-3-16-27,0 0 0,-1 0 0,-1-1-1,-1 0 1,-1 0 0,-1 0 0,-3 5-10,2-3 3,1-5 0,0 0-1,-1-1 1,-1 0 0,0 0-1,-1-1 1,-1 0 0,-2 0-3,4-5 2,0-1 0,0 0 0,-1-1 0,-1 0 0,0 0 0,0-2 0,0 1 0,-1-2 0,-13 6-2,27-12-50,-1-1-1,1 1 1,-1 0-1,1-1 0,-1 1 1,0-1-1,1 1 1,-1-1-1,0 1 1,1-1-1,-1 1 0,0-1 1,1 1-1,-1-1 1,0 1-1,0-1 1,0 1-1,0-1 1,0 1-1,1-1 0,-1 1 1,0-1-1,0 0 1,0 1-1,-1-1 1,1 1-1,0-1 0,0 1 1,0-1-1,0 0 1,0 1-1,-1-1 1,1 1-1,0-1 0,0 1 1,-1-1-1,1 1 1,0 0-1,-1-1 1,1 1-1,-1-1 1,1 1-1,0 0 0,-1-1 1,1 1-1,-1 0 1,1-1-1,-1 1 1,1 0-1,-1 0 0,1-1 1,-1 1-1,0 0 1,1 0-1,-1 0 1,1 0-1,-1 0 1,1 0-1,-1 0 0,0 0 1,1 0-1,-1 0 1,1 0 50,11-4-38,1 0 1,1 1 0,-1 1 0,0 0-1,1 1 1,-1 0 0,1 0-1,-1 2 1,4 0 37,12-1-8,-27 0 15,1 0 1,0 0 0,0 1-1,-1-1 1,1 0 0,0 1-1,-1 0 1,1-1 0,-1 1-1,1 0 1,0-1 0,-1 1-1,0 0 1,1 0 0,-1 0-1,0 1 1,1-1 0,-1 0-1,0 0 1,0 1 0,0-1-1,0 1 1,0-1 0,0 1-1,0-1 1,-1 1 0,1-1-1,-1 1 1,1 0 0,-1-1-1,1 1 1,-1 0 0,0 0-8,2 9 182,-1 1 0,0-1 0,-1 1 0,-1 10-182,0-2 283,1 300 1006,0-302-1273,-2 0-1,0 0 1,-1 0 0,-1-1 0,-2 6-16,-31 85 88,21-68-105,3 0 0,-4 22 17,9-14 152,3 1 0,1 0 0,4 44-152,0 907 1332,0-996-1333,1 0 1,-1 0 0,1 0 0,0-1 0,0 1-1,0 0 1,1-1 0,-1 1 0,1-1 0,0 1-1,0-1 1,0 1 0,1-1 0,-1 0 0,1 0 0,-1-1-1,1 1 1,0 0 0,0-1 0,0 0 0,1 1-1,-1-1 1,0 0 0,3 0 0,3 2-3,0 0 0,0 0 1,0-1-1,0-1 0,0 1 1,1-2-1,-1 1 0,1-1 0,6-1 3,99 0-800,-109 0 487,12-2-167,-18 1 361,1 1 0,-1 0 0,1 0 0,-1-1-1,1 1 1,-1 0 0,0-1 0,1 1 0,-1 0 0,1-1 0,-1 1 0,0 0 0,1-1-1,-1 1 1,0-1 0,1 1 0,-1-1 0,0 1 0,0-1 0,0 1 0,1-1-1,-1 1 1,0-1 0,0 0 0,0 1 0,0-1 0,0 1 0,0-1 0,0 0 119,0-14-5840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04.4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0 102 10597,'0'0'902,"0"0"522,0 0 4,0 0-353,0 0-5,0 0 63,11 15-327,34 47 141,-40-54-738,0 0 1,-1 1-1,0-1 0,0 1 0,-1 0 0,0 0 0,-1 0 1,0 0-1,-1 0 0,1 8-209,4 20 419,11 36-77,45 219-164,-58-271-209,0 0 0,1 0 0,8 18 31,-10-30-9,1 0 1,1-1-1,-1 1 0,1-1 1,0 0-1,1 0 0,0-1 1,0 1-1,6 3 9,-5-4 130,-7-6-146,0-1 1,0 0-1,1 1 1,-1-1-1,0 0 1,0 1-1,1-1 0,-1 0 1,0 0-1,0 1 1,1-1-1,-1 0 0,0 0 1,1 1-1,-1-1 1,0 0-1,1 0 0,-1 0 1,1 0-1,-1 0 1,0 1-1,1-1 1,-1 0-1,0 0 0,1 0 1,-1 0-1,1 0 1,-1 0 15,7-21-65,14-73 63,4 1-1,5 1 0,3 2 1,5 1-1,3 2 0,4 1 1,27-35 2,-54 92-13,-11 17 36,1 0 0,0 0 0,0 1 0,2 0 0,-1 1 0,5-4-23,-14 41-7494,-6-6 1734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06.58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252 0 4594,'0'0'5074,"0"0"-2608,0 0-343,0 0-714,0 0-91,-22 11-230,-20 10 212,-11 8-1300,47-25 94,0 0 1,0 0-1,1 1 1,-1 0 0,1 0-1,0 0 1,0 1 0,1-1-1,0 1 1,0 0 0,0 1-1,1-1 1,-2 4-95,-2 4 39,-2 4-3,0 1-1,2 0 0,0 1 0,1 0 0,1 0 1,-2 21-36,2 7 55,2 0 1,2 20-56,0-62-7,1 1 0,1-1-1,-1 0 1,1 1 0,1-1 0,-1 1-1,1-1 1,0 0 0,0 0-1,1 0 1,1 2 7,-1-3-46,0 0 0,1-1 0,0 0 0,0 0 0,0 0 0,0 0 0,1 0 0,0-1 0,-1 0 0,1 0 0,0 0 0,4 1 46,-1-1-172,1 0 0,0-1 0,0 1-1,0-2 1,0 1 0,1-2 0,-1 1 0,0-1 0,9-1 172,-1 1-116,-15 0 106,1 0 1,-1-1-1,0 1 0,0 0 1,1-1-1,-1 0 0,0 1 1,0-1-1,0 0 0,0 0 0,0 0 1,0 0-1,0-1 0,-1 1 1,1 0-1,0-1 0,0 0 10,1-1-15,0-1 0,0 0-1,0 0 1,0 0 0,0-1 0,-1 1-1,2-5 16,2-8-65,0 0 0,-1-1-1,2-16 66,-7 31-12,3-17-18,0 0-1,-2-1 1,-1 1-1,0 0 1,-2-7 30,2 26 15,-1 0 1,1 0-1,0 0 0,-1-1 1,1 1-1,-1 0 0,0 0 1,1 0-1,-1 0 0,0 0 1,1 0-1,-1 0 0,0 0 1,0 1-1,0-1 0,0 0 1,0 0-1,0 1 0,0-1 1,0 1-1,0-1 0,0 1 1,0-1-1,-1 1 0,1-1 0,0 1 1,0 0-1,0 0 0,-1 0-15,-39-3 416,34 3-350,6 0-5,1 0-112,0 0-29,4 0-16,125 1 837,-59 1-1891,-1-2-5287,-65 0 2652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11.2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93 1 8388,'0'0'2118,"0"0"-98,0 0 39,0 0-709,0 0-53,-7 20 39,2-6-1062,-7 19 484,2 0 0,2 1 0,-2 16-758,9-45 68,-16 103 1210,5 0-1,5 11-1277,5-69 171,1 30 93,5 52-264,-2-120 15,0 0 0,0 0-1,1 0 1,1 0 0,0 0 0,0-1 0,1 0 0,4 6-15,-5-10-300,0 0 0,0-1 0,1 1 0,0-1 0,0 0 0,1-1-1,0 1 1,0-1 0,0 0 0,0 0 0,1-1 0,5 3 300,5-2-5122,-9-5-2604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11.7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17 9668,'0'0'3237,"0"0"-2066,0 0 547,0 0-104,0 0-1016,1-4-145,3-8-30,-2 14 187,-2 28 610,0-11-866,0 112 24,0 86 153,0-74-8582,0-141 4468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12.0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 13030,'0'0'560,"0"0"-320,0 0 433,0 0-673,0 0 0,0 0-48,179-6 48,-169 6-689,-3 0-3441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12.4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55 1 8948,'0'0'1289,"0"0"-625,0 0 955,0 0 70,0 0-446,12 33 107,36 110 54,-39-114-919,-1 0 1,-1 0 0,-1 1 0,-2 0 0,0 17-486,-2-11 255,9 329 633,-11-342-887,-1 0-1,-2-1 1,0 1-1,-1-1 1,-1 0-1,-1 0 1,-1-1-1,0 0 1,-2 0-1,-8 14 0,-1 0-1343,-1-2 0,-17 22 1343,35-54-227,1 0 1,-1 0 0,0 0 0,0 0-1,0 0 1,0 0 0,-1 0 0,1 0-1,0 0 1,0 0 0,0-1 0,-1 1-1,1 0 1,0-1 0,-1 1-1,1-1 227,-11 1-5087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12.9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13 9861,'0'0'2110,"0"0"-552,0 0 259,0 0-777,0 0-488,4 0 262,118-2 2937,64-8-3233,-150 10-1609,-35 0-547,-1 0-1156,0 0-1805,0 0-4163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13.2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 12262,'0'0'1376,"0"0"-127,0 0 752,0 0-1697,0 0-192,0 0-16,159-3 0,-114 0-48,-4 0 32,-7 3-80,1 0-112,-11 0-912,-24 0-1762,0 0-3585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16.6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72 162 9044,'0'0'945,"0"0"479,0 0 73,-11 29-646,-31 97-203,37-111-493,1 0-1,1 1 0,0-1 0,1 1 1,1 0-1,0 0 0,2 0 1,0 2-155,0 19 206,-2-23-120,2 0 0,0-1 0,0 1 0,1-1-1,1 1 1,1 4-86,-2-13 32,0-1 1,-1 0-1,1 0 0,0 0 0,1 0 0,-1 0 0,1 0 0,0-1 0,0 1 0,0-1 1,0 0-1,1 0 0,-1 0 0,1 0 0,0 0 0,-1-1 0,1 0 0,1 0 1,-1 0-1,0 0 0,2 0-32,7 1 132,1-1 1,0 0-1,1 0 0,-1-2 1,0 0-1,11-1-132,-7 0 70,-9 1-60,0-1 0,0-1-1,0 1 1,-1-1 0,1-1 0,0 0-1,-1 0 1,0 0 0,0-1 0,0 0-1,5-4-9,-1-1 21,0 0 0,-1 0 0,-1-1 0,0 0 0,0-1 0,-1 0 0,1-2-21,8-15 31,0 0 0,-2-2 0,-2 0 0,0 0 0,-2-1 0,0-5-31,-1 0-421,-2-1 0,-2 0 0,-1 0 0,-1 0 0,-2-1 0,-2-10 421,-1 45 5,-1 0 1,1 0-1,-1 0 0,1 1 1,-1-1-1,0 0 1,0 0-1,0 1 0,0-1 1,0 0-1,-1 1 1,1-1-1,-1 1 0,0 0 1,0 0-1,0-1 0,0 1 1,0 0-1,0 0 1,0 1-1,-1-1 0,1 0 1,-1 1-1,1 0 0,-1-1 1,1 1-1,-1 0 1,0 0-1,0 1 0,0-1 1,0 0-6,-13-2 63,0 0 0,1 2 0,-1-1 1,-1 2-1,-2 0-63,-1 0-171,5-1 285,1 1 1,-1 1-1,1 0 1,-9 3-115,19-3-198,0 0-1,0 0 1,0 1 0,0-1 0,0 1-1,1 0 1,-1 0 0,1 0 0,-1 1-1,1-1 1,0 1 0,0 0 0,0 0-1,0 0 1,0 0 0,1 0 0,-1 1-1,1-1 199,-6 13-5736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16.9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0 272,'0'0'10074,"0"0"-7868,0 0-1888,0 0 381,0 33-363,0 107-173,0 160 1659,0-297-1782,0 0-1,0 0 1,0 0 0,0 0 0,1 0-1,-1 0 1,1 0 0,0-1 0,-1 1-1,1 0 1,1 0 0,-1 0 0,0-1-1,2 3-39,-1-4 20,-1 1 1,1-1-1,0 0 0,0 1 0,0-1 0,0 0 0,0 0 0,1-1 0,-1 1 0,0 0 0,0-1 0,0 1 0,1-1 0,-1 0 0,0 0 1,1 0-1,-1 0 0,2 0-20,17 1 6,-9-1 64,0 1-1,1-2 0,7-1-69,-18 2-126,0 0 0,0 0 0,1-1 0,-1 0 0,0 1 0,0-1 0,0 0 0,0 0 0,0 0 0,0 0 1,0 0-1,0-1 0,0 1 0,0 0 0,-1-1 0,1 0 0,-1 1 0,1-1 0,-1 0 0,2-1 126,5-19-3202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20.0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25 9188,'0'0'2052,"0"0"-403,0 0 207,0 0-255,0 0-478,1-5-37,1-4-838,0-1 1009,1 23-222,7 76 376,-4 0 1,-3 1-1,-6 28-1411,-10 74 125,3-76-568,6 3 443,4-111-813,0 0 0,-1 0 0,1 1 0,-2-1 0,1 1 813,-3-7-3519,-2-2-1502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20.3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32 11525,'0'0'2690,"0"0"-2434,0 0 240,0 0-432,183-31 0,-128 31 272,-7 0-336,-3 0 32,-14 0 0,-3 0-32,-28 0-512,0 0-3106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20.7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12438,'0'0'2449,"0"0"-1265,0 0 833,0 0-1440,0 0-161,0 0-416,231 0 32,-172 0 16,-7 0-48,-8 0 0,-6 0-112,-7 0 112,-3 0-112,-7 0 64,-7 0-1057,-14 0-1952,0 0-2306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21.1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1793,'0'0'10277,"0"0"-9301,0 0 209,0 0 351,0 0-1216,0 0-15,4 96 591,-4-43-320,0-1-224,0 1-80,0 0-224,0-6 209,0-4-514,0-3-655,0-33-1393,0-4-2049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22.9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194 6 9764,'0'0'1961,"0"0"-1022,0 0 214,0 0-446,0 0-360,-15-1-230,6 0-96,5 0-11,0 0 0,0 0 0,-1 1 0,1 0-1,0-1 1,0 1 0,0 1 0,0-1 0,0 1 0,0 0-1,0 0 1,0 0 0,0 0 0,0 0 0,1 1 0,-1 0-1,0 0 1,1 0 0,-1 0 0,1 1 0,0-1 0,-2 2-10,-3 6 61,0 1 0,0 0 0,1 1 0,1-1 0,0 1 0,0 1 0,2-1 0,-1 1 0,1 0 0,1 0 1,-1 6-62,-1 20 244,1 1 1,2 0 0,2 9-245,0-45 13,0 1 0,1-1 1,-1 1-1,1-1 0,0 1 1,0-1-1,0 0 0,0 1 1,1-1-1,0 0 0,0 0 1,0 0-1,0 0 0,1 0 0,-1-1 1,2 2-14,2 0 26,0 1 0,0-2 0,0 1 0,0-1 0,1 1 0,0-2 0,0 1 0,7 2-26,-2-2 35,1 0 0,-1 0-1,1-2 1,0 1 0,0-2-1,1 1 1,-1-2 0,11 0-35,-23 0 6,0-1 1,-1 1-1,1 0 1,0-1-1,-1 1 1,1-1-1,-1 1 1,1-1-1,0 1 1,-1-1-1,1 1 1,-1-1-1,0 0 1,1 1-1,-1-1 1,1 1-1,-1-1 1,0 0-1,0 0 1,1 1-1,-1-1 1,0 0-1,0 1 1,0-1-1,0 0 1,0 0-1,1 1 1,-2-2-7,4-26 30,-3 24-32,1-10 30,0-6-280,0 1 1,-1-1-1,-1 1 0,-2-3 252,3 21-14,0-1 0,-1 1-1,1-1 1,-1 1 0,1-1 0,-1 1 0,0 0-1,1-1 1,-1 1 0,0 0 0,0 0-1,0-1 1,0 1 0,0 0 0,0 0-1,0 0 1,-1 0 0,1 0-1,0 0 1,-1 1 0,1-1 0,0 0-1,-1 1 1,1-1 0,-1 1 0,1-1 14,-5 0-16,0 0 1,1 0-1,-1 1 0,0 0 1,0 0-1,1 0 16,-3 0-72,204 0 222,-109 0-5035,-87 0-899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24.9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14 106 3426,'0'0'2414,"0"0"-269,0 0-112,0 0-184,0 0-214,0 0-66,-2-1 32,1 1-1454,1-1 0,0 1 0,-1 0 0,1-1 0,0 1 0,-1 0 0,1 0 0,0-1 0,-1 1 0,1 0 0,-1 0 0,1 0 0,0 0 0,-1 0 1,1-1-1,-1 1 0,1 0 0,-1 0 0,1 0 0,0 0 0,-1 0 0,1 0 0,-1 0 0,1 1 0,-1-1-147,1 0 58,0 1-1,0 0 1,-1 0-1,1 0 1,0 0-1,0 0 1,0 0-1,0 0 1,0-1-1,0 1 1,0 0-1,0 0 1,1 0-1,-1 0 1,0 0-1,1 0-57,3 14 56,1 0 1,1-1-1,0 1 0,4 6-56,20 46 253,-9-8-169,4 0-1,1-1 1,4-2 0,1-1 0,31 39-84,-51-82 4,-9-10-4,0-1 0,0 1 1,-1 0-1,1-1 0,-1 1 0,1 0 0,-1 0 0,0 0 0,0 0 0,0 1 0,0-1 0,-1-2 10,0 1-1,0-1 1,0 0-1,0 0 1,0 0-1,0 0 1,1 1-1,-1-1 1,0 0-1,0 0 1,0 0-1,0 0 1,0 1-1,0-1 1,0 0-1,0 0 1,0 0-1,1 0 0,-1 0 1,0 0-1,0 1 1,0-1-1,0 0 1,0 0-1,0 0 1,1 0-1,-1 0 1,0 0-1,0 0 1,0 0-1,0 0 1,1 0-1,-1 0 1,0 0-1,0 0 1,0 0-1,0 0 1,1 0-1,-1 0 1,0 0-1,0 0 1,0 0-1,0 0 1,1 0-10,8-7 655,-4-5-527,0-1 1,0 1 0,-1-1 0,1-5-129,9-31 40,205-502 112,-219 551-169,0-1 0,0 1 0,0 0 0,0-1 0,0 1 0,0 0 0,0-1 0,0 1 0,1 0 0,-1-1 0,0 1 0,0 0 0,0-1 0,0 1 0,1 0 0,-1-1 0,0 1 0,0 0 0,1 0 0,-1-1 0,0 1 0,1 0 0,-1 0 0,0 0 0,1 0 1,-1-1-1,0 1 0,1 0 0,-1 0 0,0 0 0,1 0 0,-1 0 0,0 0 0,1 0 0,-1 0 17,6 12-509,0 29-877,-6-38 1143,2 52-5656,-2-39 665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25.72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121 113 11253,'0'0'3183,"0"0"-1649,0 0 456,0 0-683,0 0-992,-10 9-197,0-1-63,6-5-32,-1 0 0,1 1 0,0-1 1,-1 1-1,2 0 0,-1 0 0,0 0 1,1 1-1,0-1 0,0 1 0,0 0 1,1 0-1,0 0 0,0 0 0,0 0 1,0 1-24,-2 15 95,1-1 0,1 1 0,0 17-95,2-36 4,0-1 0,0 1 0,0 0-1,0-1 1,1 1 0,-1-1 0,0 1 0,1 0 0,-1-1 0,1 1-1,0-1 1,-1 1 0,1-1 0,0 1 0,0-1 0,0 0 0,0 0-1,0 1 1,0-1 0,0 0 0,1 0 0,-1 0 0,0 0-1,1 0 1,-1 0 0,0 0 0,1-1 0,-1 1 0,1 0 0,-1-1-1,1 1 1,0-1-4,6 2 19,1-1-1,-1-1 1,0 1-1,1-1 0,-1 0 1,2-1-19,11 0 59,-7 1-44,0-2-1,0 1 1,0-2-1,0 0 1,-1 0-1,0-1 1,1-1-1,-1 0 1,-1-1-1,1 0 1,-1-1-1,0-1 1,-1 0-1,1 0 1,-2-1-1,1 0 1,-1-1-1,-1 0 1,0-1-1,0 0 1,-1-1-1,0 1 1,-1-2-15,-3 4 31,0 0 0,0 0 1,-1 0-1,-1 0 0,0-1 0,0 1 0,-1-1 1,0 1-1,0-1 0,-1-6-31,0 12 22,0 0-1,0 1 1,0-1-1,-1 0 1,0 0-1,1 0 1,-1 0 0,0 1-1,-2-4-21,2 5 12,0 1 0,0-1-1,-1 0 1,1 1 0,-1-1-1,1 1 1,-1-1 0,0 1-1,1 0 1,-1 0 0,0 0-1,0 0 1,0 0 0,0 0 0,0 0-1,0 1 1,0-1 0,0 1-1,0-1-11,-21-2 81,-1 0-1,1 2 1,-1 0 0,0 2-1,-10 1-80,20 0-24,0 0 0,0 1 0,0 0 0,1 1-1,-1 0 1,1 1 0,0 1 0,1 0 0,-1 1 0,1 0 24,2-1-138,1 1-1,-1 0 1,2 0 0,-1 1 0,1 0 0,0 0-1,1 1 1,0 0 0,0 0 0,1 1 0,0 0 0,0 1 138,5-9-538,1 0 0,-1 0 0,0 1 0,0-1 0,1 0 1,-1 0-1,1 1 0,0-1 0,0 0 0,0 2 538,0 15-11899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30.9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100 19 11461,'0'0'2068,"0"0"-214,0 0-328,0 0-683,0 0-227,1 12 155,4 48 643,-4 17-1414,-1-51 129,-1 0 0,-2 0-1,0-1 1,-8 25-129,-60 193 214,62-221-191,8-19-36,-1 1-1,1-1 1,0 0-1,0 0 0,0 1 1,0-1-1,1 1 0,-1 0 14,1-3-659,3-15-592,9-10 1080,0 0 0,2 1 0,1 1 0,0 0 0,6-4 171,19-28-1,50-66-184,-49 68 176,-2-2 1,-2-1-1,8-23 9,-42 74 171,-1-1 0,0 1 0,0 0 0,0-1 0,-1 1 0,0-1 0,0 1 0,0-1 0,0-4-171,-1 8 355,0 18-80,-7 458-48,7-468-222,1 0 1,-1-1 0,1 1 0,0 0-1,1-1 1,0 1 0,0-1-1,0 0 1,1 1 0,-1-1 0,3 3-6,-3-6-6,0-1 1,0 1-1,0 0 1,1 0-1,-1-1 0,1 0 1,-1 1-1,1-1 1,0 0-1,0 0 1,0-1-1,0 1 1,0 0-1,0-1 1,0 0-1,0 0 1,1 0-1,-1 0 1,1 0-1,-1-1 1,0 0-1,1 1 1,0-1 5,0 0-101,0 0 0,0 0 0,0-1 0,0 1 0,0-1 0,0 0 0,0 0 0,0 0 0,-1 0 0,1-1 0,0 1 1,-1-1-1,1 0 0,-1 0 0,0 0 0,1-1 0,-1 1 0,0-1 0,-1 0 0,1 0 0,0 0 0,-1 0 0,1 0 0,0-3 101,7-6-1151,-1-1 0,-1 0 1,0-1-1,0 0 0,0-4 1151,6-14-5747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31.2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178 0 5410,'0'0'6158,"0"0"-3749,0 0-1011,0 0-35,0 0 267,-23 28-18,-73 95-329,89-113-1184,1-1 1,0 1-1,1 0 0,0 0 0,0 0 1,1 1-1,0 0 0,1 0 1,1 0-1,-1 0 0,2 0 0,-1 0 1,1 6-100,1-7 48,-4 68 422,4 29-470,1-31 96,0-8-65,2 0-1,7 28-30,-5-67-66,1-1-1,0 0 0,3 0 1,0 0-1,1-1 0,14 23 67,-18-39-607,0 0-1,0-1 1,8 8 607,-14-18-176,1 1 0,0 0 0,-1 0 0,1-1 0,0 1-1,0-1 1,-1 1 0,1 0 0,0-1 0,0 1 0,0-1 0,0 0 0,0 1 0,0-1 0,0 0 0,-1 0 0,1 1-1,0-1 1,0 0 0,0 0 0,1 0 176,13 0-4615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31.6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0 11605,'0'0'1620,"0"0"-943,0 0 921,0 0-32,0 0-357,0 34-206,0 111-122,-2 216 476,1-208-2342,0 5-4200,1-158 1236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31.9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62 11717,'0'0'4098,"0"0"-4034,0 0 80,0 0 208,0 0-191,0 0 15,203-62-176,-158 62-160,-31 0-1169,-7 0-2529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32.3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122 1 7059,'0'0'4736,"0"0"-3421,0 0-483,0 0 732,0 0-185,5 39-245,18 130-131,-18-126-428,-3-1 1,-2 25-576,-1-22 164,2 76-47,-4 166 33,0-253-420,-1 0 0,-2 1 0,-2-2 0,0 1 0,-3-1 0,-1-1 0,-1 0 0,-1-1 0,-2 0 0,-6 7 270,21-36-403,-1-1-1,1 1 1,0 0-1,-1 0 1,1-1-1,-1 1 1,1-1-1,-1 1 1,0-1-1,1 1 0,-1-1 1,-2 1 403,-10 5-10565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32.73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20 12198,'0'0'723,"0"0"1157,0 0 746,0 0-892,0 0-630,0 0-167,-2-3-374,1 2-468,-4-8-97,5 9 17,0-1 0,0 1 0,0 0 0,0 0 0,0-1-1,0 1 1,0 0 0,0-1 0,0 1 0,1 0 0,-1 0 0,0-1 0,0 1-1,0 0 1,0 0 0,1-1 0,-1 1 0,0 0 0,0 0 0,0 0 0,1 0-1,-1-1 1,0 1 0,0 0 0,1 0 0,-1 0 0,0 0 0,1 0 0,-1 0-1,0 0 1,0 0 0,1-1 0,-1 1 0,0 0 0,1 0 0,-1 0 0,0 0-1,0 1 1,1-1 0,-1 0 0,0 0 0,1 0 0,-1 0 0,0 0 0,1 0-15,77 0-32,75 0 157,-50 0-3180,-101 0 612,-2 0-570,0 0-196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33.0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7 12454,'0'0'1648,"0"0"-543,0 0 2048,0 0-1296,0 0-816,0 0-305,159 6-160,-111-9-560,-6 0-16,-1 3 272,-10 0-272,-3 0-1152,-28-3-2626,0-1-2705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36.1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119 46 4002,'0'0'6571,"0"0"-4680,0 0-613,-18 29-66,-54 97-578,68-120-570,0 1-1,1-1 0,0 1 1,1 0-1,-1 0 0,1 0 1,0 0-1,1 1 0,0-1 1,0 0-1,1 1 0,0 1-63,-1 6 281,1-9-177,-1 4 140,1 1-1,0 0 0,1 0 1,0 0-1,1 2-243,-1-10 44,-1 0 0,1 0 0,0 0-1,1 0 1,-1 0 0,0 0 0,1-1 0,0 1 0,-1-1 0,1 1 0,0-1-1,0 0 1,1 1 0,-1-1 0,0 0 0,1-1 0,-1 1 0,1 0-1,0-1 1,0 1-44,6 2 34,-1-1-1,1 0 0,0-1 1,0 0-1,0 0 1,0-1-1,0 0 0,2 0-33,75-4 288,-79 3-253,-1-1 0,1 0-1,-1-1 1,0 0 0,1 0-1,-1 0 1,0 0 0,0-1-1,0 0 1,0-1 0,-1 1-1,5-4-34,-2 0 31,-1 0-1,0 0 0,0-1 0,0 0 0,-1 0 0,0-1 0,-1 1 0,1-1-30,3-9 25,-1 0 0,-1-1-1,0 0 1,-1 0-1,-1 0 1,-1 0-1,-1-1 1,0-7-25,-1-74-519,-2 65 422,0 35 91,0 0 0,-1 0 1,1-1-1,0 1 0,0 0 0,-1 0 1,1 0-1,0 0 0,-1 0 1,0 0-1,1-1 0,-1 1 0,1 0 1,-1 1-1,0-1 0,0 0 1,0 0-1,1 0 0,-1 0 1,0 1-1,0-1 0,0 0 0,0 1 1,0-1-1,0 1 0,-1-1 1,1 1-1,0-1 0,0 1 1,0 0-1,0 0 0,-1-1 0,1 1 6,-8-1-102,1 0 1,-1 1-1,1 0 0,-7 1 102,0-1-245,-8 0-974,16 2-1513,6 6-1579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36.4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80 0 12182,'0'0'1888,"0"0"-1567,0 0 1231,0 0 17,0 0-753,-58 161 17,47-105-305,4-6-96,4-3-208,3-4 0,0-6-224,0-6 0,0-9 0,0-9 0,3-4-848,21-9-1313,-13 0-464,3 0-1601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37.7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0 1 9989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0.8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211 41 5170,'0'0'3271,"0"0"-1182,0 0-269,0 0-153,0 0-274,3-7-19,9-20-232,-10 20-265,-2 7-330,0 0-157,-4 0-105,-3 1-264,1 0 0,0 0 0,0 1 0,0 0 1,0 0-1,0 0 0,0 0 0,0 1 0,1 0 0,-1 1 0,1-1 0,0 1 0,0 0 0,0 0 0,0 1-21,-7 7 43,1-1-1,0 2 1,1-1-1,0 1 0,-5 11-42,6-8 2,1 0-1,0 1 1,1 0-1,1 0 1,1 1-1,1-1 0,-2 14-1,1 10-1,1 0 0,3 34 1,1-73-14,0 1-1,0-1 0,0 1 1,1-1-1,-1 0 0,1 1 0,0-1 1,-1 0-1,1 1 0,0-1 0,1 0 1,-1 0-1,0 0 0,0 0 0,1 0 1,-1 0-1,1 0 0,0-1 1,0 1-1,0 0 0,-1-1 0,1 0 1,0 1-1,1-1 0,-1 0 0,0 0 1,0 0-1,0 0 0,1 0 1,-1-1-1,2 1 15,9 2-192,0-1 1,0-1-1,0 0 0,0 0 1,7-2 191,-7 1-138,-9-1 108,0 0 0,0 0 0,0 0 0,0 0 0,0-1 0,0 1 0,0-1 0,-1 0 0,1 0 0,0-1 0,-1 1 0,0-1 0,0 0 0,0 0 0,0 0 1,0 0-1,0 0 0,-1-1 0,0 1 0,1-1 30,3-6-165,1 0-1,-2 0 1,0-1 0,0 1 0,-1-1 0,3-9 165,-5 7-111,0 0 1,-1-1 0,0 1-1,-1 0 1,-1-9 110,0-8-102,1 30 123,0 0-58,0 0-88,0 0-268,169 6 1010,-169-6-1957,0 0-2048,0 0-2137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1.6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26 8788,'0'0'1950,"0"0"-314,0 0-372,0 0-517,0 0-178,8 0 199,196 1 3098,488-12-2850,-675 11-1046,-9 0 6,0-1-1,0 0 1,0 0 0,0 0-1,1-1 25,-2-4-943,-7 6 823,0 0-1,-1 0 1,1 0 0,0 0 0,0-1 0,0 1 0,0 0 0,0 0 0,0 0-1,0 0 1,0-1 0,0 1 0,0 0 0,0 0 0,0 0 0,-1 0-1,1 0 1,0-1 0,0 1 0,0 0 0,0 0 0,0 0 0,0 0-1,-1 0 1,1 0 0,0 0 0,0 0 0,0 0 0,0-1 0,-1 1 0,1 0-1,0 0 1,0 0 0,0 0 0,-1 0 0,1 0 0,0 0 0,0 0-1,0 0 1,0 0 0,-1 0 0,1 1 0,0-1 0,0 0 0,0 0-1,0 0 1,-1 0 120,-16 0-5122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3.8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350 63 11381,'0'0'942,"0"0"1254,0 0 319,0 0-706,0 0-533,-21 3-580,-6 1-554,9-1-43,0 0 0,0-1 1,0-1-1,-3-1-99,-10 0 184,30-20-1750,1 18 1493,0 0 0,0 0 0,1 0 1,-1 1-1,0-1 0,1 0 0,-1 0 0,1 0 0,0 1 1,-1-1-1,1 0 0,0 1 0,0-1 0,0 0 1,0 1-1,1-1 0,-1 1 0,0 0 0,1-1 73,1-1-77,1 1-1,-1 0 1,0 0-1,1 1 1,-1-1-1,1 1 1,-1-1-1,1 1 1,3-1 77,10 0-149,-1 0 0,1 0 0,0 2 1,6 0 148,-11 0-128,-11 0 128,1 1 0,0-1 0,-1 1 1,1 0-1,-1-1 0,1 1 0,-1 0 0,1 0 1,-1 0-1,1 0 0,-1 0 0,0 0 0,0 0 0,0 1 1,0-1-1,1 0 0,-2 1 0,1-1 0,0 0 1,0 1-1,0 1 0,15 37 36,-14-26 1,0 1-1,-1 0 1,0 0 0,-1-1 0,-2 8-37,2-13 13,-1-3-4,0 1-1,0-1 1,-1 0 0,0 0-1,0 0 1,-1 0-1,1 0 1,-1 0-1,-1-1 1,1 1-1,-1-1 1,0 0 0,0 0-1,0-1 1,-1 1-1,-3 2-8,-12 10 43,0-1-1,-1-1 0,-13 6-42,7-4 23,0-1-1,0-1 0,-2-2 0,0-1 1,0-1-1,-22 5-22,51-16-3,0 0 0,-1 0 0,1 0 0,-1 0 0,1 0 1,0 0-1,-1 0 0,1 0 0,-1 0 0,1 0 0,-1 0 0,1 0 0,0 0 1,-1 0-1,1 0 0,-1 0 0,1 0 0,0 0 0,-1 0 0,1-1 0,0 1 1,-1 0-1,1 0 0,0 0 0,-1-1 0,1 1 3,-1-3-53,0-1 0,1 1 0,-1-1 0,1 1 0,0-1 0,0 1 0,0-1 0,1 1 0,-1-1 0,1 0 53,-1 2-19,2-4-2,0 0 0,0 0 1,0 0-1,0 0 0,1 1 1,0-1-1,0 1 0,1 0 1,-1 0-1,1 0 0,0 0 1,1 1-1,-1-1 0,1 1 1,0 0 20,7-6-11,0 1 0,0 1 1,1 0-1,0 0 1,12-4 10,12 1 20,-36 10-21,0 1 0,0 0 0,1-1 0,-1 1 1,0 0-1,0 0 0,0 0 0,0 0 0,1 0 0,-1 0 0,0 0 0,0 0 0,0 0 1,1 0-1,-1 1 0,0-1 0,0 1 0,0-1 0,0 1 0,0-1 0,0 1 1,0-1-1,0 1 0,0 0 0,0 0 0,0-1 0,0 1 0,0 0 0,0 1 1,8 24 39,-7-18 2,0-1 0,1 1 0,0-1 0,0 1 0,1-1 0,0 0 0,0 0 0,0-1 0,1 1 0,1 0-41,0-1 50,1 1 0,0-1 0,0-1 0,1 0 0,0 0 0,-1 0 0,1-1 0,1 0 0,-1 0 0,8 1-50,0-1 10,0 0 1,-1-2-1,1 0 0,1-1 1,12-1-11,-25 1-130,0-1 0,0 0-1,0 0 1,0-1 0,0 1 0,0-1 0,0 0 0,0 0-1,0 0 1,0 0 0,0-1 0,-1 0 0,1 1 0,-1-2 0,1 1-1,-1 0 1,1-1 0,-1 1 0,0-1 0,0 0 0,-1 0 0,1 0-1,0 0 131,10-16-3484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4.6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93 47 1649,'0'0'3500,"0"0"-1302,0 0 115,0 0-133,0 0-472,0 0-220,-4-8-87,-12-23-185,12 23-461,4 386 4033,0 187-4589,0-555-453,-1 1 1,0-1-1,-1 1 1,0-1-1,0 0 1,-4 8 253,4-12-455,0-1 1,0 1-1,-1-1 0,0 1 0,0-1 0,-1 0 1,1 0-1,-1-1 0,0 1 0,-1-1 1,-3 4 454,0-5-3711,4-3-3015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5.0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16 11685,'0'0'1585,"0"0"-769,0 0 913,0 0-1040,0 0-257,0 0-272,190 0 256,-141 0-400,-12 0-16,-9 0 48,-11 0-48,-10 0-720,-3-3-1041,-4-3-320,0-1-1729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5.79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90 53 4850,'0'0'3119,"0"0"-1169,0 0-386,0 0-412,0 0-514,-12-6-177,-37-17-109,35 15-133,13 4 43,1-2 31,2 6-309,-1-1 0,0 1-1,0-1 1,0 1 0,1-1-1,-1 1 1,0 0 0,1 0 0,-1 0-1,0-1 1,1 1 0,-1 0-1,0 1 1,1-1 0,0 0 16,0 0-31,23-1-99,-17 0 112,-1 1-1,1-1 1,0 2 0,-1-1 0,1 1-1,4 1 19,-12-2 1,1 1-1,0-1 1,-1 1-1,1 0 1,-1-1-1,1 1 1,-1 0-1,1-1 1,-1 1-1,1 0 1,-1 0 0,0 0-1,1-1 1,-1 1-1,0 0 1,0 0-1,1 0 1,-1 0-1,0-1 1,0 1-1,0 0 1,0 0-1,0 0 0,-1 26 19,1-20 28,0 2 35,-1-1 0,0 1 1,-1 0-1,1-1 0,-2 1 1,1-1-1,-1 0 0,-1 0 1,1 0-1,-1 0 0,-1 0 0,1-1 1,-2 0-1,-3 5-82,3-4 117,0-1-1,-1 0 1,0 0 0,-3 2-117,4-4 162,0 0 1,1 0 0,0 1 0,0 0 0,0 0-1,-2 5-162,6-10 7,1-1 0,-1 1 0,1-1 0,-1 1-1,1 0 1,0-1 0,-1 1 0,1 0-1,0 0 1,0-1 0,0 1 0,-1 0 0,1-1-1,0 1 1,0 0 0,0 0 0,0-1-1,0 1 1,0 0 0,0 0 0,1-1 0,-1 1-1,0 0 1,0 0 0,1-1 0,-1 1-1,0 0 1,1-1 0,-1 1 0,0 0 0,1-1-1,-1 1 1,1-1 0,-1 1 0,1-1-1,-1 1 1,1-1 0,0 1 0,-1-1 0,1 1-1,0-1 1,-1 0 0,1 1 0,0-1 0,-1 0-1,1 0 1,0 1-7,5 0 33,-1 0 0,1 0 0,0 0 0,0-1 0,4 1-33,-6-1 13,211 0-1667,-214 0-1004,-1 0-1757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6.3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11397,'0'0'2505,"0"0"-733,0 0-155,0 0-881,0 0-408,27 0 200,89 0 67,214 0-395,-327 0-3289,-3 0-2119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6.7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9 9060,'0'0'2644,"0"0"-1486,0 0 472,0 0-80,0 0-920,0-4-444,-2-1 195,1 8 58,0 17 517,2 48 603,-1-44-1335,0 2-207,-1 28 485,7 37-502,-5-75-252,2-1 0,0 1 0,1-1 0,0 1 0,1-1 0,1-1-1,8 15 253,-12-23-716,7 8-436,0-9-2814,-5-5-199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7.3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 12422,'0'0'464,"0"0"1422,0 0 601,0 0-1183,0 0-920,0 0-355,0-1-1,0 1 0,0 0 0,0 0 0,0 0 0,0-1 1,1 1-1,-1 0 0,0 0 0,0 0 0,0 0 0,1-1 1,-1 1-1,0 0 0,0 0 0,0 0 0,1 0 1,-1 0-1,0 0 0,0 0 0,0 0 0,1 0 0,-1 0 1,0 0-1,0 0 0,1 0 0,-1 0 0,0 0 1,0 0-1,0 0 0,1 0 0,-1 0-28,2 2 109,-1 0-1,0 0 1,1 1-1,-1-1 0,0 1 1,0-1-1,0 1 1,-1-1-1,1 1 1,-1 0-109,3 7 316,10 34 64,-3-1 0,-2 1 0,4 44-380,-4-21-66,6 12 66,-10-58 29,2-1 0,0 1 0,2-1 0,0 0 0,9 14-29,-17-32-9,1-1 0,0 1-1,0 0 1,1-1 0,-1 1 0,0-1-1,0 1 1,1-1 0,-1 1 0,1-1-1,-1 0 1,1 0 0,0 0 0,-1 0 0,1 0-1,0 0 1,0 0 0,-1-1 0,1 1-1,0 0 1,0-1 0,1 0 9,-1 0 14,0 0 0,-1 0 0,1 0 0,0-1 1,-1 1-1,1-1 0,-1 1 0,1-1 0,-1 0 0,1 1 0,-1-1 0,1 0 0,-1 0 0,0 0 0,1 0 1,-1-1-1,0 1 0,0 0 0,0 0 0,0-1 0,0 1 0,0 0 0,0-1 0,0 1 0,0-2-14,26-56 210,15-46-210,1-4 108,-34 90-101,86-209 311,-94 226-230,-1 2-240,0 0-568,0 53-7116,0-34 4048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7.8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6 113 9684,'0'0'238,"0"0"714,0 0 756,0 0-756,0 0-408,0 0 233,-1 28-318,-3 86-24,4-108-371,0-1 0,0 1 0,0-1 0,1 1 0,-1-1 0,2 3-64,-2-7 14,1 0-1,-1-1 1,0 1 0,1-1 0,-1 1 0,0-1-1,1 1 1,-1-1 0,0 0 0,1 1 0,-1-1-1,1 1 1,-1-1 0,1 0 0,-1 1 0,1-1-1,-1 0 1,1 1 0,-1-1 0,1 0 0,0 0-1,-1 0 1,1 0 0,-1 1-14,6 1 122,4 1 57,0-1-1,0 1 1,1-2-1,-1 1 1,0-1-1,1-1 1,-1 0-1,11-1-178,6 0 53,-20 1-33,0 0 0,0-1 1,0 1-1,0-1 0,-1-1 0,1 1 1,0-1-1,-1-1 0,1 1 0,2-2-20,-5 1 33,0 1 0,0-1 0,0 0 0,-1 0 0,1 0 0,-1-1-1,0 1 1,0-1 0,0 0 0,-1 1 0,1-1 0,-1-1 0,0 1 0,0 0-1,0 0 1,0-2-33,2-11 152,-1-1-1,0 1 1,-1-1-1,-1 1 0,0-1 1,-2 0-1,0-2-151,0-18 98,1 35-94,0 1-1,-1 0 1,1-1-1,0 1 1,-1 0 0,0 0-1,0-1 1,0 1-1,0 0 1,0 0 0,0 0-1,0 0 1,0 0-1,-1 0 1,1 1 0,-1-1-1,0 0 1,1 1-1,-1-1 1,0 1-1,0-1 1,0 1 0,0 0-1,0 0 1,0 0-1,0 0 1,0 0 0,-1 1-1,1-1 1,0 1-1,-1-1 1,0 1-4,-12-3 26,0 1 1,0 1 0,-1 0-1,-11 2-26,9-1 6,15 0-149,-1 0 1,0 1 0,0-1-1,0 1 1,0 0-1,1 0 1,-1 0 0,0 0-1,1 1 1,-1-1-1,1 1 1,-1 0-1,0 1 143,2-2-202,0 1-1,0 0 1,0 0-1,1-1 1,-1 1-1,0 0 1,1 0-1,0 1 1,-1-1-1,1 0 1,0 0-1,0 1 1,0-1-1,0 0 1,1 1-1,-1-1 1,1 1-1,-1-1 1,1 1-1,0 0 1,0 0 202,0 1-6168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8.3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 7011,'0'0'3583,"0"0"-1630,0 0 608,0 0-418,0 0-1215,0-7-335,0 4-583,0 5 171,2 386 4510,-1-188-6000,-1-1-8585,0-199 4534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8.6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22 8820,'0'0'3271,"0"0"-1758,0 0 106,0 0 11,0 0-867,2-3-544,-1 1-190,-1 1 0,1 0-1,-1 0 1,1 0 0,0 0 0,-1 0 0,1 1 0,0-1 0,0 0-1,-1 0 1,1 0 0,0 1 0,0-1 0,0 0 0,0 1 0,0-1 0,0 1-1,0-1 1,1 1 0,-1 0-29,30-3 453,-28 3-448,303 0-744,-300 0-2217,-6 0-1142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9.0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13 9428,'0'0'3341,"0"0"-535,0 0 372,0 0-884,0 0-1117,4 0-481,436 0-2078,-439 0 1075,0 0 170,-1 0-1,0 0 1,1 0 0,-1 0-1,0 0 1,0 0 0,1 0 0,-1 0-1,0 0 1,1 0 0,-1 0 0,0 0-1,0 0 1,1 0 0,-1 0-1,0 0 1,1 0 0,-1 0 0,0 0-1,0 0 1,1 0 0,-1-1 0,0 1-1,0 0 1,1 0 0,-1 0-1,0 0 1,0-1 0,1 1 0,-1 0-1,0 0 1,0 0 0,0-1 0,0 1-1,1 0 1,-1-1 0,0 1-1,0 0 1,0 0 0,0-1 0,0 1-1,0 0 1,0 0 0,0-1-1,0 1 1,0-1 137,0-5-5039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49.4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11429,'0'0'2081,"0"0"-2065,0 0 1265,0 0-929,0 0 256,0 0 241,0 124 175,4-78-320,-4-2-287,0-1 31,0-2-160,0-4-80,0-3-160,0-9-32,0 0-16,3-7-1120,4-18-2242,-4 0-1136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50.1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0 159 10309,'0'0'3935,"0"0"-2732,0 0 753,0 0 373,0 0-1620,4-3-250,10-7 366,-14 10-813,0 0 1,0 0 0,0 0 0,1 0 0,-1 0 0,0 0-1,0 0 1,0 0 0,1 1 0,-1-1 0,0 0 0,0 0-1,0 0 1,0 0 0,1 0 0,-1 0 0,0 0 0,0 1-1,0-1 1,0 0 0,0 0 0,1 0 0,-1 0 0,0 1 0,0-1-1,0 0 1,0 0 0,0 0 0,0 1 0,0-1 0,0 0-1,0 0 1,0 0 0,0 1 0,0-1 0,0 0 0,0 0-1,0 0 1,0 1 0,0-1-13,2 11 185,-2-10-102,9 84 1238,-5 0-1,-5 59-1320,0-45 363,-3-68-605,2-26 25,1-20 12,1 5 150,2-1 1,-1 1-1,1-1 1,0 1-1,1 0 0,0 0 1,1 0-1,1-1 55,11-24-676,14-20 676,-11 22-480,24-39-1942,4 2-1,2 2 1,15-11 2422,-60 74-76,0 0 0,0 0 1,-1 0-1,0 0 0,0-1 0,-1 1 0,1-1 0,-1 0 1,0-1 75,2-31 3192,-4 42-3208,0-1 0,-1 1 0,1 0-1,-1-1 1,0 1 0,0-1 0,0 1-1,0-1 1,-1 0 0,1 1 0,-2 0 16,-6 14-6,-8 31 16,1 1 0,2 0-1,3 0 1,0 15-10,1 13 91,3 1 1,4 37-92,3-115 3,-1 1-1,1 0 1,0-1 0,0 1-1,0-1 1,1 1 0,-1-1 0,0 1-1,1 0 1,-1-1 0,1 1-1,-1-1 1,1 0 0,-1 1 0,1-1-1,0 1 1,0-1 0,0 0-1,0 0 1,0 1 0,0-1-1,0 0 1,0 0 0,1 0 0,-1 0-1,0 0 1,1 0-3,3 0 9,-1 0 0,1 0-1,0 0 1,-1-1 0,1 1 0,0-1-1,-1 0 1,4-1-9,4 1 4,0 0-17,59-1-511,-63 0 312,0 0 1,0 0-1,-1-1 1,1 1 0,-1-2-1,1 1 1,1-2 211,-8 3-257,1 1 1,0-1 0,-1 0-1,1-1 1,-1 1 0,1 0-1,-1 0 1,0-1 0,1 1-1,-1 0 1,0-1 0,0 0-1,1 0 257,9-20-6464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50.8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83 4 8484,'0'0'1435,"0"0"545,0 0 194,0 0-685,0 0-889,0 0-338,-9 12 154,-29 37 104,34-44-466,0 1-1,1-1 1,0 1 0,0 0-1,1 0 1,-1 1 0,1-1-1,1 0 1,-1 1 0,1-1-1,0 1 1,1-1 0,-1 1 0,1-1-1,0 1 1,1 2-54,0 8 43,-1-15-32,0 1 1,0-1 0,1 0-1,0 0 1,-1 0 0,1 0-1,0 0 1,0 0 0,0 0 0,0 0-1,0 0 1,0 0 0,1 0-1,-1-1 1,1 1 0,-1-1-1,1 1 1,0-1 0,-1 1-1,1-1 1,0 0 0,0 0-1,0 0 1,0 0 0,0 0-1,0 0 1,0-1 0,0 1-1,1 0 1,-1-1 0,2 0-12,10 3 15,1-1 0,0-1 1,-1 0-1,8-2-15,-12 1 20,3 1-15,-9-1-8,0 0 1,0 1-1,0-1 0,0 0 0,0-1 0,1 1 0,-1-1 1,0 0-1,0 0 0,-1 0 0,1-1 0,0 1 0,0-1 1,0 0-1,-1 0 0,1 0 0,-1 0 0,1-1 3,1-2 32,1-1 0,-1 1 0,-1-1 0,1 0 0,-1 0 0,0-1-1,0 1 1,-1-1 0,0 0 0,0 0 0,2-5-32,-2-2 81,0 0 0,-1 0 0,0 0-1,-1 0 1,-1-11-81,0 23 10,-1 0 0,1 1 0,0-1 0,-1 0 0,1 0 0,-1 1 0,0-1 0,0 1 0,1-1 0,-1 0 0,0 1 0,0 0 0,0-1-1,-1 1 1,1 0 0,0-1 0,0 1 0,-1 0 0,1 0 0,-1 0 0,1 0 0,-1 0 0,1 0 0,-1 1 0,0-1 0,1 1 0,-1-1 0,0 1 0,-1-1-10,-7-2 29,-1 1 0,0 0 1,0 1-1,-4 0-29,8 1 37,-110-2 227,112 2-382,-1 0 0,1 0 0,0 1 0,0-1 0,0 1 0,0 0 0,0 0 0,1 1 0,-6 1 118,9-2-160,-1 1 0,1-1 0,-1 0-1,1 0 1,-1 1 0,1-1-1,0 0 1,-1 1 0,1 0 0,0-1-1,0 1 1,0 0 0,0-1-1,1 1 1,-1 0 0,0 0 0,1 0-1,-1 0 1,1-1 0,0 1-1,0 0 1,-1 0 0,1 0 0,0 0-1,1 1 161,-1 9-7929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56.4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6259,'0'0'5848,"0"0"-4146,0 0-928,0 0 373,0 0-325,24 5 141,-18-4-885,37 7 349,1-2-1,-1-1 1,21-2-427,493-3 2376,-371 0-3873,2 0-3296,-188 0 223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57.0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8516,'0'0'2684,"0"0"-1286,0 0 411,0 0-158,0 0-651,10 3 345,13 3-616,0-1 0,1-1-1,0-1 1,4-1-729,108 2 875,-110-4-692,118 2 289,363 12-253,-311-7-1903,-195-7-954,-1 0-1060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6:58.9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13 10389,'0'0'1144,"0"0"753,0 0 379,0 0-433,0 0-463,-4-2-359,-1-1-770,4 2-168,0 1 1,-1-1-1,1 0 1,-1 0-1,1 0 0,-1 1 1,1-1-1,-1 1 1,0-1-1,1 1 0,-1 0 1,-1 0-84,2 18 1040,1-5-846,-1-2-102,1-1 0,0 0-1,0 1 1,1-1-1,1 0 1,0 1-1,0-1 1,1 0 0,0 0-1,0-1 1,1 1-1,1-1 1,0 0-92,22 33 61,2-1 0,2-2 0,2-1 0,1-2 0,2-1 0,1-1 0,28 17-61,-29-25 3,-7-6 73,25 22-76,-47-36 8,0 1 0,-1 0 1,0 0-1,0 0 1,0 1-1,-1 0 1,0 0-1,0 0 0,1 5-8,-4-3 20,0 0 0,0 0 0,-1 0-1,0 0 1,-1 1 0,0-1-1,0 0 1,-2 6-20,1 18 5,0-27-2,0 0 0,0-1 0,0 1-1,-1 0 1,1-1 0,-2 1 0,1-1 0,-1 0-1,0 0 1,0 0 0,-1 0 0,0 0 0,0-1-1,0 1 1,0-1 0,-1 0 0,0 0-3,-16 14 14,-1-1 0,0-1-1,-16 8-13,9-5 53,8-5-55,1 0 1,0 2 0,1 0 0,0 1 0,2 1-1,0 1 1,1 0 0,1 1 0,-4 10 1,11-18-40,-1 1 0,0-1 0,-1 0 0,-8 8 40,11-11-989,6-4-6175,1-6-829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02.3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3471 0 10117,'0'0'2038,"0"0"499,0 0 486,0 0-812,0 0-559,0 0-558,0 9 602,0-6-1627,-1 1 0,0-1 0,-1 1 0,1-1 0,0 0-1,-1 0 1,0 1 0,0-1 0,0 0 0,0 0 0,0-1-1,-1 1 1,1 0 0,-1-1 0,0 1 0,0-1-1,1 0-67,-16 15 296,-192 221 854,-165 180-720,198-236-423,-774 750 370,-24-15-641,907-854 223,-106 95 28,7-7 0,-58 75 12,210-210-33,0 1 0,1 1 1,1 0-1,0 1 1,-8 17 32,16-13-1350,6-20-276,4-5-723,27-14-4001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03.7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632 118 96,'0'0'1710,"0"0"-699,0 0 182,0 0-670,0 0-499,-15 0-72,-45 0 109,45 0 129,8-19 3907,3 17-4178,0 1 0,0 0-1,0 0 1,0 0 0,0 1-1,-1-1 1,1 1 0,0 0-1,0 0 1,0 0 0,-1 1 81,-5-1-845,8-31 3617,1 29 9464,-2 1-7213,-10 1-7346,9 1 3770,-23 4-1377,-1 1-1,1 2 1,-26 10-70,-28 8 10,32-12-8,20-5 4,-1-1 1,1-1 0,-1-2-1,-1-1 1,-4 0-7,32-4 8,3 0-35,0 0-66,4 0 7,3-1 60,1 0 0,-1 0-1,1-1 1,-1 0-1,0 0 1,0 0-1,0-1 1,4-2 26,58-33-334,-49 26 300,151-90-534,-169 102 557,-1-1 1,1 1-1,-1-1 0,1 1 0,-1 0 0,1 0 0,-1-1 1,1 1-1,-1 0 0,1 0 0,-1 0 0,1 1 0,-1-1 1,1 0-1,-1 1 0,1-1 0,-1 1 0,1-1 1,-1 1-1,0 0 0,1-1 0,-1 1 0,0 0 0,0 0 1,1 0-1,-1 0 0,0 0 0,0 0 0,0 1 11,6 5 13,-2 0-1,1 0 0,-1 0 0,2 5-12,-5-9-7,26 43 148,-11-17-105,0-1 0,2 0 1,2-2-1,1 1-36,21 15 14,-23-23-37,0 2 0,4 6 23,-24-27 7,1 0 0,-1 1 0,0-1 0,1 0 0,-1 0 0,0 1 0,1-1 0,-1 0 0,0 0 0,1 1 0,-1-1 0,0 1 0,0-1 1,0 0-1,1 1 0,-1-1 0,0 0 0,0 1 0,0-1 0,0 1 0,0-1 0,0 0 0,0 1 0,0-1 0,0 1 0,0-1 1,0 0-1,0 1 0,0-1 0,0 1 0,0-1 0,0 1 0,0-1 0,0 0 0,0 1 0,-1-1 0,1 0 0,0 1-7,-18 1 294,16-2-310,-22 0 102,-19 1-36,0-3-1,0-1 1,-2-3-50,26 3 19,-117-22 149,-24-12-168,135 29 107,24 7-57,1-1-52,0 1-65,0 1-10,0 0-78,0 0-864,0 1-2754,0 1-2936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11.6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2497,'0'0'1777,"0"0"-1185,0 0 1489,0 0-656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22.2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97 88 7203,'0'0'2175,"0"0"-713,0 0 128,0 0 275,0 0-35,0-18-155,0-45 966,0 56-887,0 10-201,0 43-332,5 395 542,-4 300-1112,-23-471-375,0-10-226,18 327 78,5-357 16,-6-118-8,-5 0 0,-6 10-136,-1 10 48,12-54 14,3 0-1,4 12-61,-1 9-22,-1 457 110,1-549-98,0-1 0,0 1-1,0 0 1,1-1-1,0 0 1,0 1-1,1-1 1,0 0 0,0 0-1,0 0 1,4 3 10,2 7 10,-8-15 20,1-1-1,0 1 0,-1 0 0,1-1 0,0 1 1,0-1-1,0 1 0,0-1 0,0 0 0,-1 0 1,1 0-1,0 0 0,0 0 0,0 0 1,1-1-30,3 1-33,131-6 68,100-18-35,-177 17 45,491-40 224,-86 31-79,-211 1 4,158-4 199,154 19-14,-433 5-428,12 8 49,-13-2-162,13-5 162,-9-1 51,46 11-51,-116-9 61,418 14 147,-308-17-109,-27 5-51,39 0-27,-16-9-693,-172 0-315,0 0-1038,0-1-2167,0-1-2787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26.0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71 305 14295,'0'0'803,"0"0"-286,0 0 556,0 0-548,0 0-303,-12 32-44,-34 102 97,43-124-253,0 0 0,1 0 1,0 0-1,1 0 0,0 0 0,0 0 0,1 0 0,1 6-22,0 7 37,-1-11 7,-1-4-31,1 0 0,0 0 0,1 0 0,0 0 0,0-1 0,3 9-13,-3-14 7,0 0 1,0 0 0,0 0-1,0 0 1,0 0-1,1 0 1,-1 0-1,1 0 1,0 0 0,-1-1-1,1 1 1,0-1-1,0 1 1,0-1 0,0 0-1,0 0 1,0 1-1,1-1 1,-1-1-1,0 1 1,0 0 0,1-1-1,-1 1 1,3-1-8,4 2 62,0-1 1,0 0 0,1 0-1,-1-1 1,0-1 0,1 1-1,-1-2 1,0 1 0,0-1-1,0-1 1,0 1 0,0-2-1,0 1 1,-1-1 0,0 0-1,1-1 1,-2 0 0,1 0-1,0-1 1,-1 0 0,0 0-1,-1-1 1,1 1 0,-1-2-1,-1 1 1,1-1 0,-1 1-1,-1-2 1,1 1 0,-1 0-1,-1-1 1,1 0 0,-1 0-1,-1 0 1,0 0 0,0 0-1,-1-5-62,2-12 134,-1 0 1,-2-1-1,0 1 0,-2 0 1,-1 0-1,-1 0 0,-1 0 0,-1 1 1,-2-2-135,-1 1 10,-2 0 0,0 1 1,-2 0-1,-1 1 0,0 1 0,-2 0 1,-18-20-11,33 42 1,-14-17 54,16 18-55,0-1 1,-1 1 0,1 0-1,-1-1 1,1 1-1,0 0 1,-1 0 0,1-1-1,0 1 1,-1 0 0,1 0-1,0 0 1,0 0-1,-1 0 1,1 0 0,0 0-1,-1 0 1,1 0 0,0 0-1,-1 0 1,1 1-1,0-1 0,15 0-19,0 0 17,105 0 317,30-9-315,-64 6 434,-86 3-430,-1 0-1,1 0 1,0 0-1,0 0 1,0 0-1,-1 0 0,1 1 1,0-1-1,-1 0 1,1 0-1,0 1 1,0-1-1,-1 0 0,1 1 1,-1-1-1,1 1 1,0-1-1,-1 1 1,1-1-1,-1 1 0,1-1 1,-1 1-1,1 0 1,-1-1-1,0 1 1,1 0-1,-1-1 0,0 1 1,1 0-4,2 24 65,-2-17-40,2 28 40,1-1 0,2 0-1,6 16-64,-8-38 11,0 0 0,0-1-1,2 0 1,-1 0 0,2 0 0,-1-1-1,2 0 1,-1 0 0,2-1-1,-1 0 1,2 0-11,-7-7-2,1 0 1,-1 0-1,1-1 0,0 1 1,0-1-1,0 0 0,1 0 1,-1-1-1,0 1 0,1-1 1,-1 0-1,0 0 0,1-1 1,0 1-1,-1-1 0,1 0 1,3 0 1,-2-1 11,-1 1 0,1-1 1,-1 0-1,1 0 1,-1-1-1,0 0 1,0 0-1,0 0 0,0 0 1,0-1-1,0 0 1,0 0-1,3-3-11,7-10 87,0 0 1,-1-1-1,0-1 1,-2 0-1,0-1 0,-1 0 1,-1 0-1,-1-1 0,0-1 1,-2 1-1,0-2 1,2-16-88,-10 181 533,-1-106-507,0 3-7,2 0 0,1-1 0,3 12-19,-3-47-9,0 1 0,0-1 0,0 1 0,0-1 0,1 1 0,0-1 1,0 0-1,0 0 0,0 0 0,1 0 0,0 0 0,0 0 0,0-1 0,0 1 0,0-1 1,0 0-1,1 0 0,0 0 0,0-1 0,0 1 0,0-1 0,0 0 0,0 0 0,0 0 1,1-1-1,-1 1 0,1-1 0,-1 0 0,1 0 0,0-1 9,52 1-4317,-40-1-869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37.0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226 1 9476,'0'0'3906,"0"0"-2679,0 0-74,0 0 200,0 0-889,0 0-235,-2 10 185,1 3-336,-1-1 0,0 0 0,-1 0 0,0 0 0,-1 0 0,-1-1 1,-3 7-79,-18 25 169,-2 0 1,-8 6-170,8-11 147,2 1-1,-17 32-146,40-67 4,2-3-4,1 0-1,-1 0 1,1-1-1,-1 1 1,1 0-1,0 0 1,-1 0-1,1 0 1,0-1-1,-1 1 1,1 0-1,0 0 1,0 0-1,0 0 1,0 0-1,0 0 1,0 0-1,0 0 1,0 0 0,0 1-107,1-2 96,0 0 0,1 0 0,-1 0 0,0 0 0,0 0 0,0 0 0,0-1 0,0 1 0,0 0 0,0-1 0,0 1 0,0 0 0,0-1 0,0 1 0,0-1 0,0 0 0,1 0 11,14-14 4,0 0-1,-1-1 1,-1-1-1,0 0 1,-1-2-4,0 2-5,27-39 35,-16 21 84,25-27-114,-41 53-10,1 0 0,0 0 0,0 1 0,1 1 0,0-1 0,0 1 0,1 1 0,6-3 10,-17 9-6,0 0 0,1 0 1,-1 0-1,0 0 0,0 1 0,0-1 0,1 0 0,-1 0 0,0 0 0,0 0 0,0 0 0,1 0 0,-1 1 0,0-1 0,0 0 0,0 0 0,0 0 0,0 1 0,1-1 0,-1 0 0,0 0 0,0 0 0,0 1 0,0-1 0,0 0 0,0 0 0,0 1 0,0-1 0,0 0 0,0 0 0,0 1 0,0-1 0,0 0 0,0 0 0,0 0 0,0 1 0,0-1 6,1 16 42,0-8-20,0-2-11,0 0-1,1-1 1,0 1 0,1-1-1,-1 1 1,1-1 0,0 0-1,0 0 1,0 0 0,3 2-11,43 46 11,-8-10 71,18 24-36,-30-36 10,13 19-56,-41-49-3,-1-1 6,0 0 0,0 0 0,1 0 0,-1 1 0,0-1-1,0 0 1,1 0 0,-1 0 0,0 1 0,0-1 0,0 0-1,1 0 1,-1 1 0,0-1 0,0 0 0,0 0 0,0 1-1,1-1 1,-1 0 0,0 0 0,0 1 0,0-1-1,0 0 1,0 1 0,0-1 0,0 0 0,0 1 0,0-1-1,0 0 1,0 0 0,0 1 0,0-1 0,0 0 0,0 1-1,0-1 1,-1 0 0,1 0 0,0 1 0,0-1 0,0 0-1,0 1 1,0-1 0,-1 0 0,1 0 0,0 0 0,0 1-1,-1-1 1,1 0 0,0 0 0,0 0 0,-1 0 0,1 1-1,0-1 1,0 0 0,-1 0 0,1 0 0,0 0-1,-1 0 1,1 0 0,0 0 0,0 0 0,-1 0 0,1 0-3,-130 10 330,-210 15 799,304-23-1876,35-2-1449,1 0-3134,0 0-6988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37.9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82 11285,'0'0'2094,"0"0"-378,0 0 445,0 0-803,0 0-459,0 0-125,-1-4-142,-4-11-365,5 15-264,0 0 1,0 0 0,0 0 0,0-1-1,0 1 1,0 0 0,1 0 0,-1 0-1,0 0 1,0-1 0,0 1 0,0 0-1,0 0 1,0 0 0,0 0 0,1 0-1,-1-1 1,0 1 0,0 0 0,0 0-1,0 0 1,1 0 0,-1 0 0,0 0-1,0 0 1,0 0 0,1 0 0,-1 0-1,0 0 1,0 0 0,0 0 0,0 0-1,1 0 1,-1 0 0,0 0-1,0 0 1,0 0 0,1 0 0,-1 0-1,0 0 1,0 0 0,0 0 0,0 0-1,1 0 1,-1 0 0,0 0 0,0 0-1,0 1 1,0-1 0,1 0 0,-1 0-1,0 0 1,0 0 0,0 0 0,0 1-1,0-1 1,0 0 0,0 0 0,1 0-1,-1 0 1,0 1 0,0-1-4,7 5 64,0 0 1,-1 1 0,1 0-1,-1 1 1,0-1-1,0 1 1,-1 0-1,0 0 1,-1 1 0,1 0-65,13 25 110,10 28-110,-20-43 44,16 44 101,8 33-145,14 37 34,-43-125-36,-1-1 0,1 0 1,0 0-1,1 0 0,-1 0 0,1-1 1,2 3 1,-5-7 3,0-1 1,0 1-1,0 0 1,-1-1-1,1 1 0,0 0 1,0-1-1,0 1 1,0-1-1,0 0 1,0 1-1,0-1 1,0 0-1,0 1 0,0-1 1,0 0-1,0 0 1,0 0-1,0 0 1,0 0-1,0 0-3,1-1 16,0 1 0,0-1 0,-1 0 0,1 0 0,0 0 1,-1 0-1,1 0 0,-1 0 0,1 0 0,-1-1 0,1 1 0,-1 0 0,0-1 0,0 1 0,0-1 0,1 0-16,58-88 404,10-25-404,-66 108 15,69-123 76,58-91 42,-127 214-88,-2 4-260,-4 14-666,0-1-778,0 0-1,-1 0 1,0 0 0,-2 3 1659,-3 7-5440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39.4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191 1 2129,'0'0'7139,"0"0"-4444,0 0-1094,0 0-436,0 0-68,-23 8-57,-14 6-12,-19 11-1028,51-22 54,0 0 1,0 0 0,1 0 0,0 1 0,-1 0 0,1 0 0,0 0 0,1 0 0,-1 1 0,1-1 0,0 1 0,0 0-1,0 0 1,1 0 0,0 0 0,0 1 0,0-1 0,1 0 0,-1 1 0,1-1 0,0 1 0,1 4-55,-1-5-3,-2 19 34,1-1-1,1 1 0,2 7-30,-1-2 40,0-23-29,0 0 1,1 0-1,0 1 0,0-1 0,0 0 1,1 0-1,0 0 0,0 0 1,0-1-1,1 1 0,0-1 0,0 1 1,0-1-1,1 0 0,1 1-11,4 4 12,0-1-1,1 0 0,0 0 1,1-1-1,0 0 1,7 3-12,-5-3 9,0-1 0,1-1 1,-1 0-1,1-1 0,0 0 1,1-1-1,-1-1 0,1 0 1,0-1-1,0-1 0,-1 0 1,9-1-10,-22 0 2,0 0 0,0-1 1,0 1-1,0 0 0,0 0 1,0-1-1,0 1 0,0 0 0,0-1 1,0 1-1,0-1 0,0 0 1,0 1-1,0-1 0,0 0 1,0 1-1,-1-1 0,1 0 1,0 0-1,-1 0 0,1 0 1,0 1-1,-1-1 0,1 0 0,-1 0 1,1 0-1,-1-1 0,0 1 1,1 0-1,-1 0 0,0 0 1,0 0-1,0-1-2,1-6 11,0 1 0,-1-1 1,0 0-1,-1-6-11,1 0 15,0 10-15,0-1 0,0 0 0,0 0 1,-1 0-1,0 0 0,0 0 0,0 1 0,-1-1 1,1 0-1,-1 1 0,0-1 0,0 1 1,-2-2-1,0 2-7,0-1 0,0 1 0,0 0 0,-1 0 0,1 1 0,-1-1 0,0 1 0,0 0 0,-1 0 0,-4-1 7,0-1-38,0 0-1,-1 1 1,1 0-1,-1 1 1,0 1-1,0-1 1,-9 0 38,18 3 10,16 0-141,35 0 48,131 0-2059,-178 0-1435,-2 0-1988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41.6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13046,'0'0'982,"0"0"-126,0 0 910,0 0 177,0 32-1060,0 109-382,0 72 1055,3-161-1361,2-1 1,2 1-1,3 1-195,10 74-618,-18-118-1119,-1-7-4648,-1-2-2256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42.0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12662,'0'0'3073,"0"0"-2689,0 0 1329,0 0-544,0 0-769,0 0-400,159 0 0,-97 0 0,-10 0-448,-38 0-2065,-8 0-1153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43.4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3 9877,'0'0'824,"0"0"142,0 0 557,0 0-509,0 0-731,-14-2 2099,14 4-2306,0 0 1,1 0-1,-1 0 0,1 0 1,-1 0-1,1 0 0,0 0 1,0 0-1,0-1 0,0 1 1,0 0-1,0 0 0,0-1 1,1 1-1,-1 0 0,0-1 1,1 1-1,-1-1 0,1 0 1,0 1-77,7 4 259,0-1 1,0 0 0,8 3-260,1 1 445,25 13-13,-25-15-320,-1 2 0,0 0 0,0 2-112,-12-8 3,0 1 0,0 0 0,-1 0 0,1 1 1,-1-1-1,0 1 0,0 0 0,0 0 0,-1 0 1,0 1-1,1 2-3,15 25 35,-15-28-12,-1 0 0,0 0 0,0 1 0,0-1-1,0 1 1,-1 0 0,0 0 0,0 0 0,-1 0 0,0 0-1,0 0 1,0 5-23,-1-7-13,0 0-1,0 0 0,0 0 1,-1-1-1,0 1 0,0 0 1,0 0-1,0 0 0,0 0 1,-1-1-1,-1 3 14,-1 0 3,0-1 1,-1 1-1,1-1 0,-1 1 0,-1-1 0,0 0-3,-18 18 93,2 1-1,0 1 1,-10 17-93,27-35 15,-1 1 1,0-1-1,-1-1 0,-3 3-15,10-8-162,0-1 194,0 0 32,-7-17 266,4-50-15,4-50-315,1 29 355,-2-70 248,0 158-414,0 0-117,0 0-34,0 0 20,0 0-63,0 0 74,-1 2-43,1 1-1,0 0 0,0 0 0,-1-1 0,2 1 1,-1 0-1,0 0 0,1 2-25,-1 0 15,1 30-108,-2-27-167,1 0 1,0-1-1,0 1 0,1 0 1,0 0-1,0-1 0,1 1 1,0-1-1,0 1 0,2 0 260,0-3-3860,0-4-3357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59.2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2497,'0'0'1777,"0"0"-1185,0 0 1489,0 0-656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59.2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97 88 7203,'0'0'2175,"0"0"-713,0 0 128,0 0 275,0 0-35,0-18-155,0-45 966,0 56-887,0 10-201,0 43-332,5 395 542,-4 300-1112,-23-471-375,0-10-226,18 327 78,5-357 16,-6-118-8,-5 0 0,-6 10-136,-1 10 48,12-54 14,3 0-1,4 12-61,-1 9-22,-1 457 110,1-549-98,0-1 0,0 1-1,0 0 1,1-1-1,0 0 1,0 1-1,1-1 1,0 0 0,0 0-1,0 0 1,4 3 10,2 7 10,-8-15 20,1-1-1,0 1 0,-1 0 0,1-1 0,0 1 1,0-1-1,0 1 0,0-1 0,0 0 0,-1 0 1,1 0-1,0 0 0,0 0 0,0 0 1,1-1-30,3 1-33,131-6 68,100-18-35,-177 17 45,491-40 224,-86 31-79,-211 1 4,158-4 199,154 19-14,-433 5-428,12 8 49,-13-2-162,13-5 162,-9-1 51,46 11-51,-116-9 61,418 14 147,-308-17-109,-27 5-51,39 0-27,-16-9-693,-172 0-315,0 0-1038,0-1-2167,0-1-2787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59.2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226 1 9476,'0'0'3906,"0"0"-2679,0 0-74,0 0 200,0 0-889,0 0-235,-2 10 185,1 3-336,-1-1 0,0 0 0,-1 0 0,0 0 0,-1 0 0,-1-1 1,-3 7-79,-18 25 169,-2 0 1,-8 6-170,8-11 147,2 1-1,-17 32-146,40-67 4,2-3-4,1 0-1,-1 0 1,1-1-1,-1 1 1,1 0-1,0 0 1,-1 0-1,1 0 1,0-1-1,-1 1 1,1 0-1,0 0 1,0 0-1,0 0 1,0 0-1,0 0 1,0 0-1,0 0 1,0 0 0,0 1-107,1-2 96,0 0 0,1 0 0,-1 0 0,0 0 0,0 0 0,0 0 0,0-1 0,0 1 0,0 0 0,0-1 0,0 1 0,0 0 0,0-1 0,0 1 0,0-1 0,0 0 0,1 0 11,14-14 4,0 0-1,-1-1 1,-1-1-1,0 0 1,-1-2-4,0 2-5,27-39 35,-16 21 84,25-27-114,-41 53-10,1 0 0,0 0 0,0 1 0,1 1 0,0-1 0,0 1 0,1 1 0,6-3 10,-17 9-6,0 0 0,1 0 1,-1 0-1,0 0 0,0 1 0,0-1 0,1 0 0,-1 0 0,0 0 0,0 0 0,0 0 0,1 0 0,-1 1 0,0-1 0,0 0 0,0 0 0,0 0 0,0 1 0,1-1 0,-1 0 0,0 0 0,0 0 0,0 1 0,0-1 0,0 0 0,0 0 0,0 1 0,0-1 0,0 0 0,0 0 0,0 1 0,0-1 0,0 0 0,0 0 0,0 0 0,0 1 0,0-1 6,1 16 42,0-8-20,0-2-11,0 0-1,1-1 1,0 1 0,1-1-1,-1 1 1,1-1 0,0 0-1,0 0 1,0 0 0,3 2-11,43 46 11,-8-10 71,18 24-36,-30-36 10,13 19-56,-41-49-3,-1-1 6,0 0 0,0 0 0,1 0 0,-1 1 0,0-1-1,0 0 1,1 0 0,-1 0 0,0 1 0,0-1 0,0 0-1,1 0 1,-1 1 0,0-1 0,0 0 0,0 0 0,0 1-1,1-1 1,-1 0 0,0 0 0,0 1 0,0-1-1,0 0 1,0 1 0,0-1 0,0 0 0,0 1 0,0-1-1,0 0 1,0 0 0,0 1 0,0-1 0,0 0 0,0 1-1,0-1 1,-1 0 0,1 0 0,0 1 0,0-1 0,0 0-1,0 1 1,0-1 0,-1 0 0,1 0 0,0 0 0,0 1-1,-1-1 1,1 0 0,0 0 0,0 0 0,-1 0 0,1 1-1,0-1 1,0 0 0,-1 0 0,1 0 0,0 0-1,-1 0 1,1 0 0,0 0 0,0 0 0,-1 0 0,1 0-3,-130 10 330,-210 15 799,304-23-1876,35-2-1449,1 0-3134,0 0-6988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59.2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82 11285,'0'0'2094,"0"0"-378,0 0 445,0 0-803,0 0-459,0 0-125,-1-4-142,-4-11-365,5 15-264,0 0 1,0 0 0,0 0 0,0-1-1,0 1 1,0 0 0,1 0 0,-1 0-1,0 0 1,0-1 0,0 1 0,0 0-1,0 0 1,0 0 0,0 0 0,1 0-1,-1-1 1,0 1 0,0 0 0,0 0-1,0 0 1,1 0 0,-1 0 0,0 0-1,0 0 1,0 0 0,1 0 0,-1 0-1,0 0 1,0 0 0,0 0 0,0 0-1,1 0 1,-1 0 0,0 0-1,0 0 1,0 0 0,1 0 0,-1 0-1,0 0 1,0 0 0,0 0 0,0 0-1,1 0 1,-1 0 0,0 0 0,0 0-1,0 1 1,0-1 0,1 0 0,-1 0-1,0 0 1,0 0 0,0 0 0,0 1-1,0-1 1,0 0 0,0 0 0,1 0-1,-1 0 1,0 1 0,0-1-4,7 5 64,0 0 1,-1 1 0,1 0-1,-1 1 1,0-1-1,0 1 1,-1 0-1,0 0 1,-1 1 0,1 0-65,13 25 110,10 28-110,-20-43 44,16 44 101,8 33-145,14 37 34,-43-125-36,-1-1 0,1 0 1,0 0-1,1 0 0,-1 0 0,1-1 1,2 3 1,-5-7 3,0-1 1,0 1-1,0 0 1,-1-1-1,1 1 0,0 0 1,0-1-1,0 1 1,0-1-1,0 0 1,0 1-1,0-1 1,0 0-1,0 1 0,0-1 1,0 0-1,0 0 1,0 0-1,0 0 1,0 0-1,0 0-3,1-1 16,0 1 0,0-1 0,-1 0 0,1 0 0,0 0 1,-1 0-1,1 0 0,-1 0 0,1 0 0,-1-1 0,1 1 0,-1 0 0,0-1 0,0 1 0,0-1 0,1 0-16,58-88 404,10-25-404,-66 108 15,69-123 76,58-91 42,-127 214-88,-2 4-260,-4 14-666,0-1-778,0 0-1,-1 0 1,0 0 0,-2 3 1659,-3 7-5440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59.2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191 1 2129,'0'0'7139,"0"0"-4444,0 0-1094,0 0-436,0 0-68,-23 8-57,-14 6-12,-19 11-1028,51-22 54,0 0 1,0 0 0,1 0 0,0 1 0,-1 0 0,1 0 0,0 0 0,1 0 0,-1 1 0,1-1 0,0 1 0,0 0-1,0 0 1,1 0 0,0 0 0,0 1 0,0-1 0,1 0 0,-1 1 0,1-1 0,0 1 0,1 4-55,-1-5-3,-2 19 34,1-1-1,1 1 0,2 7-30,-1-2 40,0-23-29,0 0 1,1 0-1,0 1 0,0-1 0,0 0 1,1 0-1,0 0 0,0 0 1,0-1-1,1 1 0,0-1 0,0 1 1,0-1-1,1 0 0,1 1-11,4 4 12,0-1-1,1 0 0,0 0 1,1-1-1,0 0 1,7 3-12,-5-3 9,0-1 0,1-1 1,-1 0-1,1-1 0,0 0 1,1-1-1,-1-1 0,1 0 1,0-1-1,0-1 0,-1 0 1,9-1-10,-22 0 2,0 0 0,0-1 1,0 1-1,0 0 0,0 0 1,0-1-1,0 1 0,0 0 0,0-1 1,0 1-1,0-1 0,0 0 1,0 1-1,0-1 0,0 0 1,0 1-1,-1-1 0,1 0 1,0 0-1,-1 0 0,1 0 1,0 1-1,-1-1 0,1 0 0,-1 0 1,1 0-1,-1-1 0,0 1 1,1 0-1,-1 0 0,0 0 1,0 0-1,0-1-2,1-6 11,0 1 0,-1-1 1,0 0-1,-1-6-11,1 0 15,0 10-15,0-1 0,0 0 0,0 0 1,-1 0-1,0 0 0,0 0 0,0 1 0,-1-1 1,1 0-1,-1 1 0,0-1 0,0 1 1,-2-2-1,0 2-7,0-1 0,0 1 0,0 0 0,-1 0 0,1 1 0,-1-1 0,0 1 0,0 0 0,-1 0 0,-4-1 7,0-1-38,0 0-1,-1 1 1,1 0-1,-1 1 1,0 1-1,0-1 1,-9 0 38,18 3 10,16 0-141,35 0 48,131 0-2059,-178 0-1435,-2 0-1988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59.2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13046,'0'0'982,"0"0"-126,0 0 910,0 0 177,0 32-1060,0 109-382,0 72 1055,3-161-1361,2-1 1,2 1-1,3 1-195,10 74-618,-18-118-1119,-1-7-4648,-1-2-2256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59.2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12662,'0'0'3073,"0"0"-2689,0 0 1329,0 0-544,0 0-769,0 0-400,159 0 0,-97 0 0,-10 0-448,-38 0-2065,-8 0-1153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7:59.2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3 9877,'0'0'824,"0"0"142,0 0 557,0 0-509,0 0-731,-14-2 2099,14 4-2306,0 0 1,1 0-1,-1 0 0,1 0 1,-1 0-1,1 0 0,0 0 1,0 0-1,0-1 0,0 1 1,0 0-1,0 0 0,0-1 1,1 1-1,-1 0 0,0-1 1,1 1-1,-1-1 0,1 0 1,0 1-77,7 4 259,0-1 1,0 0 0,8 3-260,1 1 445,25 13-13,-25-15-320,-1 2 0,0 0 0,0 2-112,-12-8 3,0 1 0,0 0 0,-1 0 0,1 1 1,-1-1-1,0 1 0,0 0 0,0 0 0,-1 0 1,0 1-1,1 2-3,15 25 35,-15-28-12,-1 0 0,0 0 0,0 1 0,0-1-1,0 1 1,-1 0 0,0 0 0,0 0 0,-1 0 0,0 0-1,0 0 1,0 5-23,-1-7-13,0 0-1,0 0 0,0 0 1,-1-1-1,0 1 0,0 0 1,0 0-1,0 0 0,0 0 1,-1-1-1,-1 3 14,-1 0 3,0-1 1,-1 1-1,1-1 0,-1 1 0,-1-1 0,0 0-3,-18 18 93,2 1-1,0 1 1,-10 17-93,27-35 15,-1 1 1,0-1-1,-1-1 0,-3 3-15,10-8-162,0-1 194,0 0 32,-7-17 266,4-50-15,4-50-315,1 29 355,-2-70 248,0 158-414,0 0-117,0 0-34,0 0 20,0 0-63,0 0 74,-1 2-43,1 1-1,0 0 0,0 0 0,-1-1 0,2 1 1,-1 0-1,0 0 0,1 2-25,-1 0 15,1 30-108,-2-27-167,1 0 1,0-1-1,0 1 0,1 0 1,0 0-1,0-1 0,1 1 1,0-1-1,0 1 0,2 0 260,0-3-3860,0-4-3357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8:37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1 0 11973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8:48.4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1798 9108,'0'0'1318,"0"0"-91,0 0 35,0 0-69,0 0-294,-4 3 97,2 0 723,5-3 3546,14-1-4967,-1 0 0,1-1 0,-1-2 1,0 1-1,0-2 0,0 0 1,4-2-299,36-17 1406,18-13-1406,-21 11 179,726-331 1454,-667 307-1407,145-63 276,105-24-502,255-80 55,-561 197-54,137-53-54,-3-9 0,11-15 53,0-6 209,4 8 0,6 9-209,-112 51-173,-18 7 125,-2-3 0,5-6 48,69-32 123,-68 32-225,-71 29 86,-12 6 18,0 1 1,0-1-1,0 1 1,0 0-1,1 0 1,-1 0-1,0 0 1,1 0-1,-1 0 1,1 1-1,-1-1 1,1 1-1,-1-1-2,-1 1 16,-1 0-82,0 0-46,0 0-209,0 0-180,0 0-51,0 0-606,-12 1-8356,-4 2 1977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8:10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8660,'0'0'0,"0"0"-160,0 0 128,0 0-48,0 0-865,0 0-223,20 0 1072,-6 0-16,-14 0-304,0 0-2594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8:13.7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353 10 1921,'0'0'5362,"0"0"-3379,0 0-201,0 0 376,0 0-835,0 0-264,4-5 1441,-4 5-2472,0 0 0,0 0 0,0 0 1,0 0-1,0 0 0,1 0 0,-1 0 0,0 0 1,0 0-1,0 0 0,0 0 0,0 0 1,0 0-1,0 0 0,0 0 0,0-1 0,0 1 1,0 0-1,0 0 0,1 0 0,-1 0 1,0 0-1,0 0 0,0 0 0,0 0 0,0 0 1,0-1-1,0 1 0,0 0 0,0 0 0,0 0 1,0 0-1,0 0 0,0 0 0,0 0 1,0-1-1,0 1 0,0 0 0,0 0 0,-1 0 1,1 0-1,0 0 0,0 0 0,0 0 1,0 0-1,0 0 0,0-1 0,0 1 0,0 0 1,0 0-1,0 0 0,0 0 0,0 0 0,0 0 1,-1 0-1,1 0 0,0 0 0,0 0 1,0 0-1,0 0 0,0 0-28,-8 1 105,1 0 0,-1 0-1,0 1 1,1 0 0,0 1 0,0-1 0,0 1 0,0 1-1,0-1 1,0 1 0,1 1 0,-1 0-105,-14 10 14,1 1-1,1 1 1,-1 2-14,2 1 15,0 0-1,1 2 1,1 0-1,1 1 1,2 0-1,0 2 1,-1 5-15,7-18-494,1-1 0,-1 0-1,-1 0 1,1-1 0,-7 5 494,8-11-2211,2-3-1997,4-1-2301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8:14.1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12838,'0'0'2385,"0"0"-2049,0 0 1521,0 0-785,0 0-1008,0 0 49,41 84 303,-6-38 144,10 4-432,0-4-80,3-2-48,-3-7 32,0 0-32,-4-6-32,-13-3-1377,-28-25-2304,0-3-2834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8:54.9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71 9556,'0'0'3010,"0"0"-1249,0 0-201,0 0-108,0 0-412,25 1 3672,-22 2-4598,0 0 1,0 0-1,0 0 1,0 0-1,-1 1 1,0 0-1,0-1 1,0 1 0,0 0-1,0 0 1,0 2-115,3 5 138,39 62 454,-31-54-560,0 1 0,-2 1 0,0-1 0,0 7-32,20 65 87,-2 14-87,-6-20 92,19 39-92,-36-108-2,10 26-7,-15-40 9,0-1 0,1 1-1,-1-1 1,0 0-1,1 0 1,0 0-1,-1 0 1,1 0 0,0 0-1,0 0 1,0 0-1,0-1 1,1 1 0,-1-1 0,-1 0 2,-1-1 1,1 0-1,-1 0 1,1 0-1,-1 1 1,1-1-1,0 0 1,-1 0-1,1 0 1,-1 0-1,1 0 1,0 0-1,-1 0 1,1-1-1,-1 1 1,1 0-1,0 0 1,-1 0-1,1-1 1,-1 1-1,1 0 1,-1 0-1,1-1 1,-1 1-1,1-1 1,-1 1-1,1 0 0,-1-1 1,1 0-3,10-17 144,169-395 202,-86 187-364,-77 188 7,1-1 35,6-25-24,-22 61-4057,-2 13 1021,-1-2 1002,1 13-2875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8:57.8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1 0 9668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8:58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180 275 9668,'-107'-124'1991,"86"99"-1010,21 25 103,0 0-348,-4 10 91,-4 14-493,2 2 1,0-1-1,2 1 1,0-1-1,2 1 1,1 0-1,1 0 1,1 4-335,0-28 7,-1-1-1,0 1 1,1-1 0,-1 1 0,1-1-1,-1 0 1,1 1 0,0-1 0,0 0-1,-1 1 1,1-1 0,0 0 0,0 0-1,0 0 1,0 0 0,0 0 0,1 0-1,-1 0 1,0 0 0,0-1-1,1 1 1,-1 0 0,0-1 0,1 1-1,-1-1 1,1 1 0,-1-1 0,1 0-1,-1 0 1,1 1-7,8 0 18,0 0-1,0 0 1,0-1-1,3 0-17,-1 0-3,-6 0-27,-1 0-1,1 0 0,0-1 0,0 0 1,0 0-1,-1 0 0,1-1 1,-1 1-1,1-1 0,-1 0 0,1-1 1,-1 0-1,0 0 0,0 0 0,-1 0 1,1-1-1,-1 1 0,1-1 1,-1 0-1,0-1 0,0 1 0,-1-1 1,0 0-1,0 1 0,0-1 1,0-1-1,0 1 0,-1 0 0,0-1 1,-1 1-1,2-5 31,0-9-30,-1-1 1,-1 1-1,0 0 1,-2-13 29,0-5-106,1 25 98,0 1 0,-1-1 1,0 1-1,-1-1 0,-1 1 1,-2-8 7,4 16 0,0-1 0,-1 1 1,1 0-1,-1-1 0,0 1 0,0 0 1,0 0-1,0 0 0,0 0 0,-1 1 1,1-1-1,-1 0 0,0 1 0,0 0 1,0 0-1,0 0 0,0 0 0,0 0 1,-1 1-1,1-1 0,0 1 1,-1 0-1,0 0 0,-4-1-10,0 1-1,0 0 1,0 1 0,0-1 0,0 2 0,0-1 0,0 1 0,0 0-1,0 1 1,0 0 0,0 0 0,1 0 0,-1 1 0,-4 3 10,8-4-11,0 1 1,0-1-1,0 1 1,0 0 0,0 0-1,0 0 1,1 0-1,0 1 1,0-1 0,0 1-1,0 0 1,0 0-1,1 0 1,-1 0-1,1 1 1,0-1 0,1 1-1,-1-1 1,1 1-1,0-1 1,0 1-1,0 0 1,1 0 0,-1 4 10,1 11-486,0-9-3340,0-5-3572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8:59.5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1 187 5635,'0'0'4740,"0"0"-2853,0 0-44,0 0 441,0 0-755,0 0-246,4-4-376,15-13-72,-15 13-181,-4 4-137,8 6 185,-2 5-667,0-1 1,-1 1 0,0 0-1,-1 1-35,15 30 7,186 316 71,-205-357-75,1 1 0,0-1 0,-1 0 0,1 0 0,0 0 0,0 0 0,0 0 0,-1 0 0,1 0 0,0-1 0,0 1 0,1 0-1,-1 0 1,0-1 0,0 1 0,0 0 0,1-1-3,-1 0 7,0 0 0,0 0 0,-1 0 0,1 0-1,0 0 1,-1 0 0,1 0 0,0 0 0,0 0-1,-1-1 1,1 1 0,0 0 0,-1-1-1,1 1 1,-1 0 0,1-1 0,0 1 0,-1-1-1,1 1 1,-1-1 0,1 1 0,-1-1-7,4-4 31,-1 0 1,0 0-1,-1 0 1,1 0-1,-1-1 1,2-4-32,92-299 259,-78 259-200,1-7-43,2 2 1,3 0 0,3 1-17,-23 44-5,-3 9-126,-1 1-541,0 4-854,0 36-4159,0-22-107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8:59.9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149 59 12038,'0'0'3414,"0"0"-2402,0 0 498,0 0 437,0 0-992,-14 27-451,-42 82-79,38-64-37,18-23-30,1-8-224,0-13-122,-1 0-1,1 0 1,-1 1 0,1-1-1,-1 0 1,1 0-1,-1 0 1,1 0 0,0 1-1,0-1 1,0 0 0,-1 0-1,1-1 1,0 1 0,0 0-1,0 0 1,1 0-1,-1-1 1,0 1 0,0 0-1,0-1 1,0 1 0,1-1-1,-1 1 1,0-1-1,1 0 1,-1 0 0,0 1-1,0-1 1,1 0 0,0 0-12,53 2 162,-44-2-125,15 0-27,-11 1 11,0-1 0,0-1-1,0 0 1,0-1 0,3-2-21,-13 3 4,-1 0 0,1-1 0,-1 0 0,0 0 0,1 0 0,-1 0 0,0-1 0,0 1 0,-1-1 1,1 0-1,-1 0 0,1-1 0,-1 1 0,0-1 0,0 1 0,0-1 0,-1 0 0,3-4-4,-1-2 7,-1 0 0,0 0 0,0 0 0,-1 0 1,0-1-1,-1 1 0,0-1 0,-1 1 0,0-1 0,0-4-7,0 4 14,0 5 3,0 0-1,-1 1 0,1-1 0,-1 0 1,0 1-1,-1-1 0,1 1 0,-1 0 1,0-1-1,-1-1-16,1 4 0,0 0 0,0 0 0,0 1 0,0-1 0,-1 1 0,1-1 0,-1 1 0,1 0 0,-1 0 0,0 0 0,0 0 0,0 1 0,0-1 0,0 1 0,0 0 0,0 0 0,0 0 0,-1 0 0,-15-3-51,0 2-1,0 0 1,-1 1-1,1 1 1,0 0-1,0 2 1,-10 2 51,20-3-87,0 1-1,0 1 1,1-1-1,-1 2 1,1-1 0,0 1-1,0 0 1,0 1-1,0 0 1,1 0-1,0 1 1,0 0 0,0 0-1,1 0 1,0 1-1,0 0 1,-4 7 87,7-5-2932,3 0-2364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9:17.7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656 0 10501,'0'0'1723,"0"0"-370,0 0 557,0 0 134,0 0-801,4 2 690,-4-2-1916,0 0 0,0 1-1,0-1 1,0 1 0,0-1 0,0 1-1,0-1 1,0 1 0,0-1 0,0 1-1,-1-1 1,1 1 0,0-1-1,0 0 1,0 1 0,-1-1 0,1 1-1,0-1 1,-1 0 0,1 1 0,0-1-1,-1 0 1,1 1 0,0-1 0,-1 0-1,1 1 1,-1-1-17,-46 46 1007,-13 7-1007,-21 19 260,-9 13-216,-4-4-1,-4-5 1,-49 28-44,141-101-642,1 1 0,-1 0 0,1 0 0,0 0 1,-3 4 641,7-6-4200,1-2-1760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9:20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0 6227,'0'0'4148,"0"0"-2806,0 0-298,0 0 535,0 0-597,0 0-275,-1 1 2955,-1 11-3221,3 3-320,0-1 0,1 1 1,0-1-1,2 0 0,0 1 1,2 5-122,14 30 167,4 6-167,4 9 36,-10-21-40,2 0-1,1-1 1,4 2 4,-17-33-92,0 1-1,1-1 1,0 0-1,1-1 1,1 0-1,0-1 1,0 0-1,1-1 1,0 0 0,0-1-1,12 6 93,-18-12-424,3 1-232,-6-1-2743,-3-2-934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9:26.4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1 848,'0'0'5763,"0"0"-3709,0 0-560,0 0 369,0 0-369,0 0-11,0 0-181,0 0-451,0 0-360,3 6 493,11 11-423,2 0 0,0-2 1,1 0-1,1-1 0,0 0 0,5 1-561,-1 1 342,490 386 2638,260 201-1473,-505-416-1363,227 117-144,-227-159-15,73 42-1185,-183-93-3270,-2 6 4470,-139-87-3850,-21-13-2697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09:31.3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5539,'0'0'1029,"0"0"-71,0 0 277,0 0-269,0 0-368,0 0-179,0 0-131,0 0 229,0 0 78,0 0-107,0 0-146,0 0-65,0 0-58,0 0-136,0 0 72,0 19 752,0-13-740,0-1 1,0 0 0,0 1 0,1-1-1,0 0 1,1 6-168,0-8 48,-1-1 1,1 1-1,-1 0 1,1-1-1,0 0 0,0 1 1,0-1-1,0 0 1,0 0-1,1 0 0,-1 0 1,1 0-1,0 0-48,24 15 580,2 0 1,8 2-581,39 23 573,-27-8-251,-1 3-1,-2 1 1,-2 2-1,29 35-321,-42-45-38,29 22 38,-8-7-69,-50-43 53,0-1 0,0 1-1,0 0 1,-1 0-1,1 0 1,-1 0 0,1 0-1,-1 1 1,0-1 0,0 0-1,0 1 1,0 0 16,-1-1-312,1-1 1,-1 1-1,0 0 1,0 0-1,0 0 1,0-1-1,0 1 1,0 0-1,0 0 1,-1 0-1,1 0 312,0-2-163,-1 1 0,1-1 0,0 1 0,0-1-1,-1 0 1,1 1 0,0-1 0,-1 1 0,1-1-1,0 0 1,-1 0 0,1 1 0,0-1 0,-1 0-1,1 0 1,-1 1 0,1-1 0,0 0 0,-1 0-1,1 0 1,-1 0 0,1 0 0,-1 1 0,1-1-1,-1 0 1,1 0 0,-1 0 0,1 0-1,-1 0 1,1 0 0,0-1 0,-1 1 163,1 0-156,-11 0-6692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05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284 135 6435,'0'0'7497,"0"0"-5232,0 0-30,0 0 372,0 0-1249,0-5-862,0 4-484,1 1 1,-1-1-1,0 1 0,0-1 1,0 1-1,0-1 0,0 1 0,0-1 1,0 1-1,0-1 0,0 1 1,0 0-1,0-1 0,0 1 0,0-1 1,0 1-1,0-1 0,0 1 0,0-1 1,-1 1-1,1-1 0,0 1 1,0 0-1,-1-1 0,1 1 0,0-1 1,-1 1-1,1 0 0,0-1 1,-1 1-1,1 0-12,-15 16 359,9-9-277,-45 56 635,10-15-255,3 2 0,-19 33-462,46-66 6,2 1 0,0 0 0,1 1 0,1-1 0,0 2 0,2-1 1,0 1-1,1-1 0,1 1 0,1 5-6,1-15-10,0 2 23,0 0-1,1 0 0,1 0 0,0-1 0,0 2-12,0-10 8,0 0 0,0 1 0,0-1 0,1 0 0,-1 1 0,1-1 0,-1 0 0,1 0 0,0 0 0,0-1 0,1 1 0,-1 0 0,0-1 0,1 1 0,0-1 0,-1 0 0,1 0 0,2 1-8,2 1 16,1 0 1,0 0-1,0-1 1,0 0-1,1-1 0,-1 1 1,1-2-1,8 2-16,11-1 26,1-1-1,2-1-25,-10 0 2,-4-1-4,0-1 1,-1 0-1,1-1 1,-1-1 0,0 0-1,0-1 1,0-1-1,-1-1 1,0 0-1,0-1 1,0 0-1,-1-1 1,-1-1-1,0 0 1,0-1-1,-1-1 1,0 0 0,5-7 1,0-1 31,-2 0 0,0-1 0,-1-1 1,-1 0-1,-1-1 0,-1 0 0,-1-1 1,-1 0-1,-2 0 0,0-1 0,2-21-31,-3 1 14,-3 0-1,-2-43-13,-1 82-2,0 0-1,0 1 1,-1-1 0,0 0-1,0 0 1,0 0 0,-1 1 0,0-1-1,0 0 1,0 1 0,0 0-1,-1-1 1,0 1 0,0 0-1,-1 1 1,1-1 0,-1 0 0,0 1-1,0 0 1,-1 0 0,1 0-1,-1 1 1,0-1 0,0 1-1,0 0 1,0 1 0,-1-1 0,1 1-1,-1 0 3,-5-2-31,0 1-1,-1 1 0,1 0 1,-1 1-1,1 0 0,-1 0 1,-10 2 31,5-1-219,16 0 133,0 0-1,0 0 1,-1 0 0,1 0-1,0 0 1,0 0 0,0 0-1,0 1 1,0-1-1,0 0 1,0 1 0,-1-1-1,1 1 1,0-1 0,0 1-1,0-1 1,1 1 0,-1 0-1,0-1 1,0 1-1,0 0 1,0 0 0,0 0 86,0 1-484,1 0 0,-1 1 1,0-1-1,1 0 0,-1 0 0,1 1 1,0-1-1,-1 0 0,1 1 0,1-1 1,-1 1 483,0 15-5440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06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0 12422,'0'0'3140,"0"0"-1788,0 0-380,0 0 276,0 0-218,-3 39-256,-8 128 170,8-90 15,3 17-959,1-78 44,-1-1 9,1 1 0,1-1 0,0 0 0,1 0 0,1 1 0,0-2 0,1 1-1,1-1 1,4 9-53,-7-18-19,0 1-1,0-1 0,1 0 1,-1 0-1,1 0 1,0-1-1,1 1 0,-1-1 1,1 0-1,0 0 1,0-1-1,0 1 0,0-1 1,0 0-1,1-1 0,0 1 1,-1-1-1,1 0 1,0-1-1,0 1 0,0-1 1,0 0-1,0-1 0,6 1 20,-4-1-627,17-1-1313,-11-7-2293,-3-11-2397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07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190 1 11525,'0'0'1804,"0"0"474,0 0 454,0 0-536,0 0-1343,-12 1-452,5-1-361,1 1 0,-1-1 0,0 2 0,0-1 0,1 1 0,-1 0 0,1 0 0,-1 0 0,1 1 0,0 0 0,0 1 0,0-1 0,1 1 0,-1 0 0,1 1-40,-3 3 59,1 0 1,1 0-1,0 1 1,0-1-1,0 1 1,1 1-1,1-1 0,0 1 1,0 0-1,0 0 1,1 0-1,0 4-59,-2 14 13,2 0-1,1 0 0,0 0 1,3 1-13,-1-20 10,0 0 1,1 0-1,0 0 0,0-1 1,1 1-1,1 0 0,-1-1 0,1 1 1,1-1-1,-1 0 0,4 4-10,-1-3 12,1 1 0,0-1 0,1 0 0,0-1 0,0 0-1,1 0 1,0-1 0,6 4-12,-3-2 31,0-1 1,1-1-1,0 0 1,1-1-1,-1 0 0,2-1-31,-7-2-25,1-1 0,-1 0 0,1 0 0,0-1 0,0 0 1,0-1-1,0 0 0,0 0 0,0-1 0,6-1 25,-14 2 2,1-1 0,-1 1 0,0-1 0,1 1 0,-1-1 0,0 0 0,0 0 0,0 0 1,1 1-1,-1-1 0,0 0 0,0 0 0,-1 0 0,1-1 0,0 1 0,0 0 0,0 0 1,-1 0-1,1-1 0,0 1 0,-1 0 0,0-1 0,1 1 0,-1 0 0,0-1 0,1 1 0,-1-1-2,1-7-2,0 0-1,-1 1 0,0-1 0,-1-2 3,1-2-16,1-9-82,-1 14 41,0 1-1,0-1 1,0 1 0,-1-1 0,0-3 57,0 10-12,1 0 1,-1 0-1,1 0 0,-1 0 1,0 1-1,1-1 1,-1 0-1,0 0 0,0 0 1,1 1-1,-1-1 0,0 0 1,0 1-1,0-1 1,0 1-1,0-1 0,0 1 1,0-1-1,0 1 1,0 0-1,0-1 0,-1 1 12,-28-5 10,19 4-18,3 0 77,-13-2 73,19 2-286,13 1-288,194 0 569,-118 0-5332,-83 0 278,-4 0-6216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1.3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 5987,'0'0'4180,"0"0"-1272,0 0-320,0 0-64,0 0-494,0 0-560,0 0-1402,0 0-1,0 0 1,0 0 0,0 0-1,0 0 1,0 0 0,0 0-1,0-1 1,0 1-1,0 0 1,-1 0 0,1 0-1,0 0 1,0 0-1,0-1 1,0 1 0,0 0-1,0 0 1,0 0 0,0 0-1,0 0 1,0 0-1,0-1 1,0 1 0,0 0-1,1 0 1,-1 0-1,0 0 1,0 0 0,0 0-1,0-1 1,0 1 0,0 0-1,0 0 1,0 0-1,0 0 1,0 0 0,0 0-1,1 0 1,-1-1-1,0 1 1,0 0 0,0 0-1,0 0 1,0 0 0,0 0-1,1 0 1,-1 0-1,0 0 1,0 0 0,0 0-1,0 0 1,0 0-1,0 0 1,1 0 0,-1 0-1,0 0 1,0 0 0,0 0-1,0 0 1,0 0-1,1 0 1,-1 0 0,0 0-68,25 8-21,16 5 61,1-2 1,0-2 0,17 1-41,217 10 168,-154-17-3647,-123-3 86,-1 3-2557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1.6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11221,'0'0'3906,"0"0"-2001,0 0 96,0 0-897,0 0-944,0 0 224,83 13 593,-24-7-385,3 0-224,4 3-272,-4 4-48,-7-7-48,-7 0-16,-13 4-1600,-32-10-2562,-3 6-3874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2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73 7395,'0'0'3213,"0"0"-399,0 0-453,0 0-563,0 0 27,0-8 164,0 8-1971,0 1-1,0-1 0,0 0 1,0 0-1,0 0 1,0 0-1,1 0 0,-1 0 1,0 1-1,0-1 1,0 0-1,0 0 0,0 0 1,0 0-1,0 0 1,0 0-1,0 0 0,0 1 1,1-1-1,-1 0 1,0 0-1,0 0 0,0 0 1,0 0-1,0 0 1,0 0-1,0 0 0,1 0 1,-1 0-1,0 0 1,0 0-1,0 0 0,0 0 1,0 0-1,1 0 1,-1 0-1,0 0 0,0 0 1,0 0-1,0 0 1,0 0-1,0 0 0,1 0 1,-1 0-1,0 0 1,0 0-1,0 0 0,0 0 1,0 0-1,0 0 1,1-1-1,-1 1 0,0 0 1,0 0-1,0 0 1,0 0-1,0 0 0,0 0 1,0 0-1,0-1 1,0 1-1,0 0 0,0 0 1,0 0-1,0 0 1,0 0-18,15 20 12,-2 1 1,0 0 0,-1 1 0,-2 1-1,2 6-12,42 127 93,-44-123-84,31 104 25,-17-50-362,4 0 0,30 60 328,-54-139-246,8 16-519,-11-23 649,-1 0 0,1-1 0,0 1 1,-1 0-1,1 0 0,0-1 1,-1 1-1,1 0 0,0-1 1,0 1-1,0-1 0,0 1 0,0-1 1,0 1-1,0-1 0,0 0 1,0 1-1,0-1 0,0 0 1,0 0-1,0 0 116,-1 0 0,0 0-7,0 0 0,0 0 1,1 0-1,-1 0 0,0 0 0,0 0 0,0 0 1,1 0-1,-1 0 0,0 0 0,0 0 1,0 0-1,1-1 0,-1 1 0,0 0 0,0 0 1,0 0-1,0 0 0,0-1 0,1 1 1,-1 0-1,0 0 0,0 0 0,0 0 0,0-1 1,0 1-1,0 0 0,0 0 0,0 0 1,0-1-1,0 1 0,0 0 0,0 0 0,0-1 1,0 1-1,0 0 0,0 0 7,4-17 18,-1 1-1,0-1 1,-1-5-18,8-48 177,15-12 583,3 0 1,4 2 0,28-49-761,41-104 1666,-91 205-1536,-2 4 110,2 0 1,11-20-241,-21 43 4,1-1-1,0 1 1,0 0 0,0-1-1,0 1 1,1 0 0,-1 0-1,0 0 1,0 0-1,1 0 1,-1 0 0,1 0-1,-1 1 1,0-1 0,1 0-1,0 1 1,0-1-4,-2 1-50,1 0 0,0 0 0,0 0 0,-1 0 0,1 0 0,0 0 0,0 0 0,-1 0 0,1 0 0,0 1 0,0-1 0,-1 0 0,1 0 0,0 1 0,-1-1 0,1 0 0,0 1 0,-1-1 0,1 1 0,-1-1 0,1 1-1,0-1 1,-1 1 0,1-1 0,-1 1 0,0 0 0,1-1 0,-1 1 0,1 0 0,-1-1 0,0 1 0,0 0 0,1-1 0,-1 1 0,0 0 0,0 0 0,0-1 0,0 1 0,0 0 50,2 45-5117,-2-30 1606,0 11-6515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3.4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142 140 8308,'0'0'2388,"0"0"-358,0 0-339,0 0-421,0 0-488,0 0-318,-5-14-331,-16-47 25,20 58-145,0-1 0,0 1 1,0 0-1,1-1 0,-1 1 0,1-1 1,-1 1-1,1-1 0,0 1 0,1-2-13,-1-5 12,1 9-13,-1 1 0,0-1 0,1 0-1,-1 0 1,1 0 0,-1 0 0,1 1 0,0-1 0,-1 0 0,1 0 0,0 1-1,0-1 1,-1 1 0,1-1 0,0 1 0,0-1 0,0 1 0,0-1 0,-1 1-1,1 0 1,0-1 0,0 1 0,0 0 0,0 0 0,0 0 0,0-1-1,0 1 1,0 0 0,0 0 0,0 1 1,38-3-42,-33 2 41,-5 1 0,1-1 0,-1 0 0,0 0 0,0 1 0,0-1 0,0 1 0,0-1 0,0 1 0,0 0 0,0-1 0,0 1 0,0 0 1,0-1-1,0 1 0,0 0 0,0 0 0,-1 0 0,1 0 0,0 0 0,-1 0 0,1 0 0,-1 0 0,1 0 0,-1 0 0,1 0 1,-1 1-1,0-1 0,0 0 0,1 0 0,-1 0 0,0 1 0,0-1 0,0 0 1,1 10 2,-1 0 1,1 0-1,-2 7-2,0-5 13,2 3-14,-1 1 2,-1 1-1,-2 15 0,2-27 1,0-1 0,0 1 0,-1-1 0,0 1 1,0-1-1,0 0 0,-1 0 0,0 0 0,0 0 0,-3 3-1,-6 6-1,-1-2 1,0 1-1,-1-2 0,-1 0 1,-12 8 0,9-7-12,0 1 0,-16 15 12,33-27-2,0 0 1,1 0-1,-1-1 1,0 1-1,0 0 1,1 0-1,-1 0 1,0 0-1,1 0 1,-1 0-1,1 0 1,-1 0-1,1 0 1,-1 0-1,1 1 1,0-1-1,0 0 1,-1 1 1,2-2-2,-1 1-1,0-1 1,0 1 0,0-1-1,1 1 1,-1-1 0,0 1-1,1-1 1,-1 1 0,0-1 0,1 1-1,-1-1 1,1 1 0,-1-1-1,0 0 1,1 1 0,-1-1-1,1 0 1,-1 1 0,1-1 0,0 0-1,-1 1 1,1-1 0,-1 0 2,6 1-15,-1 1 1,1-1 0,-1 0 0,1-1 0,-1 0-1,1 0 15,-4 1 0,231 0 109,-123-2-66,-92 3 79,-10-1-1161,1-1-3447,-6 0-3949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3.7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32 12486,'0'0'3537,"0"0"-2144,0 0 928,0 0-1136,0 0-737,0 0-448,134-31 16,-89 31-16,0 3 80,7 9-64,-4-6-16,0-2-688,-3-4-2226,-38 0-768,-7 0-5570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4.3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 10245,'0'0'1683,"0"0"-282,0 0 370,0 0-471,0 0-452,21 20-210,68 64-142,-77-73-346,-1 1 1,0 0-1,-1 1 1,-1 0-1,0 1 0,5 9-150,3 7 98,18 32 324,16 40-422,-20-38-382,21 31 382,-51-94-13,0 1-1,0-1 1,0 0-1,0 0 1,0 0-1,0 0 1,1 0-1,-1 0 0,0 0 1,1 0-1,-1 0 1,1-1-1,-1 1 1,1-1-1,-1 1 1,1-1-1,0 1 1,-1-1-1,1 0 1,-1 0-1,1 0 1,0 0-1,-1 0 0,1 0 1,0 0-1,-1-1 1,1 1-1,1-1 14,1 0-12,0 0-1,0-1 1,-1 1-1,1-1 0,0 0 1,0 0-1,-1 0 0,0-1 1,1 1-1,-1-1 1,2-2 12,61-71 1138,-4-3-1,14-30-1137,31-66 1724,-32 49-526,-74 123-1185,2 1-150,-1 10-318,-2-8 452,3 14-1750,-2-1 0,1 0 1,-1 9 1752,-1 6-4768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4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0 298 7748,'0'0'2779,"0"0"-1106,0 0 315,0 0-545,0 0-760,20-21 243,65-67 42,-70 74-271,-2-1 0,0 0 0,0-1 0,-2-1-1,0 0 1,-1-1 0,0 0 0,3-11-697,0 0 81,-13 29-80,0 0 0,0 0 1,0 0-1,0 1 0,0-1 0,0 0 0,1 0 0,-1 0 0,0 0 0,0 0 0,0 0 1,0 0-1,0 0 0,0 0 0,0 0 0,0 0 0,0 0 0,0 0 0,0 0 0,1 0 0,-1 1 1,0-1-1,0 0 0,0 0 0,0 0 0,0 0 0,0 0 0,0 0 0,0 0 0,1 0 0,-1 0 1,0 0-1,0 0 0,0-1 0,0 1 0,0 0 0,0 0 0,0 0 0,0 0 0,0 0 1,1 0-1,-1 0 0,0 0 0,0 0 0,0 0 0,0 0 0,0 0 0,0 0 0,0 0 0,0 0 1,0-1-1,0 1 0,0 0 0,0 0 0,0 0 0,0 0 0,0 0 0,0 0 0,0 0 0,0 0 1,0 0-1,0-1 0,0 1 0,0 0-1,3 14 6,-2 19-6,-1-32 6,-1 107 81,2 117-793,0-214 382,1 0-1,0 0 1,0 0-1,1 0 1,0-1 0,1 1 324,15 35-4478,-17-43 935,-2-3-2455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5.2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 7395,'0'0'5139,"0"0"-2898,0 0 1344,0 0-1103,0 0-1730,0 0-464,0 0-48,162 0-64,-121-6-176,-3 6 0,4 0-128,-11 0-1793,0 0-832,-31 0-689,0 0-5554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5.8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 5362,'0'0'3154,"0"0"-1809,0 0 367,0 0-511,0 0-369,0 0-512,52-28 369,-31 28-577,-4 0 80,-3 0-16,-7 0-176,-1 0 64,1 0 144,4 0-192,3 0-16,-1 0-304,-13 0-2321,0 0-5491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6.4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 10613,'0'0'2067,"0"0"-356,0 0-634,0 0-639,0 0-249,0 0 118,11 0 267,206-5 3844,169 20-4418,189 10 436,4-24-437,-271-2-18,535 1-1819,-481 0-6646,-362 0 4567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7.2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 11461,'0'0'2479,"0"0"-11,0 0 701,0 0-1016,0 0-1302,0 0-493,3-2-148,-3 1-201,0 1 1,0 0-1,0 0 0,0 0 0,1-1 0,-1 1 0,0 0 0,0 0 0,0 0 1,0 0-1,1-1 0,-1 1 0,0 0 0,0 0 0,0 0 0,1 0 0,-1 0 1,0 0-1,0 0 0,1 0 0,-1 0 0,0 0 0,0 0 0,1 0 0,-1 0 1,0 0-1,0 0 0,0 0 0,1 0 0,-1 0 0,0 0 0,0 0 1,1 0-1,-1 0 0,0 0 0,0 0 0,0 0 0,1 1 0,-1-1 0,0 0 1,0 0-1,0 0 0,1 0 0,-1 1 0,0-1 0,0 0 0,0 0 0,0 0 1,0 1-1,1-1-9,6 20 606,2 46 522,-7-42-883,36 395 690,-38-409-931,6 131 249,-7-110-3680,0-1-3726,1-30-528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7.6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13286,'0'0'1473,"0"0"-833,0 0 961,0 0-977,0 0-208,0 0-320,214 13 144,-139-4-480,-6 3-1104,-51-12-2802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8.6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8180,'0'0'4466,"0"0"-1985,0 0 464,0 0 97,0 0-1730,0 0-495,24 0-81,24 0 160,14 0-832,14 0-32,3 0-32,8 0 0,2 0-512,-3 0-1393,-17 0-1024,-58 0-80,-11 0-1842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9.1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54 7603,'0'0'2548,"0"0"3,0 0 167,0 0-84,0 0-121,2-10-881,6-30-820,-8 40-808,0 0 0,0 0 0,0 0 0,0-1 0,0 1 0,0 0 0,0 0 0,1 0 0,-1 0 0,0-1 0,0 1 0,0 0 0,0 0 0,0 0 0,0 0 0,0-1 0,0 1 0,0 0 0,1 0 0,-1 0 0,0 0 0,0 0 0,0 0 0,0 0 0,0-1 0,1 1 0,-1 0 0,0 0 0,0 0 0,0 0 0,0 0 0,1 0 0,-1 0 0,0 0 0,0 0 0,0 0 0,0 0 0,1 0 0,-1 0 0,0 0 0,0 0 0,0 0 0,1 0-4,4 9 105,7 25 137,-1 0-1,-2 1 1,-1 0 0,-2 0 0,-1 1-242,10 96-1209,-2 129 1209,-12-243-1051,0 2-980,-3-7-6215,2-13-3714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9.4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 11525,'0'0'1537,"0"0"-577,0 0 705,0 0-1057,0 0-592,217-27-16,-172 39-336,-31-9-3121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19.7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1 224 9476,'0'0'3202,"0"0"-1505,0 0-142,0 0-445,0 0-198,0 0 233,22-25-185,69-77-13,-47 48-299,-28 20 78,-14 27-558,-1 5 267,-1 2-267,0 0-133,0 0-54,-2 52-26,-3 0 0,-3 9 45,-4 31-249,8-1-2065,4-54-1059,0-34 665,0-3-1590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20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37 13078,'0'0'2385,"0"0"-496,0 0 1056,0 0-1808,0 0-929,0 0 160,125 0-320,-70-3-48,-3-9 0,-4 2-16,-7-2-1969,-34 12-1312,-3 0-1297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0:21.8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211 147 6883,'0'0'3893,"0"0"-1580,0 0-208,0 0-510,0 0-877,0 0 95,3-12 4666,-3 2-5344,-10-10-84,9 19-71,0 0 1,0 0 0,0-1-1,0 1 1,0-1-1,1 1 1,-1-1-1,0 1 1,1-1 0,-1 1-1,1-1 1,0 1-1,-1-1 1,1 0 0,0 0 19,0-72-1777,0 74 1775,0 0 1,0-1-1,0 1 1,0 0-1,1-1 1,-1 1-1,0 0 1,0-1-1,0 1 1,0 0-1,1-1 1,-1 1-1,0 0 1,0 0-1,1-1 1,-1 1-1,0 0 1,0 0-1,1-1 1,-1 1-1,0 0 1,1 0-1,-1 0 1,0 0-1,1-1 1,-1 1-1,0 0 1,1 0-1,-1 0 1,0 0-1,1 0 1,-1 0-1,0 0 1,1 0 1,13 0 56,-12 1-48,1-1-11,-1 0 0,1 0-1,-1 0 1,1 0 0,-1 1 0,0-1-1,1 1 1,-1-1 0,1 1 0,-1 0-1,0 0 1,0 0 0,0 1 0,0-1-1,1 0 1,-2 1 0,1-1 0,0 1-1,0 0 1,0 0 0,-1 0-1,1-1 1,-1 1 0,0 1 0,1-1-1,-1 0 1,0 0 0,0 0 0,0 1-1,-1-1 1,2 3 3,0 7-27,0 1 0,-1 0-1,0 0 1,-1-1 0,-1 13 27,1 1-11,0-20 12,-1-1 0,1 1 0,-1 0 0,0-1 0,-1 1-1,1-1 1,-1 1 0,0-1 0,-1 0 0,1 0 0,-1 0 0,0 0 0,0 0 0,0-1 0,-1 1 0,0-1 0,0 0 0,0 0 0,0 0-1,-1-1 1,1 1 0,-1-1 0,-4 2-1,-7 3-181,0-1 0,0-1 0,-1 0 0,0-1-1,0-1 1,0 0 0,-1-1 0,1-1 0,-1-1 0,0-1-1,-8-1 182,26-4-1424,0 3 1370,0 1 1,0 0 0,0 0-1,0-1 1,0 1-1,0 0 1,0 0 0,1-1-1,-1 1 1,1 0-1,-1 0 1,1-1 0,-1 1-1,1 0 1,0 0-1,-1 0 1,1 0 0,0 0-1,0 0 1,0 0 0,0 0-1,0 0 54,2-1-15,1 1 0,-1-1-1,0 1 1,1 0 0,-1 0 0,0 0-1,1 1 1,3-1 15,43-2 49,-46 3-36,-1 0 0,0 0 0,0 1 0,0-1 1,0 1-1,0 0 0,0 0 0,0 0 0,-1 0 0,1 0 0,0 1 0,0-1 0,-1 1 0,1 0 1,-1 0-14,18 17 39,-3-4-8,-2 2 1,1-1-1,-2 2 1,4 7-32,-15-23-55,-1 0 0,1 1 0,-1-1 1,1 0-1,0-1 0,-1 1 0,1 0 0,0-1 0,0 1 1,0-1-1,1 0 0,-1 0 0,0 0 0,0-1 0,0 1 1,1-1-1,-1 0 0,0 1 0,2-2 55,1 2-289,0-1 0,1 0 0,-1-1-1,0 1 1,1-1 0,-1-1 0,0 1 0,0-1 0,2-1 289,2-6-4034,-3-3-2455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11.6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 50 432,'0'0'710,"0"0"-43,0 0 77,0 0 350,0 0 155,-4 9 7339,234-8-1125,13 0-5476,268 0-1710,-327 9-80,1-1-176,568-9 1628,-672-4-1589,75-12-60,-75 6-44,74 0 44,478 22 344,544-12-269,1037 3-51,-592 0-301,-1498-8 423,51-11-146,-92 6 2,-6 1-68,68 0 66,-93 2 11,38 6 581,-26-1-2976,-22 2-5898,-42 0 2319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4:31.2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311 0 7427,'0'0'1745,"0"0"-464,0 0 666,0 0-338,0 0-603,-7 17-216,-69 153 1646,31-75-1514,22-44-720,8-13-242,-3-1 1,0-1-1,-3 0 0,-1-2 0,-6 7 40,23-35-458,-8 9-172,0-10-2881,6-5-1115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4:31.5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9973,'0'0'1504,"0"0"-1088,0 0 769,0 0-385,0 0-287,0 0 95,104 152 208,-73-96-223,-3-1-113,-1 4-336,-3-3 64,4 0-192,-4-6 16,-3-4-32,-1 1-368,-20-41-1889,0-3-1681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27.0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274 152 3794,'0'0'4274,"0"0"-2815,0 0 88,0 0 345,0 0-361,-15-2-309,5 0-1005,5 0-158,1 1-1,0 0 1,0 0-1,0 1 1,-1-1-1,1 1 1,0 0-1,-1 0 1,1 0 0,0 0-1,-1 1 1,1 0-1,0 0 1,0 0-1,0 1 1,-1-1-1,1 1 1,1 0-1,-1 0 1,0 0-1,0 1 1,0 0-59,-17 16 386,0 1 0,1 1 0,-9 13-386,22-24 95,0 1-1,0 0 1,1 1 0,1-1 0,-1 1 0,2 0 0,0 0 0,0 0-1,1 5-94,-1 7 4,2 1-1,0 0 1,2 16-4,0-27 0,0-10 3,0 1 1,0-1-1,0 0 0,0 1 1,1-1-1,0 0 0,0 0 1,0 0-1,0 1 0,1-1 1,-1 0-1,1 0 1,0-1-1,1 1 0,-1 0 1,0-1-1,1 1 0,0-1 1,0 0-1,0 0 0,0 0 1,0 0-1,1 0 0,-1-1 1,1 0-1,0 0 0,0 0 1,1 1-4,6 2 14,1-1 1,-1 0-1,1-1 1,-1 0-1,1-1 1,0 0 0,3-1-15,26 1 144,20-2-144,-23 0 4,-19-1-10,-1-1-1,0 0 1,0-1-1,0-1 1,0-1-1,-1 0 1,1-1-1,-1-1 0,5-3 7,-9 3 18,0-1-1,0 1 0,0-2 0,-1 0 1,0 0-1,-1-1 0,0-1 0,0 0 1,-1 0-1,-1-1 0,5-7-17,-10 11 1,0 1 0,-1-1-1,0 0 1,0 0 0,-1 0-1,0 0 1,0 0 0,-1-1 0,1 0-1,-1-18-3,0-1 0,-2-3 3,1-4-36,-1 22 20,1 0 0,-2 0 0,0 0-1,0 0 1,-2 0 0,1 1 0,-2-1-1,1 1 1,-2 0 0,1 1-1,-2-1 1,0 1 0,-3-4 16,5 7-37,-1 1-1,0 1 1,0-1 0,-1 1-1,1 0 1,-1 1 0,-1-1-1,1 1 1,-1 1 0,0 0-1,0 0 1,0 0 0,0 1-1,-1 0 1,0 1 0,1-1 0,-1 2-1,0-1 1,0 1 0,0 1 37,-20-1-88,1 2 1,0 0 0,-6 3 87,21-2-75,0 1-1,0 0 1,1 1-1,-1 0 1,1 1-1,0 1 1,-10 5 75,11-4 52,-5 2-462,0 1-1,1 0 1,-3 4 410,15-11-80,0-1-1,0 0 1,0 1-1,1 0 1,-1 0-1,1 0 1,0 0-1,0 0 1,0 0-1,0 0 1,0 1-1,1-1 1,-1 1-1,1-1 1,0 1-1,0 0 1,1-1-1,-1 3 81,1-4-65,0 0 0,-1 0 1,2-1-1,-1 1 0,0 0 0,0 0 1,0 0-1,1-1 0,-1 1 0,1 0 1,-1 0-1,1-1 0,0 1 0,0-1 1,0 1-1,0 0 0,0-1 0,0 1 1,0-1-1,1 1 65,1 0-95,0-1 0,0 0 0,0 0 0,0 0 0,0 0 0,0 0-1,0 0 1,1-1 0,-1 1 0,0-1 0,0 0 0,2 0 95,124 3-3599,-105-3 790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27.4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5154,'0'0'5203,"0"0"-4883,0 0 944,0 0 513,0 0-976,0 0 31,204 18-464,-139-18-96,1 0-208,6 0-64,-3 0 96,-7-3-400,-13 3-512,-42 0-2322,-7 0-7058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18.7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 87 5875,'0'0'1891,"0"0"-533,0 0 342,0 0-444,0 0-533,0 0-93,0-5 58,0-76 5840,0 80-6399,0 1 65,0 0-39,0 0-43,0 0-75,0 0-18,0 0-38,0 0-21,0 0-53,0 2 93,0 4 13,0 35 253,-1 0 0,-2 0 0,-7 33-266,-2-20 87,0 1-15,2 0 1,2 2-73,5 10-1574,4-78 1075,0-1 1,1 1-1,0 0 0,2-3 499,-1 1-1792,0 1 1,-1 0-1,0-1 1,-1-4 1791,-1 4-5224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19.4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24 103 9796,'0'0'363,"0"0"-88,0 0 600,0 0-248,0 0-411,0-25 3068,0-14-1687,0 36-1072,0 24-558,1 7 120,0-20-63,0-1 0,-1 1-1,0-1 1,0 1 0,-1 0-1,0-1 1,-1 1 0,1-1 0,-1 0-1,-1 1 1,1-1 0,-1 0-1,-2 4-23,2-11 23,2-6 28,-1-18 103,1-35 109,1 53-255,0-91 5,0 97 73,0 25-233,0-12-17,0 16-95,0-10-4342,0-18 1165,0-1-2681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19.9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43 8980,'0'0'1270,"0"0"-123,0 0 449,0 0-631,0 0-506,0-9-144,0 3-37,0-15-692,1 14 1134,3 8 1625,1 3-2271,-1 0 0,1-1-1,-1 0 1,1 0-1,0 0 1,1 0-74,14 9 247,126 97 430,-72-53-551,-26-19-84,-43-28-1525,-2-2-5827,-3-7 1422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20.5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4 193 8084,'0'0'1683,"0"0"-693,0 0 739,0 0-198,0 0-1037,0 0 2,-3 2 499,8-1-397,5-1-581,1-2 0,-1 1 0,0-1 0,0-1 0,0 0 0,0 0 0,0-1 0,2-2-17,30-14 112,10-10-112,-24 14 77,-5 3-7,6-2 45,-1-1-1,0-2 1,-1-1-1,-1-1-114,-26 20-72,0 0 0,-1 0 0,1 0-1,0 0 1,0 0 0,0 0 0,0 0-1,0 0 1,0 0 0,0 0 0,0 0-1,0 0 1,0 0 0,-1 0-1,1 0 1,0 0 0,0 0 0,0 0-1,0 0 1,0 0 0,0 0 0,0 0-1,0 0 1,0-1 0,0 1 0,-1 0-1,1 0 1,0 0 0,0 0 0,0 0-1,0 0 1,0 0 0,0 0 0,0 0-1,0 0 1,0 0 0,0 0 0,0 0-1,0-1 1,0 1 0,0 0 0,0 0-1,0 0 1,0 0 0,0 0 0,0 0-1,0 0 1,0 0 0,0 0 0,0 0-1,0-1 1,0 1 0,0 0-1,0 0 1,0 0 0,0 0 0,0 0-1,0 0 1,0 0 0,0 0 0,0 0-1,0 0 1,0-1 0,0 1 0,0 0-1,0 0 1,0 0 0,0 0 0,0 0-1,1 0 73,-10 0-1290,8 0 307,-6 0-2448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22.4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115 246 2273,'0'0'3031,"0"0"-1799,0 0 321,0 0-126,0 0-146,10-5-355,31-13-67,-30 13 173,-11 5-255,-14 7-52,-13 16-645,17-15-22,0 1 0,0-1 0,-1 0 0,0-1 0,0 0 0,-1-1 0,-2 0-58,14-6 4,0 1-1,0-1 1,0 0 0,-1 0-1,1 0 1,0 0 0,0 0 0,0 0-1,0 0 1,-1 0 0,1 0 0,0 0-1,0 0 1,0 0 0,0 0-1,-1 0 1,1 0 0,0 0 0,0-1-1,0 1 1,0 0 0,0 0 0,-1 0-1,1 0 1,0 0 0,0 0-1,0 0 1,0 0 0,0-1 0,-1 1-1,1 0 1,0 0 0,0 0 0,0 0-1,0 0 1,0-1 0,0 1-1,0 0 1,0 0 0,0 0 0,0 0-1,0-1 1,0 1 0,0 0-1,0 0 1,0 0 0,0 0 0,0-1-1,0 1 1,0 0 0,0 0 0,0 0-1,0 0 1,0-1 0,0 1-1,0 0 1,0 0-4,4-10-274,3 1 205,0-1 0,1 2 0,1-1 0,-1 1 0,9-5 69,21-22-84,-33 27 72,-13 9-18,-11 7-48,7-1 72,1 0 0,0 0 1,1 1-1,-1 0 0,1 1 1,1 0-1,-2 3 6,7-5 3,3-5 5,1-2-14,6-1 11,-1 1 1,0-1-1,0 0 0,0 0 0,0-1 1,0 0-1,0 0 0,0 0 0,-1 0 1,1-1-1,-1 1 0,2-2-5,11-9 48,-1 1 1,7-9-49,-13 12 11,-6 6 0,0-1-1,0 1 1,0-1 0,0 0-1,0 0 1,-1 0 0,0-1-1,0 1 1,0-1 0,-1 1-1,1-1 1,-1 0 0,0 0-1,0 0 1,-1 0 0,0-1-1,0 1 1,0 0 0,0-1-1,-1-4-10,0 9-173,-41 1-1062,40 0 1220,0 0 1,-1 0 0,1 0-1,0 0 1,-1 0-1,1 0 1,0 0 0,-1 0-1,1-1 1,0 1-1,0 0 1,-1-1 0,1 1-1,0-1 1,0 1-1,0-1 1,0 0 0,-1 0 14,1-1-29,0 0 0,1 1 0,-1-1 0,1 0 0,-1 0 0,1 0 0,0 1 1,0-1-1,0 0 0,0 0 0,0 0 0,0-1 29,0-1-75,0-8-133,1 8 171,-1 0-1,0 0 0,0-1 1,0 1-1,-1 0 1,1 0-1,-1 0 1,0 0-1,0 1 0,-1-1 1,1 0 37,0 3-91,1 1 14,0 0-83,-1 0 150,1 0 0,0 0 0,0 0 0,-1 0 0,1 0 1,0 0-1,0 0 0,-1 0 0,1 0 0,0 0 0,0 1 0,-1-1 1,1 0-1,0 0 0,0 0 0,0 0 0,-1 1 0,1-1 0,0 0 1,0 0-1,0 1 0,0-1 0,0 0 0,-1 0 0,1 1 0,0-1 1,0 0-1,0 0 0,0 1 0,0-1 0,0 0 0,0 0 1,0 1-1,0-1 0,0 0 0,0 0 0,0 1 10,0 0-28,-2 27 11,1 0-1,2 25 18,0 0 65,-1-53-71,0 0 33,0 0 29,0 0 96,0 0 176,0-2-101,1-2-212,-1-1-1,0 0 1,0 0-1,-1 1 1,1-1-1,-1 0 1,0 1 0,-1-1-1,1 1 1,-1-1-1,1 1 1,-1 0-1,-1-1 1,1 1-1,-1 0 1,1 1 0,-1-1-1,0 0 1,0 1-1,-1-1 1,1 1-1,-3-1-14,-4-5 1,7 5-6,-1 1-1,1 0 1,0 0-1,-1 0 1,0 1 0,0-1-1,0 1 1,0 0 0,0 0-1,0 0 1,0 1-1,-1-1 1,1 1 0,-3 0 5,7 0-11,0 1 1,0 0-1,-1 0 1,1 0-1,0 1 1,0-1-1,0 0 1,-1 0-1,1 0 1,0 0-1,0 0 1,0 0-1,0 0 1,-1 0-1,1 0 1,0 0-1,0 0 1,0 0-1,0 1 1,0-1 0,-1 0-1,1 0 1,0 0-1,0 0 1,0 0-1,0 1 1,0-1-1,0 0 1,0 0-1,0 0 1,-1 0-1,1 1 1,0-1-1,0 0 1,0 0-1,0 0 1,0 1-1,0-1 1,0 0-1,0 0 1,0 0-1,0 0 1,0 1-1,0-1 1,0 0-1,1 0 1,-1 0 0,0 1-1,0-1 1,0 0-1,0 0 1,0 0 10,0 3-40,-1 23-22,0-19 59,0 1-1,1 0 1,0 0-1,0 0 0,1 0 1,0 0-1,0 0 1,1-1-1,0 1 1,0-1-1,2 3 4,1-2-40,1 0 0,0 0 0,0-1 0,0 1 0,1-2 0,0 1 0,1-1 0,0 0 0,5 3 40,-12-8-4,-1 0 0,1-1-1,0 1 1,0-1 0,0 1 0,0-1 0,0 0 0,0 1 0,0-1 0,0 0 0,0 0-1,0 0 1,0 0 0,0 0 0,0 0 0,0 0 0,0 0 0,0 0 0,0 0 4,0 0 1,0-1 0,-1 1 1,1-1-1,-1 1 0,1-1 1,-1 1-1,1-1 0,-1 1 1,1-1-1,-1 1 0,1-1 1,-1 0-1,1 1 0,-1-1 1,0 0-1,0 1 0,1-1 1,-1 0-1,0 1 0,0-2-1,1-4 33,0-1 0,-1 1-1,0-1 1,0 1-1,-1-5-32,0-2 33,1-73 452,-1 92-441,-1 0 0,0 0 0,0-1 0,0 1 0,0-1 0,-1 0 0,0 1 0,-1 0-44,-32 45 472,8-14-252,25-32-206,1-3-3,1-1 0,0 1 0,0 0 0,0 0 0,0 0 0,0 0 1,0 0-1,0 0 0,0 0 0,0 1-11,1-2 8,0-1-13,9-1-5,-1-1 1,1 0 0,-1 0 0,0-1-1,1 0 1,-2 0 0,1-1 0,0 0-1,-1-1 1,1 1 0,-1-2 9,12-5-42,85-53-612,-102 63 761,-2 1 295,-6 2 79,-9 4-399,0 1 0,1 1 0,0 0 0,0 0 0,1 2 0,0-1 0,0 3-82,-5 3 60,1 1 0,0 0 0,2 2-1,-13 17-59,27-34 0,1-1 0,-1 1 0,1 0 0,-1 0 0,1 0 0,-1 0-1,1 0 1,0 0 0,-1 0 0,1 0 0,0 0 0,0 0-1,0 0 1,0 0 0,0 0 0,0 0 0,0 0 0,0 1 0,0-2 21,7-1-32,4-2 23,-1-1-1,0 0 0,0-1 0,-1-1 0,0 1 0,0-1 0,0-1 1,0 0-1,-1 0 0,2-2-11,0-1-77,0 1 1,1 1-1,0 0 1,1 1-1,0 0 1,0 0-1,1 1 77,-22 10-9,1 1-1,0 0 1,0 0 0,-1 2 9,-19 13 197,-66 38 113,87-54-146,8-9 20,9-8-284,12-7-821,1 2 1,1 0-1,5-1 921,-29 19-7,1-1-12,-1 1 1,1 0-1,-1 0 1,1 0-1,-1-1 1,1 1-1,-1 0 1,0-1-1,1 1 0,-1-1 1,1 1-1,-1 0 1,0-1-1,1 1 1,-1-1-1,0 1 1,1-1-1,-1 1 1,0-1-1,0 1 1,0-1-1,0 1 1,1-1 18,-11-2-136,-20 6 303,17 0-7,0 0 1,0 1-1,1 1 1,-6 3-161,12-6 68,0 1 1,0 1-1,0-1 1,0 1 0,1 0-1,-1 0 1,1 1-1,0 0 1,-3 3-69,3 5-718,5-13-2134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05.4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1 176 10741,'0'0'1875,"0"0"-373,0 0 174,0 0 21,0 0-657,-1-4 96,3 8-740,5 36-242,-2 0 0,-1 0 0,-2 0 0,-2 0 1,-2 8-155,11-53 18,12-18-13,-2-2-1,0-1 1,0-3-5,23-32 24,-30 45-46,32-43-26,-2-2 0,23-47 48,-58 97-52,-3 13 58,-4 21 62,-2-4-62,-1 0 0,-1 0 0,-1 0 0,-1-1 0,-2 3-6,0 5 58,0 0 0,-2 19-58,4 6 590,2 0-1,3 33-589,1-82 29,0 1-1,0-1 1,0 1-1,0-1 1,1 1-1,-1-1 0,1 1 1,-1-1-1,1 1 1,0-1-1,0 1 1,0-1-1,0 0 0,2 2-28,-1-2 12,-1-1-1,1 1 1,0-1-1,-1 0 1,1 0-1,0 0 0,0 0 1,0 0-1,0 0 1,0 0-1,0-1 1,0 1-1,0-1 0,1 0 1,-1 1-1,0-1 1,0 0-12,11 1-58,-1 0 1,0-1-1,0 0 1,0-1 0,2-1 57,-9 2-156,0-2 0,-1 1 1,1 0-1,-1-1 0,1 0 1,-1 0-1,0 0 1,1-1-1,-1 1 0,0-1 1,-1 0-1,1 0 0,3-4 156,-5 5-168,2-1-387,-1-1 0,1 0 1,-1 1-1,0-1 0,0 0 1,0-1-1,-1 1 1,0-1-1,1 1 0,-1-1 1,-1 1-1,1-3 555,2-15-6262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08.71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984 1 11893,'0'0'1350,"0"0"-936,0 0 346,0 0 281,0 0-742,-2 3-121,1 1-140,-1-1-1,0 0 1,0 0-1,0 0 1,0-1-1,0 1 1,-1 0-1,1-1 1,-1 1-1,0-1 1,0 0-1,0 0 1,0 0-1,0 0 1,0-1-1,0 1 1,-3 0-38,-7 5 93,-131 64 839,-85 28-932,63-29 410,3 7-410,159-75 5,-26 17 17,29-18-24,-1 0 0,1 1 0,0-1-1,0 0 1,0 1 0,1-1 0,-1 1-1,0-1 1,0 1 0,1-1 0,-1 1-1,1 0 1,0-1 0,-1 1 0,1 0-1,0 0 1,0-1 0,0 2 2,0-3 0,0 1-1,0-1 1,0 0 0,0 0-1,0 1 1,0-1 0,0 0 0,0 0-1,1 1 1,-1-1 0,0 0-1,0 0 1,0 1 0,0-1 0,1 0-1,-1 0 1,0 1 0,0-1-1,0 0 1,1 0 0,-1 0 0,0 0-1,0 0 1,1 1 0,-1-1-1,0 0 1,0 0 0,1 0 0,-1 0-1,0 0 1,1 0 0,-1 0-1,0 0 1,0 0 0,1 0 0,-1 0-1,0 0 1,20 4 5,1-1-1,-1-2 1,0 0 0,1-1-1,12-1-4,20-1 68,457-4 1949,-509 7-2016,-1-1 0,1 0-1,-1 1 1,1-1 0,-1 1 0,1-1 0,-1 1-1,1-1 1,-1 1 0,0-1 0,1 1 0,-1-1 0,0 1-1,0 0 1,1-1 0,-1 1 0,0 0 0,0-1 0,0 1-1,0 0 1,0-1 0,0 1 0,0-1 0,0 1-1,0 0 1,0-1 0,0 1 0,0 0 0,0-1 0,-1 1-1,1 0 0,0 2 12,-1-1 0,1 0-1,-1 1 1,1-1 0,-1 1 0,0-1-1,0 0 1,0 0 0,-1 2-12,-7 4 45,-1-1 1,0 0 0,0 0 0,-1-1 0,1 0-1,-1-1 1,-4 1-46,-1 1 10,-296 127-25,-15 7-31,307-130 38,-1 0 0,1 1 0,1 1 0,-5 5 8,21-17-1,1 1 0,0-1 0,0 1 0,0 0 1,0 0-1,0 0 0,0 0 0,1 0 0,-1 1 0,0-1 0,1 0 0,0 1 0,0-1 1,0 1-1,0-1 0,0 1 0,0 0 0,0-1 0,1 1 0,0 0 0,-1 0 0,1-1 1,0 1-1,0 1 1,0-4-1,0 1 0,0-1 1,0 0-1,0 1 0,0-1 1,0 0-1,0 1 1,0-1-1,0 0 0,0 1 1,1-1-1,-1 0 0,0 1 1,0-1-1,0 0 0,0 1 1,0-1-1,1 0 0,-1 0 1,0 1-1,0-1 0,1 0 1,-1 0-1,0 1 0,0-1 1,1 0-1,-1 0 1,0 0-1,0 1 0,1-1 1,-1 0-1,0 0 0,1 0 1,-1 0-1,0 0 0,1 0 1,-1 0 0,13 3 4,0-2 1,0 0 0,-1 0-1,13-2-4,-2 1 19,112 0 440,1-6 0,39-11-459,-139 12-189,196-25 765,-160 25-3807,10 2 3231,-79 3-3330,-3 0-1957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14.52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18 137 6195,'0'0'3436,"0"0"-1624,0 0 637,0 0 504,0 0-635,0-4-1093,3-17-171,-3 21-931,0 7 7,0 687 1399,0-689-1528,1-1 2,-1 0-1,-1 1 1,1-1-1,-1 0 1,1 0-1,-2 3-2,-2 2 11,2-9-9,0-10-39,2 7 13,-6-61-382,3-1 0,5-52 406,-1 19-535,-1 55 259,1 0 0,2 0 1,6-24 275,21-121-155,-19 106 195,-10 46 432,12 36-821,53 3 455,38 7-106,23 2 94,-82-10-106,102 8-72,-144-9 1,-1-1 0,0 0 1,1 1-1,-1 0 0,0-1 1,0 1-1,1 0 1,-1 0-1,0 1 83,5 6-3051,-8 5-3580,-2-7-599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14.8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13574,'0'0'1291,"0"0"-221,0 0 662,0 0-708,0 0-568,2 1 57,5 1-394,-1 0-1,1-1 1,-1 0 0,1 0 0,0-1 0,0 0 0,-1 0-1,7-1-118,10 0 50,226 1 70,-142 0-3631,-106 0 400,-1 0-1987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15.9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201 283 9204,'0'0'1137,"0"0"-574,0 0 360,0 0 93,0 0-354,20-17-27,61-54 320,-77 68-807,0 0 1,-1-1 0,0 0-1,1 1 1,-2-1-1,1 0 1,0 0-1,0-2-148,-2 4 84,-1 1-1,1-1 0,-1 1 0,0 0 1,0-1-1,1 1 0,-1-1 0,0 1 1,0-1-1,0 1 0,-1-1 0,1 1 1,0-1-84,-1-8 298,1 9-295,0 0 0,0 0 0,-1 0 0,1 0 0,0 0 0,0 0 0,0 0 0,-1 1 0,1-1 1,0 0-1,-1 0 0,1 0 0,-1 0 0,1 1 0,-1-1 0,0 0 0,1 0 0,-1 1 0,1-1 0,-1 1 0,0-1 0,0 0 0,1 1 0,-1-1 0,0 1 0,0 0 0,0-1 0,0 1 0,0 0 0,1-1 0,-1 1 1,0 0-1,0 0-3,-35-1-334,24 1 162,12 0 169,-19 0-243,1 0 0,-14 4 246,25-3-18,1 0 0,-1 1 1,1 0-1,0 0 1,0 1-1,0 0 0,0 0 1,0 0-1,-1 2 18,-4 3 1,0 1-1,1 0 1,0 1-1,0 0 1,1 1 0,1 0-1,0 0 1,0 1 0,1 0-1,0 0 1,1 0 0,1 1-1,0 0 1,1 0-1,0 1 1,1-1 0,0 1-1,1 0 1,1-1 0,0 1-1,2 10 0,-2-12 14,1 0 0,1 0 0,0-1 0,1 1 0,0 0 0,1-1 0,0 2-14,-2-10 6,1 1 1,0-1-1,-1 0 1,1 1-1,0-1 1,1 0-1,-1 0 1,0-1-1,1 1 1,0 0-1,-1-1 1,1 0-1,0 1 1,0-1-1,0 0 1,1-1-1,-1 1 1,0 0-1,1-1 1,-1 0-1,1 0 1,0 0-1,-1 0 1,3 0-7,13 1 106,0 0 0,1-2 0,-1 0 0,0-1 1,16-3-107,-28 3 9,-1-1 1,1 0-1,0-1 1,-1 1-1,0-1 1,1 0-1,-1-1 1,0 0-1,-1 0 1,1 0-1,-1 0 1,0-1-1,0 0 1,0 0-1,-1-1 1,4-3-10,7-13 64,-1-2 0,-1 1 0,8-22-64,15-26 53,-31 61-42,1 1 0,0 1 0,1-1 0,0 1 1,4-3-12,-9 9 4,0 0 1,0 0 0,0 0 0,1 0 0,-1 1 0,1-1 0,-1 1 0,1 0-1,-1 0 1,1 0 0,0 0 0,0 0 0,-1 0 0,1 1 0,0-1 0,0 1-1,0 0 1,0 0 0,0 0 0,0 0 0,0 0 0,2 1-5,-3 0 6,0 1 1,0-1-1,0 0 0,-1 1 1,1-1-1,0 1 0,0-1 1,-1 1-1,1 0 1,-1 0-1,1 0 0,-1 0 1,0 0-1,0 0 0,0 0 1,0 0-1,0 1 1,-1-1-1,1 0 0,0 1-6,2 9 20,0-1 0,-1 1 0,0 6-20,0 18 41,-1-1 1,-3 9-42,2-42-1,-1 4 4,0 0 0,0 0 0,0 0 0,-1 0-1,1 0 1,-1-1 0,-1 1 0,1-1 0,-1 1 0,0-1-1,-1 0 1,1 0 0,-1 0 0,0-1 0,-2 3-3,-2 1-44,-1 0-1,1-1 1,-2 0 0,1-1 0,-1 0 0,1 0 0,-10 3 44,19-9-59,0 0 0,0 0 1,0 0-1,-1 0 1,1 0-1,0 0 1,0 0-1,0 0 0,0 0 1,-1 0-1,1 0 1,0 1-1,0-1 0,0 0 1,-1 0-1,1-1 1,0 1-1,0 0 1,0 0-1,0 0 0,-1 0 1,1 0-1,0 0 1,0 0-1,0 0 1,-1 0-1,1 0 0,0 0 1,0 0-1,0-1 1,0 1-1,0 0 1,-1 0-1,1 0 0,0 0 1,0 0-1,0-1 1,0 1-1,0 0 0,0 0 1,0 0-1,0 0 1,0-1 58,-1-11-1281,7-14 108,9-4 662,1 1-1,11-15 512,15-24-7,25-47 1060,37-43-1053,-93 141 25,-6 12 133,-2-1 1,1 0 0,-1 0 0,0 0-1,0-1 1,-1 1 0,1-1 0,-2 1-1,1-1 1,-1 0 0,0 0 0,0 0-159,-1 6 912,0 1 275,0 0-213,-2 18-489,-6 15-361,3-19 76,1 1 1,1-1-1,1 1 1,0 0-1,0 9-200,3 229 1892,1-228-1816,2 0 1,0-1 0,2 0-1,2 8-76,1-3 22,-3 1-1,2 16-21,-7-30-2817,-1-16-1107,0 0-1522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16.6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 28 9812,'0'0'884,"0"0"89,0 0 1351,0 0-523,0 0-1113,0 0-229,-5 1 248,-6 1-434,5 0-34,7-1 498,56 7 96,-1-4 0,1-1 1,38-5-834,-20 2 266,19 0-231,101 0 221,91-15-256,-134 1-1451,56 5 1451,-193 8-2200,-11-2-3057,-4-2-954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17.47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1 8820,'0'0'3057,"0"0"-2024,0 0-241,0 0 574,0 0-509,-3 10-398,2-5-412,0-2 2,0 0-1,0 0 0,1 0 1,-1 0-1,1 0 0,-1 0 1,1 0-1,0 0 1,1 3-49,-1-5 35,1 1 0,-1-1 0,1 1 0,0-1 0,0 1 0,-1-1 0,1 0 0,0 1 0,0-1 0,0 0 0,1 0 0,-1 0 0,0 0 0,0 0 0,1 0 0,-1 0 0,0 0-1,1 0 1,-1-1 0,1 1 0,-1 0 0,1-1 0,-1 1 0,1-1 0,0 0-35,33 9 553,1-2-1,33 2-552,-38-6 15,-1 2 1,1 0-1,-1 3 0,8 3-15,-35-10 2,0 0 1,0 0-1,0 1 0,0-1 0,0 1 0,0 0 0,-1 0 1,1 0-1,-1 0 0,1 0 0,-1 0 0,0 1 0,0-1 0,0 1 1,0 0-1,0 0 0,-1 0 0,1-1 0,-1 1 0,1 1 0,-1-1 1,0 1-3,1 5 24,-1 1 0,0 0 0,-1-1 0,0 1 0,0-1 0,-2 11-24,1-13-4,-1 0 0,0 0 0,0 0-1,0 0 1,-1 0 0,0 0 0,-1 0-1,1-1 1,-1 0 0,0 0-1,-5 5 5,-6 7-51,-1 0 0,-1-2 0,-2 2 51,3-6-148,0 0 0,-1-1 0,-1-1 0,0-1 0,0-1 0,-1 0 148,-40 21-568,59-29 528,0 0 1,0 0 0,-1 0-1,1 0 1,0 0 0,0 0 0,0 0-1,0 0 1,-1 0 0,1 0-1,0 0 1,0 0 0,0 0-1,-1 0 1,1 0 0,0 0-1,0 0 1,0 0 0,0 0 0,-1 0-1,1 0 1,0 0 0,0 0-1,0 0 1,0 0 0,-1 0-1,1 0 1,0 0 0,0-1-1,0 1 1,0 0 0,0 0 0,-1 0-1,1 0 1,0 0 0,0 0-1,0-1 1,0 1 0,0 0 39,-3-11-464,3-23 843,0 22-458,-13-211 1279,13 53-919,0 169 137,-3 16 260,-9 11-789,7-16-651,1 0-1,-1 1 0,2-1 1,-2 7 762,4-1-3509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21.3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0 10789,'0'0'1582,"0"0"-325,0 0 928,0 0-675,0 0-902,0 1-594,0-1 0,0 0 1,0 1-1,-1-1 0,1 0 1,0 0-1,0 1 0,0-1 0,0 0 1,0 1-1,0-1 0,0 0 0,0 1 1,0-1-1,0 0 0,0 1 0,0-1 1,0 0-1,0 0 0,0 1 1,0-1-1,1 0 0,-1 1 0,0-1 1,0 0-1,0 0 0,0 1 0,1-1 1,-1 0-1,0 0 0,0 1 1,0-1-1,1 0 0,-1 0 0,0 0 1,0 0-1,1 1 0,-1-1 0,0 0 1,1 0-1,-1 0 0,0 0 1,1 0-16,3 2 125,1-1 0,-1 0-1,1 0 1,0-1-1,-1 1 1,1-1-1,0 0 1,3-1-124,10 2 289,214 0 1104,-117-2-2411,1 3-5221,-116-2 2974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21.7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8420,'0'0'3762,"0"0"-3762,0 0 1280,0 0 641,0 0-768,0 0-225,142 34 16,-84-34-271,4 0-481,-3 0-32,3 0 112,-7 0-208,-3 0-32,-7 0-64,-11 0-624,-6 0-1393,-28 0-1521,0 0-816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22.8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0 618 5234,'0'0'505,"0"0"15,0 0 606,0 0-104,0 0-145,0 10 399,0-6-1034,1 24 754,-1-28-978,0 0-1,0 1 1,0-1-1,0 0 1,0 0-1,0 0 1,0 1-1,0-1 1,0 0-1,0 0 1,0 0-1,1 1 1,-1-1 0,0 0-1,0 0 1,0 0-1,0 0 1,0 1-1,0-1 1,0 0-1,1 0 1,-1 0-1,0 0 1,0 0-1,0 1 1,0-1-1,1 0 1,-1 0 0,0 0-1,0 0 1,0 0-1,1 0 1,-1 0-1,0 0 1,0 0-1,0 0-17,9-11 833,4-18-227,-1 0 0,-2 0 1,0-1-1,-2-1 0,-2 1 0,0-1 0,-2 0 1,-2 0-1,-1-22-606,-2-12 450,0 29-281,1 0 0,1 0 0,2 1 0,5-22-169,-2 36 67,-4 15 250,0 0-1,-1-1 0,1 1 0,-1-1 1,0-4-317,17 14 93,-11 2-87,0 1 0,0 0 0,0 0 0,-1 1 0,0-1 1,5 8-7,32 52 218,-25-38-180,-7-12-16,-1 0 0,-1 1 0,0 0 0,-1 1-1,-1 0 1,-1 1 0,-1-1 0,0 1 0,-1 0 0,-1 0-1,0 19-21,-3-38 54,0 0-25,0 0-18,0 0-16,0-3 7,0-22-41,0 0 0,2 0-1,1 0 1,3-10 39,-5 28 2,1-1 0,1 1-1,-1 0 1,1 0 0,0 0-1,1 1 1,0-1 0,0 1 0,0-1-1,1 1 1,-1 1 0,2-1-1,-1 1 1,1 0 0,-1 0-1,1 0 1,2 0-2,-5 3-4,0 1 0,1 0-1,-1 0 1,0 0 0,0 0-1,1 0 1,-1 1 0,0-1 0,1 1-1,-1 0 1,0 0 0,2 1 4,2-1-16,-6 0 17,0 1-1,-1 0 0,1 0 1,0-1-1,0 1 0,-1 0 1,1 0-1,0 0 0,-1 0 1,1 0-1,-1 0 0,1 0 1,-1 0-1,0 0 0,1 0 1,-1 0-1,0 0 0,0 0 1,0 0-1,0 0 1,0 1-1,0-1 0,0 0 0,1 3 8,4 43 61,-1 0 0,-3 28-69,0-13 28,3 7-28,-2-59-39,2-11-109,2-17 28,2-35 89,-5 29 24,2 0 0,5-21 7,-2 17 5,2 1 0,0 0 0,2 0 0,1 2 0,1-1 0,1 1 0,1 1 0,1 1 0,7-6-5,-23 28-6,-1 0 0,1 0 0,0 1 0,0-1 0,0 0 0,0 1 0,0-1 0,0 0 0,0 1 0,0-1 0,0 1-1,0 0 1,0-1 0,0 1 0,0 0 0,0 0 0,0-1 0,0 1 0,0 0 0,0 0 0,1 0 0,-1 1 0,0-1 0,0 0 0,0 0 0,0 0 0,0 1 0,0-1 0,0 1 0,0-1 0,0 1 0,0-1-1,0 1 7,2 1-7,0 0 1,-1 0-1,1 0 0,-1 0 0,1 1 0,-1-1 0,0 1 0,0 0 0,0 0 0,0 0 7,12 25-28,-1 0 0,-1 1 1,-2 0-1,1 6 28,22 62 33,-32-97-123,11 26-315,-2-15-1507,2-7-4279,-12-4 593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24.62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1 1 9925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24.9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308 284 9925,'-153'-60'1352,"118"48"-930,33 12-316,1 1-1,-1-1 1,0 0 0,0 1 0,1-1 0,-1 1 0,1 0 0,-1-1 0,1 1 0,-1 0 0,1 0-1,-1 0 1,1 0 0,0 0 0,-1 0 0,1 1 0,0-1 0,0 0 0,0 1 0,0-1-1,0 1-105,-21 39 1487,11-18-368,3-8-945,0 1 0,1 0 1,0 0-1,1 0 0,1 1 1,1-1-1,1 1 1,0 1-1,1-1 0,0 0 1,2 3-175,1 50 61,-1-68-59,1 0 0,-1-1 0,1 1 0,-1 0 0,1-1 0,0 1 0,-1 0 0,1-1 0,0 1 0,0-1 0,0 0-1,0 1 1,1-1 0,-1 0 0,0 1 0,1-1 0,-1 0 0,0 0 0,1 0 0,-1 0 0,1 0 0,0-1 0,-1 1 0,1 0 0,-1-1 0,1 1 0,0-1 0,1 1-2,7 0 13,-1 0 0,1 0 0,-1-1 1,1 0-1,0-1-13,7 1 18,-10-1 6,1 0 0,0-1 0,-1 1 1,0-1-1,1-1 0,-1 1 0,0-1 1,0-1-1,-1 1 0,1-1 0,-1 0 0,0-1 1,0 0-1,0 1 0,0-2 0,-1 1 0,5-6-24,8-11 68,-1 0 0,-1-2 0,-1 1 0,4-10-68,-6 7 0,-1 0 0,-2-1 0,0-1 0,-2 0 0,-1 0 0,-1-1 0,-1 1 0,-2-1 0,-1 0 0,-1 0 0,-1-1 0,0 25-91,0 0 0,0 0 0,0 0 0,-1 0 0,0 0 0,0 0 0,0 1 0,0-1 0,-2-2 91,2 5-37,0 0 1,-1 0 0,1 1-1,0-1 1,-1 1 0,1-1-1,-1 1 1,0 0-1,0 0 1,1 0 0,-1-1-1,0 2 1,0-1-1,0 0 1,0 0 0,0 1-1,0-1 1,0 1 0,0-1-1,0 1 1,0 0-1,-2 0 37,-9-2-192,-1 1 0,1 1-1,0 0 1,0 1 0,-11 2 192,20-2-111,0 0 1,1 0-1,-1 0 0,0 0 1,1 0-1,-1 1 1,0-1-1,1 1 0,0 0 1,0 0-1,-1 0 1,1 1-1,0-1 0,1 1 1,-1 0-1,0 0 1,1 0-1,0 0 0,-1 0 1,1 0-1,-1 3 111,-2 14-3140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25.2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 0 1217,'0'0'10511,"0"0"-8134,0 0-1947,0 0 845,0 0-243,0 0 25,1 29 42,2 94-328,-3-89-436,-2 0-1,-4 14-334,0 19 190,5 68-78,1-133-121,0 0 0,0-1 0,0 1 0,0 0 0,0 0-1,1-1 1,-1 1 0,0 0 0,1-1 0,-1 1 0,1-1 0,0 1 0,-1 0-1,1-1 1,0 1 0,0-1 0,0 0 0,0 1 0,0-1 0,1 1 9,0-1-145,0 0 0,1 0 1,-1 0-1,1 0 1,-1 0-1,1 0 0,-1-1 1,1 1-1,-1-1 0,1 0 1,0 0-1,1 0 145,7 1-1086,7 1-559,-3-5-2790,-8-3-1714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27.1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195 1 8516,'0'0'3612,"0"0"-1611,0 0 88,0 0-203,0 0-997,-4 0-524,-1 0-288,-1 1 0,1 1-1,0-1 1,0 0 0,1 1-1,-1 0 1,0 0 0,0 1 0,1-1-1,0 1 1,-1 0 0,1 0-1,0 1 1,0-1 0,1 1 0,-1 0-1,1 0-76,-10 10 158,1 1-1,1 1 1,1-1-1,-5 10-157,7-9 2,1 1 0,0 0 0,1 0-1,1 1 1,1-1 0,0 1 0,1 0-1,0 10-1,1 27-27,1 1 0,4 9 27,-3-61 7,0-1 0,0 1-1,1-1 1,-1 1 0,1-1-1,0 1 1,0-1 0,0 0-1,1 1 1,-1-1 0,1 0-1,0 0 1,0 0 0,0 0-1,0 0 1,0-1 0,1 1-1,-1-1 1,1 1 0,0-1-1,1 1-6,1 0 11,1 0 0,-1-1 0,1 1 0,0-1 0,-1 0 0,1-1 1,0 0-1,0 0 0,0 0 0,0 0 0,1-1 0,1 0-11,-2 0-23,0 0 0,-1 0 0,1-1 0,0 1 0,0-1 0,-1-1 0,1 1 0,-1-1 0,2 0 23,-4 0-13,0 0-1,0 0 1,0 0 0,0 0 0,-1-1-1,1 1 1,-1-1 0,0 0 0,0 1-1,0-1 1,0 0 0,0 0 0,0 0-1,-1-1 1,1-1 13,4-10 29,-2 0-1,0 0 1,-1 0-1,0 0 1,-1-1-1,-1 1 1,0-1-1,-2 1 1,0-4-29,1-5 15,-2 23-17,1 1-1,-1-1 0,0 0 1,0 1-1,0-1 1,1 1-1,-1 0 0,0 0 1,0 0-1,0 0 1,0 0-1,0 0 0,0 0 1,-1 1 2,-1-1-49,144-4-832,-135 3 341,17-2-374,-12-5-2941,-9 2-968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27.8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16 496,'0'0'8847,"0"0"-6569,0 0-1106,0 0 410,0 0-497,0 0-15,16 0 83,173 1-355,314-5 821,-476 3-1752,-11 0-569,0 0 0,0 0 1,0-2-1,11-2 702,-25 4-3428,-2 1-219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6:28.5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 1 11653,'0'0'1030,"0"0"-246,0 0 881,0 0-659,0 0-558,3 3 51,3 2-378,0 0 0,0-1 0,0 1 0,0-1 0,1 0 0,0-1 0,-1 0 0,1 0 0,1 0 0,0 0-121,26 6 304,25 5-304,-1-1-9,-51-12-36,-1 1 0,0 0 1,0 1-1,0-1 0,0 1 1,-1 0-1,3 3 45,-6-5-14,0 1 1,0-1 0,0 1-1,-1 0 1,1-1-1,-1 1 1,1 0-1,-1 0 1,0 0 0,1 1-1,-1-1 1,0 0-1,-1 0 1,1 1-1,0-1 1,-1 0 0,1 1-1,-1-1 1,0 0-1,0 1 1,0 0 13,1 5-91,-1 0 1,-1 0-1,1 0 1,-1 0-1,-1 0 1,1 0-1,-2 0 1,1 0-1,-1-1 1,0 1-1,0-1 1,-1 0-1,0 0 1,-5 6 90,-35 48-3223,-28 29 3223,15-34-247,53-52 302,4-4 7,-1 0 1,1 0-1,0 0 1,0 0 0,0 1-1,0-1 1,-1 0-1,1 0 1,0 0-1,0 0 1,0 0-1,0 0 1,-1 0-1,1 0 1,0 0 0,0 0-1,0 0 1,-1 0-1,1 0 1,0 0-1,0 0 1,-1 0-1,1 0 1,0 0-1,0 0 1,0 0 0,0 0-1,-1 0 1,1 0-1,0 0 1,0 0-1,0 0 1,-1-1-1,1 1 1,0 0 0,0 0-1,0 0 1,0 0-63,-6-10 668,-2-18-689,7 24 318,-9-48 621,3-1 0,1-1-1,4 1 1,3-45-918,-1 47 107,-12 65-555,-3 8-430,7-8-870,-2 0-3742,6-10-2564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17.6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214 1 8036,'0'0'3825,"0"0"-2133,0 0 247,0 0-316,0 0-786,-26 29-349,-84 99 81,102-118-502,1 0 1,0 0 0,1 1 0,0 0-1,1 0 1,0 0 0,1 0 0,0 1-1,1 0 1,0 0 0,1 0 0,-1 8-68,1-3 35,-10 81 88,11-85-116,1 0-1,1 1 1,0-1 0,0 0-1,1 0 1,2 2-7,-3-10-8,2 0 1,-1 0 0,0 0-1,1 0 1,0-1 0,0 1-1,0-1 1,1 0 0,-1 0-1,1 0 1,0-1 0,0 1-1,0-1 1,1 0 0,-1 0-1,1 0 1,0-1 0,-1 0-1,6 2 8,5 1-52,-1 0 0,0-1-1,1-1 1,0 0 0,-1-1-1,12 0 53,-4-1-155,-1-1 1,1 0-1,8-3 155,-22 2-42,0 0 0,0-1 0,0-1 0,0 1 0,0-1 1,0-1-1,-1 1 0,1-1 0,-1-1 0,2 0 42,3-4-37,-1 0 1,0-1-1,0 0 0,-1-1 0,0 0 0,-1-1 1,0 0-1,0 0 0,-2-1 0,0 0 0,1-2 37,-1-2-33,0-1 0,-2 0 0,0-1 0,0 1 0,-2-1 0,0 0 0,-2 0 0,0-9 33,0-118-238,-1 139 168,0 1 0,0-1-1,-1 1 1,0-1 0,0 1-1,0 0 1,-1-1 0,0 1 0,0 0-1,-2-2 71,2 5-40,0 0 0,0 0-1,0 0 1,-1 0-1,0 0 1,1 1-1,-1-1 1,0 1 0,0 0-1,0 0 1,0 0-1,-1 0 1,1 0-1,-1 1 1,1-1 0,-1 1-1,-3-1 41,-6-1-104,0 0 0,0 1 0,-1 1 0,1 0 0,-11 1 104,18 0-88,-1 0 1,0 0-1,1 1 0,-1 0 0,1 1 0,-1 0 0,1-1 1,0 2-1,-1-1 0,1 1 0,-3 2 88,7-4-211,1 0-1,0 0 1,0 0-1,0-1 1,0 1-1,0 0 0,0 1 1,0-1-1,1 0 1,-1 0-1,0 0 1,1 0-1,-1 1 1,0-1 211,0 15-5744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17.9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17320,'0'0'96,"0"0"48,0 0 448,0 0-95,0 0-161,0 226-128,0-148-64,0-4-32,0 1-112,0-13 16,0-12 48,0-7-48,0-12-32,7-6-32,7-13-1937,-7-12-928,0 0-2770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18.50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248 2 11877,'0'0'2121,"0"0"-381,0 0 1048,0 0-622,0 0-1211,-12-1-685,6 1-266,1-1 1,-1 2 0,0-1 0,0 0 0,1 1-1,-1 0 1,0 1 0,1-1 0,-1 1-1,1 0 1,0 0 0,-1 1 0,1 0 0,0 0-1,0 0 1,1 0 0,-1 1 0,1 0-1,-2 2-4,-8 9 19,2 0 0,0 1 0,1 1-1,1 0 1,1 0 0,0 1-1,1 0 1,1 1 0,0 0-1,2 0 1,0 0 0,0 8-19,-2 19-33,3 0 0,1 0 1,2 1-1,5 34 33,-3-75-44,0 0 1,0 0-1,0 0 0,1 0 1,0 0-1,0-1 1,0 1-1,1-1 1,0 1-1,0-1 0,0 0 1,1 0-1,-1 0 1,1-1-1,0 1 1,1-1-1,-1 0 0,1 0 1,0 0-1,0-1 1,0 0-1,0 0 1,1 0-1,-1-1 0,1 1 1,-1-1-1,1-1 1,0 1-1,0-1 1,0 0-1,0 0 0,0-1 1,4 1 43,61-1-243,-68 0 246,-1 0 0,0-1-1,0 1 1,1-1 0,-1 1 0,0-1 0,0 0-1,0 0 1,0 0 0,0 0 0,0 0 0,0 0-1,0-1 1,0 1 0,-1-1 0,1 1 0,-1-1 0,1 0-1,-1 1 1,1-1 0,-1 0 0,0 0 0,0 0-1,0 0 1,0 0 0,0 0 0,0 0 0,-1-1-1,1 1 1,-1 0 0,1-2-3,1-11 8,0 0 0,0 0 0,-1 0 0,-2-9-8,1 15-7,0-100-308,-1 107 299,1 1 0,-1-1 0,1 1 0,-1-1 0,0 1 0,1-1 0,-1 1 0,0-1 0,0 1-1,0 0 1,0 0 0,0-1 0,0 1 0,0 0 0,-1 0 0,1 0 0,0 0 0,-1 0 0,1 1 0,-1-1 0,1 0 0,0 1-1,-1-1 1,0 1 0,1-1 16,-7-1-15,0 0 0,1 0 0,-1 0 0,0 1 0,-2 0 15,-15 2 58,69 0-63,97-1-382,-79 0-3444,-55 0 21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19.0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49 4 9236,'0'0'1070,"0"0"-80,0 0 915,0 0 157,0 0-376,-10 0-427,7-1-1107,-24 0 358,19 0-130,14 1 347,224 9 74,14 1-359,-57-10-236,67 0-75,-84 0-6807,-168 0 3323,-2 0-1484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19.6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12038,'0'0'2758,"0"0"-1942,0 0 329,0 0 32,6-1-929,16 2-191,-1 1 0,0 1 0,1 0 0,-2 2 0,7 2-57,20 4 123,-32-8-71,9 2-51,0 0 0,22 10-1,-41-14-3,0 1-1,0 0 1,0 1-1,-1-1 0,1 1 1,-1 0-1,1 0 1,-1 0-1,0 1 1,0-1-1,0 1 0,-1 0 1,1 1-1,-1-1 1,0 0-1,0 1 4,-2-2-4,0 0 0,0 0 0,0 0 0,0 0 0,-1 0 0,0-1 0,1 1 0,-1 0 0,0 1 0,0-1 0,-1 0 0,1 0 0,0-1 1,-1 1-1,0 0 0,0 0 0,0 0 0,0 0 0,0 0 0,-1-1 0,1 1 0,-2 1 4,-5 8-27,0-1 1,-2 0-1,1-1 1,-6 5 26,-7 8-18,-24 27 26,-24 27-2,61-66-18,1 2 0,-1-1 1,2 1-1,0 0 0,-5 11 12,9-12-333,1-1-1,0 1 1,-1 10 333,2-14-475,1-36 763,-1-5-69,2 0-1,1-1 1,2 1 0,1 0 0,9-29-219,1 16 197,-4 14 0,-1-1 1,-2 0-1,1-11-197,-8 9 1254,-5 44-3964,-6 3-2183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20.39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46 16 6051,'0'0'4399,"0"0"-2491,0 0 626,0 0 145,0 0-782,0 0-870,-9-2-368,-28-9-377,96 9 343,136 13-157,-55 0-480,-116-10-79,-6-1-91,1 0-1,-1 2 1,0 1 0,0 0 0,0 1-1,2 1 183,-18-4-216,-1-1-1,0 1 0,1 0 1,-1-1-1,0 1 0,1 0 0,-1 0 1,0 0-1,0 0 0,0 0 0,0 0 1,0 0-1,0 1 0,0-1 1,0 0-1,0 1 0,0-1 0,-1 0 1,1 1-1,0-1 0,-1 1 0,0-1 1,1 1-1,-1-1 0,0 1 1,0-1-1,1 1 0,-1-1 0,0 1 1,-1 0-1,1-1 0,0 2 217,0 0-572,0 5-3040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20.7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9845,'0'0'3313,"0"0"-2048,0 0 1696,0 0-976,0 0-1249,0 0 433,72 12-353,-24-12-752,11 0 32,6 0 16,8 0-112,-8 4-16,-6-1-208,-7 3-1056,-45-3-1794,0-3-2913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25.2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86 1 8260,'0'0'243,"0"0"778,0 0 770,0 0-402,0 0-135,-14 0 128,-43 0-69,42 0-513,15 0-170,0 0 176,0 0-105,0 0-244,0 0-316,8 0 30,191 9 2131,1103-5 696,-818-5-2803,428-2-1675,-863 6 391,-26-1-991,0-1-4569,-28-1 145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26.6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1 785 10373,'0'0'416,"0"0"83,0 0 475,0 0-230,0 0-53,0 0 256,12-15 592,38-53-677,-46 62-715,0 0 0,-1 0 0,0-1-1,0 1 1,0-1 0,-1 1 0,0-1-1,0-3-146,4-12 395,60-155 1483,-27 75-1576,-34 83 96,0 5 113,-5 14-476,0 0 1,0 1 0,0-1-1,0 0 1,0 0 0,0 0-1,0 0 1,0 0 0,0 0-1,0 0 1,0 0 0,0 0-1,0 0 1,0 0 0,0 0 0,0 0-1,0 0 1,0 0 0,1 0-1,-1 0 1,0 0 0,0 0-1,0 0 1,0 0 0,0 0-1,0 0 1,0 0 0,0 0-1,0 0 1,0 0-36,0 4-33,0 45-28,2 0 0,2 0 0,3 13 61,-2-32 19,6 27-374,-10-53 273,0 0 0,0 0 1,1 0-1,0 0 0,0-1 0,0 1 1,0 0-1,0-1 0,1 0 0,-1 1 1,3 1 81,-5-5 1,1 0 1,-1 1-1,0-1 0,0 0 1,0 0-1,0 0 1,1 0-1,-1 1 1,0-1-1,0 0 0,1 0 1,-1 0-1,0 0 1,0 0-1,1 0 1,-1 1-1,0-1 0,0 0 1,1 0-1,-1 0 1,0 0-1,0 0 1,1 0-1,-1 0 0,0 0 1,0 0-1,1 0 1,-1 0-1,0 0 1,0-1-1,1 1 0,-1 0 1,0 0-1,0 0 1,1 0-1,-1 0 1,0 0-1,0-1 0,1 1 1,-1 0-1,0 0 1,0 0-1,0-1 1,0 1-2,5-11 271,-4 8-210,22-61-125,-6 12 167,3 1 0,3 1 0,12-19-103,-34 66 8,52-81 161,-45 71-155,1 1-1,1 1 1,0 0 0,1 0 0,5-4-15,-16 15 2,0 0 0,0-1 0,0 1-1,0 0 1,1 0 0,-1-1-1,0 1 1,0 0 0,0-1-1,1 1 1,-1 0 0,0 0-1,1 0 1,-1-1 0,0 1-1,0 0 1,1 0 0,-1 0-1,0 0 1,1 0 0,-1-1 0,0 1-1,1 0 1,-1 0 0,0 0-1,1 0 1,-1 0 0,1 0-1,-1 0 1,0 0 0,1 0-1,-1 0 1,0 1 0,1-1-1,-1 0 1,0 0 0,1 0-1,-1 0 1,0 0 0,0 1 0,1-1-1,-1 0 1,0 0 0,1 0-1,-1 1 1,0-1 0,0 0-1,1 0 1,-1 1 0,0-1-1,1 20-16,-1-13 14,0 255-246,0-149-3277,0-112 2962,0-1 368,0-5 198,1-12 48,1 0 0,0-1 0,1 1 1,5-14-52,25-73 848,-19 64-503,-1 0-169,3 1 0,1 0 0,1 2 0,3 0 0,1 1 1,1 2-1,17-19-176,-38 50-4,1 0 1,0-1 0,-1 2 0,1-1 0,0 0 0,1 1 0,-1-1-1,0 1 1,1 0 0,-1 0 0,2 0 3,-5 2-6,0 0 0,0 0 0,1 0 0,-1-1 1,0 1-1,0 0 0,0 0 0,0 0 0,1 0 0,-1 0 0,0 0 0,0 0 1,0 0-1,1 0 0,-1 0 0,0 0 0,0 0 0,0 1 0,1-1 0,-1 0 1,0 0-1,0 0 0,0 0 0,0 0 0,1 0 0,-1 0 0,0 0 0,0 1 1,0-1-1,0 0 0,0 0 0,1 0 0,-1 0 0,0 0 0,0 1 0,0-1 1,0 0-1,0 0 0,0 0 0,0 0 0,0 1 0,0-1 6,2 12-149,-2-9 118,1 193 30,-1-37 39,0-148-33,1 1-1,0-1 1,1 0 0,0 0-1,0 0 1,1 0-1,1 0 1,0 0-1,4 7-4,-5-13 6,1 1 1,-1-1-1,1 1 0,0-1 0,1 0 1,-1-1-1,1 1 0,0-1 0,0 0 1,1 0-1,-1 0 0,1-1 0,0 0 0,0 0 1,0 0-1,0-1 0,1 0-6,8 2 33,0-1-1,0-1 1,0 0-1,0-1 0,0 0 1,1-2-33,-13 1 9,0 0 1,1 0-1,-1 0 1,0-1-1,0 0 0,1 1 1,-1-1-1,0 0 1,0-1-1,0 1 1,0 0-1,0-1 0,0 0 1,0 0-1,-1 0 1,1 0-1,0-1-9,0 0 7,1-1-1,-1 0 1,0 0-1,-1-1 1,1 1 0,-1-1-1,0 1 1,0-1-1,0 1 1,0-5-7,2-11-98,-1 0-1,0 0 1,-2 0 0,0 0-1,-2-5 99,1 9-190,0-51-2315,0 3-3717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30.4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 6 2241,'0'0'4949,"0"0"-2257,0 0-400,0 0 159,0 0 9,-15-1-446,0-1-964,-30-1 2376,45 3-3326,0 0-1,0 0 0,0 0 1,0 0-1,0 0 1,0 1-1,0-1 0,0 0 1,0 0-1,0 0 0,0 0 1,0 0-1,0 0 0,0 0-99,33 5 566,147 12-412,0-8 1,12-8-155,-72 0-8,614 20 520,-714-20-2040,-11-2-6951,-9 1 2402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31.0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8292,'0'0'1043,"0"0"814,0 0 571,0 0-126,0 0-1003,7 5-853,2 1-238,1-1 1,0 0 0,0 0-1,0-1 1,0-1-1,1 1 1,0-2-1,0 1 1,0-2 0,5 1-209,37 2 1867,37-1-1867,-54-3 134,747 1 1988,-416-2-1587,-299 3-1152,-1 3-1,4 3 618,-46-7-2352,-14-1-5013,-11 0-1324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32.6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0 11637,'0'0'1521,"0"0"539,0 0-163,0 0-793,0 0-618,2 15 92,-1-8-475,0 0 0,1 0 0,-1 0 0,1 0-1,0 0 1,1-1 0,0 1 0,0 0 0,0-1-1,1 0 1,0 0 0,0 0 0,1 0 0,0-1-1,-1 0 1,2 0 0,0 1-103,121 87 895,-1 0-747,-73-50-93,211 161 5,-248-193-99,-3-2 9,1 1-1,-1 1 1,-1-1 0,6 7 30,-15-13 0,1 0 1,-1 1 0,0-1-1,-1 0 1,1 1 0,-1-1-1,0 1 1,0 0 0,0 0-1,-1 0 1,1 0 0,-1 0-1,0 0 1,-1 0 0,1 0-1,-1 2 0,0-2 11,0 1 0,-1-1-1,1 0 1,-1 1-1,0-1 1,0 0-1,-1 0 1,0 1 0,0-1-1,0-1 1,-2 5-11,-1-2 4,0-1 0,0 0 0,0 0 0,-1 0 0,0-1 0,0 0-1,-5 3-3,-2 2 1,-78 60-28,-47 49 27,74-58 16,-131 119 1035,169-157-856,-2-1 6,1 2-1,1 1 1,1 1-1,1 1 1,-12 18-201,33-40-164,0 1 0,0 0 0,0 1 0,1-1 0,0 0 0,0 1 0,1-1 0,0 1 0,0-1 0,0 1 0,1-1 0,0 1 0,0 3 164,0-8-3228,0-2-1668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04.0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349 13 9748,'0'0'3482,"0"0"-590,0 0 184,0 0-827,0 0-637,0 0-335,0-4-620,0-4-429,-4 9-127,-13 19-47,15-17-45,-75 99 194,6 3-1,4 4 1,-12 32-203,48-65-1502,30-75-597,1-1-2346,0-9 571,0-13-4308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04.4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14263,'0'0'2305,"0"0"-1585,0 0 929,0 0-865,0 0-496,0 0 144,34 159-128,-2-119 33,-1-3-81,-4 1-304,4-10 112,-3-7-128,-1-5-1249,1-10-832,0-6-608,-25 0-1025,-3 0-1776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04.7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432 72 7940,'0'0'1977,"0"0"226,-36-3 44,-5-1-1660,1 1-1,-35 3-586,68 2 52,-1-1-1,0 1 0,1 0 0,-1 0 0,1 1 0,0 0 0,0 0 0,0 1 0,0 0 0,0 0 0,1 0 0,0 1 0,0 0 0,0 0 0,0 1 0,1 0 0,-3 3-51,-10 10 170,12-13-120,-12 11 73,0 1 0,0 2 0,2-1 0,-1 3-123,17-21 1,-1 0 1,1 0 0,-1-1-1,1 1 1,-1 0-1,1 0 1,-1 0 0,1-1-1,0 1 1,-1 0-1,1 0 1,0 0 0,0 0-1,0 0 1,0 0-2,0 0-40,0-5 107,6-14-73,0-1 0,1 1 0,1 1 0,1-1 0,0 1 0,11-13 6,4-11-53,-19 33 50,-1 0 0,1 0 0,0 0 0,1 1-1,0 0 1,0 0 0,6-4 3,-9 8-26,1 1 1,-1 0 0,1 0-1,0 0 1,-1 0-1,1 0 1,0 1-1,0 0 1,0-1 0,0 2-1,0-1 1,0 0-1,0 1 1,0 0 0,1 0-1,-1 0 1,0 0-1,1 1 26,-2 0-4,0-1 0,0 1 0,-1 0-1,1 0 1,0 0 0,-1 0 0,1 1 0,-1-1-1,1 1 1,-1 0 0,0-1 0,0 1 0,0 0-1,0 0 1,1 1 4,26 38 109,-15-20 11,1-2-2,1 0 0,0-2 1,2 0-1,0-1 0,2 1-118,29 19 33,22 10-33,-49-30-792,-18-13-2429,-4-3-3419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06.9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276 46 8452,'0'0'1513,"0"0"-35,0 0 880,0 0-48,0 0-306,2-8-227,5-25-481,-7 28-510,-1 6-484,-5 6-199,5-4 24,0-2-120,-119 187 720,92-138-627,2 0-1,2 2 1,2 1-100,-18 67-79,25-70-3801,14-48-106,1-2-1667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07.2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14903,'0'0'1489,"0"0"-689,0 0 1137,0 0-1089,0 0-512,0 0-80,28 171 497,0-106-753,-1 0 96,8-3 64,-1 0-160,-3-9-1153,0-9-1552,-24-41-2145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07.6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249 0 15815,'0'0'897,"0"0"-897,0 0 176,0 0 448,-155 208-448,141-140-112,0-2 0,0-10-128,-3-4-192,3-18-1425,0-12-784,11-22-1040,0 0-2466</inkml:trace>
  <inkml:trace contextRef="#ctx0" brushRef="#br0" timeOffset="1">1 308 6259,'0'0'2334,"0"-31"161,0-143 2272,-1 173-4712,1 1 1,0 0-1,0 0 0,0-1 0,0 1 0,0 0 1,0-1-1,0 1 0,0 0 0,0 0 0,0-1 1,0 1-1,0 0 0,0-1 0,0 1 0,0 0 1,0 0-1,1-1 0,-1 1 0,0 0 0,0 0 1,0-1-1,0 1 0,0 0 0,1 0 0,-1-1 0,0 1 1,0 0-1,1 0 0,-1 0 0,0 0 0,0-1 1,0 1-1,1 0 0,-1 0 0,0 0 0,1 0 1,-1 0-1,0 0 0,0 0 0,1 0 0,-1-1 1,0 1-1,0 0 0,1 0 0,-1 0 0,0 1 1,1-1-1,-1 0 0,0 0 0,1 0-55,12 10 942,12 24 36,-18-24-871,0 0-1,0-1 0,1 0 1,1 0-1,-1 0 0,5 2-106,7 3 377,1-1 0,1-1 0,0-1-1,1-1 1,0-1 0,22 6-377,5-1-1168,-1-3 1,41 3 1167,-79-13-5120,-9-1-5984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17.3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49 319 13366,'0'0'1067,"0"0"-603,0 0 313,0 0 103,0 0-162,2 31-161,2 104 148,-1-42-416,-4-1 1,-4 0-1,-4 0 1,-12 42-290,11-78 27,2-11-2,6-33-246,2-12 198,0 0 1,0 0 0,0 0-1,0 0 1,0 0-1,0 0 1,0 0 0,0 0-1,0 0 1,0 0-1,0 0 1,0 0 0,-1 0-1,1 0 1,0 0-1,0 0 1,0 0 0,0 0-1,0 0 1,0 0-1,0 0 1,0 0 22,0-47-91,-1-28 79,4-1 0,10-65 12,15 8 126,33-91-126,0 4 37,-52 181 10,-6 20 142,2 1 0,0 0 0,1 0 0,5-10-189,-10 25 7,0 1 1,1 0-1,-1 0 0,1 1 1,0-1-1,-1 0 0,1 0 0,0 1 1,0-1-1,0 1 0,0 0 1,1-1-1,-1 1 0,0 0 0,0 0 1,1 0-1,0 1-7,43-10 86,-31 8-77,-12 2-9,9-2 11,1 0 0,0 1 0,8 0-11,-18 1 2,-1 0 0,0 0 0,0 0 0,1 0 0,-1 1 1,0-1-1,0 1 0,0-1 0,0 1 0,0 0 0,1 0 1,-1 0-1,-1 0 0,1 0 0,0 0 0,0 1 1,0-1-1,0 0 0,-1 1 0,1 0 0,-1-1 0,1 1 1,0 1-3,3 10 20,0 0 0,-1 0 1,0 0-1,-1 0 0,0 0 1,-1 1-1,-1 5-20,2 28 188,-4 24-188,0-19 30,1-37-30,1-1 3,-1 0 0,0 0 1,-1 1-1,0-1 0,-1 0 0,-1-1 0,-1 1 0,0 0 1,0-1-1,-4 6-3,-5 5 9,-1-1 0,-1-1 0,0-1-1,-2 0 1,-1-1 0,-1 0 0,0-2 0,-1 0-9,3-5-3,1 0 0,-2-1 1,0 0-1,0-2 0,-1 0 0,0-1 0,-1-1 0,0-1 0,0 0 0,-7 0 3,25-7 21,-12 4-541,14-3 513,0-1 0,0 0 0,0 1 1,0-1-1,-1 0 0,1 1 1,0-1-1,0 0 0,0 0 0,0 1 1,0-1-1,0 0 0,0 1 1,0-1-1,0 0 0,0 1 1,0-1-1,0 0 0,0 1 0,0-1 1,0 0-1,0 1 0,0-1 1,1 0-1,-1 1 0,0-1 0,0 0 1,0 0-1,0 1 0,1-1 1,-1 0-1,0 1 0,0-1 1,0 0-1,1 0 0,-1 0 0,0 1 1,1-1-1,-1 0 0,0 0 1,0 0-1,1 0 0,-1 0 0,0 1 1,1-1-1,-1 0 7,12 7 3,0 0 1,0 0-1,1-2 0,-1 1 1,13 2-4,-5-1 61,-1 1 0,14 8-61,-14-5 45,-1 0 0,-1 1-1,0 1 1,0 1 0,-1 0 0,-1 1 0,-1 1 0,0 0 0,-1 1-1,0 0 1,7 16-45,-19-31-30,11 20-498,0-1-1,1-1 0,15 17 529,-25-33-3973,-3-4-3115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18.0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69 386 13510,'0'0'2337,"0"0"-1694,0 0-485,-5 30 100,-17 100-170,10-48 8,9-60-41,0 0 0,-2-1 1,-6 21-56,10-39-5,-5 8-6,5-11 64,4-68 683,-4 56-748,1 0 1,0-1 0,1 1 0,1 0 0,0 0-1,1-1 1,0 1 0,0 1 11,12-23 4,1 0 0,1 2 0,2 0 0,21-28-4,-40 59 0,1 0-7,0-1 0,0 0 0,1 1 0,-1-1 0,0 0 0,0 1 0,1 0 1,-1-1-1,1 1 0,-1 0 0,1 0 0,0-1 0,-1 1 0,1 1 1,0-1-1,0 0 0,0 0 0,-1 1 0,2-1 7,-2 1-11,-1 1 0,1-1-1,-1 1 1,0-1 0,1 1-1,-1-1 1,0 1 0,1-1-1,-1 1 1,0-1 0,0 1-1,0 0 1,0-1 0,1 1-1,-1-1 1,0 1 0,0 0-1,0-1 1,0 1 11,0 1-9,17 131-909,-2 54 918,-15-177-235,0-1-1,2 0 1,-1 1-1,1-1 1,0 0-1,1 0 1,0 2 235,-2-10-45,0 0 1,0 0 0,-1 0 0,1 0-1,0 0 1,0 0 0,0-1 0,0 1 0,0 0-1,0 0 1,0-1 0,1 1 0,-1-1-1,0 1 1,0-1 0,0 1 0,1-1-1,-1 1 1,0-1 0,0 0 0,1 0 0,-1 0-1,1 0 45,0 0-24,0 0 0,0 0 0,0 0 0,0 0 1,0 0-1,0 0 0,-1-1 0,1 1 0,0-1 0,0 0 0,0 1 0,0-1 0,-1 0 0,1 0 0,0 0 0,0-1 24,3-3 24,-1 0 1,0-1-1,0 1 1,0-1-1,-1 0 1,0 0-1,0-1 1,-1 1-1,1 0 0,0-7-24,5-20 1453,3-22-1453,-10 47 234,21-154 1927,-9 62-884,9-24-1277,-14 91-363,1 0 0,1 0 0,2 1 0,1 1 0,13-20 363,-23 49-2594,-3 2-970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18.3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14102,'0'0'1889,"0"0"-720,0 0 1520,0 0-1584,0 0-1041,0 0-64,83 0 0,-28 0 16,4 0 64,0 0-64,-1 0 80,-6 0-96,-11 0 0,-6 0-961,-14 0-1008,-18 12-592,-3-9-1201,0 3-6514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18.7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15079,'0'0'1184,"0"0"-975,0 0 111,0 0 560,0 0-448,0 0-368,228 6-48,-173-6-16,-7 0 0,-6 0-16,-4 0-1280,-35 0-2866,-3 0-6435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23.12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4 525 9588,'0'0'617,"0"0"-292,0 0 670,0 0 208,0 0-319,0 0 252,0 3 166,-3 4 1133,5-24-1103,2-3-844,2 0 0,6-15-488,9-29 441,9-84 344,-16 71-132,11-28-653,-5 56 429,-9 59-616,3 17 208,0 1-1,-2 1 0,-2 0 1,0 0-1,2 18-20,-11-45-1,16 62 18,-2 1 0,-2 0 1,-4 1-18,-6-50 949,-2-42-207,-3-35-608,0 30-60,2 0-1,1 0 1,5-30-74,-3 51-5,0 0 0,1-1 1,0 1-1,1 1 0,0-1 0,0 1 0,1 0 1,0 0-1,1 1 0,0-1 0,1 2 1,-1-1-1,1 1 0,6-4 5,-14 10-5,1 0-1,0 1 1,0-1-1,0 0 1,0 0-1,0 1 1,0-1-1,0 0 1,0 1-1,0-1 1,0 1-1,0 0 1,0-1-1,0 1 1,0 0-1,1-1 1,-1 1 0,0 0-1,0 0 1,0 0-1,0 0 1,1 0-1,-1 1 1,0-1-1,0 0 1,0 0-1,0 1 1,0-1-1,0 0 1,0 1-1,0 0 1,0-1-1,0 1 1,0-1-1,0 1 1,0 0-1,0 0 1,0 0-1,0-1 1,-1 1 0,1 0-1,0 1 6,2 3-4,0 1-1,-1-1 1,0 1-1,0 0 1,0 0-1,-1 0 1,0 3 4,7 45 67,-2 1 1,-3 12-68,1 1-15,3 4 15,-4-62-41,2-11-98,6-16-81,114-201 109,-90 164 102,3 2 1,40-43 8,-70 86-4,-7 8 4,0-1 0,0 1 0,0-1-1,1 1 1,-1 0 0,1 0 0,-1 0 0,1-1-1,-1 1 1,1 1 0,0-2 0,-1 2 35,-1 2-16,0 78-77,-1 11 84,4 1-26,-2-79-230,0 0 0,1 0 0,1 0 1,0 0-1,1 0 0,1-1 0,-1 0 1,2 0-1,4 8 230,-9-18-258,1 0 0,-1 0 0,0 0 0,0-1 0,1 1 0,-1-1 0,1 1 0,0-1 0,-1 1 0,1-1 0,0 0 0,0 0 258,11 2-5684,-7-3 111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23.5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77 232 12150,'0'0'1331,"0"0"69,0 0 1100,0 0-360,0 0-1220,-9 20-301,-33 68-144,37-77-453,1 0 1,0 0-1,1 1 0,0-1 1,1 1-1,0-1 0,0 1 1,2 0-1,-1 0 0,2 10-22,-1 2 33,0-23-32,0 0 0,0 1 0,0-1 0,1 1 0,-1-1 0,0 0 0,0 1 0,1-1 0,-1 0 0,1 0 0,-1 1 0,1-1 0,0 0 0,-1 0 0,1 0 0,0 1 0,0-1 0,0 0 0,0 0 0,0 0 0,0 0 0,0-1 0,0 1 0,0 0 0,0 0 0,0-1 0,1 1 0,-1 0 0,0-1 0,0 0 0,2 1-1,4 0-23,0 0-1,0 0 0,0 0 1,-1-1-1,1-1 0,1 1 24,9-1-51,-9 2 38,0-2 0,0 1 0,0-1 1,0 0-1,0-1 0,0 0 1,-1 0-1,1 0 0,-1-1 0,1 0 1,-1-1-1,0 0 0,0 0 1,-1 0-1,1-1 0,-1 0 0,4-4 13,7-7-4,-1 0-1,-1-2 0,0 0 0,-1 0 0,-2-1 0,9-16 5,-14 21-3,0-1 0,-1 0 0,-1 0 0,0-1 0,-1 1 1,-1-1-1,-1 0 0,0 0 0,-1 0 0,0-2 3,-1-5-3,1 10-3,-1-1 0,0 1-1,-2 0 1,1 0 0,-3-9 6,3 19-1,0 0 1,0 0 0,0 0-1,0 0 1,-1 0 0,1 0-1,-1 0 1,0 1 0,0-1-1,0 1 1,0-1-1,0 1 1,-1 0 0,1-1-1,-1 1 1,1 0 0,-1 1-1,0-1 1,0 0 0,0 1-1,0 0 1,0 0-1,0 0 1,-3-1 0,-2 0-52,0 1 1,0 0-1,0 0 0,0 1 1,0 0-1,0 0 0,0 1 1,0 0-1,0 0 1,0 1-1,0 0 0,0 0 1,0 1-1,-4 3 52,1-1-447,0 1 0,0 1 0,1 0 1,0 0-1,0 1 0,1 0 0,-1 1 0,-1 3 447,8-8-565,-1 0-1,1 0 0,0 0 1,0 1-1,1-1 1,-2 3 565,-5 18-4416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23.85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631 1 16199,'0'0'168,"0"0"134,2 34 624,0-5-680,5 211 1162,-7-152-556,-3 1 1,-4 0-1,-9 31-852,9-87 49,-1-1-1,-2 0 1,-1 0 0,-11 22-49,11-32 30,0-1 1,-2-1 0,0 0-1,-2 0 1,0-2 0,-1 0-1,-2 2-29,-1-3-42,-1-1 1,0-1-1,-1-1 1,0 0 0,-1-2-1,0-1 1,-1 0 0,-1-2-1,0 0 1,0-2-1,0-1 1,-1 0 0,0-2-1,0-1 1,-16 0 40,36-3-349,-1 0 0,1 1 0,0-2 0,-1 1 0,1-1 0,-6-1 349,8 1-565,1 0 0,-1 0 1,1-1-1,-1 1 1,1-1-1,0 0 0,-1 0 1,0-1 564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25.2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252 0 7844,'0'0'7953,"0"0"-6054,0 0-768,0 0 1196,0 0-911,0 0-159,-6 26-126,0 1-891,-6 24 332,-2-2 1,-11 26-573,-116 256-1,100-240 52,36-83-5,4-7-2935,0 0-3448,1-9-1880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25.6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13494,'0'0'4978,"0"0"-4930,0 0 81,0 0 591,0 0-352,0 0 16,173 118-16,-132-90-240,-7-13-128,-3-2-96,-3-7-400,-7-6-2113,-21 0-1937,0 0-5347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25.9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256 18 12358,'0'0'2275,"0"0"-1199,-31 17-127,-96 59-362,121-73-561,0 2-1,0-1 0,0 0 1,0 1-1,1 0 0,0 1 1,0-1-1,0 1 0,1 0 1,0 0-1,0 0 0,0 1 1,-2 6-26,-1 0 81,4-7-258,1-1 0,-1 1 0,1-1 0,0 1 0,0 0 0,1 0 0,0 0 0,0 0 0,0 0 0,1 0 0,-1 3 177,1-8-2402,1-3 2093,-1 1 0,0-1 0,1 1 0,-1-1 0,1 1 0,-1-1 0,1 1-1,0-1 1,-1 1 0,1-1 0,0 1 0,0 0 309,3-7-581,31-65-1505,-29 55 2903,0 0-1,-1 0 0,0-7-816,-4 21 205,3-16 1306,0 1 0,1-1 0,2-3-1511,-6 22 72,0 0 0,0 0-1,0 0 1,-1 0-1,2 0 1,-1 0-1,0 0 1,0 1-1,0-1 1,0 0 0,0 1-1,1-1 1,-1 0-1,0 1 1,0 0-1,1-1 1,-1 1 0,0 0-1,1-1 1,-1 1-1,1 0 1,-1 0-1,0 0 1,1 0-72,1 0 160,1 0 0,-1 1 0,0-1 0,1 0 1,-1 1-1,0 0 0,0 0 0,0 0 0,1 0 0,0 1-160,4 3 152,-1 1-1,0-1 1,-1 1 0,1 0-1,-1 1 1,0 0-1,-1 0 1,3 3-152,40 69 941,-19-30-579,-29-49-370,24 38 278,22 26-270,-11-27-2244,-33-36-3946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29.85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1 0 672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30.7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194 252 672,'-19'-64'5132,"1"1"-906,3 4 4537,2 68-7155,10-5-1443,0 0-1,0 1 1,1-1 0,-1 1-1,1-1 1,1 1-1,-1 0 1,0 0-1,1 0 1,0 0 0,0 0-1,1 2-164,-2 16 571,2-1 1,0 8-572,1-2 92,0 105 615,-3 165 717,-6-221-1325,-2-2 0,-4 1 0,-3-2-1,-22 57-98,37-125-30,-6 19 126,5-21-121,1-17-178,4-41-1,3 0 1,1 0 0,3 0-1,2 1 1,12-31 203,6-8-237,-8 30-169,11-60 406,-25 86-24,15-75-16,8-13 40,-19 89 15,1 0-1,1 1 0,2 1 1,2 0-1,10-15-14,-22 41-27,-5 6 46,0 1 0,31 0-441,-29 0 418,-1 0-1,0 0 0,1 1 1,-1-1-1,0 0 1,0 1-1,1-1 0,-1 1 1,0 0-1,0-1 1,0 1-1,1 0 0,-1 0 1,0 0-1,0 0 0,0 0 1,0 0-1,-1 0 1,2 1 4,13 23 63,-12-20-57,8 14-6,-1 2 1,-1-1-1,0 1 1,-1 1 0,-2-1-1,0 1 1,-1 0-1,-2 1 1,1 12-1,-3-16 13,0 7 3,-1 0 1,-3 20-17,2-37 4,0-1 0,-1 0-1,0 0 1,0 0-1,-1-1 1,0 1 0,0-1-1,-1 1 1,0-1 0,-5 6-4,-8 9 22,-1-1 1,-1-1 0,-1-1 0,0-1-1,-2 0 1,-8 4-23,-18 10 115,-2-3-1,-27 12-114,67-36-11,8-4-82,2-1-128,3 0 79,11 0 71,17 0 13,-1 1 0,0 1 1,22 5 57,-42-5 8,-1 0 1,0 1-1,1 0 1,-1 0-1,0 1 1,0 1 0,-1-1-1,0 1 1,1 1-1,-2 0 1,1 0-1,-1 0 1,7 7-9,-2 3 37,-1 0-1,-1 0 1,0 1 0,-1 0 0,0 1 0,1 8-37,-3-9 18,1 1 1,0-1 0,1-1 0,1 0-1,1 0 1,0-1 0,3 2-19,-12-14-6,1 0 1,0 0-1,1 0 0,-1-1 0,0 1 1,1-1-1,0 0 0,-1 0 0,1 0 1,0 0-1,0 0 0,3 0 6,20 1-5056,-27-3-392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31.3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7 752,'0'0'7700,"0"0"-5256,0 0-737,0 0 470,0 0-517,0 0-721,-3-1-275,-4-3-332,7 3 274,18 0 662,-5 2-990,188 6 2194,5 1-1671,422-8-1844,-625 1-1097,-3 1-4265,0-2-412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31.9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13622,'0'0'766,"0"0"-126,0 0 1017,0 0-614,0 0-749,6 0 2,-2 0-234,-1 0 0,0 0-1,0 1 1,0-1 0,0 1 0,0 0 0,0-1 0,0 1 0,0 1 0,-1-1 0,1 0 0,0 1 0,-1-1 0,1 1 0,-1 0-1,1 0 1,-1 0 0,0 0 0,2 3-62,22 18 144,1 0-1,15 9-143,-16-13 63,-2 0 1,0 2 0,13 15-64,-30-28 7,0 0-1,-1 0 1,1 1 0,-2 0 0,1 0-1,-1 1 1,-1-1 0,1 1 0,-2 0-1,1 0 1,-2 1 0,1-1 0,-1 0-1,-1 1 1,0 0 0,0-1 0,-1 4-7,0 6-2,1-14 3,-1 1 0,0 0 0,0-1 0,0 1 0,-1 0 0,0-1 1,-1 1-1,1-1 0,-2 2-1,-1 0-1,-1 1 0,-1-1 1,1 0-1,-1-1 1,-1 1-1,1-1 0,-7 5 1,-55 44-19,-81 47-2852,149-102 2789,0-1 0,-1 0 0,1 1 0,-1-1 0,1 0 1,0 1-1,-1-1 0,1 0 0,-1 0 0,1 0 0,-1 1 0,1-1 0,-1 0 0,1 0 0,-1 0 1,1 0-1,-1 0 0,1 0 0,-1 0 0,1 0 0,-1 0 0,1 0 0,-1 0 0,1 0 1,-1 0-1,1 0 0,-1-1 0,1 1 0,-1 0 0,1 0 0,0-1 0,-1 1 0,1 0 1,-1 0-1,1-1 0,-1 1 82,0-2-46,0 0 0,0 1 0,0-1 0,1 0 0,-1 0 0,0 1 0,1-1 1,-1 0-1,1 0 0,-1-2 46,-2-53 1019,3 51-1187,0-412 4757,0 400-4551,0-1 0,2 0 1,0 1-1,1-1 0,1 1 0,5-17-38,-1 18-736,-8 26 169,0-8 376,-1 64-5249,-2-40-1870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32.52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13494,'0'0'2439,"0"0"-1268,0 0 512,0 0-349,0 0-846,0 0-26,15 4 272,40 9-134,2-2 0,0-3 0,12-2-600,191-4 226,-143-3-1839,-116 1-110,-2 0-1084,-4 0-1755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32.8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11301,'0'0'4626,"0"0"-4610,0 0 1697,0 0 288,0 0-993,0 0 481,100 35-769,-55-35-47,6 0-97,8 0 64,0 0-640,6-4-160,1-5 160,-11 6 0,-10-3-1344,-18 6-1137,-27 0-1009,0 0-2785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37.09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0 1 14711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37.5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235 516 14711,'-103'-109'3721,"102"108"-3666,0 0 0,-1 0-1,1 0 1,0 0 0,0 0-1,-1 0 1,1 0-1,0 0 1,-1 0 0,1 1-1,-1-1 1,0 0-55,1 1 7,1 0 0,0 1 0,-1-1 0,1 0 0,0 0 0,0 1 0,-1-1 0,1 0 0,0 0 0,0 1 0,0-1 0,0 0 0,-1 1 0,1-1 0,0 0 0,0 1 0,0-1 0,0 0 0,0 1 0,0-1 0,0 1 0,0-1 0,0 0 0,0 1 0,0-1 0,0 0 0,0 1-7,0 0 9,-5 24 182,-1-1-1,0 1 0,-2-1 1,-2 3-191,-16 49 55,-19 118 371,42-185-428,3-27 95,0 2-160,2 1 0,0-1-1,1 1 1,1-1 0,4-11 67,32-80 8,-17 48-16,-5 11 27,1 0-1,2 2 1,13-19-19,-31 58-3,-2 6-4,-1 0-1,1-1 1,-1 1 0,1 0 0,0 0 0,-1 0 0,1 0 0,0-1 0,0 1-1,0 0 1,0 1 0,0-1 0,0 0 0,0 0 0,0 0 0,0 0-1,0 1 1,0-1 0,1 0 7,0 20 22,9 37-30,2-1 0,3-1 0,6 12 8,15 52-211,-34-105 134,7 17 17,-9-29 56,-1 0-1,1 0 1,0 0-1,0 0 1,0 0-1,-1 0 0,1 0 1,0-1-1,0 1 1,0 0-1,0-1 1,0 1-1,0 0 1,1-1-1,-1 0 1,0 1-1,0-1 1,0 0-1,0 1 1,1-1-1,-1 0 0,0 0 1,0 0-1,1 0 5,0 0-1,0 0-1,0 0 1,0-1-1,0 1 1,0-1-1,0 1 1,0-1-1,0 0 1,0 0-1,0 1 1,0-2-1,0 1 1,0 0-1,-1 0 1,1 0-1,0-1 1,-1 1-1,1-1 2,1-2 12,0 0-1,0-1 0,0 1 1,0-1-1,-1 1 0,0-1 0,0 0 1,0 0-12,4-15 235,-1 0 1,0-1 0,0-14-236,-4 26 142,16-145 1278,-13 96-1242,3 0-1,2 1 1,17-57-178,-17 80-163,4-10-634,0 14-5596,-13 30 1735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38.2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51 3378,'0'0'9697,"0"0"-7272,0 0-1501,0 0 503,0 0-832,0 0-264,27 0 749,306 0 1236,-120 1-1877,253-4-238,-404-2-798,0-2-1,20-7 598,-79 13-292,-2 1 155,0 0 0,0 0-1,0 0 1,0 0 0,0 0 0,0 0-1,0 0 1,0-1 0,0 1 0,0 0-1,0-1 1,0 1 0,0 0-1,0-1 1,0 1 0,-1-1 0,1 1-1,0-1 1,0 0 0,-1 1-1,1-1 1,0 0 0,-1 0 0,1 1-1,0-1 1,-1 0 0,1 0-1,-1 0 1,0 0 0,1 0 137,-5-2-2756,-13 0-2860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41.2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62 127 10229,'0'0'3169,"0"0"-1835,0 0 675,0 0 448,0 0-821,0-2-448,-5 8-1123,-1 10 166,0 0 0,0 0 0,2 1 0,0 0 0,0 1-231,-12 92 782,16-109-782,-8 105 640,5 0-1,5 19-639,0 1 82,-6 164-117,4-289-42,0-1-257,0 0-461,3-91-351,-5-1 1146,2-76-82,2 137-175,1 0 1,1 0-1,2 0 1,4-8 256,48-127-644,-9 29 450,-44 116 251,-1-1-1,0 1 1,-2 0 0,-1-1-1,0 0 1,-2-5-57,1 4 44,0 19-39,1 1-1,-1-1 1,1 1-1,0-1 1,0 1 0,1 0-1,-1-1 1,1 1-1,-1 0 1,1 0-1,0 0 1,0 0-1,1 1 1,-1-1-1,0 1 1,1-1-1,0 1 1,-1 0-1,1 0 1,0 0-1,3-2-4,2-1-10,1 0 1,0 1-1,1 0 0,-1 0 1,0 1-1,1 0 0,3 0 10,4 1-14,1 1-1,-1 1 1,1 0-1,7 2 15,-9-1-19,-11-1 21,-1 0 1,0 1-1,1 0 1,-1 0-1,0 0 1,0 0-1,0 1 1,0-1-1,0 1 1,0 0-1,0 0 1,0 1-1,-1-1 1,1 1 0,-1-1-1,0 1 1,0 0-1,0 1 1,0-1-1,0 0 1,-1 1-1,0 0 1,1-1-1,-1 1 1,-1 0-1,1 0 1,1 4-3,1 8 6,0 0 0,-1 1 0,0-1 0,-2 1 0,0 0 0,-1 13-6,0-19 4,-1 1-1,-1-1 1,0 0 0,0 1-1,-1-1 1,0 0 0,-1 0-1,-1-1 1,0 1 0,0-1-1,-1 0 1,0 0 0,0-1-1,-1 0 1,-1 0 0,0 0-4,-36 43 48,-2-2 0,-2-2 0,-2-3 0,-2-1 0,-2-3 0,-36 19-48,87-58 13,-9 2 40,12-4-45,0 0-61,0 1 29,0 0-1,0-1 1,0 1 0,1 0-1,-1 0 1,0 0 0,1 0 0,-1 0-1,0 0 1,1 0 0,-1-1-1,1 1 1,0 0 0,-1 0-1,1-1 1,-1 1 0,1 0-1,0-1 1,0 1 0,-1-1-1,1 1 1,0-1 24,22 11 82,-15-8-96,40 18 170,-1 3 1,-2 1-1,0 2 0,-2 2 1,4 6-157,75 61-62,-117-92-288,4 3 438,0-5-5452,-9-2-268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42.2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63 1 10485,'0'0'3415,"0"0"-2212,0 0 686,0 0 114,0 0-1061,-6 11-555,-16 37 24,21-46-398,1 0-1,-1 0 1,1-1 0,0 1 0,0 0 0,0 0 0,0 0-1,0-1 1,0 1 0,0 0 0,0 0 0,1-1-1,-1 1 1,1 0 0,-1 0 0,1-1 0,0 1 0,-1-1-1,1 1 1,0 0-13,2 1 32,0 0-1,0 0 0,0 0 1,0 0-1,0 0 0,4 2-31,2 1 55,54 39 35,-30-22-86,0 2-1,5 6-3,-30-23 4,1 0-1,-2 1 1,1 0 0,-1 0 0,0 0-1,-1 1 1,0 0 0,0 1-1,3 8-3,-6-9 6,-1-1-1,0 1 0,0 0 0,0 0 0,-2-1 0,1 1 0,-1 0 1,-1 1-6,1-5-2,0 0 1,-1-1 0,0 1 0,0 0-1,0-1 1,-1 1 0,0-1 0,0 0 0,0 1-1,-1-1 1,0 0 0,0 0 0,0-1-1,-2 3 2,-9 6-40,-2 0 0,0 0 0,0-2-1,-1 0 1,0-1 0,-1 0-1,0-2 1,-1 0 0,0-1 0,0-1 40,13-4-74,1 0 0,-1-1 0,1 0 0,-1 0 1,1-1-1,-5 1 74,10-1-502,0 0 89,0 2 301,0-1 69,0-1 8,0 0 155,0 0 147,-2-28 35,0 0 0,-5-17-302,2 14 434,-1-28-434,3-226 758,3 224-348,-3 65-591,-19 41-3778,9-26-1382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43.0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 72 11557,'0'0'3597,"0"0"-2680,0 0-303,0 0 5,0 0-400,-3-1 66,3 1-272,0 0 0,0 0 0,0 1 0,0-1-1,0 0 1,-1 0 0,1 0 0,0 0 0,0 0 0,0 0 0,0 0-1,0 0 1,-1 0 0,1 0 0,0 0 0,0 0 0,0 0-1,0-1 1,0 1 0,-1 0 0,1 0 0,0 0 0,0 0 0,0 0-1,0 0 1,0 0 0,0 0 0,-1 0 0,1 0 0,0-1 0,0 1-1,0 0 1,0 0 0,0 0 0,0 0 0,0 0 0,0 0-1,0-1 1,0 1 0,0 0 0,-1 0 0,1 0 0,0 0 0,0 0-1,0-1 1,0 1 0,0 0 0,0 0 0,0 0 0,0 0 0,0-1-1,1 1 1,-1 0-13,12-2 696,33 3 464,-25-1-824,527-13 1068,-494 9-1436,-1-2 0,42-11 32,-92 16-150,18-5 21,-20 6-66,1 0 0,0 0 0,-1-1 0,1 1 0,-1 0 0,1-1 0,0 1 1,-1 0-1,1-1 0,-1 1 0,1-1 0,-1 1 0,1-1 0,-1 1 0,0-1 0,1 0 0,-1 1 0,0-1 1,1 1-1,-1-1 0,0 0 0,0 1 0,1-1 0,-1 0 0,0 1 195,0-6-4031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43.4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0 15239,'0'0'1638,"0"0"-1155,0 0 91,0 0 762,0 0-626,0 0-462,-1 6 307,-4 18-45,2 1 1,0 0 0,2 0-1,1 0 1,2 16-511,-1 14 291,-2 0-204,0-8-59,4 30-28,3-42 89,-5-33-166,-1 0 0,1 0 0,-1 0 1,1 0-1,0 0 0,0 0 1,0-1-1,0 1 0,0 0 0,0 0 1,1-1-1,-1 1 0,0-1 0,1 1 1,0-1 76,1 0-2964,-2-1-2714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44.4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0 599 7635,'0'0'5616,"0"0"-4332,0 0-1130,0 0 193,0 0-43,20-3 721,-5 2-731,6-1 171,1 0 0,-1-2 0,0-1 0,0 0 1,11-6-466,-9 2 212,-1-1 1,0-1 0,0 0 0,-1-2-1,-1-1 1,0-1 0,-1 0-1,-1-1 1,12-14-213,-18 17 89,-1-1 1,-1 0-1,0 0 0,-1-1 0,0 0 1,-2-1-1,0 0 0,0 0 1,-1-1-1,-1 1 0,-1-1 0,-1 0 1,0-1-1,-1 1-89,-1 3 66,1-3-23,-1 0-1,0 0 0,-2-2-42,1 15 4,-1 0 0,1 0 0,-1 0 1,0 0-1,0 0 0,0 0 0,0 0 0,-1 1 1,1-1-1,-1 0 0,0 1 0,0-1 0,-1 1 1,1 0-1,-3-2-4,-1 0 9,-1 0 1,0 1-1,0 0 0,0 0 1,0 1-1,-1 0 0,1 0 0,-1 1 1,0 0-1,0 0 0,0 1 1,0 0-1,-7 0-9,-18 0-54,1 1 0,-26 3 54,52-3-10,0 1 0,-1 0 0,1 1 0,0-1-1,0 1 1,0 0 0,0 1 0,0-1 0,0 1-1,1 0 1,-1 1 0,1-1 0,0 1 0,-4 3 10,3-1-8,1 0 0,0 1 0,0-1 0,0 1 0,1 0 0,-1 0 0,2 1 0,-1-1 0,1 1 0,-1 4 8,-1 9 10,0 1 0,1-1 0,2 1 1,0 0-1,1 0 0,1 0 0,2-1 0,0 6-10,2-9 31,0 0 1,0 0-1,2 0 1,1 0-1,0-1 1,1 0-1,6 9-31,16 36 217,-11-13-27,-2 2-1,-2 0 1,-3 0-1,-1 1 1,-3 1-1,-2 8-189,2 80 520,-8 99-520,-5-149 50,-8 26-50,0-8-2179,11-98 816,1-9-3031,-2-2-774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44.7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0 119 19129,'0'0'400,"0"0"-240,0 0-160,0 0 592,0 0 257,0 0-401,242-38 80,-166 29 176,3 0-511,4-4-177,0 4-16,-1 3 0,-9-7-16,-11 4-257,-17 3-1728,-45 6-1232,0-6-2802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28.4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19 7267,'0'0'734,"0"0"221,0 0 286,0 0-604,0 0-333,0 0 353,20 3 148,-1 0-675,13 3 5,-1-3-1,0 0 1,10-2-135,53-1 224,35 1 46,74-11-270,141-17-22,-293 25-642,-25 3-5051,-26-1 873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32.6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100 50 3682,'0'0'2574,"0"0"-1365,0 0-102,0 0 147,0 0-275,0-4-232,0-15 59,0 15-1,0 4-146,-1-2-150,-2 8-201,-2 58 109,2 2 1,3 4-418,-1 26-8,-3 170 189,1-254-88,3-12-89,0 0-1,0 0 0,0 1 1,0-1-1,0 0 1,-1 0-1,1 0 1,0 0-1,0 0 1,0 0-1,0 1 1,-1-1-1,1 0 1,0 0-1,0 0 1,0 0-1,-1 0 0,1 0 1,0 0-1,0 0 1,0 0-1,0 0 1,-1 0-1,1 0 1,0 0-1,0 0 1,0 0-1,-1 0 1,1 0-1,0 0 1,0 0-1,0 0 0,-1 0 1,1 0-1,0-1 1,0 1-1,0 0 1,0 0-1,-1 0 1,1 0-1,0 0 1,0 0-1,0-1 1,0 1-1,0 0 1,0 0-1,-1 0 0,1 0 1,0-1-1,0 1 1,0 0-1,0 0 1,0 0-1,0-1 1,0 1-1,0 0 1,0 0-1,0 0 1,0-1-1,0 1 1,0 0-1,0 0 1,0 0-1,0-1-3,-7-18-33,1-1 1,1-1-1,0 1 0,2-1 1,-1-14 32,0 4-72,1 11 68,-25-214 155,28 233-155,-7-151 213,8 151-202,-1 0-1,1 0 1,-1 0-1,1 0 1,-1 0-1,1 0 1,0 0-1,0 0 1,0 0-1,-1 1 1,1-1-1,0 0 1,0 1-1,0-1 1,0 0-1,0 1 0,0-1 1,0 1-1,0-1 1,0 1-1,0 0 1,1-1-1,-1 1 1,0 0-1,1 0-6,37-5 20,-36 5-17,-1 0 0,1 0 0,-1 0 0,1 1 0,-1-1 0,1 1 0,-1 0 0,1-1 0,-1 1 0,0 0 0,0 0 0,1 1 0,-1-1 0,0 0 0,0 1 0,0-1 0,0 1 0,-1 0 0,1 0 0,0 0 0,-1-1 0,1 2-3,16 15 134,0-4-45,0 0 0,10 4-89,-8-5 4,-1 1 1,10 9-5,-17-14 30,0 0 0,1 0 0,-1-2 0,2 0 0,-1 0 0,7 2-30,-13-7 20,-6-1-20,-1 0 0,1-1 0,0 1 0,0 0 0,-1 0 0,1 0 0,-1-1 0,1 1 0,-1 0 0,1 0 0,-1 0 0,1 0 0,-1 0 0,0 0 1,0 0-1,1 0 0,-1 0 0,0 0 0,0 0 0,0 0 0,0 0 0,0 0 0,0 0 0,0 0 0,0 0 0,-1 0 0,1 0 0,0 1 13,-1 0 1,1 0-1,-1 1 0,1-1 0,-1 0 1,0 0-1,0 0 0,0 0 0,0 0 0,0 0 1,0-1-1,-1 1 0,1 0-13,-97 78 49,64-55 3,2 1 1,0 2-1,2 2 1,-13 16-53,39-40 2,-1 0-3,0 1 0,0-1-1,0 1 1,-2 6 1,1-5-184,5-5 163,1-3 122,0 0-98,0 3 188,0-1-1454,0-1-2593,0-1-2309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34.2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0 1233,'0'0'1776,"0"0"-767,0 0 944,0 0-993,0 0-31,0 0-609,-3 0 160,-1 0-112,4 3-272,0 0-96,0 0 0,0 1 0,0-1 0,0 3-144,0 3-304,-3-6-593,0-3-2656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50.3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0 864,'0'0'849,"0"0"-849,0 0-336,0 0-305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51.8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11125,'0'0'1121,"0"0"111,0 0 961,0 0-1328,0 0-497,0 0-240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53.7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2641,'0'0'0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54.4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1886 144,'34'5'5271,"-22"-4"1174,1-1 5178,-13-19-10671,0-887 988,4 745-1887,8 1 0,31-154-53,-27 232 62,-5 29-26,-2-1 1,-3-1-1,0-31-36,-6 85-244,0 5 481,0 18-99,0 7-3423,0-5-6986,0-22 3447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55.2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332 239 5603,'0'0'2331,"0"0"-1135,0 0 327,0 0 115,0 0-69,0-6 13,-1-1-723,0-1 0,-1 1 0,1-1 0,-2 1 0,1 0 0,-1-1-859,2-10 1280,1 1-910,0 17-328,-1 0-1,1-1 1,0 1 0,-1 0-1,1-1 1,0 1-1,-1 0 1,1 0 0,-1-1-1,1 1 1,0 0 0,-1 0-1,1 0 1,-1 0-1,1-1 1,-1 1 0,1 0-1,0 0 1,-1 0-1,1 0 1,-1 0 0,1 0-1,-1 0 1,1 0-1,-1 0 1,1 1 0,-1-1-1,1 0 1,0 0 0,-1 0-1,1 0 1,-1 1-1,1-1 1,0 0 0,-1 0-1,1 1-41,-4 1 28,0 0-1,0 1 1,0 0-1,1-1 0,-1 1 1,1 1-1,0-1 1,0 0-1,0 1 1,0-1-1,-1 3-27,-7 9 24,-44 51 24,0 0-13,2 2-1,2 4-34,41-54 2,7-12 18,-1 0 0,0 0 0,0 0 0,0-1-1,-2 3-19,9-28 270,7-2-262,2 0-1,0 1 1,1 1 0,9-11-8,29-49 20,-36 51-8,-1 0 0,-2-2 0,0 1 0,-3-2 1,0 1-1,-2-1 0,1-21-12,-7 46 6,0 4-24,-1-1 0,1 1 0,-1 0 1,0 0-1,0-1 0,0 1 0,0 0 0,-1 0 0,0-3 18,20 6 0,0 1-3,0 1-1,0 0 1,0 1 0,0 2-1,0 0 1,-1 0-1,16 9 4,3 2-8,-1 2 0,-1 2 0,9 8 8,-36-23 1,0 1-1,0 0 1,0 1-1,-1 0 1,0 0 0,4 6-1,-8-9-2,0 0 1,0 1 0,0-1-1,-1 1 1,0 0 0,1 0 0,-2 0-1,1 0 1,-1 0 0,0 1-1,0-1 1,0 0 0,-1 1 1,1 4-13,-1 39-26,-1-46 34,0 0 0,1 0 1,-1 0-1,0 1 1,0-1-1,-1 0 0,1 0 1,-1 0-1,1-1 1,-1 1-1,0 0 0,0-1 1,-2 3 4,-6 3-14,1 0 0,-2-1 1,1 0-1,-1-1 0,0 0 0,0 0 1,0-1-1,-1-1 0,-1 0 14,-13 4 97,0-1 1,-1-1-1,-19 2-97,-10-4-29,0-3 0,-7-2 29,2 1 199,45-3-6,15 3-298,1 0-1,0-1 1,0 1-1,-1 0 1,1 0-1,0 0 1,-1-1-1,1 1 1,0 0 0,0 0-1,0-1 1,-1 1-1,1 0 1,0-1-1,0 1 1,0 0-1,-1-1 1,1 1-1,0 0 1,0-1-1,0 1 1,0 0 0,0-1-1,0 1 1,0 0-1,0-1 1,0 1-1,0 0 1,0-1-1,0 1 1,0 0-1,0-1 1,0 1-1,1 0 1,-1-1 0,0 1-1,0 0 1,0-1-1,0 1 1,1 0-1,-1 0 1,0-1 105,5-1-5011,10 1-1725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56.1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20 281 11781,'0'0'1783,"0"0"351,0 0 392,0 0-898,0 0-905,0 0-184,0 0-530,0 0 1,0 0 0,0 0 0,0 0 0,-1 0-1,1 0 1,0 0 0,0 0 0,0 0-1,0 0 1,0 0 0,0 0 0,0 0 0,0 0-1,0 0 1,-1 0 0,1 0 0,0 0 0,0 0-1,0 0 1,0 0 0,0 0 0,0 0-1,0 0 1,0 0 0,0 0 0,-1 0 0,1 0-1,0 0 1,0-1 0,0 1 0,0 0 0,0 0-1,0 0 1,0 0 0,0 0 0,0 0-1,0 0 1,0 0 0,0 0 0,0 0 0,0 0-1,0-1 1,-1 1 0,1 0 0,0 0-1,0 0 1,0 0 0,0 0 0,0 0 0,0 0-1,0 0 1,0-1 0,0 1 0,0 0 0,1 0-1,-1 0-9,-5 18 208,1 0 0,1 0 1,1 0-1,0 18-208,2 83 313,2-49-272,-3-15 199,0-14-255,3 36 15,-1-75-7,-2-1 9,1-1 1,0 1-1,0-1 0,0 1 1,0 0-1,0-1 0,0 1 1,0 0-1,1-1 0,-1 1 1,0 0-1,0-1 0,0 1 1,1 0-1,-1-1 0,0 1 1,1-1-1,-1 1 0,0-1 1,1 1-1,-1-1 0,1 1 1,-1-1-1,1 1 0,-1-1 1,1 1-1,-1-1 0,1 0 1,-1 1-1,1-1 0,0 0 1,-1 0-1,1 1 0,0-1 1,-1 0-1,1 0-2,0-21 133,26-296-82,-15 238-40,3 0-1,3 1 1,20-48-11,-37 122-13,1-1 1,-1 0-1,1 0 0,0 1 0,0-1 1,1 1-1,-1-1 0,1 1 0,0 0 1,1-1 12,-1 3-15,-1 0 0,0 1 0,1-1 0,-1 0 0,1 1 0,0 0 0,0 0 0,-1 0 0,1 0 0,0 0 0,0 0 0,0 1 0,0-1 0,0 1 0,0 0 0,0 0 1,1 0 14,13 0-37,-11-1 34,1 1 0,-1 0 0,1 1 0,-1-1 0,2 2 3,-6-2 5,0 1-1,0-1 1,0 1-1,0 0 1,0 0-1,0 0 0,0 0 1,0 0-1,-1 1 1,1-1-1,0 1 0,-1-1 1,1 1-1,-1-1 1,1 1-1,-1 0 1,1 1-5,3 6 5,0 0 1,-1 0 0,0 1 0,0 0 0,-1 0-1,0 0 1,-1 0 0,0 0 0,-1 7-6,2 19 5,-2 1 0,-2 3-5,0 6-65,1-38 64,-1 0 0,1 0 0,-2 0-1,1 0 1,-1-1 0,0 1 0,-1 0 0,0-1 0,0 0 0,0 0 0,-1 0 0,0 0-1,-1 0 1,1-1 0,-1 0 0,0 0 0,-1 0 0,-5 5 1,-4 1 6,-1-1 0,0 0 1,0-1-1,-1-1 0,-1-1 1,1 0-1,-6 1-6,22-9-23,1 0 1,-1 0 0,0 1-1,1-1 1,-1 0-1,0 1 1,1-1 0,-1 0-1,0 1 1,1-1-1,-1 1 1,1-1 0,-1 1-1,1-1 1,-1 1-1,1-1 1,-1 1 0,1 0-1,-1 0 23,1-1-6,0 1-1,0-1 0,0 0 1,0 1-1,0-1 1,0 1-1,1-1 0,-1 0 1,0 1-1,0-1 1,0 0-1,0 1 0,1-1 1,-1 0-1,0 1 1,0-1-1,1 0 0,-1 0 1,0 1-1,0-1 0,1 0 1,-1 0-1,0 1 1,1-1-1,-1 0 7,26 11-52,-25-10 41,26 8-43,1 1 0,-1 2-1,5 4 55,-22-11 4,0 2-1,0-1 0,-1 1 1,0 1-1,0-1 0,0 1 0,-1 1 1,-1 0-1,4 4-3,1 2-56,7 12-3917,-19-25-245,0-2-1672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59.5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60 189 11813,'0'0'932,"0"0"-298,0 0-108,0 0-294,0 0 35,0 0-3,0 12 112,0 7-283,-1-1 0,-1 0 0,0 0 0,-1 0 0,-1 0 0,-4 12-93,3-19 41,4-6-12,-1 0-1,0 0 1,0 0-1,-1-1 1,1 1-1,-1-1 1,0 1-1,0-1 1,-1 0-1,1 0 1,-2 1-29,4-4 144,1-1-11,0 0 193,2-19-172,-2 16-171,0 0-1,0 0 0,0 1 1,1-1-1,0 0 0,-1 0 1,1 0-1,0 0 18,8-14-65,1 0-1,0 0 1,1 2-1,0-1 1,2 1 0,3-2 65,0-2 1,0 0 1,-1-1 0,7-14-2,-22 33-21,1 21-214,15 62 183,-8-45-51,-1 1-1,-1 7 104,-6-33 15,0-10 0,0 1 0,0 0-1,0-1 1,0 1-1,0 0 1,1-1 0,-1 1-1,1-1 1,0 1 0,0 0-1,0-1 1,0 0 0,0 1-1,0-1 1,2 2-15,-3-4 23,1 0 0,-1 1 0,1-1 0,-1 0 0,1 1 0,-1-1 0,1 0 0,0 0 0,-1 0 0,1 1 0,0-1 0,-1 0 0,1 0 1,-1 0-1,1 0 0,0 0 0,-1 0 0,1 0 0,0 0 0,-1 0 0,1-1 0,0 1 0,-1 0 0,1 0 0,-1 0 0,1-1 0,0 1 0,-1 0 0,1-1 0,-1 1 0,1 0 0,0-1-23,13-16 463,-8 6-270,-1-1 0,-1 0-1,0 0 1,0 0-1,-1-1 1,-1 1-193,11-83 1198,-6 41-670,-1 14-389,0 1-8,-1 0-1,-1-21-130,-4 58-662,0 2-1560,0 0-1452,0 0-1064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00.1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 1 7059,'0'0'2962,"0"0"-1612,0 0 194,0 0-314,0 0-752,0 0-129,-2 4 166,1-4-504,1 1 0,-1-1 0,1 0 0,-1 1 0,1-1 0,0 1 0,-1-1 0,1 1 0,0-1 0,0 1 0,-1 0 0,1-1 0,0 1 0,0-1 0,0 1 0,0-1 0,0 1 0,-1 0 0,1-1 0,0 1 0,0-1 0,1 1 0,-1 0 0,0-1 0,0 1 0,0-1 0,0 1 0,0-1-1,1 1 1,-1 0 0,0-1 0,0 1 0,1-1 0,-1 1 0,0-1 0,1 1 0,-1-1 0,1 0 0,-1 1 0,1-1 0,-1 1 0,1-1 0,-1 0 0,1 1 0,-1-1 0,1 0 0,-1 0 0,1 1 0,-1-1 0,1 0 0,-1 0 0,1 0 0,0 0 0,-1 0-11,9 2 176,0-1 0,0 0 1,0 0-1,4-1-176,5 1 140,214 3 1573,18 1-1209,-177 4-185,-19-1-1099,-19-6-2945,-33-2 198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8:00.8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25 9780,'0'0'1745,"0"0"-648,0 0 680,0 0-1065,0 0-579,6 0 43,17 1 90,0 1-1,0 1 0,0 0 0,-1 2 0,18 6-265,-38-10 13,1 0-1,-2 0 1,1 0-1,0 1 1,0-1-1,0 0 1,0 1-1,-1-1 1,1 1-1,-1 0 1,1-1-1,-1 1 0,0 0 1,0 0-1,1 0 1,-1 0-1,0 0 1,-1 0-1,1 0 1,0 0-1,-1 1 1,1-1-1,-1 0 1,0 1-13,2 8 112,-1 1 1,-1-1-1,0 1 1,-1 4-113,0 5 61,2-13-43,-1 1-1,-1 0 0,0-1 0,0 1 0,0 0 1,-1-1-1,-1 1 0,1-1 0,-1 0 0,-1 0 1,1 0-1,-1 0 0,-1-1 0,1 1 0,-1-1 1,-1 0-1,1-1 0,-1 1 0,-1-1 1,0 1-18,-5 4 268,-1 0 0,0-1 1,0-1-1,-1 0 0,-9 4-268,22-14 54,1 1-1,-1 0 0,1 0 0,0-1 0,-1 1 0,1-1 0,0 1 0,0 0 0,-1-1 0,1 1 0,0-1 0,0 1 0,-1-1 0,1 1 0,0-1 0,0 1 0,0-1 0,0 1 0,0-1 0,0 1 0,0-1 0,0 1 1,0-1-1,0 1 0,0-1 0,0 1 0,0 0 0,0-1-53,0-25-178,0 21 298,-1-63-240,-1 27 194,2 1 0,2-1-1,6-29-73,-5 46 236,0 0 0,-2 0-1,-1-3-235,0 26 136,0 1 11,-5 0-94,4 0-50,1 1-1,-1-1 0,0 0 0,0 1 1,0-1-1,1 0 0,-1 1 0,0-1 1,0 1-1,1-1 0,-1 1 0,0-1 1,1 1-1,-1 0 0,1-1 1,-1 1-1,0 0 0,1 0 0,0-1 1,-1 1-1,1 0 0,-1 0 0,1 0 1,0-1-1,0 1 0,0 0 0,-1 0 1,1 0-1,0 0-2,-3 29-3942,3-23-1831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42.9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2091 9 5651,'0'0'1264,"0"0"-386,0 0 301,0 0-237,0 0-395,0 0-123,0 0 123,0 0-139,0 0-26,0 0 173,0 0 61,0 0-147,0 0 49,-21 0-73,-110 2 1442,-142-4-545,244 0-1178,-54-3 92,-1 4 1,-2 3-257,40 4 31,0 2-1,-22 7-30,34-7 1,-27 5 58,-2-3 0,1-3 1,-1-2-1,-6-3-59,-6 1 308,-15 5-308,14-1 164,-17-3-164,-210 9 152,69-10 649,233-3-815,1 0-4,0 0-22,0 0-67,0 0-200,0 0-592,0 0-891,1-2-1195,5-6-1642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43.7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423 1 3602,'0'0'4818,"0"0"-3257,0 0-155,0 0 496,0 0-830,0 0-282,-16 21 208,-56 66-163,64-79-731,1-1 0,-1 1 0,0-1 1,-1-1-1,0 0 0,0 0 0,0-1 1,-6 3-105,-6 3 116,-33 17 546,-5-2-662,-47 25 423,105-51-424,0 1-1,0 0 0,0-1 1,1 1-1,-1 0 0,0 0 1,0-1-1,1 1 0,-1 0 1,0 0-1,1 0 0,-1 0 1,1 0-1,0 0 0,-1 0 1,1 0-1,0 0 0,-1 0 0,1 0 1,0 0-1,0 0 0,0 0 1,0 0-1,0 0 0,0 0 1,0 0-1,0 0 0,0 0 1,1 0-1,-1 0 0,0 0 1,1 0-1,-1 0 0,1 0 1,-1 0-1,1 0 0,-1 0 1,1-1-1,0 1 0,-1 0 1,1 0-1,0 0 0,0-1 0,-1 1 1,1 0-1,0-1 0,0 1 1,0-1-1,0 1 0,0-1 1,0 0-1,0 1 0,0-1 1,1 0 1,64 21 59,-38-13-45,0 1 1,0 1-1,-1 1 1,9 6-15,-28-12 1,-1-1 1,1 1-1,-1 1 1,0-1-1,-1 1 1,1 1-1,-1-1 1,0 1-1,-1 0 1,1 0-1,-2 1 1,1-1 0,-1 1-1,0 0 1,0 0-1,0 5-1,0 4-45,0 1-1,-2-1 1,0 1 0,-1 0-1,-1 0 1,-1 13 45,0 8-435,1-39 470,0 0 90,0-3 33,0-692 2357,0 695-2699,0 4-224,0 3-168,1 25-1008,1-7-4308,-1-12-97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44.5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0 439 16,'0'0'6563,"0"0"-5072,0 0-960,0 0 502,0 0-19,22-4-321,0 1-546,-7 1-38,-1 0 1,1-1 0,-1 0 0,0-1-1,0-1 1,-1 0 0,1-1 0,6-4-110,24-14 551,-2-1 0,32-25-551,-60 40 84,-2-1-1,1 0 1,-2 0 0,0-1 0,0 0-1,-1-1 1,0-1 0,-1 1-1,-1-1 1,3-8-84,-8 14 309,0 0 0,0-1 0,-1 1-1,-1-1 1,1 1 0,-2-1 0,1 0 0,-1 1-1,0-1 1,-1 0 0,0 0 0,-2-8-309,2 15 49,0 1 1,0-1-1,0 0 1,0 1-1,0-1 1,-1 1-1,1-1 0,0 1 1,-1 0-1,1-1 1,-1 1-1,0 0 1,1 0-1,-1 0 1,0 0-1,0 0 0,1 1 1,-1-1-1,0 0 1,0 1-1,0 0 1,0-1-1,0 1-49,-9-2 83,-1 1 0,1 1 0,-8 0-83,11 0 92,1 0-76,0 0 0,-1 0 0,1 1 0,0 0 0,0 0 0,1 0 0,-1 1 0,-4 2-16,8-2 1,-1 0-1,1 0 1,-1 0-1,1 1 1,0-1-1,0 1 1,0 0-1,0 0 1,1 0-1,-1 0 1,1 0-1,0 1 1,0-1-1,0 1 1,-1 3-1,-2 3 3,1 1 0,1 0 0,0 0 0,0 0 1,1 0-1,0 9-3,-1 70 43,2-39 47,-9 346 1183,10-380-1268,1 21 19,-2-1-1,-1 0 1,-2 1-1,-1-1 0,-5 9-23,10-45-104,0 0 0,0-1-1,0 1 1,-1 0 0,1 0 0,0-1-1,0 1 1,-1 0 0,1-1-1,0 1 1,-1 0 0,1-1 0,-1 1-1,1-1 1,-1 1 0,1-1-1,-1 1 1,0-1 0,1 1 0,-1-1-1,1 0 1,-1 1 0,0-1-1,0 0 1,1 1 0,-1-1 0,0 0-1,1 0 1,-1 0 0,0 1-1,0-1 1,1 0 0,-1 0 0,0 0-1,0 0 1,1-1 0,-1 1-1,0 0 1,0 0 104,-5 0-2640,-4 0-2285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44.8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97 7668,'0'0'3873,"0"0"-3697,0 0 273,0 0 511,0 0-688,0 0 416,107-25-255,-52 16-433,-3-1-80,-3 1 80,-8 0 16,-7-1-16,-9-2-1201,-25 6-1520,0-1-2546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45.1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 7155,'0'0'801,"0"0"-33,0 0 1057,0 0-497,0 0-255,0 0 95,155 0-895,-103 0 255,0 0-320,-1 0-208,-9 0 112,-4 0-256,-7 0 400,-4 0-512,-9-3-304,-1 0-1937,-17 3-977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45.5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29 6 1056,'0'0'7601,"0"0"-5880,0 0-1339,0 0 173,0 0-190,9 0-186,10-2-110,7 0 138,1 1-1,9 1-206,-30 0 14,0 0 0,-1 1-1,0 0 1,1 0-1,-1 0 1,1 0-1,-1 1 1,0 0-1,0 0 1,0 0-1,0 1 1,0-1 0,-1 1-1,4 3-13,-6-3 21,0-1 1,-1 0-1,1 1 0,-1-1 1,0 1-1,1-1 1,-1 1-1,-1 0 0,1-1 1,0 1-1,-1 0 0,1 0 1,-1-1-1,0 1 0,0 0 1,0 0-1,0 0 0,0-1 1,-1 4-22,0-2 23,0 0 0,0 1 1,0-1-1,-1 0 0,1 0 1,-1 0-1,0 0 0,0 0 1,0 0-1,-1-1 0,1 1 1,-2 1-24,-16 12 33,-1-1-1,-1-1 1,0-1 0,0-1 0,-1-1 0,-13 4-33,-8 6-357,39-20-1431,4-2-1189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00.5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1 442 4162,'0'0'1886,"0"0"-811,0 0-66,0 0 37,0 0-235,2 1 2113,-1-1-2889,-1 0 0,1 0-1,-1 0 1,1 0 0,0 0 0,-1 0-1,1 0 1,0 0 0,-1 0 0,1 0 0,0 0-1,-1 0 1,1 0 0,0 0 0,-1-1-1,1 1 1,-1 0 0,1-1 0,-1 1 0,1 0-1,0-1 1,-1 1 0,1 0 0,-1-1-35,9-9 118,-1-1 0,0 1 0,-1-2 0,-1 1 0,0 0 0,0-1 0,1-5-118,7-20 97,7-35-97,-12 33 31,-2 0 0,-2 0 1,-2-1-1,-2-38-31,-1 78 19,0 0-59,0 0 40,0 13 29,0 135-371,0-51-6076,0-94 3672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01.48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70 695 6003,'0'0'1507,"0"0"-589,0 0 120,0 0-438,0 0-347,0-31-135,-3-98-38,3-74 3433,0 203-3320,0 0-63,0 0-114,0 2-146,-2 45 154,-3 0 0,-3 16-24,0-16-30,3 1 1,2 17 29,3-34-126,0-30 94,0-1 59,0 0 16,0 0 106,0 0 113,0-21 183,0-419 2092,-1 428-2417,0 20-73,-1 20-43,-1 293-2333,3-320 2222,0-1 161,1-7 19,0 1 1,-1-1-1,0 0 1,0 1 0,0-1-1,-1 0-73,0-15 47,1-470 1063,-2 486-1177,-2 13-176,-4 16-210,1 37-532,2 1 1,2 0 0,4 11 984,-1-30-2802,1-42 2596,-1 0 1,0 0-1,1 1 0,-1-1 0,1 0 0,-1 0 1,0 0-1,1 1 0,-1-1 0,1 0 1,-1 0-1,1 0 0,-1 0 0,0 0 1,1 0-1,-1 0 0,1 0 0,-1 0 0,1 0 1,-1 0-1,1 0 0,-1 0 0,0-1 1,1 1-1,-1 0 0,1 0 0,-1 0 0,0-1 1,1 1-1,-1 0 0,1 0 206,-1-11-1350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04.7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1972 90 5026,'0'0'2340,"0"0"-1614,0 0-230,0 0 152,0 0 86,0 0 32,-10 1 130,-88 4 2081,80-4-2798,0 2-1,1 0 0,0 0 0,0 2 1,-8 3-179,-23 6 317,2-7 267,-1-1-1,1-2 1,-1-2 0,0-3 0,-13-2-584,50 2 149,1 0 0,-1-1 0,1 0 0,-1-1-149,1 1 33,1 0 1,-1 0-1,0 1 0,0 0 1,-1 0-34,17 1-7,75 0-187,71 10 194,-153-10-25,1 0 21,-1 0-1,1 0 1,-1 0-1,0 0 0,1 0 1,-1 0-1,1 0 1,-1 0-1,1 0 0,-1 0 1,0 0-1,1 1 1,-1-1-1,1 0 0,-1 0 1,0 0-1,1 1 1,-1-1-1,0 0 0,1 0 1,-1 1-1,0-1 1,1 0-1,-1 1 0,0-1 1,0 0-1,1 1 5,-1 0 16,0-1 37,0 0 49,-2 0-1,-91 1-82,-75 13-19,86-6 208,-1-2 0,0-5 0,-31-5-208,43-4 385,38 4-13,-1 1 0,-3 1-372,407 2-318,-368 0 366,-36 0 128,-1-1 0,-28-4-176,-10-2-10,-116-4 147,-275-9 337,463 20-538,1 0-118,0 0 92,2 0-25,151 3 515,-583-3-613,549-4 276,44-11-63,-40 2 94,47 5-94,-38 10 16,-6 0 64,123-15-80,-100 2 32,99 6-32,-213 3 3,-1-1-1,1-2 1,30-9-3,-21 5-3,38-4 3,-34 11 4,34 3-4,-21 0-140,-60-1 110,-1 0-1,0 0 0,0 0 0,0 0 1,1 0-1,-1 0 0,0 1 0,0-1 1,1 0-1,-1 0 0,0 0 0,0 0 1,0 1-1,0-1 0,1 0 0,-1 0 1,0 1-1,0-1 0,0 0 0,0 0 1,0 0-1,0 1 0,0-1 0,0 0 1,0 0-1,1 1 0,-1-1 0,0 0 1,0 0-1,0 1 0,0-1 1,-1 0-1,1 1 0,0-1 0,0 0 1,0 0-1,0 1 0,0-1 0,0 0 31,0 4-1330,0-4 1079,0 0 27,0 0 38,0 0 15,0 0-478,0 0-893,0 0-883,0 0-918,0 0-157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40.4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20 5410,'0'0'1551,"0"0"-623,0 0-24,0 0 115,0 0-50,0 0-283,-7-3-91,-21-9-142,26 10-154,-5 0 183,6 5-45,1-1-38,-7 305 3307,7 30-2621,0-337-2106,0 0-682,0 0-639,0 0-1433,0 0-3106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41.6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83 354 3826,'0'0'843,"0"0"-131,0 0 507,0 0-34,0 0-636,0-2 262,0 2-1045,0 0-1,0-1 1,-1 1-1,1-1 1,0 1-1,0 0 1,0-1-1,0 1 1,-1 0 0,1-1-1,0 1 1,0 0-1,-1 0 1,1-1-1,0 1 1,0 0-1,-1 0 1,1-1 0,0 1-1,-1 0 1,1 0-1,0 0 1,-1-1-1,1 1 1,-1 0-1,1 0 235,-22 0 705,0 0 1943,7 0 5253,14-2-7779,0 1 0,0-1 0,0 0 0,0 0 0,0 1 0,1-1 0,-1 0 0,1 0 0,-1 0 0,1 0 0,0 0 0,-1 0 1,1-1-123,-1-2 333,-2-22-17,1 0-1,1 0 1,1-1-1,1-6-315,1-23 67,-2-30 301,0 86-208,0 1-77,0 0-107,0 0-61,0 0 34,0 0-2,0 0 15,0 0 14,0 0 38,0 0 26,0 0-6,0 0-2,0 0 0,0 0-2,0 0-22,0 0-43,0 0-8,0 0-37,3 0-19,1667 0 1935,-1320-12-1863,0-1 1,-197 15-484,-77-1-1398,-2 0-3558,-66-1-267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42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 8724,'0'0'808,"0"0"-461,0 0 40,0 0 283,0 0-265,24 0-210,141-2 405,160-2 1171,-270 4-1925,-40 8-1271,-12-6-3022,-3-2 4436,0 0-6915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42.6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0 7427,'0'0'1692,"0"0"-1199,0 0-306,0 0 301,0 0-2,0 9-174,-6 283 2471,-1 18-2266,7-280-517,-1 2 12,1 0-1,2-1 0,1 1 1,6 23-12,-1-27-374,7 38 825,-10-20-5101,-5-46-2343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43.7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1 8660,'0'0'1595,"0"0"-674,0 0 253,0 0 24,0 0-355,0 0-529,-8 6-183,5-4-118,-3 3 11,0-1 1,0 2-1,0-1 0,1 0 1,0 1-1,0 0 0,0 1 1,1-1-1,-2 5-24,-30 72 267,27-59-272,-1 1 1,-1-1-1,-1-1 0,-6 8 5,16-29-30,1 0 1,0 0-1,-1-1 0,1 1 0,-1 0 0,0-1 0,1 1 0,-1-1 0,0 0 0,-1 1 30,-14 2-5028,11-4 289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44.0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5491,'0'0'5090,"0"0"-4946,0 0 128,0 0 128,0 0 625,0 0-689,93 49 512,-66-24-400,1 0-239,-4-3-177,4 0-32,-8-7 48,5-3-128,-25-12-1729,0 0-1537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47.7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0 1 5699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5:48.1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319 212 5699,'-115'-176'2083,"92"141"-1288,21 35-601,-1 0-1,0 1 1,0 0-1,0 0 1,0 0-1,1 0 1,-1 0-1,0 0 1,1 0 0,-1 1-1,1 0 1,0-1-1,-1 1 1,1 0-1,0 1-193,-33 35 256,28-30 120,-8 10 338,1 1 1,0 0-1,-10 21-714,19-30 49,1-1 1,0 1-1,0 0 0,1 0 0,0 0 1,1 1-1,1-1 0,-1 1 1,1-1-1,1 2-49,-1 11 40,1-13-19,-1 0-1,1 0 0,2 9-20,-2-17 1,1 0 0,-1 0 0,1 0 1,-1 1-1,1-1 0,0 0 0,0 0 1,0 0-1,0 0 0,0 0 0,0-1 0,1 1 1,-1 0-1,1 0 0,-1-1 0,1 1 1,0-1-1,1 2-1,4 0 11,0 1 0,1-1 0,-1 0 0,1 0-1,0-1 1,-1 0 0,1-1 0,0 1 0,0-1 0,3-1-11,19 1 50,0-2 0,3-1-50,-26 2-4,-5 0 6,-1 0-1,1 0 1,-1 0-1,1-1 1,-1 1-1,0 0 1,1-1-1,-1 1 1,1-1-1,-1 1 1,0-1 0,0 0-1,1 1 1,-1-1-1,0 0 1,0 0-1,0 0 1,0 0-1,0 0 1,0 0-1,0 0 1,0 0-1,0-1 1,0 1-1,-1 0 1,1-1-1,-1 1 1,1 0-1,-1-1-1,2-3 42,-1-1 0,-1 1-1,1-1 1,-1 0-1,0 0 1,-1-4-42,1-5-120,0 13 109,0 0 1,0 0-1,-1 0 0,1 0 1,-1 0-1,1 0 1,-1 1-1,1-1 1,-1 0-1,0 0 0,0 0 1,0 1-1,0-1 1,0 0-1,-1 1 1,1-1-1,0 1 0,-1 0 1,1-1-1,-1 1 1,1 0-1,-1 0 1,0 0-1,1 0 1,-1 0-1,0 0 0,0 0 1,-1 0 10,-8-5 24,9 2 40,8 3-65,11 0 4,88 1 360,-60 0-4117,-44 0-23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54.5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387 103 1569,'0'0'525,"0"0"-154,0 0 336,0 0-59,0 0 59,1-8 235,4-39 664,-4 0 6790,-5 50-7942,-25 21-143,1 1 1,2 1-1,-8 11-311,-70 90 676,-19 21-216,122-147-463,0 0 0,1 0 0,-1 0 0,-1 0 0,1-1 1,0 1-1,0 0 0,0-1 0,0 1 0,0-1 0,-1 1 0,1-1 0,0 0 0,0 1 0,-2-1 3,-11 1-4030,8-2 252,0 1-1755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54.9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6707,'0'0'3316,"0"0"-2433,0 0-40,0 0 470,0 0-497,4 10-106,-4-8-670,4 9 140,1-1 1,0 0-1,0 0 1,1 0 0,0-1-1,7 9-180,23 23 474,4 4 337,31 45-811,-62-76-29,0 0 0,-1 0 0,0 1 0,-1 0 0,-1 0 0,0 1 0,-1-1 1,-1 1-1,0 3 29,-3-16-1879,-1-3-1757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55.8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 1 5058,'0'0'1668,"0"0"90,0 0-83,0 0-637,0 0-125,0 0 47,-3 0 2730,2 0-3639,0 0 0,1 0 0,-1 0 0,0 1 0,0-1 0,1 0 0,-1 0 0,0 1-1,1-1 1,-1 0 0,0 1 0,1-1 0,-1 1 0,0-1 0,1 1 0,-1-1 0,1 1 0,-1-1 0,1 1 0,-1 0-1,0 0-50,-5 16 272,1 0 0,0 1-1,1-1 1,1 1 0,1 0-1,1 0 1,0 1-272,-3 20 348,-9 179 2136,11 152-2484,4-176 653,-2-71-819,0 49 479,0-53-9392,0-127 2334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57.0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28 135 2737,'0'0'3591,"0"0"-2348,0 0-357,0 0-77,0 0-417,0 0-155,-4-3 1,-12-7 229,14 6 6260,6 3-4996,7 0-2160,-10 1 905,11 0-113,-7 0-260,0 0 0,0 0-1,0 0 1,-1 1 0,1-1-1,3 2-102,-6-1 12,0-1 0,-1 1 0,1 0 0,0 0 0,-1 0 0,1 0 0,-1 0 0,0 0 0,1 1 0,-1-1 0,0 0 0,0 1 0,0-1 0,0 0 0,0 1 0,0 0 0,0-1 0,0 1 0,-1 0 0,1 0-12,4 12 42,-1 0 0,0 0 1,-1 1-1,-1 0 0,1 13-42,-2 77 81,-2-51-64,1-53-16,0 0 0,0 0 0,0 0-1,0 0 1,0 0 0,0 0-1,0 0 1,0 0 0,0 0 0,1 0-1,-1 0 1,0 0 0,1 0-1,-1 0 1,1 0 0,-1 0-1,1 0 1,0 0 0,-1 0 0,1-1-1,0 1 1,0 0-1,0-1 2,-1 1-1,1-1 1,0 0 0,0 0 0,0 0-1,0 0 1,-1 1 0,1-1 0,0 0-1,0-1 1,0 1 0,0 0 0,-1 0-1,1 0 1,0 0 0,0-1 0,0 1-1,0 0 1,-1-1 0,1 1 0,0-1-3,3-1 11,1-1-1,-1 0 1,0 0 0,0 0-1,-1 0 1,1-1-1,-1 1 1,2-3-10,10-15 29,-2 0 1,0 0-1,-1-1 1,6-17-30,-12 24 14,-1 0 0,0-1 0,-1 1 0,-1-1 0,0 0 0,-2 0 0,1-14-14,-3-4 68,0 17-95,1-1-1,1 1 1,1-5 27,-2 20-28,1 1-1,0-1 1,-1 1 0,1-1-1,0 1 1,0 0-1,0-1 1,0 1-1,0 0 1,0 0 0,1 0-1,-1 0 1,0 0-1,1 0 1,0-1 28,1-1-384,-20 7 314,-24 8 110,-23 11-40,-19 7 13,49-21-11,19-5 46,1 0-1,-1 1 0,-1 1-47,15-5 11,1-1-24,0 0-43,0 0-233,45-1-5428,-25-1 1184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57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36 331 3153,'0'0'3157,"0"0"-1314,0 0-149,0 0 331,0 0-229,0 0-1695,0 0 0,0 0 1,0 0-1,0 0 0,0 0 1,0 0-1,1-1 1,-1 1-1,0 0 0,0 0 1,0 0-1,0 0 1,0 0-1,0 0 0,0 0 1,0 0-1,0 0 0,1 0 1,-1 0-1,0 0 1,0 0-1,0 0 0,0 0 1,0 0-1,0 0 0,0 1 1,0-1-1,0 0 1,0 0-1,1 0 0,-1 0 1,0 0-1,0 0 1,0 0-1,0 0 0,0 0 1,0 0-1,0 0 0,0 0 1,0 0-1,0 0 1,0 1-1,0-1 0,0 0 1,0 0-1,0 0 0,0 0 1,0 0-1,0 0 1,0 0-1,0 0 0,0 0 1,0 1-1,0-1 0,0 0 1,0 0-1,0 0-101,-5 222 307,2-135-286,4 6-21,-1-14 6,-1-62 98,1-17-100,0 0 0,0 0 0,0 0 0,0 0 0,0-1 0,0 1 0,0 0-1,0 0 1,0 0 0,0 0 0,0 0 0,0 0 0,0 0 0,0 0 0,0 0 0,0 0-1,0 0 1,0 0 0,0 0 0,0 0 0,0 0 0,0-1 0,0 1 0,0 0 0,0 0 0,0 0-1,0 0 1,0 0 0,0 0 0,-1 0 0,1 0 0,0 0 0,0 0 0,0 0 0,0 0-1,0 0 1,0 0 0,0 0 0,0 0 0,0 0 0,0 0 0,0 0 0,0 0 0,0 0 0,-1 0-1,1 0 1,0 0 0,0 0 0,0 0 0,0 0 0,0 0 0,0 0 0,0 0 0,0 0-1,0 0 1,0 0 0,0 1 0,0-1 0,0 0 0,0 0-4,-6-29 374,-7-95-320,4-59-54,8-128-322,2 140 147,0 170 167,-1 1-1,0-1 0,1 0 1,-1 1-1,1-1 1,-1 0-1,1 1 1,-1-1-1,1 1 1,-1-1-1,1 1 0,-1-1 1,1 1-1,0-1 1,-1 1-1,1 0 1,0-1-1,0 1 0,-1 0 1,1-1-1,0 1 1,-1 0-1,1 0 1,0 0-1,0 0 1,0 0-1,-1 0 0,1 0 1,0 0-1,0 0 1,0 0 8,34 0-112,-24 1 100,5-1 10,0 2 0,0 0 0,0 1 1,0 0-1,0 1 0,0 1 2,25 10-11,25 13 11,-63-27-13,1 1-1,-1 0 1,1 0-1,-1 0 1,1 0-1,-1 1 1,0-1-1,0 1 1,0 0-1,-1 0 1,1 0-1,-1 0 1,1 0-1,-1 1 1,0-1-1,0 1 1,-1-1-1,1 1 1,-1 0-1,0-1 1,1 1-1,-2 0 1,1 0-1,0 0 1,-1 0-1,0 0 1,0 0-1,0 0 1,0 0-1,-1 0 1,0 0-1,1 0 1,-2 3 13,0-4 0,1 0 0,-1 0 0,0 0 0,0 0 0,0 0 0,-1-1 0,1 1 0,-1 0 0,1-1 0,-1 0 0,0 0 0,0 0 0,0 0 0,0 0 0,0 0 0,0-1 0,0 1 0,-1-1 0,-1 1 0,-19 9-57,0-1-1,-1-1 1,0-1 0,0-2 0,-1 0 0,1-2-1,-1-1 1,-1-1 0,-9-1 57,36-1-103,-1 0 1,1 0 0,-1 0-1,0 0 1,1 0-1,-1 0 1,0-1-1,1 1 1,-1 0-1,1 0 1,-1-1-1,1 1 1,-1 0-1,1-1 1,-1 1 0,1-1-1,-1 1 1,1-1-1,-1 1 1,1-1-1,0 1 1,-1-1-1,1 1 1,0-1-1,-1 1 1,1-1-1,0 1 1,0-1 0,-1 0-1,1 1 1,0-1 102,-2-21-4043,2 19 3085,0-16-5781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58.1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 8676,'0'0'4098,"0"0"-3394,0 0 353,0 0-129,0 0-672,0 0 256,87 0 385,-39 0-689,0 0-32,4 0-160,-7 0 0,0 0-16,-4 0-400,-10-4-2081,-27-2-1201,-4-3-2433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4:58.4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108 1 4082,'0'0'4418,"0"0"-3290,0 0-762,0 0 477,0 0-309,20 7-396,67 23-60,-83-29-61,0 1 0,0-1 1,-1 1-1,1 0 1,0 0-1,-1 1 0,1-1 1,-1 1-1,0 0 1,0 0-1,0 0 0,0 0 1,-1 0-1,1 0 0,-1 1 1,0 0-1,2 3-17,-2-1 24,0 0 0,-1 0-1,0 1 1,0-1 0,0 0-1,-1 1 1,0-1 0,-1 4-24,1 3 35,0-9-19,-1 0 0,1 0-1,-1 0 1,0 0 0,0 0 0,-1 0 0,1 0 0,-1 0 0,0-1-1,0 1 1,0-1 0,0 1 0,-1-1 0,1 0 0,-1 0-1,0 0 1,0 0 0,0-1 0,0 1 0,-1 0-16,-11 7 71,-1 0 0,0 0 0,-16 6-71,21-11 70,-19 9-111,-1-1 0,0-1 0,-7 0 41,24-10-1285,10-2-1754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07.5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435 1 5378,'0'0'1364,"0"0"-22,0 0 520,0 0-240,0 0-470,2 0 2338,-7 3-2740,-145 100 280,-95 63-646,239-161-386,4-3-5,0-1 0,0 1 0,-1-1 0,1 1 0,0-1 1,0 0-1,-1 0 0,1 0 0,-1 0 0,1 0 0,-3 0 7,5-1-218,0 0-511,0 0-738,0 0-811,0 0-1191,0 0-1576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07.9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0 9556,'0'0'737,"0"0"-369,0 0 928,0 0-1087,0 0 31,0 0 80,-3 53 32,13-28 0,4 3-288,3 0 64,-3 3-32,3 0-96,1-3-16,-1-4-1088,-14-20-1217,-3-4-5011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08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 4850,'0'0'2593,"0"0"-1349,0 0 428,0 0 281,0 0-640,0-3 753,0 6-1123,0 105-1455,0-60-8564,0-45 4431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08.6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0 4546,'0'0'1009,"0"0"63,0 0 465,0 0-17,0 0-575,0 0 47,-24 90-143,20-80-497,4-1-112,-3-3-224,-1 0 64,4 4-64,0-4-16,0 3-192,0 4-1121,0-13-1264,0 3-2561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09.0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1 4066,'0'0'974,"0"0"-30,0 0 137,0 0-113,0 0-258,-2 12-238,-3 32-339,1 30-133,4-29-5222,0 1 3901,0 106 5966,0-87-8301,0-62 470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09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0 3874,'0'0'2193,"0"0"-1985,0 0-48,0 0-80,0 0 16,0 0-96,-7 41-32,7-41-256,0 0-1393</inkml:trace>
  <inkml:trace contextRef="#ctx0" brushRef="#br0" timeOffset="1">28 0 3714,'-28'221'160,"28"-218"-160,0 0-2978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19.70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62 342 6659,'0'0'1230,"0"0"589,0 0 17,0 0-937,0 0-488,0 16 96,0 252 2758,2-98-2010,-5 202-285,2-352-956,0 14 19,-2 1 0,-1-1-1,-2 5-32,3-36 49,2-9 73,-1-129 111,0-1-351,6-1 0,8-27 118,17-41-410,23-216 81,-41 319 359,-11 101-29,0 0 1,0 0-1,0 0 1,0 0-1,1-1 1,-1 1-1,0 0 1,1 0-1,-1 0 1,1 0-1,-1 0 1,1 1-1,-1-1 1,1 0-1,0 0 1,-1 0-1,1 0 1,0 1-1,0-1 1,0 0-1,0 1 1,0-1-1,-1 0 1,1 1 0,0-1-1,1 1-1,0-1-5,1 0 0,0 1 0,-1 0 0,1-1 1,0 1-1,-1 0 0,1 0 0,0 0 0,-1 0 0,1 1 0,0-1 5,5 2-5,-1 0-1,1 0 1,-1 1-1,1 0 1,-1 0-1,0 1 0,2 1 6,-1 0 7,0 1 0,0 0-1,0 0 1,-1 1-1,0 0 1,-1 0 0,1 1-1,-1 0 1,-1 0 0,1 0-1,-2 0 1,1 1-1,-1 0 1,0 0 0,-1 0-1,0 1 1,0-1-1,-1 1 1,-1 0 0,1-1-1,-2 1 1,1 0-1,-1 5-6,0-4 16,0 21 62,-4 29-78,2-50 6,0 1 0,0-1 1,-1 1-1,-1-1 0,0 0 0,-1 0 0,0 0-6,-26 42 7,-3 0 0,-2-3 0,-3 0 0,-11 8-7,-66 87 6,114-142-6,-1 0 2,1 0 0,-1 0 0,1 0 0,0 1 0,0-1-1,0 1 1,1 0 0,-1 0 0,1-1 0,0 1 0,0 0-1,0 0 1,0 2-2,19-5-120,37-2 107,-17 0 101,-1 1 0,32 5-88,-61-4 6,0 0-1,-1 1 1,1 1 0,-1-1-1,0 1 1,1 0 0,-1 1-1,-1 0 1,1 0 0,0 0-1,-1 1 1,0 0 0,0 0-1,-1 1 1,1-1 0,-1 1-1,0 1 1,-1-1 0,1 1-1,-1-1 1,-1 1 0,4 7-6,0 5 18,-1-1 0,0 1 0,-1 0 0,-1 0 0,-1 1 0,-1-1 0,-1 1 0,0 12-18,-3-4-52,1 10-59,4-13-4002,-3-25-1482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24.6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152 180 3746,'0'0'1688,"0"0"-218,0 0 158,0 0-166,0-28-240,0-58-456,0 20 4543,0 76-5114,-1 0 1,-1 1-1,0-1 1,0 0 0,-1-1-1,0 1 1,-1-1 0,-4 9-196,-2 6 179,-14 44 118,3 0-1,3 1 1,4 1-1,2 0 0,2 6-296,-2 96 1170,6 90-1170,6-175 286,0 93 876,11 44-1162,-5-167 115,2 0 0,3 0 0,2-1 0,3-1 0,21 51-115,-26-80 33,2-1 0,0 0 0,2-1 0,1 0 0,1-1 0,1-1 0,11 10-33,-16-18-168,0-2-1,1 1 0,1-2 0,0 0 0,1 0 1,0-2-1,0 0 0,1-1 0,0 0 1,0-2-1,7 2 169,-22-7-285,-1-1 0,1 1 0,0-1 1,0 0-1,0 1 0,-1-1 0,1 0 0,0 0 1,0 0-1,0 0 0,0 0 0,0-1 285,10-7-6037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26.97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 13 2433,'0'0'1852,"0"0"-692,0 0-205,0 0 251,0 0-56,0 0-64,-4-3 56,-11-5-326,13 6 5312,498 2-5653,-495 1-607,-1-1 1,0 0-1,1 1 0,-1 0 1,1-1-1,-1 1 0,0-1 1,0 1-1,1-1 0,-1 1 1,0-1-1,0 1 0,0 0 1,1-1-1,-1 1 0,0 0 1,0-1-1,0 1 0,0 0 1,0-1-1,0 1 0,-1 0 132,1 20-4013,0-17 1823,0 4-5640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27.3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16 4370,'0'0'3265,"0"0"-2413,0 0-431,0 0 406,0 0-53,5 1-107,31 3 160,-1-1 1,1-2 0,-1-2 0,18-2-828,18-7 427,-46 6-264,1 0-1,21 1-162,11 3-25,-33 0-3522,-25 0-1173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41.81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2865,'0'0'176,"0"0"-176,0 0-112,0 0-96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48.0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75 7716,'0'0'984,"0"0"-197,0 0 638,0 0-345,0 0-325,0 0-357,0 0-142,0 0 179,0 0 13,0 0-216,0 0-29,0 0-30,0 0 137,10 0-94,594 0 4251,308 0-3561,-707-8-886,3 0-107,699-13 237,-656 15-86,-142 3-68,-57 3 0,0-2 0,0-3 0,18-4 4,-39 3 237,0 3 0,0 0 0,8 2-237,18 1-4320,-31 0-641,-26 0-1532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49.7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829 87 4914,'0'0'486,"0"0"-89,0 0-101,0 0 297,0 0 39,0 0 179,1-4 328,5-6 553,-4 9 1957,-1 24-6,-1-17-4615,-2 24 1160,-1 1 1,-2-1-1,0-1 1,-5 11-189,-6 32 105,-22 120-9,-39 227 691,0-40-349,59-302-412,11-33 4,1 1-1,1 15-29,-2 12 13,5-59-8,-1 0-1,0-1 1,-4 10-5,-5 20 5,14-65 69,-1 0 0,-1 0 0,-2-5-74,1-31 74,1 24-80,1 18 5,0-1 0,-2 1 0,0 0 1,-1-1-1,0 1 0,-2 0 0,0 0 1,0 0-1,-5-8 1,-66-128 14,22 48 9,2-10-23,-8-55-42,-37-175 42,47 161-33,41 152 52,-27-85-50,29 101 114,0 0 0,-1 1 0,-1 0 0,0 1 0,-10-13-83,17 25 49,-1-1 0,0 1 0,1-1 0,-1 1-1,-1 0 1,1 0 0,0 0 0,0 0 0,-1 1 0,1-1 0,-1 0-1,1 1 1,-2-1-49,8 23-581,-1-15 423,1 0 0,0 0 0,0-1 0,0 1 1,0-1-1,4 2 158,-2 0-1471,0 0 0,0 0 1,0 0-1,3 8 1471,-1-2-7894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34.0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32 314 8100,'0'0'1825,"0"0"-969,0 0 27,0 0 206,0 0-268,0 36-52,0 120-142,-1 129 1496,-1-258-1995,-1 0 1,-1 0-1,-1 0 0,-2 2-128,-2 9 170,10-46-75,0-1-1,-1 0 0,0 1 1,0-1-1,-1-1-94,-1-20 104,2 21-100,4-227 71,1 157-62,3 1-1,4-2-12,0 5-6,5 2 0,2 0 0,18-43 6,-35 113-4,-1-1 0,1 1 0,-1-1 0,1 1 0,0-1 0,1 1 0,-1 0 0,1 0 0,-1 0 0,1 1 0,0-1 0,0 0 0,0 1 0,0 0 0,3-2 4,-1 2-10,1 0-1,0 0 0,-1 0 1,1 1-1,0 0 1,0 0-1,0 0 1,0 1-1,0 0 0,0 0 11,49-1-14,-22 0 7,-1 1 0,1 1 1,3 2 6,-32-2 2,0 0 1,0 0 0,-1 0-1,1 1 1,0-1 0,0 1 0,-1 0-1,1 0 1,-1 0 0,1 0-1,-1 1 1,0 0 0,0-1-1,0 1 1,0 0 0,-1 0-1,1 1 1,-1-1 0,1 0-1,-1 1 1,-1-1 0,1 1 0,0 0-1,-1 0 1,0 0 0,0 0-1,0 0 1,0 1-3,2 9-12,-1 1 1,-1-1-1,-1 1 1,0 0-1,-1-1 1,0 1-1,-2 7 12,0-10 5,0 1 0,-1 0-1,0-1 1,-1 0 0,-1 0-1,0-1 1,0 1 0,-1-1-1,-5 6-4,-17 20 31,-1-2 0,-4 1-31,5-4 11,-54 57 201,-64 73-160,131-142-65,16-20-65,8 0 6,90-7 208,-52 2 230,19 2-366,-46 3 73,-10-1-43,0 0 0,-1 1 0,1 1 1,0-1-1,0 2 0,0-1 0,0 1 0,-1 0 0,1 1 1,-1 0-1,0 0 0,2 2-30,9 8 20,-2 1 0,1 0 0,-2 2 1,9 10-21,22 20 47,-40-38-338,5 6 278,-6-11-9885,-6-3 635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34.5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66 268 9396,'0'0'2871,"0"0"-2097,0 0-147,0 0 509,-1 27-549,-4 90-187,4-105-330,-1-1-1,0 0 0,-1 1 1,0-1-1,-1 0 0,0 0 1,-1-1-1,-5 10-69,6-13 74,0 1 1,0 0-1,1 0 0,0 0 1,1 0-1,-1 1 0,1 4-74,1-5 80,1-20 88,0 0 0,1 0 0,1 0 0,0 0-1,0 0 1,1 1 0,1-1 0,0 1 0,0 0 0,1-1-168,33-78 12,-26 58-4,2 0 0,0 1 0,2 1 1,2 1-1,5-7-8,-22 34-22,0 0 0,1 0-1,-1 0 1,1 0 0,-1 0 0,1 0 0,0 0 0,0 1 0,0-1-1,0 1 1,0-1 0,0 1 0,0 0 0,0 0 0,1 0 0,-1 0-1,0 0 1,1 0 0,-1 1 0,1-1 22,-2 7-163,-2 60 254,3 106 18,0-144-101,1-1 0,1 0 0,1 0 0,2 0 0,2 3-8,-7-22 3,1-1-1,1 0 0,-1 0 0,1 0 0,4 5-2,-8-12-2,1 1 0,-1-1-1,0 0 1,1 0 0,-1 1 0,0-1 0,1 0-1,-1 0 1,1 0 0,-1 0 0,0 0 0,1 0 0,-1 1-1,1-1 1,-1 0 0,0 0 0,1 0 0,-1 0-1,1 0 1,-1 0 0,0-1 0,1 1 0,-1 0-1,1 0 1,-1 0 0,0 0 0,1 0 0,-1-1-1,1 1 1,-1 0 0,1 0 2,11-10-7,-1-8 38,-1 0 0,0-1-1,-2 0 1,6-17-31,-6 18 19,22-66 23,-4-2 1,-4 0 0,-3-1-1,-2-12-42,-16 89-322,1-5 736,-1 3-5116,-1 12 837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35.2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162 67 6707,'0'0'2465,"0"0"-1496,0 0-20,0 0-100,0 0-361,-16-5-309,-49-16-57,64 21-111,0 0 0,1 0 0,-1 0 1,0 0-1,0-1 0,0 1 0,1 0 0,-1-1 0,0 1 0,0 0 0,1-1 0,-1 1 0,0-1 0,1 1 0,-1-1 0,0 1 0,1-1 0,-1 0 0,1 1 0,-1-1 0,1 0 0,-1 1 0,1-1 0,-1 0 0,1 0 0,0 0 0,0 1 0,-1-1 0,1 0 0,0 0-11,0 0 0,0 1 0,0-1 0,0 0 0,1 1 1,-1-1-1,0 0 0,0 1 0,1-1 0,-1 1 0,0-1 1,1 0-1,-1 1 0,1-1 0,-1 1 0,1-1 1,-1 1-1,1 0 0,0-1 0,4-2-2,1 1 0,-1 0-1,1 1 1,-1-1 0,1 1 0,0 0 0,0 0 0,5 1 2,56 0-39,-34 1 55,-32-1-8,1 0-1,-1 0 1,0 0-1,1 0 1,-1 1 0,1-1-1,-1 0 1,0 1 0,0-1-1,1 1 1,-1-1-1,0 1 1,0 0 0,0-1-1,0 1 1,1 0 0,-1 0-1,0 0 1,-1 0-1,1 0 1,0 0 0,0 0-1,0 0 1,0 0-1,-1 1 1,1-1 0,-1 0-1,1 0 1,-1 1 0,1-1-1,-1 1-7,2 5 33,-1 0 0,0 1 0,-1-1 0,0 0 0,0 5-33,0-1 53,-1-4-35,0 0 0,0-1 1,0 1-1,-1-1 1,1 1-1,-2-1 0,1 0 1,-1 0-1,0 0 1,0 0-1,-1 0 0,1-1 1,-1 1-1,-1-1 1,-1 2-19,-13 13 18,-2 0 0,0-2 1,-5 3-19,-15 13 26,4-4 58,25-21-48,1 1 0,0 0 0,-9 10-36,20-20 0,0 0-1,0 0 1,0 0-1,0 1 1,0-1-1,0 0 1,0 0 0,0 0-1,0 1 1,1-1-1,-1 0 1,0 0-1,0 0 1,0 0-1,0 1 1,0-1 0,0 0-1,0 0 1,1 0-1,-1 0 1,0 1-1,0-1 1,0 0-1,0 0 1,1 0 0,-1 0-1,0 0 1,0 0-1,0 0 1,0 0-1,1 0 1,-1 0-1,0 0 1,0 0 0,0 1-1,1-1 1,-1 0-1,0-1 1,0 1-1,1 0 1,-1 0-1,0 0 1,0 0 0,0 0-1,0 0 1,1 0 0,22 2 12,33-1 52,-46-1-51,51 0-37,26 0-95,-29 0-3411,-57 0-440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55.45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 22 752,'0'0'2028,"0"0"-950,0 0-80,0 0 109,0 0-294,0 0-223,0 0-14,-6-6 748,6 4-1348,0 1-155,0 1 51,0 0 88,0 0-48,0-7-3244,0 2 18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55.8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0 0 6387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57.4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83 4322,'0'0'3215,"0"0"-1996,0 0-344,0 0 502,0 0-468,-1 0-860,1 0-1,0-1 0,-1 1 1,1 0-1,0-1 0,0 1 1,-1-1-1,1 1 0,0 0 1,0-1-1,0 1 0,0-1 0,0 1 1,0-1-1,0 1 0,-1-1 1,1 1-1,0-1 0,1 1 1,-1-1-1,0 1 0,0-1 1,0 1-1,0 0 0,0-1 0,0 1 1,1-1-1,-1 1-48,123-14 1339,118-21-813,-135 22-425,-100 12-362,75-6 549,-47 9-5648,-34-2 2196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57.8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 1 7635,'0'0'956,"0"0"-415,0 0 308,0 0-30,0 0-134,-4 0-498,4-1-149,-1 1 0,0 0-1,1 0 1,-1 0 0,0 0 0,1 0 0,-1 0-1,0 0 1,1 0 0,-1 0 0,0 1 0,1-1 0,-1 0-1,0 0 1,1 1 0,-1-1 0,1 0 0,-1 1-1,0-1 1,1 0 0,-1 1-38,3 16 1489,1-9-1403,1 12 435,-2 0 1,1 1-1,-2-1 0,-1 1 1,-2 19-522,1 10 434,1 73 555,0-66-4147,0-57-326,3 0-2406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59.17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1 659 5587,'0'0'1960,"0"0"-1378,0 0-16,0 0 383,0 0-247,36-12-254,121-41 134,-145 49-459,0-1 1,-1 0-1,1 0 0,-1-1 1,0-1-1,-1 0 0,1 0 1,-1-1-1,7-8-123,-7 7 170,6-6 215,-1-1 0,-1-1 0,-1-1-1,0 0 1,-1 0 0,-1-1-1,4-9-384,0-6 428,-1 1 0,-1-1 0,-2-1 0,-1-4-428,-6 24 188,-1-1-1,0 1 0,-1-1 1,-1 1-1,-1-1 1,0 0-1,-1 1 1,-2-9-189,3 21 41,-1 1 0,-1 0 0,1 0-1,0 0 1,0 0 0,-1 0-1,1 0 1,-1 0 0,0 0 0,0 0-1,1 1 1,-1-1 0,0 1-1,0-1 1,-1 1 0,1 0-1,0 0 1,0 0 0,-1 0 0,1 0-1,0 1 1,-1-1 0,1 1-1,0-1 1,-1 1-40,-11-2 148,1 0-1,-1 1 1,-12 1-148,24 0-1,1 0 1,-1 0 0,0 1-1,0-1 1,0 1 0,0-1-1,0 1 1,0 0-1,1 0 1,-1 0 0,0 0-1,0 0 1,1 0 0,-1 0-1,1 0 1,-1 1-1,1-1 1,0 1 0,-1-1-1,1 1 1,0 0 0,0-1-1,0 1 1,0 0-1,1 0 1,-1-1 0,0 2 0,-5 7-4,-30 51 31,3 1 0,-14 38-27,37-73 59,0 0-1,2 1 1,1 0 0,2 0-1,0 0 1,2 1 0,0 24-59,3 519 1544,2-523-1269,6 30-275,-4-45-16,-1-1 0,-1 1 0,-2 0 0,-2 14 16,1-46-79,1-1 1,-1 0-1,1 1 0,-1-1 0,1 0 1,-1 1-1,0-1 0,0 0 0,0 0 0,0 0 1,0 0-1,0 1 0,0-1 0,0-1 1,0 1-1,0 0 0,0 0 0,-1 0 1,1-1-1,0 1 79,-31 12-3391,23-10 1319,0-1-1823,2-2-1483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5:59.5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1 116 10405,'0'0'725,"0"0"-244,0 0 578,0 0-147,0 0-693,5-2-118,37-8 702,1 1 1,3 3-804,41-9 728,277-57 766,-356 71-1628,-39 1-7312,1 0-2209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6:03.3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75 63 5747,'0'0'1174,"0"0"191,0 0 351,0 0-398,0 0-544,0 0-153,-7-9 1516,5 8-2120,0 0 0,1-1 0,-1 1-1,0 0 1,1-1 0,-1 1 0,1-1 0,0 1-1,-1-1 1,1 0 0,0 1 0,0-1-1,0 0 1,0 0 0,0 0 0,1 0 0,-1 0-1,1 0 1,-1 0 0,1 0 0,-1 0 0,1 0-1,0 0 1,0 0 0,0 0 0,0 0 0,1-1-17,0 2-4,0 1 1,-1 0 0,1-1-1,0 1 1,0-1 0,0 1-1,0 0 1,0 0 0,0-1-1,0 1 1,0 0 0,0 0-1,0 0 1,0 0 0,0 0-1,0 0 1,0 0 0,0 1 3,2-1-7,144 0-196,-148 9 201,-1-5 9,0 1 1,0-1 0,0 0-1,-1 0 1,1-1 0,-1 1-1,0 0 1,-1-1 0,1 0-1,-4 3-7,-43 31 105,16-13 7,22-15-49,1 0-1,1 0 1,0 1-1,0 0 1,0 1-1,2 0 1,-8 11-63,15-18 1,-1 0 0,1 1 0,0-1 0,1 0 1,-1 1-1,1-1 0,-1 0 0,2 1 0,-1-1 0,1 5-1,-1 6-14,1-14 15,-1-1-1,0 1 1,1 0 0,-1-1 0,0 1 0,1-1-1,-1 1 1,1-1 0,-1 1 0,1-1-1,-1 1 1,1-1 0,-1 0 0,1 1 0,-1-1-1,1 1 1,-1-1 0,1 0 0,0 0-1,-1 1 1,1-1 0,0 0 0,-1 0-1,1 0 1,0 0 0,-1 0 0,2 0-1,21 3-23,-20-3 20,24 2-116,0-1 1,0-1 0,0-1-1,0-2 1,0 0 0,24-7 118,-35 4-623,12-2-781,-10 5-2972,-17 3 422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6:05.8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201 26 4434,'0'0'2249,"0"0"-891,0 0 179,0 0 39,0 0-543,3-5-134,-2 4-835,0-1-4,0 0 0,0 0 0,0 1 0,0-1 0,0 1 0,1-1-1,-1 1 1,1 0 0,-1-1 0,1 1-60,-1 1 34,0-1 0,0 1 0,0 0 0,0-1 0,0 1 0,-1 0 0,1 0 0,0 0 0,0 0 0,0 0 1,0 0-1,0 0 0,0 0 0,0 0 0,0 1 0,0-1 0,0 0 0,0 0 0,-1 1 0,1-1 0,0 1 0,0-1 0,0 1 0,-1-1 0,1 1 0,0-1 0,0 1 0,-1 0 0,1 0 0,-1-1 0,1 1-34,9 10 457,-1 0 0,-1 0-1,0 1 1,0 0 0,4 10-457,5 11 1195,7 25-1195,-8-13 325,-3 0-1,-2 1 1,-1 0-1,-3 0 1,1 26-325,-1 79 627,-6 10-627,-1-96 82,0 22 24,-3 187 240,-2-198-262,-3-1-1,-12 47-83,-21 51 139,-57 146-139,-85 157-537,130-340-3966,50-125-382,3-11-3522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9:42.4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129 0 4050,'-114'298'272,"100"-258"-272,14-24-64,0-16-1409,0 0 1329,0 0 144,0 0 833,0 0-145,0 0 128,3-31-448,15 0-368,6-19-1840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35.5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1 134 5907,'0'0'720,"0"0"-688,0 0 512,0 0-432,0 0-64,0 0 80,3-100-128,-3 85-160,0 3 160,0 8 0,0 1-1424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36.6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118 93 10613,'0'0'2006,"0"0"398,0 0 106,0 0-909,0 0-798,-12 12-72,5-4-604,-1-2-32,2 1 0,-1 0 0,1 1 0,0 0 0,0 0 0,1 0 0,0 1 0,0-1 0,1 1 0,0 0 0,1 1 0,-1 2-95,-6 36 293,3 0 0,2 0 0,1 1-293,1 147 518,3-161-287,0-32-228,0 1-1,0 0 1,0-1 0,1 1 0,-1 0 0,1-1 0,0 1-1,0-1 1,0 1 0,1-1 0,-1 0 0,1 1 0,-1-1-1,1 0 1,0 0 0,1 0 0,-1 0 0,0-1-1,1 1 1,0 0 0,-1-1 0,1 0 0,0 0 0,0 0-1,0 0 1,1 0 0,-1-1 0,0 1 0,1-1 0,-1 0-1,1 0 1,-1 0 0,1 0 0,0-1-3,3 2-24,0 0 1,0-1 0,0 0-1,0 0 1,0-1-1,1 0 1,-1 0 0,0-1-1,0 0 1,0 0-1,0 0 1,0-1 0,0 0-1,0-1 1,0 1-1,-1-2 1,1 1 0,-1 0-1,0-1 1,0 0 0,0-1-1,0 1 1,-1-1-1,0 0 1,0-1 0,1-1 23,7-13-14,0-1 0,-1-1 0,-1 0 0,-1-1 1,-1 0-1,-1 0 0,-1-1 0,-1 0 0,-2 0 1,2-17 13,1-39-27,-4-1-1,-5-47 28,2 120-36,0 1-1,-1-1 0,0 1 0,0-1 0,-1 1 0,0 0 0,0-1 0,0 1 0,-2 0 37,3 4-15,-1 0 0,0 0-1,0 0 1,0 0 0,-1 1 0,1-1-1,0 0 1,-1 1 0,0 0 0,0 0-1,0 0 1,0 0 0,0 0-1,0 1 1,0-1 0,0 1 0,-1 0-1,1 0 1,0 0 0,-2 0 15,-6-1-108,0 0 0,0 1 0,1 1 0,-1 0 1,0 0-1,0 1 0,0 0 0,-5 2 108,11-2-222,1 0 0,-1 1 0,1-1-1,0 1 1,0 0 0,-1 0 0,1 1 0,1-1 0,-5 4 222,6-5-327,0 1 0,0 0 1,1 1-1,-1-1 1,0 0-1,1 0 0,-1 1 1,1-1-1,0 1 1,0-1-1,0 1 0,0-1 1,0 1-1,1 0 1,-1-1-1,1 1 0,0 0 327,-1 16-7627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37.3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53 2 9124,'0'0'2353,"0"0"-282,0 0 711,0 0-143,0 0-500,0 0-805,-5-1-573,3 1-744,1 0 0,-1 0 1,1 0-1,0 0 0,-1 0 1,1 0-1,0 0 0,-1 1 1,1-1-1,0 1 0,0-1 1,-1 1-1,1-1 0,0 1 1,0-1-1,0 1 0,-1 0 1,1 0-1,0 0 0,-1 1-17,1 0 21,-1 0 0,1 0-1,-1 1 1,1-1-1,0 0 1,-1 1 0,1-1-1,0 1 1,1 0 0,-1 1-21,-2 11 74,1 1 1,1-1-1,1 0 0,0 3-74,0-11 38,0-1-24,-1 51 100,3-1 1,2 0 0,2 0-1,4 6-114,4-5 201,21 56-201,-28-93-485,1 0 0,1-1 0,1-1 0,0 1 0,2-2 1,0 1-1,1-1 485,-13-16-208,1-1-1,-1 1 1,0-1 0,1 1 0,-1-1-1,1 1 1,-1-1 0,0 1 0,1-1 0,-1 0-1,1 1 1,-1-1 0,1 0 0,-1 0 0,1 1-1,-1-1 1,1 0 0,0 0 0,-1 0-1,1 0 1,-1 1 0,1-1 208,6 0-5872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38.0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218 39 10165,'0'0'2694,"0"0"-586,0 0 578,0 0-463,0 0-1103,-7-8-557,3 4-506,2 1-35,-1 0 1,1 0-1,-1 1 0,0-1 1,0 1-1,0-1 1,0 1-1,-2-1-22,3 3 6,1-1 0,0 1 0,-1-1 0,1 1 0,-1 0 1,0-1-1,1 1 0,-1 0 0,1 0 0,-1 0 0,1 0 0,-1 1 0,1-1 0,-1 0 0,1 1 0,-1-1 0,1 1 0,-1-1 0,1 1 0,0-1 0,-1 1 0,1 0 0,0 0 1,-1 0-1,1 0 0,0 0 0,0 0 0,0 0-6,-11 11 83,1 1-1,0-1 1,1 2 0,1-1 0,0 1 0,1 1 0,1 0 0,0 0-1,0 0 1,1 5-83,-3 8 43,1 1-1,1 0 0,2 1 1,1-1-1,0 11-42,3-17 8,-1-3 16,1 1 1,1 0 0,1-1-1,0 1 1,4 11-25,-4-28 0,1 1 1,-1-1 0,1 1-1,0-1 1,1 0-1,-1 0 1,1 0-1,0 0 1,0 0 0,0-1-1,0 1 1,1-1-1,0 0 1,-1 0-1,1 0 1,0 0 0,0-1-1,1 1 1,-1-1-1,0 0 1,1-1-1,-1 1 1,6 0-1,7 2-58,2 0 1,-1-2-1,0 0 1,0-1-1,11-1 58,-26 0-2,0 0 0,0 0 0,0 0 0,0-1 0,0 0 0,0 1 0,0-1 0,-1 0 0,1 0 0,0 0 0,-1-1 0,1 1 0,0-1 0,-1 0 0,0 1 0,1-1 0,-1 0 0,0 0 0,0 0 0,0-1 0,0 1 0,0-1 0,-1 1 0,1-1 0,-1 1 0,0-1 0,1 0 0,-1 1 0,-1-1 0,1 0 0,0-2 2,3-11 30,-2 0 0,0 0 1,-1 0-1,-1-1 0,-1-7-30,1 3 143,0 19-169,1 1-1,-1-1 0,0 1 1,0-1-1,0 1 0,0-1 0,-1 1 1,1-1-1,0 1 0,0 0 1,-1-1-1,1 1 0,-1-1 1,0 1-1,1 0 0,-1-1 1,0 1-1,0 0 0,1 0 1,-1 0-1,0 0 0,0 0 1,-1 0-1,1 0 0,0 0 1,0 0-1,0 0 0,-1 0 1,1 1-1,0-1 27,179 1 172,-99 0-7651,-79 0 1185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38.4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19 10789,'0'0'2542,"0"0"-253,0 0 678,0 0-1001,0 0-1091,0 0-413,2-2-94,-1 0-308,1 1 0,0-1 1,-1 1-1,1 0 0,0 0 0,0 0 0,-1 0 0,1 0 1,0 0-1,0 0 0,0 1 0,0-1 0,0 1 0,0-1 1,0 1-1,1 0 0,-1 0 0,1 0-60,51 1 585,-27 0-428,68-1-163,72 0 270,-59 0-4452,-104-1-873,-4-1-4589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38.7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15799,'0'0'464,"0"0"-175,0 0 2352,0 0-1745,0 0-704,197 7-128,-142-7 16,0 0-96,-6 0 16,-35 0-1873,-8 0-3985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39.0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37 163 14871,'0'0'1158,"-7"27"-678,-20 90 187,26-112-647,1 0-1,-1 1 1,1-1 0,-1 0 0,1 0 0,1 1-1,-1-1 1,1 0 0,0 0 0,0 1 0,1 1-20,0-3 1,0 0 0,1 0 1,-1 0-1,1-1 1,-1 1-1,1-1 1,0 0-1,3 3-1,2 3 24,-1-1-4,0-1 0,1 1-1,-1-1 1,1-1 0,1 1 0,-1-1-1,1-1 1,0 0 0,1 0-1,-1-1 1,1 0 0,0 0 0,0-1-1,0-1 1,0 1 0,0-2-1,1 1 1,3-1-20,-10-1 4,18 1 36,1-1 0,20-3-40,-36 2 3,1-1 1,0 0-1,-1 0 0,0 0 1,1-1-1,-1 0 0,0-1 1,0 1-1,-1-1 1,2-1-4,2-3-2,1-1 0,-1 0 0,0 0 0,-1 0 0,0-1 0,-1-1 0,0 0 0,0 0 0,-1 0 0,-1-1 0,0 0 0,-1 0 0,0-1 0,0 1 0,-2-1 0,1 0 0,-2 0 0,0-1 0,0-3 2,-1 9 1,1-14 24,-1-1-1,-2 1 1,0-3-25,1 19 11,-1 0 1,0 0-1,0 0 0,-1 0 0,1 0 1,-1 1-1,-1-1 0,1 0 1,-1 1-1,0 0 0,0 0 0,-1-1 1,-2-2-12,0 2 17,0 1 1,-1 0 0,1 0 0,-1 0 0,0 1-1,0 0 1,0 0 0,0 1 0,-1 0 0,1 0-1,-1 1 1,0 0 0,-4 0-18,-5-1-5,-1 1 1,1 1-1,-1 0 0,0 2 1,-12 1 4,28-2 0,-1 0 1,0 1 0,0-1 0,0 1-1,1 0 1,-1 0 0,0 0-1,1 0 1,-1 0 0,0 0 0,1 1-1,0-1 1,-1 1 0,1 0-1,0 0 1,0 0 0,0 0 0,0 0-1,0 0 1,0 0 0,1 1-1,-1-1 1,1 1-1,-2 3-395,1 1 0,0-1 1,0 0-1,1 1 0,0-1 0,0 1 0,0-1 0,1 1 0,0 3 395,0 6-4575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39.4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8932,'0'0'7219,"0"0"-7139,0 0-80,0 0 209,0 0-177,0 0 320,7 124-208,-7-59 1104,0 4-1168,0-1 32,4-9-96,6-6-16,4-13 0,-7-37-2833,0-3-1953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41.0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1 112 12790,'0'0'1176,"0"0"414,0 0 515,1 10-1128,4 61-518,-3 34-459,-2-37-3,3 0 0,7 28 3,-10-95-26,0 1 0,0-1 0,0 0 0,0 0 0,0 0 0,1 1 0,-1-1 0,1 0 0,-1 0 0,0 0 0,1 0 0,0 0 0,-1 0 0,1 0 1,0 0-1,0 0 0,-1 0 0,1 0 0,0 0 0,0 0 0,0-1 0,0 1 0,0 0 0,0-1 0,0 1 0,0 0 0,1-1 26,0 0-30,-1 0 1,1 0-1,-1 0 1,1-1-1,-1 1 1,1-1-1,-1 1 1,1-1 0,-1 1-1,0-1 1,1 0-1,-1 0 1,0 0-1,0 0 1,0 0-1,0 0 1,0 0-1,0 0 1,0 0 0,0 0-1,0 0 1,0-1-1,0 1 1,0-1 29,32-53-83,-1-2 0,-2-5 83,37-64 104,-27 60-29,3 2 0,37-41-75,-78 103 58,-2 2 89,-4 139-65,1 41-110,4-164 42,0-1 0,1 0 1,1-1-1,0 1 0,1 0 1,5 11-15,-6-19 10,0 1 1,1-1-1,-1 0 1,2 0 0,-1 0-1,1 0 1,0-1 0,0 0-1,1 0 1,0 0-1,0 0 1,0-1 0,3 1-11,-3-3-68,0 0 0,1-1 0,-1 0 0,1 0 0,0 0 0,0-1 0,-1 0 1,1 0-1,0-1 0,0 0 0,0 0 0,6-1 68,-7 0-489,0 0 0,0 0 1,0 0-1,0 0 0,0-1 0,-1 0 1,1 0-1,2-2 489,-7 3-265,0 0 0,1 0 1,-1 0-1,0 0 0,0 0 1,1 0-1,-1 0 0,0-1 1,0 1-1,0 0 0,-1-1 1,1 1-1,0-1 0,0 1 265,4-20-6702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41.5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1 209 1409,'0'0'11360,"0"0"-8701,0 0-1431,0 0 442,0 0-1155,12-1-406,22 1-97,-5 1 38,0-1 1,0-2-1,6-2-50,-30 3 18,1-1 0,-1 0 0,1 0 0,-1-1 1,0 0-1,0 0 0,0 0 0,0 0 0,-1-1 0,1 0 1,-1 0-1,0 0 0,0 0 0,0-1 0,0-1-18,1-1 21,0 0 0,-1 0 0,0 0 0,0-1 0,-1 0 1,0 1-1,0-1 0,-1 0 0,0 0 0,0-4-21,-1-37 37,-1 49-35,0-1 0,0 1-1,0-1 1,0 0 0,-1 1 0,1-1 0,0 1-1,0-1 1,0 1 0,-1-1 0,1 0 0,0 1-1,-1-1 1,1 1 0,-1-1 0,1 1 0,0 0-1,-1-1 1,1 1 0,-1-1 0,1 1 0,-1 0-1,1-1 1,-1 1 0,1 0 0,-1 0-1,0-1 1,1 1 0,-1 0-2,-19-1-3,13 2-1,-2-2-3,0 2 0,0-1 0,0 1 0,1 1 0,-1-1 0,-6 3 7,10-2-3,0 1 1,0-1-1,0 1 1,0 0 0,1 0-1,-1 0 1,1 0-1,0 1 1,0 0-1,0 0 1,-1 2 2,-4 5-4,1 0-1,0 1 1,1 0-1,1 1 1,-1 0 0,2 0-1,0 0 1,1 1-1,0-1 1,-1 8 4,1 2-6,1-1 0,1 1 0,1 0 0,1 0 0,1-1 0,1 6 6,-1-24 2,-1-1 1,1 1-1,0-1 0,0 0 1,0 1-1,1-1 0,-1 0 1,1 1-1,-1-1 0,1 0 1,0 0-1,0-1 1,1 1-1,-1 0 0,0-1 1,1 1-3,2 1-1,0-1 0,0 1 1,0-1-1,1 0 1,-1 0-1,1-1 0,-1 0 1,1 0-1,1 0 1,13 3 0,0-2-1,0 0 0,0-1 1,1-1-1,4-1 1,-14 0 13,0 0 0,-1-1 0,1 0 0,0-1 0,9-3-13,-14 3 1,-1 0 1,1 0-1,-1-1 1,0 0-1,0 0 0,0 0 1,0-1-1,-1 1 1,1-1-1,-1 0 0,2-3-1,13-14 38,-1-1 0,15-24-38,-27 37-506,-1-1 1,1 0-1,-1 0 0,-1-1 0,0 1 0,-1-1 0,0 0 0,0 0 1,-1-1 505,1-18-4149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41.92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66 0 14102,'0'0'2380,"0"0"-1705,0 0-179,0 0 1086,-10 37-405,-30 126-334,34-134-482,2 1 0,0 0 0,2 0 0,2 29-361,1-23 146,5 540 465,-7-480-539,1-12-1612,2-27-4299,-2-57 975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42.25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84 11637,'0'0'5107,"0"0"-4483,0 0-240,0 0-80,259-84 96,-173 84-400,4 0-144,-66 0-1072,-10 0-2738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42.59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1 185 12230,'0'0'1414,"0"0"-729,0 0 190,0 0-576,0 26-206,0 173 260,0-134-206,3 0-1,9 44-146,-8-84 10,1-1 0,1 1 0,1-2 0,1 1 0,2-1 0,0 0 0,1-1 0,9 12-10,-17-29 20,1 0-1,-1 0 0,1-1 1,0 0-1,0 0 1,1 0-1,-1 0 0,2 0-19,-5-3 39,0-1 0,0 1 0,0 0 0,0-1-1,0 1 1,1-1 0,-1 1 0,0-1 0,0 1-1,1-1 1,-1 0 0,0 0 0,0 1 0,1-1-1,-1 0 1,0 0 0,1-1 0,-1 1 0,0 0-1,0 0 1,1 0 0,-1-1 0,0 1 0,0-1 0,1 1-1,-1-1 1,0 0 0,0 1 0,0-1 0,0 0-1,0 0 1,0 1 0,0-1 0,0 0 0,0 0-1,-1 0 1,1 0 0,0 0 0,0-1 0,0 0-39,7-15 314,0 0 0,0-1 0,-2 0 0,0 0 0,0-6-314,8-25 182,27-63 235,4 2-1,6 2 0,3 3 0,25-29-416,18-24 155,-90 147-310,-6 16-957,0 6 269,-3 48-4667,-7-27-68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42.9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218 20 11541,'0'0'1636,"0"0"551,0 0 449,0 0-934,0 0-349,-19-6-790,7 3-530,5 1-25,0 0-1,0 0 1,0 0 0,-1 1 0,1 0 0,-1 1 0,-1 0-8,6 0 1,0 0 0,0 1 1,0 0-1,0-1 0,0 1 0,0 0 1,0 0-1,0 1 0,1-1 1,-1 0-1,0 1 0,1 0 0,-1 0 1,1 0-1,0 0 0,0 0 1,-1 0-1,1 0 0,1 1 0,-1-1 1,0 1-1,1-1 0,-1 2-1,-9 17 6,2 0 0,0 0 0,1 1 0,2 0 0,0 0 0,1 0 0,1 6-6,-1 18 10,1 0 0,3 1 0,2 5-10,0-47 0,-1-1-1,0 1 0,1-1 0,0 1 0,0-1 1,0 1-1,1-1 0,0 0 0,-1 1 0,1-1 1,1 0-1,-1 0 0,1-1 0,-1 1 0,1 0 1,3 1-2,-1 1-1,1-1 1,0 0-1,1-1 1,-1 0-1,1 0 1,0 0-1,5 1 3,-1 0-51,0-1 0,0-1 0,0 0 0,1 0 0,-1-1 0,1-1 0,7 0 51,14 0-766,33-4 766,-63 3-16,0 0-1,0 0 0,0-1 1,-1 1-1,1-1 0,0 0 1,-1 1-1,1-1 1,0 0-1,-1-1 0,1 1 1,-1 0-1,1-1 0,-1 0 1,0 1-1,0-1 1,0 0-1,0 0 0,0 0 1,0 0-1,0 0 1,-1-1-1,1 1 0,-1-1 1,0 1-1,1-2 17,1-4-6,-1-1-1,0 1 1,-1-1-1,0 0 1,0 0-1,-1 0 1,0-6 6,0 10-6,0 0 0,-1 1 1,1-1-1,-1 1 1,0-1-1,0 1 1,-1-1-1,0 1 1,1 0-1,-1 0 1,-1 0-1,1 0 0,0 0 1,-1 0-1,0 0 1,0 1-1,0-1 1,-1 1-1,1 0 1,-1 0-1,1 0 0,-1 1 1,-1-1 5,-3-2-76,-1 1 0,1 0 0,-1 1 0,0 0 0,0 0 0,0 1 0,0 0 0,0 1 0,0 0 0,0 0 0,-4 1 76,12 1 31,1 0 0,0 0 0,-1-1 0,1 1-1,0 0 1,0 0 0,-1 0 0,1 0 0,0 0 0,0 0-1,0-1 1,0 1 0,0 0 0,0 0 0,0 0-1,1 0-30,-1 0 33,0 0-30,0 0 1,0 0-1,1-1 0,-1 1 0,0 0 1,1 0-1,-1 0 0,1 0 0,-1 0 1,1 0-1,-1-1 0,1 1 1,0 0-1,-1 0 0,1-1 0,0 1 1,0 0-1,0-1 0,-1 1 0,1-1 1,0 1-1,0-1 0,0 0 1,0 1-1,0-1 0,0 0 0,0 1 1,0-1-1,0 0 0,0 0 0,0 0-3,40 3 66,-31-3-49,129 2-109,-79-2-4485,-53 0-590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43.3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35 13318,'0'0'2385,"0"0"-1104,0 0 2064,0 0-1984,0 0-1281,0 0 16,132-34 64,-77 40-160,0 9 16,-3-5-16,-4-1 0,-3-3-432,-38-6-3314,-4 0-1600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43.6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11605,'0'0'1137,"0"0"-1057,0 0 1457,0 0-897,190 34-384,-115-34-64,-2 0-192,-1 0-32,-54 0-2497,-8 0-4322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44.0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8 12566,'0'0'2382,"0"0"-1101,0 0 352,0 0-337,5 3-901,-2-2-380,0 0 0,0 1 0,0 0 0,-1-1 0,1 1 0,-1 0 1,0 1-1,1-1 0,-1 0 0,0 1 0,0-1 0,0 1 0,-1 0 0,1-1 0,-1 1 0,1 0 1,-1 0-1,0 1-15,5 12 165,-1 0 0,-1 1 1,0 3-166,0-4 110,14 83 252,-2 21-362,15 85 22,-24-171-30,2 0-1,1-1 0,2 0 0,13 26 9,-23-55 4,0 0 1,0 0-1,0-1 0,1 1 0,-1-1 0,1 1 1,0-1-1,0 0 0,0 0 0,0 0 0,0 0 1,1-1-1,0 1 0,-1-1 0,1 0 0,0 0 1,0 0-1,0-1 0,0 0 0,0 1 0,0-1 1,1-1-1,-1 1 0,0 0 0,0-1 0,1 0 1,-1 0-1,0-1 0,1 1 0,-1-1 0,0 0 1,0 0-1,4-1-4,-1-1 8,-1 0-1,0 0 1,1-1-1,-1 1 1,-1-2 0,1 1-1,0 0 1,-1-1 0,0 0-1,0-1 1,-1 1 0,1-1-1,-1 0 1,1-2-8,8-13 43,-1-1 1,-1 1-1,5-17-43,-3 3 435,-2-1 0,-1 0 0,1-15-435,14-111 698,-13 72-585,10-28-113,-15 95 63,0 0 0,2 1 0,5-11-63,-8 22-479,-2 13-2538,-3 17-3547,-1-16 6172,0 16-6166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44.7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0 143 12822,'0'0'1758,"0"0"699,0 0-227,0 0-850,0 0-470,9-24-163,25-73-145,-26 78-257,-4 16-212,-3 15-57,-1-12-37,18 112-326,-6 1-1,-4 0 1,-5 35 287,-3-147-21,0 0 0,1 0-1,-1-1 1,1 1 0,-1 0 0,0-1-1,1 1 1,-1 0 0,1-1 0,0 1 0,-1 0-1,1-1 1,-1 1 0,1-1 0,0 1-1,0-1 1,-1 1 0,1-1 0,0 0-1,0 1 1,-1-1 0,1 0 0,0 0 0,0 1-1,0-1 1,-1 0 0,1 0 0,0 0-1,0 0 1,0 0 0,0 0 0,-1 0-1,1 0 1,0-1 0,0 1 21,4 0-64,0-1 0,0 1 1,-1-1-1,1 0 0,-1 0 0,3-2 64,0 0-4,0-1 0,-1-1 0,1 1 0,-1-1 0,0 0 0,-1-1 0,1 1 0,-1-1 0,3-5 4,9-12 81,-1 0 0,0-2-81,-5 1 132,0 1 1,-2-1 0,0-1 0,-2 0-1,-1 0 1,-1 0 0,1-12-133,0 2 59,2 0 0,1 0 1,1 1-60,-6 27 1,-3 7-8,-1 0 0,0 0 0,0 0 0,0 0 1,1 0-1,-1 0 0,0 0 0,0 0 0,0 0 1,1 0-1,-1 1 0,0-1 0,0 0 0,0 0 1,1 0-1,-1 0 0,0 0 0,0 0 1,0 0-1,0 1 0,0-1 0,1 0 0,-1 0 1,0 0-1,0 0 0,0 1 0,0-1 0,0 0 1,0 0-1,0 0 0,1 0 0,-1 1 0,0-1 1,0 0-1,0 0 0,0 1 0,0-1 0,0 0 1,0 0-1,0 0 0,0 1 0,0-1 0,0 0 1,0 0-1,0 0 0,-1 1 0,1-1 1,0 0-1,0 0 0,0 0 7,9 67-178,-3-17 164,3-1-1,1 0 0,10 26 15,-18-68-1,1 0 0,0-1-1,0 1 1,0-1 0,1 1-1,0-1 1,0 0 0,5 4 1,-6-7-12,0 0 0,1 0 1,-1-1-1,1 1 0,0-1 0,-1 0 1,1 0-1,0 0 0,0-1 0,0 1 1,1-1-1,-1 0 0,0 0 0,0-1 1,2 1 11,27 2-1533,0-1 0,14-2 1533,-39 0-512,1 0 1,-1-1-1,0 0 0,0-1 0,0 0 1,0 0-1,0 0 0,0-1 1,0-1-1,-1 1 0,4-3 512,-9 5-227,-1 0 1,0 0-1,1-1 0,-1 1 0,0 0 0,1-1 1,-1 1-1,0-1 0,0 1 0,0-1 1,0 0-1,0 1 0,-1-1 0,1-1 227,7-21-4669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9:47.5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140 82 3137,'0'0'185,"0"0"17,0 0 281,0 0 438,0 0 308,4-12 161,12-39-157,-13 36 620,-4 11-813,-4 9 6413,6 23-6832,1-1 0,2 1 0,5 22-621,27 87 978,-12-52-556,16 87 3239,-7 2-3661,-13-33 457,-6 1 0,-4 104-457,-10-206 53,-5 168 163,2-171-191,-2 0 1,-2 0 0,-1-1-1,-8 20-25,-13 23 61,-3-2-1,-26 44-60,-89 141 29,124-223-43,16-27 989,-1 0-3653,8-12 2606,0 0-1,0 0 1,0 0-1,0-1 1,0 1-1,0 0 1,0 0-1,0 0 1,0 0-1,0 0 1,0 0-1,0 0 1,0 0-1,0 0 1,0 0-1,0 0 1,0 0-1,0 0 1,0 0-1,0 0 1,0 0-1,0 0 1,0 0-1,0 0 1,0 0-1,0 0 1,0 0-1,-1 0 1,1 0-1,0-1 1,0 1-1,0 0 1,0 0-1,0 0 1,0 0-1,0 0 1,0 0-1,0 0 1,0 0-1,0 0 1,0 0-1,0 0 1,0 0-1,0 0 1,0 0-1,0 0 1,-1 1 72,7-18-1936,27-57-3365,-22 43 678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9:49.1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279 38 2705,'0'0'905,"0"0"20,0 0 428,0 0 2,0 0-162,0-6 103,0-19 364,0 19 175,-1 6-58,-6 5-253,-10 11-725,2 0 1,0 1-1,1 1 0,1 0 1,0 1-1,-9 19-799,5-4 1329,2 0-1,1 2 1,-8 34-1329,-1 31 1506,4 0 0,-3 70-1506,3 35 818,9 0 0,10 83-818,5-219 121,4-1 0,2-1 0,3 0 0,20 57-121,105 257 180,-123-339-180,-9-25-300,-5-11 391,0-1-1,1 1 1,0-1-1,0 0 1,0 0-1,1 0-90,-3-4-203,1-1 0,-1 1 1,0-1-1,1 0 0,-1 0 0,1 1 0,-1-1 0,1 0 0,-1 0 0,1 0 0,0-1 0,0 1 1,-1 0-1,1-1 0,0 1 0,0-1 0,0 1 0,0-1 0,0 0 0,-1 0 0,1 0 1,0 0-1,1 0 203,-2 0-253,1 0 1,-1-1 0,0 1 0,1 0 0,-1 0-1,0-1 1,0 1 0,0-1 0,1 1-1,-1-1 1,0 0 0,0 1 0,0-1 0,0 0-1,0 0 1,0 0 0,0 1 0,0-1-1,0 0 1,-1 0 0,1 0 0,0-1-1,0 1 1,-1 0 0,1 0 0,-1 0 0,1 0-1,-1-1 1,0 1 0,1 0 0,-1-1-1,0 1 1,0 0 0,0 0 0,0-1 0,0 1-1,0-1 253,1-29-9535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9:51.6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653 1 2833,'0'0'6305,"0"0"-3389,0 0-582,0 0-170,0 0-548,-5 0-399,-7 0-969,0 2-1,0 0 1,1 0 0,-1 1-1,1 0 1,-1 1 0,1 0-1,-1 2-247,-33 15 404,-16 12-404,3-2 419,-72 32 98,37-20-63,-37 27-454,130-70-2,0 0-1,0 0 1,0 0 0,0 0-1,0 0 1,1 0 0,-1 0-1,0 0 1,0 1 0,0-1-1,0 0 1,0 0 0,0 0-1,0 0 1,0 0 0,0 0-1,0 0 1,0 0 0,1 0-1,-1 0 1,0 0 0,0 0-1,0 0 1,0 0 0,0 0 0,0 1-1,0-1 1,0 0 0,0 0-1,0 0 1,0 0 0,0 0-1,0 0 1,0 0 0,0 0-1,0 0 1,0 1 0,0-1-1,0 0 1,0 0 0,0 0-1,0 0 1,0 0 0,0 0-1,0 0 1,0 0 0,0 0-1,0 1 1,0-1 0,0 0-1,0 0 1,0 0 0,0 0-1,-1 0 1,1 0 0,0 0-1,0 0 1,0 0 0,0 0-1,0 0 1,0 0 0,0 0 0,0 0-1,0 0 1,0 0 0,0 1-1,-1-1 1,1 0 2,14 2-46,20-1 56,-33-1-11,85-1 52,-1-1 21,0 5 0,39 6-72,-108-6 0,-1-1-1,1 2 1,-1 0 0,5 2 0,-17-4 0,1-1 0,0 1 0,-1-1 0,1 1 0,-1 0 0,1 0 0,-1 1 0,0-1 0,0 1 0,0 0 0,0-1 1,0 1-1,-1 1 0,1-1 0,-1 0 0,0 0 0,0 1 0,0 0 0,0 0 0,0 2 7,0 1 0,0-1 0,-1 0-1,0 0 1,0 1 0,-1-1 0,1 1 0,-1-1 0,-1 0 0,1 1 0,-1-1-1,-1 1 1,1-1 0,-1 0 0,0 0 0,0 0 0,0 0 0,-1 0 0,0 0-1,-1-1 1,1 0 0,-1 1 0,0-1 0,0 0 0,0-1 0,-3 3-7,-29 23 112,-1-2 0,-1-2 0,-2-1 0,-37 17-112,-35 11 571,-28 5-571,132-55 9,-2 1 1,2-1 0,-1 2 1,0-1-1,0 1-10,8-4 1,-1 0 0,0 0-1,1 1 1,-1-1 0,1 0 0,0 0-1,-1 1 1,1-1 0,0 1 0,0-1-1,0 1 1,0 0 0,0-1 0,0 1-1,0 0 1,1 0 0,-1-1 0,1 1-1,-1 0 1,1 0 0,0 0 0,0 0-1,0 0-3,0-1 1,0 0 0,0 1 0,0-1-1,0 0 1,0 1 0,1-1 0,-1 0-1,1 1 1,-1-1 0,1 0 0,-1 0 0,1 0-1,0 1 1,0-1 0,0 0 0,-1 0-1,1 0 1,0 0 0,0 0 0,0 0-1,0-1 1,1 1 0,-1 0 0,0 0 0,0-1-1,0 1 1,2 0 2,3 1-2,0-1 0,0 0 0,0 0 1,0 0-1,0 0 0,1-1 2,6 1 9,185 11-72,104-11 63,-159-2-5843,-139 1 374,-4 0-4475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4T23:17:24.04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68 1 12406,'0'0'896,"0"0"-290,0 0 1109,0 0-301,0 0-747,-12 0-291,-36 0 323,40 2-10,11 2-452,14 2 94,12 0 276,0-2 1,1 0-1,16-2-607,98-2 588,-65-1-440,52 2-100,128-1 104,56-16-152,-295 16-63,-17 0 3,1 0-1,-1 0 1,1 0-1,-1 0 1,1-1-1,-1 1 1,1-1-1,-1 0 0,0 0 1,0 0-1,1 0 1,0-1 60,-3 1-1001,-1-2-3985,0 3 93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19:57.5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 16 848,'0'0'369,"0"0"1037,0 0 448,0 0-259,0 0 155,8 0 689,-6 1 5252,-2 2-7479,-1 0 0,1 0 0,-1-1 0,0 1-1,0 0 1,0-1 0,0 1 0,-1 1-212,0-1 44,1 0 0,0 0-1,0 0 1,0 0 0,0 1 0,0-1 0,0 0-1,1 0 1,0 1-44,1 130 302,8 17-302,1-26 525,-10-145-482,0-59-259,3 1 0,7-28 216,-4 47-34,-2 1 1,-3-26 33,-1 83 40,0 1-19,0 0-5,0 0-5,0 0-16,0 0 10,0 0-10,0 0 18,0 0 8,0 0-29,0 0-10,10 6 30,-1 1 0,0 0 0,-1 0 1,1 1-1,-2 0 0,1 1 0,-1-1 1,0 1-1,-1 1 0,0-1-12,5 7 20,0-1 0,13 12-20,-13-16 23,1 0 0,0-1 0,1 0 0,5 2-23,-12-8 9,0-1 0,0 0 0,0 0 0,1-1 0,-1 0 1,0 0-1,1-1 0,0 1 0,-1-1 0,1-1 1,4 1-10,-11 0 14,0 0 1,1 1 0,-1-1 0,0 0 0,0 1 0,0-1-1,0 0 1,0 1 0,0-1 0,0 0 0,-1 0 0,1 1-1,0-1 1,-1 0 0,1 1 0,-1-1-15,-6 4 9,1 0 0,-1-1 0,0 1 1,-6 1-10,-20 13 35,8-1 12,-71 51 56,80-56-59,1 0 0,1 1 0,0 1 0,-8 12-44,21-27 3,1 0 0,0 0 0,0 0 0,0 0 0,0 0 0,0 0 0,-1 1 0,1-1 0,0 0 0,0 0 0,0 0 0,0 0 1,0 0-1,0 1 0,0-1 0,0 0 0,0 0 0,0 0 0,0 0 0,0 1 0,-1-1 0,1 0 0,0 0 0,0 0 0,0 1 1,0-1-1,0 0 0,1 0 0,-1 0 0,0 0 0,0 1 0,0-1 0,0 0 0,0 0 0,0 0 0,0 0 0,0 1 0,0-1 1,0 0-1,1 0-3,7 0 34,12-7-2,-6 0-23,-1-1-1,0-1 1,0 0 0,0-1-1,-1 0 1,-1 0 0,0-2-1,1 0-8,-4 2-45,0 0 1,-1 0-1,0 0 0,0-1 0,-1-1 0,-1 1 1,0-1-1,0 1 0,-1-1 0,0-3 45,-4 11-11,0 3 25,0 1-4,-1 0-23,-3 1 9,1 0 1,0 0-1,0 1 1,0-1-1,-1 1 0,1-1 1,1 1-1,-1 0 1,0 0-1,0 1 0,1-1 1,-1 0-1,1 1 1,0-1 3,-12 11-9,-25 16 23,-28 16-14,67-45 0,0 0 0,0 0 0,0 0 0,0 0 0,0 0 0,0 0 0,0 0 0,0-1 0,0 1 0,0 0 0,0 0 0,0 0 0,0 0 0,0 0 0,-1 0 0,1 0 0,0 0 0,0 0 0,0 0 0,0 0 0,0 0 0,0 0 0,0 0 0,0-1 0,0 1 0,0 0 0,0 0 0,-1 0 0,1 0 0,0 0 0,0 0 0,0 0 0,0 0 0,0 0 0,0 0 0,0 0 0,0 0 0,0 0 0,-1 0 0,1 0 0,0 0 0,0 0 0,0 0 0,0 0 0,0 0 0,0 1 0,0-1 0,0 0 0,0 0 0,0 0 0,0 0 0,-1 0 0,1 0 0,0 0 0,0 0 0,0 0 0,0 0 0,0 0 0,0 0 0,0 0 0,0 1 0,0-1 0,6-11 0,12-11-6,2 0-43,-3 4-457,0-1 0,13-20 506,-29 37-48,0 0 0,0 1 0,0-1-1,0 0 1,0 0 0,-1 0 0,1 0 0,0 0 0,-1 0 0,0 0 0,0 0 0,1 0 0,-1 0 0,0 0 48,-10 2-29,6 0 27,-1 1 0,1 0 1,-1 0-1,1 0 0,-1 1 0,1-1 1,0 1-1,0 0 0,-1 0 0,1 1 1,-1 0 1,-8 4 11,7-5 5,5-2 8,1 0 29,0 0-21,-1-2-32,1 0 0,0 0 0,-1-1 0,1 1 0,0 0 0,0 0 0,0 0 0,1 0 0,-1 0 0,1-2 0,-1-2 11,7-22 24,0-3-209,-7 31 140,0 0-76,-4-1 108,0 1 0,0-1 1,0 1-1,0 0 0,0 0 0,1 1 0,-1-1 2,-3 1 13,5-1-9,1 0 0,-1 1 0,0 0 0,0-1 0,0 1 0,1 0 0,-1 0 0,0-1 0,1 1 0,-1 1-1,1-1 1,-1 0 0,1 0 0,0 0 0,-1 1 0,1-1 0,0 1 0,0-1 0,0 1 0,0 0-4,-1 0-6,0 1 0,1 0 1,-1 0-1,1 0 0,0 0 1,-1 0-1,1 0 0,1 0 1,-1 0-1,0 0 0,1 1 6,0-3-987,0-1-2921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01.7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19 388 6595,'0'0'1257,"0"0"698,0 0 174,0 0-477,0 0-572,0 0-450,-5 1-254,-9 3 27,21-2 135,34-6 47,-31 2-542,-1-1-1,0-1 1,0 0 0,0 0-1,0 0 1,-1-1 0,8-6-43,55-46 95,-55 43-38,-12 11-47,29-29 7,-31 30-6,0 0 0,-1-1-1,1 1 1,-1 0-1,1-1 1,-1 1 0,0-1-1,0 1 1,0-1-1,-1 1 1,1-1 0,0 0-1,-1 1 1,0-3-11,-16 4 184,15 1-182,-5-1-2,0 1-1,0-1 0,0 2 0,0-1 1,1 1-1,-1-1 0,0 2 0,1-1 0,-1 1 1,0-1-1,1 2 0,0-1 0,-1 0 1,1 1-1,0 0 0,0 1 0,1-1 1,-8 7 19,0 0-1,1 1 1,0 0-1,1 1 1,0 0-1,-3 6-18,9-10 30,-1 0 0,1 0 0,1 0 0,-1 0 1,2 0-1,-1 1 0,1-1 0,0 1 0,1-1 0,0 1 0,0 0 0,1 2-30,0 86 265,0-94-262,0-1 0,0 1 0,0-1 0,1 1 0,-1-1 0,1 1 0,-1-1 0,1 1 0,0-1 0,0 0 0,0 1 0,0-1 0,1 0 0,-1 0 0,1 0 1,-1 0-1,1 0 0,0 0 0,0-1 0,-1 1 0,1 0 0,0-1 0,1 1 0,-1-1 0,0 0 0,0 0 0,0 0 0,1 0 0,-1 0 0,1 0 0,0-1-3,10 3 18,0-1-1,0 0 0,0-1 0,0-1 0,9 0-17,-7 0 4,-11-1-4,0 1 1,0-1 0,-1 1 0,1-1 0,0 0-1,0-1 1,-1 1 0,1 0 0,-1-1 0,1 0-1,-1 0 1,0 0 0,0 0 0,0-1 0,0 1-1,0-1 1,0 0 0,-1 0 0,1 0 0,-1 0-1,0 0 1,0 0 0,0-1 0,1-1-1,5-11 5,-1-1 1,-1 0 0,0-1 0,2-11-6,-4 15 0,-4 14-2,0-1 0,1 1-1,-1 0 1,0-1 0,0 1-1,1 0 1,-1-1 0,1 1-1,-1 0 1,0-1 0,1 1-1,-1 0 1,1 0 0,-1 0 0,0-1-1,1 1 1,-1 0 0,1 0-1,-1 0 1,1 0 0,-1 0-1,1 0 1,-1 0 0,1 0-1,-1 0 1,1 0 0,-1 0-1,0 0 1,1 0 2,12 3-79,-10-1 83,-1 0 0,1 0 0,-1 1 1,0-1-1,0 1 0,1-1 1,-2 1-1,1 0 0,0 0 0,-1 0 1,1 0-1,-1 0 0,0 0 1,0 0-1,0 0 0,0 0 0,0 1 1,-1-1-5,3 11 33,-2 0 0,1-1 0,-2 12-33,0 74 304,1-102-339,0-1 1,0 0-1,0 0 1,0 1-1,1-1 1,-1 1-1,1-1 1,0 1-1,0 0 1,1-2 34,5-8-37,41-93-130,15-57 167,-34 83 10,-20 54 4,-2-1 1,-1 1-1,-1-1 1,-1-1-1,-2 1 1,0-1-1,-2-25-14,-2 53 6,0 0 0,0 0 0,0 0 0,1 0 0,-1 1 0,0-1 0,0 0 0,1 1 0,-1-1 0,0 1 0,0-1 0,1 0 0,-1 1 0,0 0 0,1-1 0,-1 1 0,0 0-6,-3 5 8,0 1 1,1 0 0,-1 0-1,1 0 1,1 1-1,0-1 1,0 0 0,0 1-1,1 0 1,-1 6-9,0 19 1515,2 34-1515,0-34 1195,1-12-957,2-1 0,0 0 0,1 0 0,1 0 0,2 3-238,0 3 397,0 1 1,0 15-398,-1 32 478,-4 49-478,-2-106-164,0-16-1202,0-1-1000,0 0 365,0 0-1214,0-2-1744,0-9-2581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02.1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10 9508,'0'0'3554,"0"0"-2882,0 0 2002,0 0 191,0 0-2209,0 0-528,48-10 480,-24 10-383,0 0-129,7 0-96,-20 0-1585,-8 0-5650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08.7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62 19 9909,'0'0'1344,"0"0"206,0 0 801,0 0-873,0 0-571,-9 20 144,-26 66-195,31-73-651,0 1 0,1-1 0,1 0 0,0 1 0,1-1 0,0 1 0,1 0-1,1 7-204,0 13 338,-1 373 2877,0-406-3170,0-1 3,-2-30-491,1 0 0,3-21 443,-1-3-314,-1-435-1023,0 488 1292,0 1 95,0 0 9,0 0-32,0 0-8,28-2-73,0 0 1,0-3-1,6-1 54,20-4-50,2 3-305,0 2 0,36 2 355,-92 16-9652,0-5 2099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09.1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19 8532,'0'0'760,"0"0"446,0 0 363,0 0-435,0 0-566,0 0 147,-4 0 792,9 0-717,49 0 379,0-3-1,49-9-1168,-67 9 425,-19 3-6663,-17 0-696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55.5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56 0 2337,'0'0'112,"0"0"240,0 0-352,0 0 529,0 0 63,0 0 0,0 0-112,-31 0 33,20 0 95,1 0-512,10 0-96,-4 0-224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56.5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247 346 7491,'-130'-61'1719,"127"59"-1612,0 0 0,0 1 1,0-1-1,0 0 0,0-1 1,0 1-1,-1-2-107,4 3 108,-1 1 0,1 0 1,0-1-1,0 1 0,0 0 0,-1 0 1,1-1-1,0 1 0,0 0 0,0-1 1,0 1-1,0-1 0,0 1 1,0 0-1,0-1 0,0 1 0,0 0 1,0-1-1,0 1 0,0 0 0,0-1 1,0 1-1,0 0 0,0-1 0,0 1 1,1-1-109,-1-2 1772,0 2 162,-3 5 4127,3 11-6681,0-9 1091,0 50-415,-3 219 1417,-3-182-805,-3-1 1,-4 0-669,-42 189 229,56-339-123,-2 23-127,1-25-35,-1-42-554,4 0 1,13-64 609,-11 130-139,25-154-669,37-119 808,-33 210-27,-30 92 19,-2 6-34,0 0 0,0 1 0,0 0 0,1-1 0,-1 1 0,0 0-1,0 0 1,1 0 0,-1 1 0,1-1 42,1 1-11,3-1 9,-1 1-1,1 0 1,0 0 0,-1 0-1,0 1 1,1 0 0,-1 1-1,0-1 1,0 1 0,0 0-1,0 1 1,-1 0-1,1 0 1,-1 0 0,1 1 2,14 13 58,-2 1 0,-1 1 1,6 8-59,6 7-44,-24-29 43,0 0-1,-1-1 0,0 1 1,0 1-1,-1-1 1,1 1-1,-1-1 1,-1 1-1,2 5 2,-1 0-27,-1 0 0,-1 0 0,0 1 0,0-1 0,-1 3 27,-1-6 6,0 0-1,0 0 1,-1 0 0,0 0 0,0-1 0,-1 1 0,0-1-1,-1 1 1,0-1 0,0 0 0,-1-1 0,0 1-1,0-1 1,-6 7-6,-13 11 60,-1 0 0,0-1 0,-10 5-60,1 0 40,-142 123 51,175-151-142,1-1-13,3 1-117,5 3 149,1-1 1,-1 0 0,1 0-1,8 1 32,22 7 51,-24-6-18,-1 1 1,-1 1-1,1 0 0,-1 1 0,0 1 0,-1 0 0,0 0 1,10 12-34,-16-15-2,0 0 1,-1 0 0,0 1 0,0 0-1,-1 0 1,1 0 0,-2 1 0,1 0-1,-1-1 1,0 1 0,-1 0 0,0 1-1,0-1 1,0 0 0,-1 0 0,0 9 1,-2-9-71,2 13-1818,4-11-2194,-3-9-330,-2-1-1459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56.9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16231,'0'0'990,"0"0"-267,0 0 1166,0 0-622,0 0-928,0 0-221,5 0 148,373 0 401,-214 0-4730,-162 3-2711,-2 0-205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57.2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10501,'0'0'2529,"0"0"-2113,0 0 1265,0 0 336,0 0-1057,0 0-319,162 4-289,-120-4-224,-1 0 48,-3 0-16,0 0-144,-3 0-16,3 0 0,3 0-96,0 0-1009,1 0-1712,-32 0-1217,-6 0-4978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1:04.3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17 234 3650,'0'0'5506,"0"0"-3422,0 0-41,0 0 777,0 0-819,0 0-1950,0 0-1,0 0 0,0 1 1,0-1-1,0 0 0,0 0 1,0 0-1,0 0 0,0 1 0,0-1 1,-1 0-1,1 0 0,0 0 1,0 0-1,0 0 0,0 1 1,0-1-1,0 0 0,0 0 1,0 0-1,0 0 0,0 0 1,-1 0-1,1 0 0,0 1 1,0-1-1,0 0 0,0 0 1,0 0-1,-1 0 0,1 0 1,0 0-1,0 0 0,0 0 1,0 0-1,0 0 0,-1 0 0,1 0 1,0 0-1,0 0 0,0 0 1,0 0-1,-1 0 0,1 0 1,0 0-1,0 0 0,0 0 1,0 0-1,0 0 0,-1 0 1,1 0-1,0 0 0,0 0 1,0-1-1,0 1 0,0 0 1,0 0-1,-1 0 0,1 0 1,0 0-1,0 0 0,0 0 0,0-1 1,0 1-1,0 0-50,-5 32 422,2-1 0,2 1 0,0 0 0,3 5-422,-1 18 300,-2 106 356,2 178 222,0-334-873,-1 11-2,1 0 0,0 0 1,2 0-1,1 5-3,-4-20 4,0-1 0,0 1 0,0 0 0,1-1 0,-1 1 0,0-1 0,0 1 0,0-1 0,1 1 0,-1-1 0,0 1 0,1-1 0,-1 1 0,0-1 0,1 1 0,-1-1 0,0 0 0,1 1 0,-1-1-1,1 1 1,0-1-4,-1 0 4,0-1-1,1 1 1,-1-1 0,1 1-1,-1 0 1,0-1-1,1 1 1,-1-1-1,0 1 1,0-1-1,1 1 1,-1-1-1,0 0 1,0 1 0,0-1-1,0 1 1,0-1-1,0 1 1,0-1-1,0 1 1,0-1-1,0 0 1,0 1-1,0-1-3,14-116-389,4 1-1,6 1 1,4 1-1,43-107 390,-59 186-128,113-284-133,-124 315 269,21 3-504,-13 1 465,0 0 0,1 0 0,-1 1 1,0 1-1,0-1 0,4 3 31,-11-4 2,1 1-1,-1 1 0,1-1 1,-1 0-1,1 1 1,-1-1-1,0 1 1,0-1-1,0 1 1,0 0-1,0 0 1,0 0-1,0 0 1,-1 0-1,1 1 1,-1-1-1,1 1 0,-1-1 1,0 0-1,0 1 1,0 0-1,0-1 1,-1 1-1,1 1-1,2 14 11,-1 1-1,-1 0 0,0 0 1,-3 10-11,2 9 41,0-26-33,-1 1 0,0-1 1,-1 1-1,-1-1 0,0 0 0,0 0 0,-1 0 1,-1 0-1,1 0 0,-2-1 0,0 0 0,0 0 1,-1-1-1,-5 6-8,-20 22 42,-1-2 1,-2-2 0,-1-1-1,-33 23-42,20-17 3,24-18 16,-2-2-1,-18 9-18,45-28-2,0 1-1,0-1 0,-1 0 0,1 1 0,0-1 0,0 0 0,-1 1 1,1-1-1,0 0 0,0 1 0,0-1 0,0 1 0,0-1 0,0 0 1,-1 1-1,1-1 0,0 1 0,0-1 0,0 0 0,0 1 0,0-1 1,0 1-1,1-1 0,-1 0 0,0 1 0,0-1 0,0 0 0,0 1 1,0-1-1,1 1 0,-1-1 0,0 0 0,0 1 0,0-1 0,1 0 0,-1 0 1,0 1-1,1-1 0,-1 0 0,0 0 0,1 1 0,-1-1 0,0 0 1,1 0-1,-1 0 0,0 1 0,1-1 0,-1 0 0,1 0 0,-1 0 3,22 13-155,-22-13 155,48 24-25,-13-7 36,-1 1 0,-1 1 1,18 15-12,-41-26 8,-1-1 1,0 2 0,0-1 0,-1 1 0,0 1 0,0-1 0,-1 1 0,-1 1 0,1-1 0,-2 1 0,1 0 0,-2 1 0,2 5-9,-3-8-174,0 1-1,-1 0 1,-1 0-1,1 5 175,-2-3-3707,0 0-3464,0-12-3986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1:05.0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102 230 11397,'0'0'3052,"0"0"-2203,0 0-108,-7 32 719,-22 102-793,26-120-614,-1 0 0,0 0 0,0-1 0,-2 0 0,1 0 0,-4 5-53,1-3 197,1-6-50,5-8-133,1 1 1,0-1 0,0 1-1,0-1 1,0 1 0,0 0-1,0-1 1,0 1 0,0 0-1,1-1 1,-1 1-1,1 0 1,-1 0 0,1 0-15,-1 1 50,1-3 60,0-2-92,-1 1 0,1-1 0,0 1 0,0-1 0,-1 1 0,1-1 0,0 0 0,0 1 0,0-1 0,1 1 0,-1-1 0,0 0-18,1-7 155,-1-8-123,0 0 0,1 0 0,1 0 0,0 0 0,1 1 0,1-1 0,1 1 0,0-1-32,-4 16-4,22-59-165,7-4 169,-22 47-9,1 1 1,0 0-1,2 0 1,0 2-1,1-1 1,2-1 8,-14 16-4,0 0 0,0-1 1,1 1-1,-1 0 0,0 0 1,0 0-1,0 0 1,1 0-1,-1 0 0,0-1 1,0 1-1,1 0 0,-1 0 1,0 0-1,0 0 0,1 0 1,-1 0-1,0 0 0,0 0 1,1 0-1,-1 0 1,0 0-1,0 0 0,1 0 1,-1 0-1,0 0 0,0 0 1,1 1-1,-1-1 0,0 0 1,0 0-1,1 0 1,-1 0-1,0 0 0,0 1 1,0-1-1,1 0 0,-1 0 1,0 0-1,0 1 0,0-1 1,0 0-1,0 0 0,1 0 1,-1 1-1,0-1 1,0 0-1,0 0 0,0 1 1,0-1-1,0 0 0,0 0 1,0 1-1,0-1 0,0 0 1,0 0-1,0 1 0,0-1 1,0 0-1,0 0 1,0 1-1,0-1 0,0 0 4,2 26-325,-2-19 285,5 59 88,-1-5-33,4 6-15,-5-46 2,2 0-1,0 0 1,1-1 0,1 0 0,2 3-2,-7-19-6,0 0 0,0 0 0,1 0 0,-1-1 0,1 1 0,0 0 0,0-1 0,0 0 0,2 1 6,-4-3 15,-1 0 0,1 0 0,0-1 0,0 1 0,0 0 0,1-1 0,-1 1 0,0-1 0,0 0 0,0 1 1,0-1-1,0 0 0,0 0 0,1 1 0,-1-1 0,0 0 0,0 0 0,0 0 0,1 0 0,-1-1 0,0 1 0,0 0 0,0 0 0,0-1 0,1 1 0,-1-1 1,0 1-1,0-1 0,0 1 0,0-1 0,0 0 0,0 1 0,0-1 0,-1 0 0,1 0 0,0 0 0,0 0 0,0 0 0,0 0-15,5-7 113,-1-1-1,0 1 1,0-1-1,2-7-112,3-6 87,21-47 680,-2-2 0,-4 0 0,-4-2 0,2-18-767,-21 84 19,0-2 12,1-1 0,-1 1 0,-1-1-1,0 0 1,0-9-31,-1 18-323,0 5-1302,0 1 730,0 9-1485,-1-3-1985,-2-1-5285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1:10.5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697 0 7523,'0'0'1775,"0"0"-1220,0 0 416,0 0 1032,0 0 401,1 32-102,0-1-1827,23 346 4029,10-160-1890,21 46-2614,8 45 958,-44-193-360,2 82-598,-14-29 456,-13 158-456,-1-230 64,-6 1 0,-3-2 0,-5 0 0,-6 8-64,-14 26-3,-6-1 0,-6-3 0,-5-2 0,-6-3 0,-4-2 0,-6-4 0,-17 14 3,-5-4-1969,-67 64 1969,157-181-211,0 0-315,-1 0-1,1 0 0,-1-1 1,0 0-1,0 0 1,-1-1-1,0 0 0,-2 1 527,10-6-77,0 0 0,0-1 0,0 1 0,0 0 1,0 0-1,0 0 0,1 0 0,-1 0 0,0 0 0,0-1 0,0 1 0,0 0 0,0 0 0,0 0 0,0 0 0,0 0 0,0-1 0,0 1 0,0 0 0,0 0 0,0 0 0,0 0 0,-1 0 0,1-1 0,0 1 1,0 0-1,0 0 0,0 0 0,0 0 0,0 0 0,0 0 0,0-1 0,0 1 0,0 0 0,-1 0 0,1 0 0,0 0 0,0 0 0,0 0 0,0 0 0,0 0 0,0 0 0,-1 0 0,1 0 0,0 0 0,0 0 1,0 0-1,0 0 0,0-1 0,-1 1 0,1 0 0,0 1 0,0-1 0,0 0 0,0 0 0,0 0 0,-1 0 0,1 0 0,0 0 0,0 0 0,0 0 0,0 0 0,0 0 0,-1 0 77,1-33-7843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18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314 1 6355,'0'0'3615,"0"0"-1820,0 0 1815,0 0-873,0 0-1686,-32 6-746,32-6-305,-67 15 496,-5 3-496,65-16 72,0 1 0,0-1 0,0 1 0,0 0 0,0 1 0,1-1 1,0 1-1,0 1 0,0-1 0,0 1 0,1 0 0,-1 0 0,1 1 0,0 0 0,0 1-72,0-1 47,1-1-15,0 1-1,0 0 1,0 0-1,1 0 1,0 0-1,0 0 1,0 1-1,1-1 1,-1 7-32,0 1 47,1 1 0,1-1 0,0 1 1,1 2-48,1-12 8,-1 1 1,1-1-1,0 0 1,1 0 0,-1 0-1,1 1 1,0-2 0,0 1-1,0 0 1,1 0 0,-1-1-1,1 1 1,1-1-1,-1 0 1,0 0 0,1 0-1,2 2-8,10 8 14,1-1 0,1 0 0,14 8-14,-21-14 9,100 57 89,-60-36-85,0 2 1,5 8-14,-42-28 8,0 1 0,0 1 1,-1 0-1,-1 1 1,0 1-1,-1 0 0,-1 0 1,0 1-1,1 3-8,-7-10 2,0 0 0,-1 1 0,0-1 1,-1 1-1,0-1 0,0 1 0,-1 0 0,1 6-2,-1 13 14,-1 0 0,-2 3-14,1-22 7,-1-1-1,1 0 0,-1 0 0,-1 0 0,0 0 1,0-1-1,0 1 0,-1-1 0,0 0 1,0 0-1,-1 0 0,0 0 0,0-1 0,-1 0 1,0 1-7,-13 11 31,0-1 0,-1-1 1,-1-1-1,-6 4-31,18-13-79,1 0 0,-1-1 0,0 0 0,0-1 0,-1 0 0,1 0 0,-1-1 0,0 0 0,0 0 0,0-1 1,0-1-1,-1 0 0,1 0 0,0-1 0,-2 0 79,11 0-64,0-1 1,0 1-1,1-1 1,-1 1 0,0-1-1,1 1 1,-1-1 0,0 0-1,1 1 1,-1-1-1,1 0 1,-1 0 0,1 1-1,-1-1 1,1 0 0,-1 0-1,1 0 1,0 1-1,0-1 1,-1 0 0,1 0-1,0 0 1,0 0 0,0 0-1,0 1 1,0-1-1,0 0 1,0-1 63,0-33-422,1 24 199,-1 2 163,1 1 1,1 0-1,-1 0 0,1 0 1,1 0-1,-1 0 0,1 0 1,1 0-1,-1 1 0,2 0 1,-1 0-1,3-4 60,13-15-6,1 0 1,14-13 5,-12 15-17,14-16-15,1 3-1,3 1 1,0 2 0,3 1 0,40-22 32,-54 36 30,-29 18 205,-1 1 376,0 0 98,0 0-695,0 0 1,0 0-1,0 0 0,0 0 0,0 0 1,0 0-1,0 0 0,0 0 0,1 0 1,-1 0-1,0 0 0,0 0 0,0 0 1,0 0-1,0-1 0,0 1 0,0 0 1,0 0-1,0 0 0,1 1 0,-1-1 0,0 0 1,0 0-1,0 0 0,0 0 0,0 0 1,0 0-1,0 0 0,0 0 0,0 0 1,1 0-1,-1 0 0,0 0 0,0 0 1,0 0-1,0 0 0,0 0 0,0 0 1,0 0-1,0 0 0,0 1 0,0-1 1,0 0-1,0 0 0,0 0 0,0 0 1,0 0-1,0 0 0,0 0 0,0 0 0,0 0 1,0 1-1,0-1 0,0 0 0,0 0 1,0 0-1,0 0 0,0 0 0,0 0 1,0 0-1,0 0 0,0 0 0,0 1 1,0-1-1,0 0-14,11 278 1078,-12-265-1331,1-10 373,0 1-1,0-1 1,0 0-1,0 0 0,0 1 1,1-1-1,0 3-119,0-5-177,-1 0 0,0 0 0,1-1 0,0 1 0,-1 0 0,1 0 0,-1-1 1,1 1-1,0 0 0,-1-1 0,1 1 0,0-1 0,0 1 0,0-1 0,-1 1 0,1-1 0,0 0 0,0 1 0,0-1 0,0 0 0,0 0 0,0 1 0,0-1 0,-1 0 0,1 0 0,0 0 0,0 0 0,0 0 0,0-1 177,0 1-133,0 0 0,-1 0 0,1 0 0,-1 0 0,1-1 0,0 1 0,-1 0 0,1-1 0,-1 1 0,1 0 0,0-1 0,-1 1 0,1-1 0,-1 1 0,0 0 0,1-1 0,-1 0 0,1 1 0,-1-1 0,0 1 0,1-1 0,-1 1 0,0-1 0,0 0 0,1 1 0,-1-1 0,0 0 0,0 1 0,0-1 0,0 0 0,0 1 0,0-1 0,0 1 0,0-1 0,0 0 0,0 0 133,0-3-1228,4-20-8953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19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57 18072,'0'0'1121,"0"0"1184,0 0 480,0 0-2097,0 0-688,0 0-96,0 0-3169,14-53-1089,3 50-5811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20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395 34 3426,'0'0'1392,"0"0"-143,0 0 85,0 0 453,0 0-789,0-5-120,0-24 1566,-8 32 6996,5 1-9466,-7 19 421,1 1-1,-5 21-394,-1 3 199,-43 141 65,33-99-116,-5-2 0,-30 64-148,29-87 145,-3-1 1,-27 35-146,60-98-18,1 1 0,-1 0 1,0-1-1,0 1 1,0-1-1,-1 0 0,1 1 1,0-1-1,0 0 0,-1 0 1,1 1-1,-1-1 0,1 0 1,-1-1-1,1 1 1,-1 0-1,0 0 0,1-1 1,-1 1-1,0-1 0,0 1 1,1-1-1,-3 1 18,4-6-661,-1-18 243,1 5 87,0-1 0,3-14 331,-2 27-24,0 0 0,0 1 1,1-1-1,-1 0 0,1 1 0,1 0 0,-1-1 0,1 1 0,0 0 0,0 0 1,1 0 23,1-1-30,0 0 1,0 0 0,1 1 0,0-1-1,0 1 1,1 1 0,-1-1 0,1 1-1,0 0 1,0 1 0,1-1 0,-1 2-1,1-1 1,5-1 29,9 0-69,0 1 0,0 1 0,0 1 0,13 1 69,-31 0 23,-1 0 1,1 1-1,0-1 1,0 0-1,-1 1 1,1 0-1,0 0 0,-1 0 1,1 1-1,-1-1 1,1 1-1,-1-1 1,0 1-1,1 0 0,-1 1 1,0-1-1,0 0 1,1 3-24,0 0-34,0 1 0,0-1 0,0 1 0,-1 0 0,0 0 0,0 0 0,-1 1 0,0-1 1,0 1-1,0 0 34,2 17-308,0 1 1,-2-1-1,0 1 0,-3 22 308,1-27-271,0-18-783,0-2-1246,0 0-1184,0 0-321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20.8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1 317 5475,'0'0'1814,"0"0"-184,0 0 627,0 0-755,0 0-504,18-15-371,56-53-243,-68 62-376,0 0 1,-1 0 0,0-1-1,0 1 1,-1-1 0,0 0-1,0 0 1,0-1 0,0-2-9,6-12 7,-6 15 6,2-3 54,0 0 0,-1-1 0,0 1 0,-1-1 0,0 0 0,0-1 0,-1 1 0,-1 0 0,0-1 0,0 0 0,-1-1-67,-6 13 549,0 0-512,0 0 0,0 0-1,0 1 1,0 0-1,0 0 1,0 0 0,0 1-1,0 0 1,1 0-1,-1 0 1,1 0 0,-1 0-1,-1 3-36,0-1 11,1 1 0,-1 0 1,1 0-1,1 1 0,-1-1 0,1 1 0,0 0 0,0 0 1,-2 7-12,-6 10-3,2 1 1,1 1 0,1 0 0,1 0-1,1 0 1,0 9 2,0 16 170,2 2-1,1 34-169,3-84 1,0 0 0,0 0 0,1 0 0,-1 0 0,0 1 0,1-1 0,-1 0 0,1 0-1,0 0 1,-1 0 0,1 0 0,0 0 0,0 0 0,1 0 0,-1 0 0,0-1 0,1 1 0,-1 0 0,1-1 0,-1 1 0,1-1-1,0 0 1,-1 1 0,1-1 0,0 0 0,0 0 0,0 0 0,0 0 0,0-1 0,0 1 0,0 0 0,2-1-1,7 2-11,1 0-1,0-1 1,-1-1 0,1 0 0,10-2 11,-2 1 21,-13 1-41,0-1 0,0 0 0,0 0 1,0-1-1,-1 0 0,1 0 0,0 0 0,-1-1 0,0 0 1,0-1-1,0 1 0,0-1 0,0 0 0,-1 0 1,0-1-1,0 0 0,0 0 0,0 0 0,-1 0 1,0-1-1,0 0 0,0 0 0,0 0 20,3-9-28,0 0-1,0-1 1,-2 0-1,0 0 1,0 0-1,-2 0 0,0 0 1,-1-1-1,0-5 29,-2 21 0,0-1 0,0 0 0,0 0 0,0 0 0,1 0 0,-1 0 0,1 1-1,-1-1 1,1 0 0,0 0 0,-1 1 0,1-1 0,0 0 0,0 1 0,0-1-1,0 1 1,1-1 0,-1 1-18,1 0 0,0 0 0,0 0 0,0 1 0,0-1-1,0 0 1,0 1 0,0-1 0,0 1 0,0 0 0,1 0 0,-1 0-1,0 0 1,2 0 18,1 1-17,1-1 0,0 1-1,-1 1 1,1-1 0,0 1 0,-1 0-1,0 0 1,1 1 0,-1-1-1,0 1 1,0 0 0,-1 1-1,1-1 1,-1 1 0,1 0 0,-1 0-1,0 0 1,0 2 17,10 11 56,0 0 1,-2 1-1,0 1 1,1 5-57,-9-17 47,-1 1-1,0-1 1,0 1 0,0 0-1,-1 0 1,0 0 0,-1 0-1,0 0 1,0 0 0,-1 0 0,1 0-1,-2 1 1,1-1 0,-3 8-47,2-14 22,0 1 1,-1 0-1,1-1 1,-1 0-1,1 1 1,-1-1 0,0 0-1,0 0 1,0 0-1,0 0 1,0 0-1,-1 0 1,1-1-1,-1 1 1,1-1 0,-1 1-1,1-1 1,-1 0-1,0 0 1,1 0-1,-1-1 1,0 1-1,0-1 1,-1 1-23,-37 4-806,6-4-3318,31-1-179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21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0 675 7652,'0'0'1688,"0"0"150,34-18 171,111-61-307,-131 72-1492,0-1 0,-1 0-1,0-1 1,0-1-1,0 0 1,-1-1 0,-1 0-1,7-8-209,-16 17 15,9-12 32,0-1 0,-1 0 0,-1 0 0,0-1 1,-1 0-1,0 0 0,-2-1 0,0 0 0,0-1 0,-2 1 0,0-1 1,-1 0-1,-1 1 0,-1-1 0,-1-18-47,1 13 69,-1 9-39,0-1 1,-1 1-1,0 0 0,-2-4-30,2 14-2,0-1 1,0 1-1,-1-1 0,0 1 0,0-1 1,0 1-1,-1 0 0,1 0 0,-1 0 0,0 1 1,0-1-1,0 1 0,0-1 0,-2 0 2,-1-1-18,0 1-1,0 0 0,0 0 1,0 0-1,-1 1 0,1 0 1,-1 1-1,0-1 0,0 1 1,0 0-1,0 1 0,0 0 1,0 0-1,0 0 0,-1 1 1,-4 0 18,9 0-15,1 0 0,0 0 0,0 0 0,-1 0 0,1 0 1,0 1-1,0-1 0,0 1 0,-1-1 0,1 1 1,0 0-1,0 0 0,0 0 0,0 0 0,0 0 1,0 0-1,1 0 0,-1 1 0,0-1 0,0 1 0,1-1 1,-1 1-1,1 0 0,0-1 0,-1 1 0,1 0 1,0 0-1,-1 2 15,0 3-50,1 1 0,-1 0 0,1-1 1,0 1-1,1 0 0,0 0 0,0 5 50,1 2-42,-1-5 51,2-1 0,-1 1 0,1-1 1,0 0-1,1 1 0,0-1 0,1 0 1,0 0-10,12 35 198,1 22 619,-3 0 1,-3 1-1,-2 1 1,-4 0-818,2 274 512,-7-266-514,-2-11 60,-3 1-1,-2-1 0,-4 0 0,-2-1 0,-3 0 0,-2-1 1,-6 5-58,21-61-67,-11 25-294,13-31 254,1 0 1,-1 0 0,0 0 0,0 0 0,0 0 0,0 0-1,0 0 1,0 0 0,0 0 0,0-1 0,0 1-1,-1 0 1,1-1 0,0 1 0,0-1 0,-1 1 0,1-1-1,0 1 1,-1-1 0,1 0 0,0 0 0,-1 0 106,-10 0-1593,3 0-3361,0 0-2183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21.6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0 227 12230,'0'0'1488,"0"0"-1072,0 0 1281,0 0-608,221-118-289,-135 100-592,-3-7-160,-3 3-32,-8 4-16,-6-1-464,-53 16-1985,-6 0-1969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21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0 448 7892,'0'0'1302,"0"0"-417,0 0 65,0 0-379,14-35-187,43-112-229,-39 103 169,16-25-324,-22 46 137,-1 0-8,2 1 0,0 1 0,1 0-1,7-7-128,-20 27 19,0-1 0,1 1 0,-1 0-1,1-1 1,-1 1 0,1 0-1,-1 0 1,1 0 0,0 0 0,-1 0-1,3 0-18,-3 0-2,-1 1-1,1 0 0,0 0 0,-1 0 0,1 0 0,0 0 1,-1 0-1,1 1 0,0-1 0,-1 0 0,1 0 1,-1 0-1,1 0 0,0 1 0,-1-1 0,1 0 0,-1 1 1,1-1-1,-1 0 0,1 1 0,-1-1 0,1 1 1,-1-1-1,1 1 0,-1-1 0,1 1 0,-1-1 0,0 1 1,1-1-1,-1 1 0,0 0 0,0-1 0,1 1 1,-1 0-1,0-1 0,0 1 0,0 0 0,0-1 1,0 1-1,0 0 3,6 33 143,-1 0 0,-2 0 0,-1 0 0,-2 3-143,2 27 527,2 35 399,16 79-926,-20-178-2,1 4-23,-1 0 1,1-1-1,0 1 0,0 0 0,0-1 0,1 1 0,-1-1 0,1 1 25,8 5-5279,-10-9-3050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24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 0 8356,'0'0'1590,"0"0"483,0 0 939,0 0-680,0 0-1086,-9 11-876,-5 8-270,1 0 0,0 0 0,2 2 1,0-1-1,1 1 0,-6 21-100,7-12 50,2 0 0,0 1 0,2 0 0,2 0 0,0 29-50,2-34 16,0-17-45,0 0 0,1-1 0,0 1 1,1 0-1,0 0 0,1 0 29,-2-8-5,0-1 0,0 0 0,0 1-1,1-1 1,-1 1 0,0-1 0,0 0 0,0 1 0,1-1-1,-1 0 1,0 1 0,1-1 0,-1 0 0,0 0 0,1 1 0,-1-1-1,0 0 1,1 0 0,-1 1 0,0-1 0,1 0 0,-1 0 0,1 0-1,-1 0 1,1 0 0,-1 0 0,0 0 0,1 0 0,0 1 5,4-1-136,0 1 0,0-1 1,0 1-1,0-1 1,0-1-1,0 1 0,0-1 1,0 0-1,0 0 1,0 0-1,-1-1 0,1 0 1,0 0-1,-1 0 1,1 0-1,-1-1 0,3-1 136,0-2-248,0 0 0,-1 0 0,0-1 0,0 0 0,0 0 0,-1 0 0,0-1 0,0 0 0,3-7 248,-2 2-219,-1-1 0,0 1 1,-1-1-1,0 0 1,-1 0-1,-1 0 0,0-1 219,1-28-418,-2-28 418,-1 63-55,1 4-20,-1-1 0,-1 1 0,1-1 0,-1 1 0,1 0 0,-1-1 0,0 1 1,-1 0-1,1-1 0,-1 1 0,0 0 0,0 0 0,0 0 0,0 0 0,-1 0 75,0 1-43,0 0-1,-1 0 1,1 1-1,-1-1 0,1 1 1,-1 0-1,0 0 1,0 0-1,0 0 1,0 1-1,0-1 1,0 1-1,0 0 1,0 1-1,-4-1 44,-14-1 63,-1 0 0,1 2 1,-5 2-64,23-2 30,1 0 0,-1 0 0,0 1 0,0 0 0,1-1 0,-1 1 0,0 1 0,0-1-30,3 0 8,0 0 0,0-1 1,0 1-1,0-1 0,0 1 0,0 0 0,0 0 1,0 0-1,0 0 0,0-1 0,1 1 0,-1 0 1,0 0-1,1 0 0,-1 0 0,1 1 0,-1-1 0,1 0 1,0 0-1,-1 0 0,1 0 0,0 0 0,0 1 1,0-1-1,0 0 0,0 1-8,0-2 1,0 1-1,0-1 1,0 0-1,0 1 1,0-1-1,0 1 0,0-1 1,0 1-1,1-1 1,-1 1-1,0-1 1,0 0-1,0 1 1,1-1-1,-1 1 1,0-1-1,1 0 1,-1 1-1,0-1 1,1 0-1,-1 0 1,0 1-1,1-1 1,-1 0-1,1 0 1,-1 1-1,0-1 1,1 0-1,-1 0 1,1 0-1,0 0 0,18 2 15,-12-2 3,40 2-374,1-3 0,36-4 356,-81 4-300,1 1 1,0-1-1,0 0 1,-1-1-1,1 1 1,0-1-1,-1 1 1,1-1 299,18-13-4754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24.5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 1 10069,'0'0'3398,"0"0"-1861,0 0 21,0 0 334,-13 30-702,-39 105-281,47-118-708,1 0-1,0 0 0,1 0 0,0 1 0,2-1 0,0 1 0,1 5-200,0 14 235,-3 423 621,3-457-887,0 27-492,2-1 0,0 1-1,8 26 524,-4-40-2314,-5-16 2010,-1 0 1,0 0-1,1 1 0,-1-1 0,0 0 1,0 0-1,1 0 0,-1 1 0,0-1 1,1 0-1,-1 0 0,0 0 1,1 0-1,-1 0 0,0 0 0,1 0 1,-1 0-1,1 0 0,-1 0 1,0 0-1,1 0 0,-1 0 0,0 0 1,1 0-1,-1 0 0,0 0 0,1-1 1,-1 1-1,0 0 304,4-2-8881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24.9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 1 10325,'0'0'1168,"0"0"-696,0 0 598,0 0 238,3 27-207,-1-7-885,4 65 1481,-3 20-1697,-11 307 2690,-14-141-4838,20-266-565,-4-5-1732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25.2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57 12390,'0'0'704,"0"0"-480,0 0 320,0 0 529,242-50-449,-163 47-448,-6 3-144,-4-3-32,-7 3-1408,-52 0-2098,-7 0-2561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25.9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49 280 7956,'0'0'909,"0"0"-431,0 0 45,0 0 195,32-18-185,98-57-298,-122 70-224,0 0 1,-1-1-1,0 1 0,0-1 1,3-4-12,-8 7 8,0 1 1,0-1-1,0 0 1,-1 0-1,1 0 1,-1 0-1,0 0 1,1-2-9,1-5 51,1-1 103,0-1 1,-1 0-1,-1 1 0,0-1 1,0 0-1,-1 0 0,-1-9-154,0 20 11,0 1-1,0 0 0,0-1 0,0 1 0,0 0 0,0-1 0,-1 1 0,1 0 1,0-1-1,0 1 0,0 0 0,0-1 0,-1 1 0,1 0 0,0-1 0,0 1 1,0 0-1,-1 0 0,1-1 0,0 1 0,-1 0 0,1 0 0,0-1 1,-1 1-1,1 0 0,0 0 0,-1 0 0,1 0 0,0 0 0,-1 0 0,1-1 1,0 1-1,-1 0 0,1 0-10,-16 0 26,10 0 9,-1 1-16,-1 0 1,1 0-1,-1 1 0,1 0 0,0 0 1,0 1-1,0-1 0,0 2 1,1-1-1,-1 1 0,1 0 0,-1 0 1,2 1-1,-1-1 0,-1 2-19,-7 8 73,0 0 0,0 1 0,2 0 0,0 1 0,-2 5-73,4-5 27,0 1 1,2 1 0,0-1-1,1 1 1,1 1 0,0-1 0,2 1-1,0 0 1,0 5-28,-1 33 29,2 0-1,3 26-28,1-29 22,-1-48-17,0 0-1,0 0 1,1 0 0,0-1 0,0 1 0,1 0-1,-1-1 1,3 5-5,-4-8 1,1 0-1,0-1 1,0 1-1,1 0 1,-1 0-1,0-1 1,1 1-1,-1-1 1,0 1-1,1-1 1,0 0-1,-1 1 1,1-1-1,0 0 1,0 0-1,0 0 1,-1 0-1,1-1 1,0 1-1,0 0 1,0-1-1,0 1 1,1-1-1,1 0 0,-1 1-2,1-1 0,-1 0 0,1 0 0,0 0 0,-1-1 1,1 1-1,0-1 0,-1 0 0,1 0 0,-1 0 0,0-1 0,1 1 0,-1-1 0,0 0 0,0 0 0,1 0 2,4-5 11,-1 0 0,0 0 0,-1 0 0,0-1 1,3-4-12,-8 10 2,23-31-26,-1-1 0,9-19 24,-26 42 50,0-1-1,-1 0 0,-1 0 1,1 0-1,-2 0 0,0-1 1,-1 1-1,0-1 0,0 0 1,-2-1-50,0 13 272,0 4-190,0 198 44,0-200-142,0 0 1,0-1 0,0 1-1,0-1 1,0 1 0,1 0-1,-1-1 1,0 1 0,0-1-1,0 1 1,1-1-1,-1 1 1,0 0 0,0-1-1,1 1 1,-1-1 0,0 1-1,1-1 1,-1 0-1,1 1 1,-1-1 0,1 1-1,-1-1 1,1 1 15,0-1-13,-1 0 0,1 0 1,-1 0-1,1 0 0,0 0 0,-1-1 0,1 1 1,-1 0-1,1 0 0,-1 0 0,1 0 0,0-1 1,-1 1-1,1 0 0,-1-1 0,1 1 0,-1 0 1,1-1-1,-1 1 0,1 0 0,-1-1 0,0 1 1,1-1-1,-1 1 0,0-1 0,1 1 0,-1-1 1,0 1-1,1-1 0,-1 1 0,0-2 13,28-47 51,-1-1 0,-3-2-1,-1-5-50,-16 43 177,-7 14-170,0 0 1,1 0-1,-1 0 0,0 0 0,0 0 0,0 0 0,0 0 0,0 0 0,0 0 0,0 0 0,1 0 0,-1 0 0,0 0 0,0 0 0,0 0 0,0 0 1,0 0-1,0 0 0,0 0 0,1 0 0,-1 0 0,0 0 0,0 0 0,0 0 0,0 0 0,0 0 0,0 0 0,0 0 0,0 1 0,0-1 0,1 0 1,-1 0-1,0 0 0,0 0 0,0 0 0,0 0 0,0 0 0,0 0 0,0 1 0,0-1 0,0 0 0,0 0 0,0 0 0,0 0 0,0 0 0,0 0 1,0 0-1,0 1 0,0-1 0,0 0 0,0 0 0,0 0 0,0 0 0,0 0 0,0 0-7,0 32 594,0-22-705,-1 15 306,-2 0 0,-2 9-195,1-7 146,2-1 1,0 11-147,2 0 98,0-36-74,1-1 0,-1 1-1,1-1 1,-1 0 0,1 1-1,0-1 1,-1 1-1,1-1 1,0 0 0,-1 0-1,1 1 1,0-1 0,-1 0-1,1 0 1,0 0 0,0 0-1,-1 0 1,1 0-1,0 0 1,-1 0 0,1 0-1,0 0 1,0 0 0,-1 0-24,21-2 568,-20 2-567,3-1-19,0 0-1,1-1 1,-1 1 0,0-1-1,0 0 1,0 0 0,0-1-1,0 1 1,-1-1 0,1 0-1,-1 0 1,0 0 0,1 0-1,-1 0 1,-1-1 0,2-1 18,10-14-300,-2 1 0,8-17 300,-13 23-116,40-82-127,-34 64 672,2 0 0,1 2 0,16-22-429,-31 49-13,20-22 93,-21 22-87,1 1-1,-1 0 0,0 0 1,1-1-1,-1 1 0,0 0 0,1 0 1,-1 0-1,0-1 0,1 1 0,-1 0 1,0 0-1,1 0 0,-1 0 1,0 0-1,1 0 0,-1 0 0,1 0 1,-1 0-1,0 0 0,1 0 1,-1 0-1,1 0 0,-1 0 0,0 0 1,1 0-1,-1 1 8,1-1-51,-1 1 1,1 0 0,-1 0-1,1 0 1,-1-1-1,0 1 1,1 0-1,-1 0 1,0 0 0,0 0-1,1 0 1,-1 0-1,0 0 1,0-1-1,0 1 1,0 0 0,0 0-1,0 0 51,0 19-56,0 48 315,-3-1 0,-8 47-259,6-80-451,2 1 0,0 30 451,3-64-1825,0-1-2073,0 0-3028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26.9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0 851 6979,'0'0'1033,"0"0"101,0 0 634,0 0-375,0 0-419,0 0-305,23 1 174,1-1-674,-1 0 0,0-2 0,5-1-169,-23 2 14,0-1 0,0 1-1,0-2 1,0 1-1,0 0 1,-1-1-1,1 0 1,-1 0 0,0 0-1,0 0 1,0-1-1,0 0 1,-1 0-1,1 0 1,-1 0 0,0 0-1,0-1 1,0-1-14,8-9 25,0 0-19,-1-1 0,-1 0 0,0-1-1,-1 0 1,-1 0 0,-1 0 0,0-1 0,-1 0 0,-1 0 0,0-1 0,-2 1 0,0-1 0,-1 1 0,-1-7-6,0 24 1,0 1 0,0 0 0,0-1 0,0 1 1,0 0-1,0-1 0,0 1 0,0 0 1,0-1-1,0 1 0,0 0 0,0-1 0,0 1 1,0 0-1,0-1 0,0 1 0,-1 0 1,1-1-1,0 1 0,0 0 0,0-1 0,-1 1 1,1 0-1,0 0 0,0-1 0,-1 1 1,1 0-1,0 0 0,0 0 0,-1-1 0,1 1 1,0 0-1,-1 0 0,1 0 0,0 0 1,-1 0-1,1-1-1,-3 1 8,0-1 0,1 1 0,-1 0 0,0 0 0,0 0 0,0 0 0,1 0 0,-1 0 0,0 1 0,0-1 0,1 1 0,-1 0 0,0 0 0,1 0 0,-3 1-8,0 1 11,-1 0 0,1 1 0,0 0 0,0 0 0,0 0 0,0 1 0,0 0-11,-6 7 56,1 1 0,1 0 0,0 1 0,0 0 0,-3 9-56,5-6 4,0 1-1,1 1 0,0-1 0,2 1 0,0 0 0,-1 16-3,1 24 107,3 31-107,1-73 56,0-9-55,0 0 1,0 0-1,1 1 0,0-1 1,2 5-2,-2-11-56,0 0-1,-1 0 1,1 0 0,0 0 0,0 0 0,0 0 0,1 0 0,-1 0 0,0-1 0,1 1 0,-1 0-1,1-1 1,0 1 0,0-1 0,-1 0 0,1 1 0,0-1 0,0 0 0,0 0 0,0 0 0,2 0 56,5 1-559,-1 0 0,1-1 0,-1 0 1,1 0-1,0-1 0,-1 0 0,1-1 559,10 1-1173,-18 0 1119,1-1 1,0 1 0,-1-1 0,1 1 0,0-1 0,-1 0 0,1 1 0,-1-1-1,1 0 1,-1 0 0,1 0 0,-1 0 0,0 0 0,1-1 0,-1 1 0,0 0-1,0-1 1,0 1 0,0-1 0,0 1 0,0-1 0,-1 1 0,1-1 0,0 1-1,-1-1 1,1 0 0,-1 1 0,1-1 0,-1 0 0,0 0 0,0 0 53,2-11 346,0 0 0,-1 0 0,-1-11-346,0 18 104,0-41 1892,0 47-1689,0 4 456,-2 6-592,1 1 1,-1-1 0,-1 1-1,0-1 1,0 0 0,-1 0-1,-1 0 1,1-1 0,-1 1-1,-1-1 1,-4 5-172,4-5 54,0 0 0,0 1 0,1 0 1,0 0-1,1 0 0,0 1 0,1 0 0,0-1 0,0 1 0,1 0 1,0 8-55,6-18-699,1-1 524,0 0 1,1 0-1,-1-1 1,0 0 0,0 0-1,1-1 1,-1 1 0,0-1-1,0 0 1,0 0-1,-1-1 1,1 0 0,-1 1-1,1-1 1,-1-1-1,0 1 1,0-1 0,0 0-1,-1 0 1,1 0 0,-1 0-1,1-2 175,21-29-517,-19 25 490,0 1-1,1 0 1,0 0-1,5-4 28,-12 13 13,0 0 0,0 0-1,1 0 1,-1 0 0,0 0-1,0 0 1,0 0 0,0 0-1,1 0 1,-1 0 0,0 0-1,0 0 1,0 0 0,0 1-1,0-1 1,1 0 0,-1 0-1,0 0 1,0 0 0,0 0-1,0 0 1,0 0-1,0 0 1,0 1 0,1-1-1,-1 0 1,0 0 0,0 0-1,0 0 1,0 0 0,0 1-1,0-1 1,0 0 0,0 0-1,0 0 1,0 0 0,0 1-1,0-1 1,0 0 0,0 0-1,0 0 1,0 0 0,0 0-1,0 1 1,0-1 0,0 0-1,0 0 1,0 0 0,0 0-1,0 1 1,0-1-13,0 14 244,0-13-197,0 143 908,0-143-954,0 0-1,0 0 1,0 0 0,1 0-1,-1 1 1,0-1 0,0 0 0,1 0-1,-1 0 1,1 0 0,-1 0 0,1 0-1,0 0 1,-1 0 0,1 0 0,0 0-1,-1 0 1,1-1 0,0 1 0,0 0-1,0 0 1,0-1 0,0 1 0,1 0-1,1 0-2,0 1 1,0-1-1,0 0 1,0 0 0,0-1-1,0 1 1,1-1-1,-1 1 1,3-1 1,0 0 4,1 0 1,-1-1-1,0 0 0,0 0 1,0 0-1,0 0 1,0-1-1,0 0 0,0-1 1,0 1-1,0-1-4,4-5 44,0-1 1,-1 1-1,0-1 0,0-1 1,-1 0-1,0 0 0,-1-1 1,0 0-1,0-1-44,11-22 334,-1-1 0,6-19-334,-7 8 857,-1 0-1,-3-1 0,0-15-856,19-147 2068,-19 125-1596,47-299-229,-43 316-278,-15 63 150,-2 13 251,-4 14-225,-1 1 1,0-1 0,-6 10-142,2-4 66,1 0 0,-2 12-66,2 16 330,3 1 0,0 32-330,6 117 505,2-92-363,-2 27-287,0 47-111,0-65-5129,0-121 1877,0-3-460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29.9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41 7828,'0'0'522,"0"0"-23,0 0 222,0 0 7,0 0-253,-8 0-222,54-2 806,1-2-1,38-10-1058,5 0-671,-58 11-4344,28 0 5015,-60 3-6833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30.8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0 195 6771,'0'0'1908,"0"0"-1068,0 0 531,0 0 217,0 0-489,0 0-1035,1 0 1,-1 0 0,0 0-1,0 0 1,0 0-1,0 0 1,0 0-1,0 1 1,0-1-1,0 0 1,0 0 0,0 0-1,0 0 1,0 0-1,0 0 1,0 0-1,0 0 1,1 0-1,-1 0 1,0 0-1,0 0 1,0 0 0,0 0-1,0 0 1,0 0-1,0 0 1,0 0-1,0 0 1,0 0-1,1 0 1,-1 0 0,0 0-1,0 0 1,0 0-1,0 0 1,0 0-1,0 0 1,0 0-1,0 0 1,0 0 0,1 0-1,-1 0 1,0 0-1,0 0 1,0 0-1,0 0-64,0 209 1091,0-221-1071,1-1-1,1 1 0,0-1 0,0 1 1,2 0-1,-1 0 0,1 0 1,1 0-1,3-4-19,20-47-439,-13 27 110,2 0 0,7-8 329,-17 33-36,1 0 0,-1 1 1,1-1-1,1 2 1,0 0-1,0 0 0,1 0 1,10-6 35,-18 14-1,-1 0 0,1 1 0,-1-1 0,1 0 0,0 1 0,-1-1 0,1 1 0,0 0 0,-1-1 0,1 1 0,0 0 1,-1 0-1,1 0 0,0 0 0,0 1 0,-1-1 0,1 0 0,0 1 0,-1-1 0,1 1 0,-1-1 0,1 1 0,-1 0 0,1 0 0,-1 0 0,1 0 0,-1 0 0,0 0 1,1 0-1,-1 0 0,0 0 0,0 1 0,0-1 0,0 0 1,10 15 153,0-1 1,0-1-1,2 0 0,-1 0 1,2-2-1,0 1 1,1-2-1,2 2-153,3-1 9,3 1 8,-1 1 1,-1 0-1,0 2 0,5 6-17,-21-17 7,1 0 1,-2 0-1,1 0 1,-1 1-1,0 0 0,0 0 1,0 0-1,-1 0 0,0 1 1,0-1-1,-1 1 1,1 0-1,-2 0 0,1 0 1,-1 0-1,0 0 0,0 0 1,-1 1-8,0 43 43,0-50-41,0 1 0,0-1 0,0 0 0,-1 0 0,1 0 0,0 0 0,-1 0 0,1 0 1,-1 0-1,1 0 0,-1 0 0,1 0 0,-1 0 0,0 0 0,0 0 0,1 0 1,-1-1-1,0 1 0,0 0 0,0-1 0,0 1-2,-3 1 7,1 1 0,-1-2-1,0 1 1,0 0 0,1-1 0,-4 1-7,-8 2-41,1-2 0,-1 1 0,-3-2 41,-56 1-2459,45-3-2152,25 1 324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32.4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107 866 10725,'0'0'1454,"0"0"-808,0 0 445,0 0 261,0 0-258,-13 26-422,-39 83-103,45-92-475,0 0 0,2 0 0,0 0-1,0 1 1,2 0 0,0 0 0,0 12-94,0 2 10,2 6 8,1-38 49,0-10 66,3-13 89,0-1-1,1 1 0,2 0 0,0 0 1,2 1-1,5-12-221,0-1-175,3-13-33,34-88-618,-40 113 701,1 1 0,1 1 0,1 0 0,12-16 125,-19 30-22,-1 1 0,1 0 0,0 0 0,0 1 0,0-1 0,3 1 22,-7 3-86,0 1-1,0-1 1,0 1 0,0 0 0,1 0-1,-1 0 1,1 0 0,-1 0-1,1 0 1,-1 1 0,1-1 0,-1 1-1,1 0 1,-1 0 0,1 0-1,-1 0 1,1 0 0,0 0 0,-1 1-1,1-1 1,-1 1 0,1 0 86,-2 0 5,0 0-1,0-1 1,0 1 0,0 0 0,-1 0 0,1 0-1,0 0 1,-1 0 0,1 0 0,-1 0 0,1 0 0,-1 0-1,1 0 1,-1 1 0,0-1 0,0 0 0,1 0 0,-1 1-5,3 29 89,-2-17-52,7 49 86,21 127-80,-26-170-6,0 0 1,-2 0 0,0 0 0,-1 0 0,-2 1-38,2-18 11,0-1 0,-1 0-1,0 0 1,1 0 0,-1 0 0,0 1 0,0-1-1,0 0 1,0 0 0,-1-1 0,1 1 0,0 0 0,-1 0-1,1-1 1,-1 1 0,0-1 0,0 1 0,1-1-1,-1 1 1,0-1 0,0 0 0,0 0 0,0 0-1,0 0 1,-1-1 0,1 1 0,-1 0-11,-7 1 94,1 0 1,-1 0-1,0-1 1,1 0-1,-1 0 1,0-1-95,9-2 30,0 0 0,0 0 0,1 0 0,-1 0-1,1 0 1,-1 0 0,1-1 0,0 1 0,0 0 0,0 0 0,0 0 0,0 0-1,1-1-29,-1-1 74,0 0-107,1-1 1,-1 1-1,1 0 1,0-1-1,0 1 1,0 0-1,0 0 1,1 0-1,0 0 1,0 0 0,0 0-1,0 1 1,0-1-1,3-3 33,4-3-221,1 1-1,0-1 1,0 2-1,2-1 222,7-7-340,-14 11 188,1 0 1,-1 0-1,1 1 1,0-1-1,0 1 1,0 1-1,1-1 0,-1 1 1,1 0-1,0 1 1,0 0-1,0 0 1,0 0-1,0 1 1,6-1 151,-13 2-5,1 0 1,-1 0-1,0 0 1,1 0 0,-1 0-1,0 0 1,1 0-1,-1 0 1,1 0-1,-1 0 1,0 0-1,1 1 1,-1-1-1,0 0 1,1 0 0,-1 0-1,0 0 1,1 1-1,-1-1 1,0 0-1,1 0 1,-1 0-1,0 1 1,1-1 0,-1 0-1,0 1 1,0-1-1,0 0 1,1 1-1,-1-1 1,0 0-1,0 1 1,0-1 0,0 0-1,0 1 1,1-1-1,-1 0 1,0 1-1,0-1 1,0 1-1,0-1 1,0 0 0,0 1-1,0-1 1,0 0-1,0 1 1,-1-1-1,1 1 1,0-1-1,0 0 1,0 1 4,0 0-21,-1 48 753,-3 0 0,-2 6-732,3 1 473,15-56-9,-7 0-351,-1-2 0,1 1 1,-1 0-1,0-1 0,0 0 1,0 0-1,0 0 0,0-1 1,0 1-1,0-1 0,-1 0 1,0 0-1,1 0 0,0-2-113,9-9-25,-1-1 0,10-15 25,-18 23 0,1 0-1,-2 0 0,1-1 0,-1 1 0,0-1 0,0 0 0,-1 0 0,0 0 0,-1-1 0,1 1 1,-2 0-1,1 0 0,-1-1 0,0 1 0,-2-5 1,-2-13 37,-1 0 0,-2 0 0,0 0 0,-4-3-37,-7-31 4,13 45-56,2-1-1,0 0 1,0 1 0,2-1-1,0 0 1,1 0 0,0 0-1,2-5 53,-2 19-5,1 0 0,-1-1 0,1 1 0,0 0 0,0-1 0,0 1 0,0 0 0,0 0 0,1-1 0,-1 1 0,0 0 0,1 1 0,0-1 0,-1 0-1,1 0 1,0 1 0,1-1 5,1-1-3,1 0-1,-1 0 0,1 1 0,0 0 0,0 0 1,0 0-1,0 1 0,1-1 4,12-1-91,0 0 0,0 2 0,1 0 0,4 1 91,-20-1-115,0 1 1,1 0-1,-1 0 0,0 1 1,0-1-1,0 1 1,0-1-1,1 1 0,-1 0 1,2 1 114,-4-1 16,1 1 1,-1-1-1,0 1 1,1-1-1,-1 1 1,0 0-1,0-1 1,0 1-1,0 0 1,0 0-1,0 0 1,-1 0-1,1 0 1,-1 0-1,1 1-16,4 24 284,-1 0 0,-1 0 0,-1 0 0,-2 0 0,-2 26-284,0 9 173,3-43-153,-1-14-16,1 1 1,-1-1-1,0 0 0,0 1 1,-1-1-1,0 0 1,0 0-1,0 1 0,0-1 1,-3 4-5,1-5-16,47-50 928,-7-1-982,-30 37 46,1-1 1,1 1-1,7-7 24,-16 18-19,-1-1 0,1 0 0,0 0 0,0 0-1,0 1 1,0-1 0,0 0 0,0 0 0,0 0 0,0 1 0,0-1 0,0 0 0,0 0 0,0 0 0,0 1 0,0-1 0,0 0 0,0 0 0,0 0 0,0 1-1,0-1 1,0 0 0,0 0 0,0 0 0,0 0 0,1 1 0,-1-1 0,0 0 0,0 0 0,0 0 0,0 0 0,0 1 0,0-1 0,1 0 0,-1 0-1,0 0 1,0 0 0,0 0 0,0 0 0,1 0 0,-1 0 0,0 1 0,0-1 0,0 0 0,1 0 0,-1 0 0,0 0 0,0 0 0,0 0 0,1 0 0,-1 0-1,0 0 1,0 0 0,0 0 0,1 0 0,-1 0 0,0-1 0,0 1 0,0 0 0,1 0 0,-1 0 0,0 0 0,0 0 0,0 0 0,0 0 0,1-1 19,-1 3-135,-1 23 60,0-1 1,-1 1-1,-1 0 0,-7 21 75,4-19 99,1 0-1,2 1 0,0 0 0,2-1 0,1 7-98,5-34-24,0 0 49,0 0-1,1-1 0,-1 0 1,0 0-1,1 0 0,-1-1 1,0 0-1,0 0 0,0 0 0,0-1 1,-1 1-1,2-2-24,3-2 35,-1 0 0,0-1 0,0 0 0,-1-1 0,0 1 0,2-4-35,6-10-31,-1 0 1,0-1-1,-2-1 1,-1 0 0,0-3 30,6-19-14,-2 0 0,-1-1 0,-3 0 1,-1-8 13,20-186 310,-13 79-10,-12 127-283,1 0 0,1 0 1,2 1-1,13-32-17,-19 58-16,-3 6 7,0 0 0,0 0-1,0 0 1,1 0 0,-1 0 0,0-1 0,1 1 0,-1 1-1,1-1 1,-1 0 0,1 0 0,0 0 0,-1 0 0,1 0-1,0 0 1,0 1 0,-1-1 0,1 0 0,0 1 0,0-1 0,0 0-1,0 1 1,0-1 9,0 5-960,-1 152 1384,2 209 1601,5-264-1329,11 41-696,-6-55 114,-4 1-1,-3 16-113,-5-23-1409,0-79-442,0-2-1220,0 0-1638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32.7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59 9188,'0'0'7348,"0"0"-6852,0 0 784,0 0 113,245-59-1089,-158 59-176,-1 0-128,0 0 0,-62 0-1937,-7 0-5970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36.3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53 162 6067,'0'0'2566,"0"0"-1928,0 0-83,0 0 934,0 0-438,0 0-91,1 24 238,2 77-5,-3-95-1091,0-1 0,0 1 0,-1 0 0,0-1 0,0 1 0,0 0 0,-1-1 0,0 0 0,0 1 0,-1 1-102,-4 11 252,-3 16 620,-4 31-872,5-19 115,7-41-53,2-7 116,1 0 1,-1 1 0,0-1 0,0 0 0,0 0 0,0 0-1,0 0 1,0 0 0,0 0 0,-1-2-179,0-9 55,1-7-43,0 1 0,2-1 0,0 1 0,1-1 0,1 1 0,1-2-12,14-34-13,2 1-1,3 0 1,2 2 0,23-33 13,-43 76 1,-4 5-2,0 1 0,0 0 0,0-1 0,0 1 0,1 0 0,0 1 0,-1-1 1,1 0-1,0 1 0,1-1 1,-4 3-5,0 0-1,0 0 1,0 0 0,0 0 0,0 0-1,1-1 1,-1 1 0,0 0 0,0 0-1,0 0 1,0 0 0,0 0 0,1 0-1,-1 0 1,0 0 0,0 0 0,0-1-1,0 1 1,1 0 0,-1 0 0,0 0-1,0 0 1,0 0 0,1 0 0,-1 0-1,0 0 1,0 0 0,0 0 0,0 1-1,1-1 1,-1 0 0,0 0 0,0 0-1,0 0 1,0 0 0,1 0 0,-1 0-1,0 0 1,0 0 0,0 1 0,0-1-1,0 0 1,0 0 0,1 0 0,-1 0-1,0 0 1,0 1 0,0-1 0,0 0-1,0 0 1,0 0 0,0 0 5,1 13-85,-1-7 59,0 286 87,0-292-85,1-1 11,159-219 50,-158 217-32,1-1-1,0 1 1,0 0-1,0 0 1,0 0-1,1 0 1,2-1-5,-5 3-51,-1 6-31,0 190 255,0-190-423,0 1 0,1-1 0,-1 1 0,1-1-1,0 1 1,0-1 0,1 0 0,0 1 0,1 2 250,-2-6-181,0 0 1,0-1 0,0 1-1,1 0 1,-1-1-1,0 1 1,1-1-1,-1 0 1,1 1-1,-1-1 1,1 0-1,0 0 1,0 0-1,0 0 1,-1 0-1,1 0 1,0-1-1,0 1 1,0-1-1,0 1 1,0-1-1,0 0 1,0 1-1,0-1 1,2 0 180,3 0-5050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36.7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8 235 7908,'0'0'378,"0"0"642,0 0 586,0 0-443,0 0-427,33-12-317,102-42-171,-124 50-217,-2-1 0,1 0 0,0-1 0,-1 0-31,10-15 107,-10 10-60,-5 7-12,0-1 1,0-1-1,-1 1 1,1 0-1,-1-1 1,-1 0-1,1 1 1,-1-1-1,0 0 1,0 0-1,0-1 1,-1 1-1,0 0 1,-1 0-1,1-1 1,-1-3-36,-1 9 59,0 0 0,0 1 1,0-1-1,1 0 0,-1 1 0,0-1 1,0 1-1,0-1 0,0 1 0,0-1 1,-1 1-1,1 0 0,0-1 0,0 1 1,0 0-1,0 0 0,0 0 0,0 0 1,0 0-1,-1 0 0,1 0 0,0 0 1,-1 1-60,-32 2 512,26-1-448,0 0-1,0 0 0,0 1 0,1 0 0,-1 1 0,1 0 0,0 0 1,0 0-1,0 1 0,0 0 0,1 1 0,-3 2-63,-12 13 467,1 2 0,-15 19-467,28-32 101,0-1 1,1 1-1,0 0 0,1 0 1,0 1-1,1 0 1,0 0-1,1 0 0,0 0 1,0 0-1,1 1 0,1-1 1,0 1-1,0 0 1,2-1-1,-1 1 0,1 0-101,0-10 2,-1 0 0,1 0 0,0-1 0,0 1 0,-1 0 0,1 0 0,0-1 0,0 1 0,1-1-1,-1 1 1,0-1 0,1 1 0,-1-1 0,0 0 0,1 0 0,0 1 0,-1-1 0,1 0 0,0 0 0,-1-1-1,1 1 1,0 0 0,0-1 0,0 1 0,0-1 0,-1 1 0,1-1 0,0 0 0,1 0-2,11 2 6,0-1 0,-1-1 0,1 0-1,1-1-5,5 0 9,-10 1-265,1-1-1,-1-1 0,0 0 0,0 0 1,0-1-1,0 0 0,-1-1 0,1 0 1,-1 0-1,0-1 0,0 0 0,-1-1 1,1 0-1,-1 0 0,0-1 0,-1 0 1,3-3 256,7-13-2311,-14 11-695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37.0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242 1 10469,'0'0'4578,"0"0"-4418,0 0 2097,0 0-1040,0 0-1009,-201 136-112,174-92 96,13-13-192,14 0-817,0-25-2032,0 0-2049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37.4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31 231 9973,'0'0'2929,"0"0"-2107,0 0-166,0 0-317,25 5 256,-25-5-595,29 7 284,1-2 0,16 0-284,-40-5 36,0 0-1,0-1 1,0 1 0,0-1-1,0-1 1,0 1 0,0-1-1,-1 0 1,1 0 0,-1-1 0,1 0-1,-1 0 1,0 0 0,0 0-1,0-1 1,3-3-36,5-2 80,-4 3-17,-1-1 1,0 0-1,0 0 0,0-1 1,-1 1-1,0-2 0,4-5-63,-8 8 160,1 0 1,-1 0-1,0 0 0,-1 0 0,0-1 1,0 1-1,0-1 0,-1 0 1,0 1-1,0-1 0,-1 0 0,1-3-160,-1 1 121,0 6-20,0 1 0,0-1 0,0 0 0,0 0 0,-1 0 0,1 0 1,-1 1-1,0-3-101,0 4 28,0 0 1,1 0-1,-1 0 1,0 0 0,0 0-1,0 0 1,0 0-1,0 0 1,0 0-1,0 0 1,0 1 0,0-1-1,0 1 1,0-1-1,0 1 1,-1-1-1,1 1 1,0-1 0,0 1-1,-1 0 1,1 0-1,0 0-28,-9-2 40,1 1-1,0 1 0,-1-1 1,1 2-1,0-1 0,0 1 1,-1 1-1,1 0 0,0 0 1,0 1-1,1 0 0,-1 0 1,0 1-1,1 0 0,-2 2-39,-16 10 15,0 2 0,1 1 0,-19 19-15,36-32-260,-32 32 688,38-36-699,0 1 0,0-1 0,0 1 0,0 0 0,1-1-1,-1 1 1,1 0 0,-1 0 0,1 0 0,0 0-1,0 0 1,1 0 0,-1 0 0,0 3 271,1-4-3754,0-2-2417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37.7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566 1 12054,'0'0'320,"0"0"1222,4 33 186,1 0-1342,-1-6-62,0 0-1,-2 0 0,-1 1 1,-1-1-1,-2 1 1,-4 24-324,0-14 542,-2-1 0,-2 0 0,-1-1 0,-9 17-542,12-34 121,-1 0 0,-1-1-1,-1 0 1,-1 0 0,0-1 0,-1-1-1,0 0 1,-2-1 0,0-1-121,1 0-19,-1-2 0,-1 0 0,0-1 0,0 0 0,-1-1 0,0-1 0,-1-1 0,0 0 0,-1-1 0,1-2 0,-1 1 0,0-2 0,-1-1 0,1 0 0,-1-1 0,1-1 0,-19-2 19,33 1-241,0 0 0,0-1 0,0 0 0,0 0 0,1 0 0,-4-1 241,6 1-244,1 0 0,-1 0 0,1 1 0,-1-1 0,1-1-1,0 1 1,0 0 0,-1 0 0,1 0 0,0-1 0,0 1 0,0 0 0,0-1-1,0 1 1,1-1 0,-1 1 0,0-1 0,1 0 0,-1 1 0,1-2 244,-8-27-7292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38.4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0 688 9172,'0'0'1249,"0"0"-905,0 0 64,0 0 326,0 0-78,26 0 64,12 0-277,36-5-443,-66 3 15,-1 1 1,1-1-1,-1-1 0,1 1 0,-1-1 0,0-1 1,0 1-1,0-1 0,0 0 0,-1-1 0,0 1 0,0-1 1,1-1-16,9-7 21,21-16-56,0-2 0,31-34 35,-56 52 12,-1 0 0,0-1 0,-1 0 0,0-1 0,-1 0 0,-1-1 0,-1 0-1,0 0 1,3-13-12,1-19 263,-2 0 1,-3-1-1,-1 0 0,-3 0 0,-3-26-263,1 74 33,0 0-1,0 0 1,0 1 0,-1-1 0,1 0 0,0 0 0,0 1 0,-1-1 0,1 0 0,-1 0 0,1 1 0,-1-1 0,1 1-1,-1-1 1,1 0 0,-1 1 0,1-1 0,-1 1 0,0-1 0,1 1 0,-1 0 0,0-1 0,1 1 0,-1 0 0,0-1-1,0 1 1,1 0 0,-1 0 0,0 0-33,-1-1 25,1 1-1,0 0 0,-1-1 1,1 1-1,-1 0 0,1 0 1,-1 0-1,1 1 0,0-1 1,-1 0-1,1 0 0,-1 1 1,1-1-1,0 1 0,-1-1 1,1 1-1,0-1 0,-1 2-24,-3 3 34,0 0 0,0 0-1,1 1 1,0-1 0,0 1-1,1 0 1,0 1 0,0-1 0,0 1-35,-3 4 69,-10 23 302,2 2-1,0-1 1,3 2-1,1 0 1,2 0-1,0 8-369,-2 33 769,5-1-1,2 46-768,2-46 32,-1-15-21,7 56-11,-4-105 4,2-1 1,-1 0 0,5 12-5,-5-19 1,0 0 1,0 0 0,0 0-1,0 0 1,1-1 0,0 1 0,0-1-1,0 0 1,4 4-2,-6-7-36,0 0-1,0-1 1,-1 1-1,1 0 1,0-1 0,0 1-1,0-1 1,0 1 0,0-1-1,0 0 1,0 1 0,0-1-1,0 0 1,0 1 0,0-1-1,0 0 1,0 0-1,0 0 1,0 0 0,0 0-1,0 0 1,0 0 0,0-1-1,0 1 1,0 0 0,0-1-1,0 1 1,0 0 0,0-1-1,0 1 1,0-1-1,0 0 1,0 1 0,0-1-1,0 0 1,-1 1 0,1-1-1,0 0 37,3-4-95,0 1-1,0-1 1,-1-1-1,0 1 1,3-5 95,-3 5 23,33-63-906,-2-2 0,21-65 883,-50 112 163,-5 22 293,0 8 323,0 237 825,0-244-1758,0 0 0,1 0 1,-1 0-1,0 0 0,0 0 1,0 0-1,1 1 1,-1-1-1,0 0 0,0 0 1,0 0-1,1 0 0,-1 0 1,0 0-1,0 0 1,1 0-1,-1 0 0,0 0 1,0 0-1,1 0 0,-1 0 1,0 0-1,0-1 1,0 1-1,1 0 0,-1 0 1,0 0-1,0 0 0,0 0 1,1 0-1,-1 0 1,0-1-1,0 1 0,0 0 1,0 0-1,0 0 154,7-11-4719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38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 10341,'0'0'7219,"0"0"-7155,0 0 448,0 0 1105,0 0-1521,0 0-96,14-28-656,-14 34-1985,0 3-4499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39.1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21 253 9668,'0'0'4008,"0"0"-2821,0 0 352,0 0-79,0 0-756,0 27-405,1 81-193,-2-105-95,1-1-1,0 1 1,0 0-1,0 0 1,1 0-1,-1-1 0,1 1 1,-1 0-1,1 0 1,0-1-1,0 1 1,0-1-1,0 1 1,1-1-1,-1 1 1,1-1-11,-1-1 6,0 0 0,0-1 0,0 1 0,1-1 0,-1 1 0,0-1 1,0 0-1,0 1 0,1-1 0,-1 0 0,0 0 0,0 0 1,1 0-1,-1 0 0,0 0 0,0 0 0,1 0 0,-1 0 1,0-1-7,10 1 121,0 0 116,1-1 0,-1 1 0,1-2 0,1 0-237,-8 1 5,0-1 1,-1 1 0,1-1 0,-1 0-1,1 0 1,-1-1 0,0 0 0,1 1-1,-1-1 1,-1-1 0,1 1-6,7-8-17,0-1 1,-1 1-1,0-2 1,-1 0-1,-1 0 1,0 0-1,-1-1 1,0 0-1,-1 0 0,-1-1 1,0 0-1,1-10 17,2-12-13,-2 0 0,-2 0 0,-1-1 0,-2-23 13,0 57 12,-2-2 2,-9 6 171,2 2-167,0 1 0,1 1 1,-1-1-1,1 1 0,0 0 0,0 1 1,0-1-1,1 2 0,-1-1-18,-57 58 13,46-44-3,-7 8-539,1 0 0,2 1 0,1 1 1,1 1-1,-5 13 529,22-38-3861,3-5-2277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39.4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546 1 13430,'0'0'16,"0"0"16,0 248 1153,-4-148 1632,-2 8-1232,-8-5-417,-10-4-175,-11-12-433,-10-9 96,-7-23-176,-13-14-191,-14-23-161,-4-18-128,-3 0-1409,58-24-1456,4-17-4066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40.4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69 221 5346,'0'0'4389,"0"0"-2943,0 0-248,0 0 926,0 0-718,12-3 2033,5 3-3349,-1 0 0,1-1 0,0-1 0,0-1 0,-1 0 0,1-1 0,-1-1 0,8-3-90,5-5-30,28-15 30,-49 23 4,0 0-1,0-1 0,0 1 1,-1-2-1,1 1 0,-2-1 1,1 0-1,4-6-3,-9 10 8,0-1 0,-1 0 0,1 0-1,-1 0 1,1-1 0,-1 1 0,-1 0-1,1 0 1,0-1 0,-1 1 0,0 0 0,0-1-1,-1-1-7,1 0 3,0 5-2,0 0-1,0 0 0,0 0 1,0 0-1,0 0 1,0 1-1,0-1 1,0 0-1,-1 0 0,1 0 1,0 0-1,-1 1 1,1-1-1,0 0 0,-1 0 1,1 1-1,-1-1 1,0 0-1,1 0 1,-1 1-1,1-1 0,-1 1 1,0-1-1,1 1 1,-1-1-1,0 1 0,0-1 1,0 1-1,1 0 1,-2-1-1,-27-1-25,19 2 13,-4 1 0,0 0-1,0 1 0,-1 1 0,1 0 1,1 1-1,-1 0 0,0 1 1,1 0-1,0 2 0,0-1 1,-11 9 12,6-2 34,0 0 1,0 1-1,1 1 0,1 1 1,0 1-1,2 0 1,-4 6-35,13-16 31,0 1 1,0 0 0,1 0 0,0 1 0,0 0 0,1-1 0,0 1-1,1 0 1,0 0 0,0 2-32,-1 15 98,1 0-1,2 23-97,0-25 15,0-21-10,0-1 1,0 1-1,0-1 1,1 1-1,-1-1 1,1 1 0,-1-1-1,1 0 1,0 1-1,0-1 1,0 0-1,0 0 1,0 0-1,1 1 1,-1-1-1,0-1 1,1 1-1,0 0 1,-1 0-1,1 0 1,0-1-1,0 1 1,0-1 0,0 0-1,0 1 1,1-1-1,-1 0 1,0 0-1,0 0 1,1-1-1,0 1-5,9 2 22,0-1 1,0-1-1,0 0 0,0-1 0,0 0 0,1 0-22,8-1 0,-6 1-33,1-2 0,0 0-1,-1 0 1,1-2 0,-1 1 0,0-2-1,0 0 1,0-1 0,10-6 33,4-4-91,-1-2 1,-1 0-1,0-2 0,3-4 91,-24 19-21,-5 4 19,0 1-1,0-1 1,-1 1-1,1-1 0,0 0 1,0 1-1,0-1 1,-1 0-1,1 0 1,-1 1-1,1-1 1,0 0-1,-1 0 1,1 0-1,-1 0 0,0 0 1,1 0-1,-1 0 1,0 0-1,1 0 1,-1 0 2,0 0 77,0 1 64,0 3 89,-1 3-134,1 0 0,-2 0 0,1 0 0,0 0 0,-1 0 0,-1 2-96,1-2 3,-1 1-1,2 0 1,-1 0 0,1-1-1,0 1 1,0 4-3,1-10-1,0 0 0,0 0 0,0 0 0,0-1 0,0 1 0,1 0 0,-1 0-1,0 0 1,1 0 0,-1 0 0,0 0 0,1 0 0,-1 0 0,1 0 0,-1 0 0,1-1 0,0 1 0,-1 0 0,1 0 0,0-1-1,0 1 1,-1-1 0,1 1 0,0 0 0,0-1 0,0 1 0,0-1 0,0 0 0,-1 1 0,1-1 0,0 0 0,0 1 0,0-1-1,0 0 2,6 1 0,-1-1 0,1 0 0,0 0 0,-1 0 0,4-1 0,11 0 24,-5 0-63,1 0 0,-1-1 0,0-1 0,0 0 0,-1-1 0,1-1 0,-1 0 0,0-1 0,0-1 0,0-1 0,-1 0 0,0 0 0,-1-1 0,0-1 1,9-10 38,-19 18-30,0 0 0,-1-1 1,1 1-1,-1-1 1,0 1-1,0-1 0,0 0 1,0 0-1,-1 0 1,1 0-1,-1-1 0,0 1 1,0 0-1,0-1 1,0 1-1,0 0 0,-1-1 1,0 1-1,0-1 1,0 1-1,0-1 30,0 4-3,0-1 0,0 1 0,0 0 0,0-1 0,0 1 0,0 0 0,0-1 0,-1 1-1,1 0 1,0-1 0,0 1 0,0 0 0,-1-1 0,1 1 0,0 0 0,0 0 0,-1-1 0,1 1 0,0 0 0,0 0 0,-1 0 0,1-1 0,0 1 0,-1 0 0,1 0 0,0 0 0,-1 0 0,1 0-1,-1 0 1,1 0 0,0-1 0,-1 1 0,1 0 0,-1 0 3,-15 1-264,10-1 117,-56 0-1643,35 0-3498,27 0 1057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40.8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0 10389,'0'0'1024,"0"0"-768,0 0 1521,0 0-80,0 0-1057,0 0-496,-31 165 16,35-156-48,13-3 81,7-6-193,4 0-2001,-14 0-1185,-1-6-5778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41.1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 0 9412,'0'0'6955,"0"0"-5418,0 0-1049,0 0 1209,-13 41-248,-44 138-377,43-131-518,2 1 1,2 0-1,2 1 0,1 24-554,4-48 179,-6 135 343,7 32-522,2-166-15,0-26-206,4-5-526,17-18 186,-2 0 1,0-2-1,-1 0 1,4-11 560,24-31-549,-43 62 548,57-72-289,-52 68 237,0 0 0,0 0 0,1 0 0,0 1 0,1 0 0,0 1 0,1-1 53,-6 5-40,0 0 1,0 0-1,0 1 0,0 0 0,0 0 0,1 0 0,-1 0 0,0 1 0,5 0 40,-7 0-6,-1 0-1,1 0 0,-1 0 1,1 1-1,-1-1 0,1 1 1,-1 0-1,1-1 0,-1 1 1,0 0-1,1 0 0,-1 1 1,0-1-1,0 0 0,0 1 1,0-1-1,0 1 0,0 0 1,1 1 6,0 2 0,0 0 0,-1 0 0,0 0 0,0 0 0,0 0 0,-1 1 0,0-1 0,0 0 0,0 6 0,1 52 75,-3-39-11,1-19-38,0-1 1,-1 1 0,1 0-1,-1-1 1,0 1 0,-1-1 0,1 0-1,-1 1 1,0-1 0,0 0-1,0 0 1,-1 0 0,1 0 0,-2 1-27,-1 1 60,-1 0 0,0 0 0,0 0 0,0-1 0,-1 0 0,0 0 0,1-1 0,-3 1-60,-5 2 94,-1 0 0,0-1 0,0-1 0,-1 0 0,0-1 0,1 0 0,-2-2 0,-5 1-94,-44-3-211,65 0 153,0 0 1,0 0-1,0 0 1,0-1-1,0 1 0,0 0 1,-1-1-1,1 1 1,0-1-1,0 1 1,0-1-1,1 0 0,-1 1 1,0-1-1,0 0 1,0 0-1,0 0 1,1 1-1,-1-1 1,0 0-1,1 0 0,-1 0 1,0 0-1,1 0 1,0 0-1,-1 0 1,1-1-1,0 1 0,-1 0 1,1 0-1,0 0 58,-1-6-511,0 0 0,1 1 0,0-1-1,0 0 1,1 0 511,-1-6-1248,0-15-3232,0 3-2085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41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1 501 10661,'0'0'1833,"0"0"-980,0 0 738,0 0 41,36-18-543,116-59-422,-139 70-544,0-1 0,0 0 0,-1-1 0,3-2-123,-10 5 90,1 1 0,-1-1 0,-1 0 0,1-1 0,-1 1-90,5-7 128,-1 2-49,-1-1 0,0-1 0,-1 1 0,0-1 0,-1 0 0,-1 0 0,0-1 0,-1 1 0,1-6-79,1-15 27,-2 0 0,-2-1 0,-1-2-27,0 35 1,1 0 1,-1 0-1,0 0 1,0 0 0,-1 0-1,1 0 1,0 0-1,-1 0 1,1 1-1,-1-1 1,1 0-1,-1 0 1,0 0-1,0 0 1,0 1-1,0-1 1,0 0-2,-1 1-3,1 0 0,-1 0 0,0 1 0,0-1 0,0 0 0,0 1 0,0-1 0,0 1 0,0 0 0,0-1 0,0 1 0,0 0 0,0 0 0,0 0 0,0 1 3,-3-1-18,0 0-1,-1 1 0,1 0 0,0 0 1,0 0-1,0 0 0,0 1 1,0 0-1,1 0 0,-1 0 1,0 1-1,1-1 0,0 1 0,-4 3 19,2-1-8,-1 2-1,1-1 1,0 1-1,0 0 1,1 0-1,0 1 1,0 0-1,-1 3 9,-3 8 94,0 2 0,2-1-1,0 1 1,2 0 0,0 1-1,-2 18-93,2 33 1065,2 0 0,5 26-1065,-1-7 714,1 70 68,-1-84-1668,0-2-4369,-2-73 1509,-2-3-1862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42.0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167 144 12502,'0'0'1851,"0"0"-1133,0 0 237,0 0-333,8 0-366,3 0-163,-1-1 1,0 0-1,0-1 1,0 0-1,0 0 1,9-5-94,-15 6-29,0 0-1,0-1 1,-1 0-1,1 0 1,-1 0 0,1 0-1,-1 0 1,0-1-1,1 0 1,-1 1 0,-1-1-1,1 0 1,0-1-1,-1 1 1,1 0 0,-1-1-1,0 1 1,0-1-1,-1 0 1,1 1 0,0-4 29,0-1-129,-1-1 0,0 1 0,-1-1 0,0-6 129,0 12 22,0 2 10,-1 1 0,1-1 0,0 0 0,-1 0 0,1 1-1,0-1 1,-1 0 0,1 1 0,-1-1 0,1 1 0,-1-1 0,0 1-1,1-1 1,-1 1 0,1-1 0,-1 1 0,0-1 0,1 1 0,-1 0 0,0-1-1,0 1 1,1 0 0,-1 0 0,0 0 0,0 0 0,1-1 0,-1 1 0,0 0-1,0 0 1,0 0 0,0 1-32,-33-2 784,25 1-536,1 0-107,1 0 0,-1 0 0,0 1 1,1 0-1,-1 1 0,1-1 0,0 1 1,-1 1-1,1-1 0,0 1 0,0 1 1,1-1-1,-1 1 0,1 0 0,0 1 1,0-1-1,-1 2-141,-7 7 353,1-1 0,1 2 0,0 0 0,0 1 0,1 0 1,-4 9-354,9-13 131,0 1 0,0-1 0,2 1 0,-1 0 1,2 0-1,-1 1 0,2-1 0,-1 1 1,2-1-1,0 2-131,0-2 63,0-4-20,1-1 0,0 0 0,0 1 0,1-1 1,0 0-1,0 1-43,0-5 6,0-1 0,0 0 0,0 1 0,0-1 0,0 0 1,0 0-1,1 1 0,-1-1 0,1 0 0,-1-1 1,1 1-1,0 0 0,0 0 0,0-1 0,0 1 1,0-1-1,0 1 0,0-1 0,0 0 0,1 0-6,12 5 29,0-1-1,0 0 0,0-1 1,0-1-1,1 0 0,-1-1 1,1-1-29,43 1 84,14-2-84,-22-1-51,-32 1-220,1-1 0,16-3 271,-29 3-229,0-1 0,-1 1 0,1-1 0,0-1 0,-1 1 0,1-1 0,-1 0 0,3-2 229,-7 4-269,0-1-1,-1 1 1,1 0 0,-1-1 0,1 1-1,-1-1 1,1 1 0,-1-1 0,0 0-1,1 0 1,-1 1 0,0-1 0,0 0-1,0-1 270,4-16-7230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52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28 464,'0'0'1692,"0"0"-292,0 0-146,0 0-99,0 0-7,4 0 495,0 0 2606,1 0 4636,39 0-9027,310-9 2002,190-10-3701,-544 19-1323,0 0-784,0 0-1391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52.8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 9268,'0'0'1193,"0"0"-772,0 0 118,0 0-27,0 0 465,24 1 1224,174 1 678,-154-2-2602,522-8 366,-540 7-1574,-14 1-7654,-12 0 536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0:53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10677,'0'0'2668,"0"0"-2015,0 0-348,0 0 631,0 0-77,5 4 187,11 8-794,1-2 0,-1 0-1,2-1 1,0 0 0,0-1 0,0-2 0,10 3-252,45 10 364,27 2-364,-15-3 45,-46-9-2,11 2 28,36 14-71,-82-24 3,-1 0 0,1 1 0,0-1 0,-1 1-1,0 0 1,1 0 0,-1 0 0,0 1 0,0-1 0,0 1-1,0 0 1,-1-1 0,1 1 0,-1 1 0,1-1 0,-1 0 0,0 0-1,0 1 1,-1 0-3,1 1 34,0 1 0,-1-1 0,0 0-1,-1 1 1,1-1 0,-1 1 0,0-1 0,0 1 0,0 0-1,-1-1 1,0 0 0,0 1 0,-1 2-34,-3 3 53,1 0 1,-2 0-1,1 0 0,-1-1 1,-1 1-1,0-2 0,-1 1 1,0-1-1,-1 1-53,-10 14 91,10-13-93,-57 72 818,-3-3 0,-38 30-816,52-60 413,3 2 1,2 2-1,-40 56-413,89-109-281,-3 8 536,4-5-5319,0-4-949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1:13.6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599 0 8964,'0'0'1129,"0"0"-369,0 0 569,0 0 87,0 0-365,0 0-96,-4 6 171,-14 31-104,1 0 0,2 2 0,2 0 0,-1 8-1022,-6 17 861,-133 422 5106,-40 269-5967,139-482 465,12 3 1,12 1 0,7 174-466,21-322 132,6 273 245,1-343-350,1 0 0,4-1 1,2 1-1,2-2 0,14 33-27,-16-60-104,2-1 0,1 0 0,1-1 0,1 0 0,1-2 0,2 0 0,0-1 0,2-1 0,1-1 0,0-1 0,2-2 0,0 0 0,9 4 104,-24-18-459,1 1 1,0-2 0,1 1-1,-1-2 1,1 1-1,0-2 1,1 1 458,-2-2-1422,1 0 0,-1 0-1,1-1 1,3-1 1422,-9-1-4954,-6-4-1062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1:14.7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380 0 3105,'0'0'4875,"0"0"-3189,0 0-355,0 0 254,0 0 48,-4 0-190,2 1-1285,0-1 0,0 0 0,-1 1 1,1-1-1,0 1 0,0 0 0,0-1 1,0 1-1,0 0 0,0 0 0,0 1 0,0-1 1,0 0-1,1 1 0,-1-1 0,0 1 1,1-1-1,0 1 0,-2 1-158,-4 6 232,1 1 0,0 0 0,-3 6-232,-4 8 212,-120 181 1012,-25 14-1224,154-212-727,4-7-5635,0 0 6336,0 0-5107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1:15.0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13190,'0'0'96,"0"0"-96,0 0 416,0 0 641,0 0-305,31 198-208,-17-145-111,7 0 31,3-16-272,3-6 1040,-2-6-1232,-5-6-160,-6-10-1296,-4-6-145,-10-3-576,0 0-3121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1:15.4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197 1 13798,'0'0'1585,"0"0"-1329,0 0-208,-124 195 881,103-148-225,7-4-688,4-15 16,0-6 0,3-10 96,0-9-128,7-3-640,-4 0-609,4-9-1760,0-28-833,0-13-1648</inkml:trace>
  <inkml:trace contextRef="#ctx0" brushRef="#br0" timeOffset="1">197 1 2945,'-148'56'2991,"126"-53"-1952,22-3-1015,0 0 0,-1 0 1,1 0-1,0 0 0,0 0 0,0 0 1,0 0-1,0 0 0,0 0 0,-1 0 1,1 0-1,0 0 0,0 0 0,0 0 1,0 0-1,0 0 0,0 0 0,-1 0 1,1-1-1,0 1 0,0 0 0,0 0 1,0 0-1,0 0 0,0 0 0,0 0 1,0 0-1,0 0 0,0-1 0,0 1 1,-1 0-1,1 0 0,0 0 0,0 0 1,0 0-1,0 0 0,0-1 0,0 1 1,0 0-1,0 0 0,0 0 0,0 0 1,0 0-1,0 0 0,0-1 0,0 1 1,0 0-1,1 0 0,-1 0 0,0 0 1,0 0-1,0 0 0,0-1 0,0 1-24,1-1 201,0 0 0,-1 0 0,1 1 0,0-1 0,0 0-1,0 0 1,0 1 0,0-1 0,0 0 0,0 1 0,0-1-1,0 1 1,0-1 0,1 1 0,-1 0 0,0-1 0,0 1-201,4 0 129,-1 0 0,0 0 1,0 1-1,0-1 0,1 1 1,-1 0-1,0 0 0,0 0 1,0 1-1,0-1 0,0 1 1,-1 0-1,1 0 0,-1 1 1,1-1-1,-1 1 0,0-1 0,1 1 1,-1 1-130,20 13 292,2 0 1,-1-2-1,2 0 1,0-2-1,3 0-292,-11-5-38,23 20 38,-38-27 208,-2-1-5036,-1 0 2504,0 0-4167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1:15.7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1 7892,'0'0'2217,"0"0"-1332,0 0 167,0 0-468,0 0-323,-5 13-37,-16 41 491,20-52-669,0 0 0,0 0 0,1 1 0,-1-1-1,1 0 1,-1 0 0,1 1 0,0-1 0,-1 0-1,1 1 1,0-1 0,1 0 0,-1 1 0,0-1-1,1 0 1,-1 0 0,1 1 0,0-1 0,-1 0-1,1 0 1,0 0 0,1 0 0,-1 0 0,0 0-46,3 5 32,8-3-1841,-9-4-811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23.8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449 950 256,'0'0'5259,"0"0"-3611,0 0-271,0 0 472,0 0-438,0 3-125,-1 6 3699,-2-8-2083,-8-15-1378,-8-29-1854,-42-153 1255,38 114-351,-3 1 0,-10-12-574,8 24 406,6 17-34,-1 0 1,-3 1 0,-29-43-373,47 83 120,-1 0 1,0 1-1,-1 0 0,0 1 1,-1 0-1,0 0 1,0 1-1,-3-1-120,-4-9 573,16 17-487,1 1-78,1 0-3,0 0-15,0 0-1,0 0 16,0 0-21,0 0-21,0 0 13,0 0-6,0 0-7,0 0-78,0 0-261,0 0-280,0 0 259,0-1-1,0 0 1,0 0 0,0 1-1,1-1 1,-1 0 0,0 1-1,0-1 1,1 0 0,-1 1-1,0-1 1,1 0 0,-1 1-1,1-1 1,-1 1 0,1-1 0,-1 0-1,1 1 1,0-1 397,21-10-4328,-14 8 1969,0-1-1141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5:59.4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15143,'0'0'1281,"0"0"-497,0 0 1505,0 0-1201,0 0-976,0 0 33,0 0-129,35 9-16,-21 1-48,-11-7-3906,-3-3-11285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5:02.4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345 0 11205,'0'0'993,"0"0"-897,0 0 1953,0 0-817,-162 199-399,124-140-161,7 0-336,0 3 64,7-6-160,0-3-208,6-10-32,1-9-1552,17-31-2482,0-3-4402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5:02.7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3073,'0'0'13607,"0"0"-13319,0 0-256,0 0 1713,0 0-913,0 0-240,52 201 209,-18-132-17,4 2-480,0-3-208,-3-2-96,-4-10 80,-4-10-176,-9-6-1633,-18-40-3169,0 0-5827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5:03.0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252 1 11493,'0'0'3378,"0"0"-3090,0 0 512,0 0 1217,0 0-1553,0 0-335,-117 168-65,96-141 16,-3 1-48,-4-3-32,1-6-785,-1-13-2016,21-6-1809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5:03.4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2401,'0'0'7676,"0"0"-4928,0 0-1665,0 0 411,0 0-107,21 2-120,0 0-927,52 5 1841,1 4-2181,239 47 777,-302-51-1783,-7-4-7019,-4-3-424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5:06.0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1 327 10901,'0'0'1259,"0"0"97,0 0 602,0 0-454,0 0-1023,0-1-473,0 1 1,0 0 0,0 0 0,0 0 0,0 0 0,0 0-1,0 0 1,-1 0 0,1 0 0,0 0 0,0-1-1,0 1 1,0 0 0,0 0 0,0 0 0,0 0-1,0 0 1,0 0 0,0-1 0,0 1 0,0 0-1,0 0 1,0 0 0,0 0 0,0 0 0,0 0-1,0 0 1,0-1 0,0 1 0,1 0 0,-1 0 0,0 0-1,0 0 1,0 0 0,0 0 0,0 0 0,0 0-1,0 0 1,0-1 0,0 1 0,0 0 0,1 0-1,-1 0 1,0 0 0,0 0 0,0 0 0,0 0-1,0 0 1,0 0 0,0 0 0,0 0 0,1 0-1,-1 0-7,3 6 209,1 0 0,-1 0 0,0 0 0,-1 0 0,1 1 0,-1-1 0,-1 1 0,1 0 0,-1-1 0,0 6-210,3 9 263,11 49 470,-3 1 0,-3 0 0,-1 47-733,-7 286 717,-1-404-658,0 0 69,0-18 542,-1-151-450,8-307-1401,-2 133 1147,-6 199-17,20 143-355,-8 2 403,-1 0-1,0 1 1,0 1-1,0 0 1,0 0-1,-1 1 1,1 0-1,-1 0 1,7 6 3,20 7-38,-19-9 18,20 8 35,0 2 0,31 22-15,-58-34 3,0 1 1,-1 0 0,0 0-1,-1 1 1,1 1-1,-2-1 1,1 1 0,-1 1-1,0-1 1,-1 1 0,0 1-1,2 6-3,-5-8 0,-1 0-1,0 1 0,0-1 0,-1 1 1,0 0-1,-1-1 0,0 1 1,0 0-1,-1-1 0,-1 1 0,0 2 1,1-10 4,0 1-1,0 0 1,-1 0-1,1 0 1,-1-1-1,0 1 0,1 0 1,-1-1-1,0 0 1,-1 1-1,1-1 1,0 0-1,-1 0 0,0 0-3,-42 24 35,30-18-38,-37 17 19,0-2-1,-2-3 1,-1-2-1,0-2 1,-44 6-16,89-21-299,8-1-1691,5 0-3133,8 0-3182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5:08.9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13 120 4482,'0'0'4287,"0"0"-2753,0 0-24,0 0 569,0 0-465,0 0-104,-7-5 1838,7 5-3288,1 0 0,0-1 0,-1 1-1,1 0 1,-1 0 0,1 0 0,0 0 0,-1 0 0,1 0 0,-1 0-1,1 0 1,-1 0 0,1 1 0,0-1 0,-1 0 0,1 0 0,-1 0-1,1 1 1,-1-1 0,1 0 0,-1 0 0,1 1 0,0 0-60,1 4 121,1 0 0,-1 0 0,0 0 0,0 1 1,-1-1-1,0 1 0,1 4-121,0-1 112,7 45 22,-2 1 0,-3 0 0,-2 0 0,-3 0 0,-3 19-134,3-66 2,0 0 1,-1 0 0,1-1-1,-1 1 1,-1-1 0,0 1-1,0-1 1,0 0 0,-1 0-1,0 0 1,0 0 0,-1-1-1,1 0 1,-2 0 0,-1 3-3,7-33-521,2 12 462,2 0-1,-1 0 0,2 1 0,-1-1 0,2 1 0,-1 0 1,1 1-1,1-1 0,7-8 60,6-11-19,265-400-445,-277 411 447,-1 5 56,-6 14 8,0 7 25,-4 60-57,-4 0 0,-6 23-15,6-43 42,1 11 141,2-1 0,4 0 1,3 22-184,-3-76 0,0-1 1,0 1-1,1 0 0,-1-1 1,1 1-1,-1 0 1,1-1-1,0 1 1,0-1-1,0 1 1,1-1-1,-1 0 1,1 1-1,-1-1 0,1 0 1,0 0-1,0 0 1,-1 0-1,1 0 1,1-1-1,-1 1 1,0 0-1,0-1 1,1 0-1,-1 1 0,1-1 1,-1 0-1,3 0 0,6 2-49,0-1 0,0 0 0,0-1-1,1 0 1,-1 0 0,4-2 49,-8 1-157,1 0 0,-1 0 0,0-1 1,0 0-1,0-1 0,0 1 0,1-2 157,-5 2-342,1-1 0,-1 0-1,1 0 1,-1 0 0,0 0-1,0 0 1,0 0 0,0-1-1,-1 0 1,1 1 0,0-1 0,-1 0-1,0 0 1,0 0 0,0-1 342,12-20-5504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5:13.8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10693,'0'0'2558,"0"0"-1082,0 0 23,0 0-152,0 0-861,0 0-291,1 1 63,1 2-121,0-1 0,0-1 0,0 1 0,1 0 0,-1 0 0,0-1-1,1 1 1,0-1 0,-1 0 0,1 0 0,0 0 0,0 0 0,0 0-137,42 6 494,44-2 293,60-6-787,-44-1-6,21-1-2512,-125 2-1540,-1-1-2785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5:14.1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12518,'0'0'416,"0"0"144,0 0 2418,0 0-1938,0 0-176,0 0-79,135 10-65,-94-10-512,4 0 64,0 0-128,3 0-128,1 0-16,-1 0 0,4 0 0,-4 0-1568,-38 0-2818,-10 0-4739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14.5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87 29 2113,'0'0'1598,"0"0"-35,0 0-218,31-4-465,99-13-63,-110 13-229,0 2 1,1 1-1,2 1-588,-8 0 2957,-328 9 39,280-9-2273,33 0-502,0 0 158,17 0 11,255 0-190,-271 0-173,-1 0 15,0 0 110,-4 0 78,-195 0 434,198 0-659,1 0 54,0 0-62,0 0-74,9 0-897,13-2-398,13-2-4438,-25 4-1094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15.6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1 550 5186,'0'0'665,"0"0"525,0 0 240,0 0-246,0 0-269,0 0 70,3 4 589,-2-2-1325,7 9 48,-5-10 98,-1-7 638,0-131 2818,17-184-1467,-19 288-1962,0 25-205,-1 1 0,2-1 0,-1 1 0,1-1 1,0 0-1,0 1 0,3-6-217,-4 13 43,0 0-1,0 0 1,0-1-1,0 1 1,0 0-1,0 0 1,1-1-1,-1 1 1,0 0-1,0 0 1,0 0 0,0-1-1,1 1 1,-1 0-1,0 0 1,0 0-1,0 0 1,1-1-1,-1 1 1,0 0-1,0 0 1,1 0 0,-1 0-1,0 0 1,0 0-1,1 0 1,-1 0-1,0 0 1,0 0-1,1 0 1,-1 0-43,9 7 303,8 26-256,-2 0 0,6 18-47,10 24 77,-17-46-64,43 101 27,-50-110-39,0 1 1,-1-1 0,-1 1-1,-1 0 1,0 10-2,-4 13-56,0-43 176,0-5-45,0-41-67,2 1 1,2-1-1,2 1 0,2 0 1,2 1-1,1 0 0,3 1 1,10-22-9,-23 62 9,0-1 1,1 0-1,-1 1 1,1 0-1,0-1 1,-1 1-1,1 0 1,0 0-1,0 0 1,1 0-1,0-1-9,-2 3-4,0-1 0,0 1 1,0-1-1,0 1 0,0-1 0,1 1 0,-1 0 0,0-1 0,0 1 0,0 0 0,0 0 0,0 0 0,1 0 0,-1 0 0,0 0 0,0 0 0,0 0 1,0 1-1,0-1 0,1 0 0,-1 1 0,0-1 0,0 0 0,0 1 0,0 0 0,0-1 0,0 1 0,0 0 0,0-1 0,0 1 4,2 3-6,0 1 1,0-1-1,0 1 0,0 0 0,-1-1 0,1 1 0,-1 0 0,0 1 1,-1-1-1,0 0 0,1 1 6,1 6-2,18 67-41,-5 0 0,5 58 43,-21-136-4,0-1 0,0 1 0,0-1 0,0 1 0,0-1 0,0 1 0,1-1 0,-1 1 0,0-1 0,0 1 0,0-1 0,1 1 0,-1-1 0,0 1 0,1-1 0,-1 1 0,0-1 0,1 0 0,-1 1 0,1-1 0,-1 0 0,1 1 0,-1-1 0,1 0 0,-1 1 4,1-1-2,-1-1 0,1 1 1,-1 0-1,1 0 1,-1 0-1,1 0 1,-1 0-1,1-1 0,-1 1 1,0 0-1,1 0 1,-1-1-1,1 1 1,-1 0-1,0-1 0,1 1 1,-1-1-1,0 1 1,1 0-1,-1-1 1,0 1-1,0-1 0,1 1 1,-1-1-1,0 1 1,0 0-1,0-1 1,0 1-1,1-1 0,-1 1 1,0-1 1,13-47-14,-1 0 1,-1-8 13,-2 6-4,3 0 0,4-5 4,-14 49-1,2-7-1,0 0 0,1 0 0,0 1-1,1 0 1,1 0 0,0 0 0,3-3 2,-9 14-3,-1 0 0,1 0 0,-1 1 0,0-1 1,1 0-1,0 1 0,-1-1 0,1 0 0,-1 1 0,1-1 0,0 1 0,0-1 0,-1 1 0,1-1 1,0 1-1,0 0 0,-1-1 0,1 1 0,0 0 0,0 0 0,0-1 0,0 1 0,0 0 0,-1 0 1,1 0-1,0 0 0,0 0 0,0 0 0,0 0 0,0 1 0,-1-1 0,1 0 0,0 0 0,0 1 1,0-1-1,-1 0 0,1 1 0,0-1 0,0 1 0,-1-1 0,1 1 0,0-1 0,-1 1 0,1-1 1,0 1-1,-1 0 0,1-1 0,-1 1 0,1 0 0,-1 0 3,3 4-9,-1-1 0,1 1 0,-1 0 0,0 0 0,0 1 0,-1-1 0,1 1 9,5 41-53,-1 2 0,-2-1 0,-3 1 0,-2 16 53,1-17-89,0 12-1451,0-34-7611,0-26 2612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16.1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3 284 13062,'0'0'552,"0"0"254,0 0 1827,0 0-1488,-1 31-780,0 101-111,1-125-235,0 0 1,0 0 0,1 0-1,0 0 1,0-1 0,1 1-1,-1 0 1,2 0-20,-2-5 10,0 0 0,0 0 0,1 0 0,-1 0 0,1 0 0,0 0 0,-1-1 0,1 1 0,0-1 0,0 1 0,0-1 0,1 1-10,3 2 24,-1-1 10,1 1 1,-1-1-1,1 0 0,0-1 1,0 0-1,0 0 0,1 0 0,-1 0 1,0-1-1,1 0-34,13 1 12,0-1-1,11-2-11,-11 1-134,-14 0 64,-1 0-1,1-1 1,0 0-1,-1 0 1,1 0-1,-1-1 0,1 0 1,-1 0-1,0 0 1,0-1-1,0 1 1,0-1-1,2-2 71,1-1-9,-1 0-1,-1 0 0,1-1 1,-1 0-1,0 0 0,0-1 1,-1 0-1,1-1 10,3-7 26,-1-1 0,0 0 0,-1-1 0,-1 0-1,-1 0 1,-1 0 0,0 0 0,0-6-26,0-30 3,-3-54-3,-1 65 51,0 37-51,0 1 0,0 0 1,0-1-1,-1 1 0,0-1 1,0 1-1,0 0 1,-1 0-1,0-1 0,0 1 1,0 0-1,-1-1 0,1 4 18,-1-1 0,1 0 0,-1 1 0,1 0 0,-1-1 0,0 1 0,0 0 0,0 0 0,0 1 0,0-1 0,0 1 0,0-1 0,-1 1 0,1 0 0,-1 0 0,1 1 0,0-1 0,-1 1 0,-2-1-18,-5 0 62,1 0-1,-1 0 0,1 1 1,-1 1-1,1-1 1,0 2-1,-1-1 0,1 2 1,0-1-1,0 1 0,0 1 1,0 0-1,1 0 0,-1 1 1,1 0-1,0 0 1,1 1-1,-6 5-61,4-2-36,-1 1-1,2 0 1,-1 0 0,2 1 0,-1 0 0,1 1-1,1 0 1,0 0 0,-3 10 36,6-12-565,0 0 0,1 0-1,1 0 1,-1 1 0,2-1 0,0 1 0,0-1-1,0 1 566,1 6-4202,0-12-2542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16.4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601 1 11125,'0'0'712,"0"0"1092,0 0 197,0 0-811,0 39-315,-1-2-643,-1 20 177,3 0 0,2 0 0,7 29-409,5 21 1185,-4 1-1,-4 90-1184,-6-189 18,-1-1 0,-1 1 1,1-1-1,-2 1 0,1-1 0,-1 0 0,0 1 0,-1-1 0,0 0 0,0 0 0,-1-1 1,1 1-1,-2-1 0,1 0 0,-1 0 0,0 0 0,-1-1 0,0 1 0,-5 3-18,-2 2 7,0-1 1,-1-1-1,-1 0 0,1-1 0,-2 0 0,1-1 0,-1-1 1,0-1-1,-1 0 0,-2 0-7,-10 1 3,-2-1 0,1-2 1,-1 0-1,1-2 0,-12-2-3,19 0-14,0-1 0,-1-2 0,1 0 14,14 1-144,-1 0-1,1 0 1,0-1-1,0-1 1,0 1-1,0-1 1,-4-3 144,10 5-342,0 0 0,0 0 0,1 0 1,-1 0-1,0-1 0,1 0 1,-1 1-1,1-1 0,0 0 0,0 0 1,0 0-1,-1-2 342,-12-35-6104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17.7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377 38 6947,'0'0'3284,"0"0"-1120,0 0 515,0 0-793,-31-8-648,-9-3-771,-1 2-1,-11 1-466,46 7 68,-1 1 0,1 0 0,0 0 0,0 1-1,0-1 1,-1 2 0,1-1 0,0 1 0,0-1 0,1 2-1,-1-1 1,0 1 0,1-1 0,-1 2 0,1-1-1,0 1 1,0-1 0,0 1 0,-2 3-68,-3 1 117,3-2-72,0 0 0,1 1 0,0-1-1,0 1 1,0 1 0,1-1 0,0 1-1,0 0 1,1 0 0,0 0 0,1 1-1,-1-1 1,2 1 0,-1 0 0,1 0-45,-3 19 112,2 0 0,1 0 0,1 0 0,2 6-112,-1-8 60,0-12-47,0-1 0,1 1 0,0-1 0,1 1 0,1-1 0,0 0-1,1 0 1,0 0 0,1 0 0,0-1 0,1 0 0,1 0 0,0 0 0,0-1 0,3 2-13,23 26 100,2-1-1,2-1 1,6 2-100,-8-9 5,-2 2-1,-2 2 1,0 0 0,3 11-5,-26-34 12,-1 0-1,-1 1 1,0 0 0,-1 0 0,0 1-1,-1-1 1,2 9-12,-5-16 4,0 1-1,0-1 1,0 0 0,-1 0-1,1 1 1,-1-1 0,-1 0-1,1 1 1,-1-1-1,0 0 1,0 0 0,0 0-1,-1 0 1,0 0-1,0 0 1,0 0 0,-1 0-1,1-1 1,-1 1 0,-2 1-4,-5 4-23,0 0 1,-1-1-1,0 0 1,-1-1-1,0 0 1,0-1-1,-1 0 1,-2 0 22,-5 2-384,1-1 1,-1-1-1,-1-1 1,1 0 0,-5-1 383,-31-3-2249,55-2 2182,0 0 0,1 0 0,-1 0 1,1 0-1,-1 0 0,0 0 0,1-1 1,-1 1-1,0 0 0,1 0 0,-1 0 1,1-1-1,-1 1 0,1 0 0,-1-1 0,1 1 1,-1 0-1,1-1 0,-1 1 0,1-1 1,-1 1-1,1-1 0,-1 1 0,1-1 1,0 1-1,-1-1 0,1 1 0,0-1 1,0 1-1,-1-1 0,1 0 0,0 1 1,0-1 66,0-23-1280,0 12 1052,0 7 96,1-1 1,-1 1-1,1 0 1,0 0-1,1-1 1,-1 1-1,1 0 1,0 0 0,0 0-1,1 1 1,2-5 131,4-5-213,1 1 0,0 1 1,4-3 212,6-8-283,103-117-596,41-51 899,-146 169-117,-1-1 0,6-12 97,-19 28 330,0 0-1,-1 0 0,0-1 1,0 0-1,0 1 1,-1-1-1,0 0 0,-1 0 1,0 0-1,1-8-329,4 33 712,2 41-28,-3 0-1,-2 52-683,-2-31 106,0 116-20,4-206 204,118-261-160,-94 209-145,-25 55 18,-3 5-5,0 0 1,0 0-1,0 0 0,0 1 1,0-1-1,1 0 1,0 1-1,-1-1 1,1 1-1,0 0 1,0-1-1,2 0 2,-3 20-128,-1 43 142,1 4-50,-2-1-1,-9 51 37,9-111-124,-2 2-3009,3-5-728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18.13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28 1 15287,'0'0'1169,"0"0"-689,0 0 1889,0 0-1889,0 0-288,0 0-384,-28 37-1169,35-25-4321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18.4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201 1 12070,'0'0'1293,"0"0"1021,0 0 746,0 0-1708,0 0-453,-21 26 321,21-26-1221,-87 119 1039,78-106-904,1 1 0,1 0 0,0 1 0,1 0-1,1 0 1,0 0 0,1 1 0,0-1 0,0 12-134,-1 0 143,-8 68 205,3 1 1,5 0-1,5 32-348,0-97 23,1-1-1,5 31-22,-4-51 13,0 0 0,1-1 0,0 1 0,0 0 0,1-1-1,1 0 1,-1 0 0,1 0 0,1 0 0,4 4-13,-4-4-183,2-1 0,0 0 0,0-1 0,0 0 0,1 0-1,0 0 1,0-1 0,0-1 0,7 3 183,-7-3-779,1-1-1,1-1 1,-1 0-1,0 0 1,1-1 0,0 0-1,-1-1 1,1 0-1,2-1 780,10 0-4711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18.8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302 1 11477,'0'0'2511,"0"0"-489,0 0 1174,0 0-1651,0 0-822,-12 31-91,0-1-465,-23 65 619,0 13-786,23-67 31,-1 0-1,-2-1 1,-2-1 0,-2 0 0,-14 20-31,27-51-99,1 0 0,-1 0-1,-1 0 1,0-1 0,-1 1 99,5-5-303,1-1 1,-1 0-1,0 0 1,0 0-1,0 0 1,0-1-1,0 1 1,-1-1-1,1 1 1,0-1-1,-1 0 1,1-1-1,-1 1 1,1-1-1,-3 1 303,5-2-123,1 1 0,-1-1 0,1 1 0,-1-1 0,1 1 0,-1-1 0,1 1 0,-1-1 0,1 0 0,0 1-1,-1-1 1,1 0 0,0 1 0,0-1 0,0 0 0,-1 0 0,1 1 0,0-1 0,0 0 0,0 0 0,0 1 0,0-1 0,0 0 0,0 1 0,1-1 0,-1 0 0,0 0 0,0 1 0,0-1 123,1-5-655,-2-37-1140,0-1-202,4-22 1997,-2 52-17,1 1 1,0-1 0,1 1 0,1 0-1,0 0 1,1 0 0,0 0 16,5-8 455,0 0 1,1 1 0,1 1-1,14-17-455,-26 36 63,0 0 0,0 0 0,0 0 0,1-1 0,-1 1 0,0 0 1,0 0-1,0 0 0,1 0 0,-1-1 0,0 1 0,0 0 0,1 0 0,-1 0 0,0 0 0,0 0 0,1 0 0,-1 0 0,0 0 0,1 0 0,-1 0 0,0 0 0,0 0 1,1 0-1,-1 0 0,0 0 0,0 0 0,1 0 0,-1 0 0,0 0 0,0 1 0,1-1 0,-1 0 0,0 0 0,0 0 0,0 0 0,1 0 0,-1 1 0,0-1 0,0 0 1,0 0-1,1 0 0,-1 1 0,0-1 0,0 0 0,0 0 0,0 1 0,0-1 0,0 0 0,0 0 0,0 1 0,1-1 0,-1 0 0,0 0 0,0 1-63,12 50 867,-6-17-661,5 9 108,1-1 0,17 38-314,-20-60-132,0 0 0,2-1 1,0 0-1,1-1 0,1 0 0,12 13 132,-20-28-2801,-5-3-852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19.1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12262,'0'0'1472,"0"0"-783,0 0 2864,166 171-1664,-100-69-752,-8 19 1488,-9 13-1905,-22 2-352,-17-5-176,-10-13-176,-10-16 112,-52-21 17,-17-19-145,-8-15-1777,46-47-4322,3 0-4178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20.46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367 1 10949,'0'0'3538,"0"0"-769,0 0 560,0 0-2128,0 0-545,0 0 129,-94 189-225,63-130-432,0-3 48,-3 3-160,-4 0-16,-3 0 0,-1-9-32,11-10-736,7-12-1890,24-28-719,0 0-1537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20.8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0 10917,'0'0'5539,"0"0"-5491,0 0 896,0 0 449,-4 171-833,4-112-112,21 0-400,10-6 128,7-3-128,-4-13-48,1-9-336,-25-28-3314,-3 0-2304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21.1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246 56 11317,'0'0'1686,"-31"11"16,-95 36 6,121-45-1625,0 0 0,1 0 0,-1 0 0,1 0 0,-1 1 0,1 0 0,0 0 0,0 0-1,0 1 1,1-1 0,-1 1 0,1 0 0,0 0 0,0 0 0,0 0 0,1 1 0,-1-1 0,1 1 0,0 0 0,-1 4-83,-3 4 347,3-8-190,3-4-132,-1 0 0,1 0 0,-1 0 0,1 0 0,-1 0 0,1 0 0,-1 0 0,1 0 1,0 1-1,0-1 0,0 0 0,0 0 0,0 0 0,0 0 0,0 0 0,0 2-25,0-2-240,0-14-2578,7-91 1040,0-7 3818,-7 110-1120,0 6-74,0 4-822,1-1 1,-1 0-1,2 0 0,-1 0 1,1 0-1,1 0 1,-1 0-1,1 0 0,1-1 1,-1 0-1,1 1 0,3 2-24,2 2 60,0-1 0,0 0-1,1 0 1,0-1-1,1-1 1,0 0-1,1 1-59,26 14 312,2-1-1,0-1 1,1-3-1,10 3-311,-44-20-249,0 1 0,-1-1-1,1 0 1,0-1-1,0 0 1,0 0-1,0 0 1,4-1 249,-10-25-6942,-1 16 1916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7:28.7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1 398 9332,'0'0'1638,"0"0"900,0 0 404,0 0-882,0 0-545,0 0-202,0-9-331,0-22-158,0 27 15,0 26-365,12 219 758,-4-128-1080,-3-1-89,1 9-30,14 70-33,-21-282-2155,-9-653 1673,11 478 521,-1 214 324,0 52-297,14 12-119,9 5 55,0 0-1,2-2 1,-1-1 0,2-1 0,0-1 0,5 1-2,11 5 29,-1 3 0,0 1-29,-17-7 19,-1 1-1,2 3-18,-18-14-5,0 1-1,0 1 1,0 0 0,-1 0 0,-1 0-1,1 0 1,-1 1 0,1 2 5,-5-8-2,1 0 0,-1 0-1,0 1 1,0-1 0,-1 0 0,1 1 0,0-1-1,-1 0 1,1 1 0,-1-1 0,0 1 0,0-1 0,0 1-1,0-1 1,0 1 0,-1-1 0,1 1 0,-1-1-1,1 0 1,-1 1 0,0-1 0,0 0 0,0 1 0,0-1-1,-1 0 1,1 0 0,-1 0 0,1 0 0,-1 0-1,1 0 1,-1-1 0,0 1 0,0 0 0,-1 0 2,-8 5-19,0 0 1,0-1-1,-1-1 0,1 0 1,-1 0-1,-4 0 19,-1 1 28,-272 99-425,284-104-235,0 1 1,1 0-1,0 0 1,-1 0-1,1 1 1,0-1-1,-1 2 632,3-2-5554,2-2-5630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8:10.3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50 11189,'0'0'1638,"0"0"-18,0 0 375,0 0-752,0 0-802,0 0-257,0 5-30,4 86 1293,12 59-1447,-8-79 197,-7-59-178,1 0-1,0-1 1,1 1 0,0-1 0,1 0 0,2 5-19,-5-13 2,1 0-1,-1 0 1,1 0 0,0 0 0,0 0 0,0 0 0,0 0 0,1-1 0,-1 1 0,1-1 0,0 0 0,-1 1 0,1-1 0,0 0 0,0-1 0,1 1 0,-1-1 0,0 1 0,0-1-1,1 0 1,-1 0 0,1 0 0,1 0-2,0-1 1,0 1 0,0-1 0,1 0 0,-1 0 0,0 0-1,1-1 1,-1 0 0,0 0 0,0 0 0,0-1 0,0 0 0,0 0-1,0 0 1,1-1-1,1-2-11,-1 0-1,1 0 1,-1 0-1,0-1 1,-1 0-1,0-1 1,1 1-1,2-7 12,2-1-96,-1-1 0,0 0 0,-1 0 0,-1-1 0,0 0 0,-2-1 0,1 1 0,-2-1 0,0 0 0,-1 0 0,-1 0 0,0-10 96,-2 26-1,1-17-7,-1 0 1,-1 0-1,-1 0 0,0-2 8,1 15 2,0-1 0,-1 1 1,0 0-1,0-1 0,0 1 0,0 0 0,-1 0 0,0 1 0,0-1 0,0 1 0,-1-1 0,1 1 1,-1 0-1,0 0 0,-1 0-2,-6-5 49,-2 0 0,1 1-1,-14-7-48,26 15 7,0 0-1,0 0 1,-1 0-1,1-1 1,0 1 0,-1 0-1,1 0 1,0 0-1,0 0 1,-1 0-1,1 0 1,0 0-1,-1 0 1,1 0-1,0 0 1,-1 0-1,1 0 1,0 0-1,-1 0 1,1 0-1,0 0 1,0 0-1,-1 0 1,1 0-1,0 1 1,-1-1-1,1 0 1,0 0-1,0 0 1,-1 0-1,1 1 1,0-1-1,0 0 1,-1 0-1,1 0 1,0 1-1,0-1 1,0 0-1,0 1 1,-1-1-1,1 0 1,0 0-1,0 1 1,0-1-1,0 0 1,0 1-1,0-1 1,0 0 0,0 1-1,0-1 1,0 0-1,0 0 1,0 1-7,0 23-300,0-17 284,1 4 16,0-1 0,1 0-1,-1 0 1,2 0 0,0 0 0,0 0 0,0-1 0,1 1 0,2 2 0,13 22 120,20 28-120,-20-31 25,22 33 74,30 67-99,-59-105 34,-2 0 0,0 1 0,-2 0-1,-1 0 1,-1 0 0,-2 1 0,0 2-34,0 19 95,-2 0 1,-3 4-96,0-36 32,0 1-1,-2-1 1,0 0 0,-1 0 0,0 0 0,-2 0 0,-4 11-32,1-11 69,-1 1 0,0-2 0,-1 1 0,-1-1 0,-1-1 0,0 0 0,-1-1 0,0-1 0,-1 0 1,-1 0-1,-3 0-69,8-5-104,1-1 0,-2-1 0,1 0 0,-1 0 0,1-1 0,-2-1 0,1 0 1,0-1-1,-1 0 0,1-1 0,-1 0 0,0-1 0,0 0 0,0-1 0,1-1 1,-1 0-1,-5-1 104,16 1-168,1 1 0,-1 0 0,1-1 0,-1 1 0,1-1 0,-1 0 0,1 1 0,-1-1 0,1 0 0,0 0 0,-1 0 0,1 0 0,0 0 1,0 0-1,0 0 0,0-1 0,0 1 0,0 0 0,0-1 0,0 0 168,-14-34-6118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8:12.6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 13 6451,'0'0'1118,"0"0"483,0 0 194,0 0-389,0 0-323,-5 2-120,-9 5-135,14-7-812,0 0 0,0 0 0,0 0 0,0 0 0,-1 0 0,1 1 1,0-1-1,0 0 0,0 0 0,0 0 0,0 0 0,0 0 0,0 0 1,0 0-1,0 0 0,0 0 0,0 0 0,0 0 0,0 0 0,0 0 1,0 0-1,0 0 0,0 1 0,0-1 0,0 0 0,0 0 0,0 0 1,0 0-1,0 0 0,0 0 0,0 0 0,0 0 0,0 0 1,0 0-1,0 0 0,0 1 0,0-1 0,0 0 0,0 0 0,0 0 1,0 0-1,0 0 0,0 0 0,0 0 0,0 0 0,0 0 0,0 0 1,0 0-1,0 0 0,0 0 0,0 0 0,0 0 0,1 0 0,-1 1 1,0-1-1,0 0 0,0 0 0,0 0 0,0 0 0,0 0 0,0 0 1,0 0-1,0 0 0,0 0 0,0 0 0,0 0 0,1 0 1,-1 0-1,0 0-16,31 0 1621,-7 0-1953,104-5 879,55-12-547,-111 14-91,-41 3-3104,-20 0 689,-10 0-885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8:13.0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7844,'0'0'3201,"0"0"-2833,0 0 1585,0 0-96,0 0-1249,0 0 161,13 19 335,15-16-352,6 0-303,1-3-177,-1 0-112,4 0-64,0 0-32,-7 0-64,0 3 0,0-3-961,-31 0-2464,0 0-3282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2:56.1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149 25 4994,'0'0'1158,"0"0"-101,0 0 535,0 0-511,0 0-150,-16 4 99,-51 13 250,63-16-806,-1 0-1,1 0 0,-1 0 0,1 0 0,-1 1 1,1 0-1,0 0 0,0 0 0,0 0 0,0 1 1,0 0-1,0 0 0,-2 2-473,3-2 374,2-1-51,8-1-206,3-1-84,30 0 202,0-1-1,1-2 1,-1-2-1,3-2-234,53-18 26,-42 10-91,1 2 0,2 2 65,-46 10-350,-5 1-3910,-6 0-1521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01.3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0 118 1409,'0'0'3110,"0"0"-1101,0 0-69,0 0-449,0 0-26,0 0 18,0 0 118,0 0-430,0 0-37,0 0-462,0 0-239,0 0-84,0 0-93,0 0-248,1 0-1,-1 0 1,0 0-1,0 0 1,0 0 0,1 0-1,-1 0 1,0 0-1,0 0 1,0 1-1,0-1 1,0 0-1,1 0 1,-1 0 0,0 0-1,0 0 1,0 0-1,0 0 1,0 0-1,1 0 1,-1 1-1,0-1 1,0 0 0,0 0-1,0 0 1,0 0-1,0 0 1,0 1-1,0-1 1,1 0-1,-1 0 1,0 0 0,0 0-1,0 1 1,0-1-1,0 0 1,0 0-1,0 0 1,0 0-1,0 1 1,0-1 0,0 0-1,0 0 1,0 0-1,0 0 1,-1 1-1,1-1 1,0 0-8,6 59 229,-3-1 1,-2 1-1,-3 1-229,1 26 134,1-85-108,0-1 100,0-2 135,-1-64-264,4 1-1,2-1 1,5-7 3,-4 40-33,1 0 25,-2 0-1,-2 0 0,0-8 9,-3 39-27,0 2 41,8 11-65,3 4 59,2 0-12,-1 2 0,-1-1 0,0 1 0,-1 1 0,-1 0 0,-1 0 0,0 1 0,1 10 4,-5-14 19,0-2 2,-1 1 0,0 0 1,-1-1-1,0 11-21,-2-24-1,0 0 0,0 0 0,0 1 1,0-1-1,0 0 0,0 0 0,0 0 0,0 0 0,0 0 1,0 1-1,0-1 0,0 0 0,0 0 0,0 0 0,1 0 0,-1 0 1,0 0-1,0 0 0,0 1 0,0-1 0,0 0 0,0 0 1,0 0-1,1 0 0,-1 0 0,0 0 0,0 0 0,0 0 1,0 0-1,0 0 0,1 0 0,-1 0 0,0 0 0,0 0 1,0 0-1,0 0 0,0 0 0,1 0 0,-1 0 0,0 0 1,0 0-1,0 0 0,0 0 0,1 0 0,-1 0 0,0 0 1,0 0-1,0 0 0,0 0 0,0 0 0,0 0 0,1-1 1,-1 1-1,0 0 0,0 0 0,0 0 0,0 0 0,0 0 1,0 0-1,0-1 0,0 1 0,0 0 0,0 0 0,0 0 1,1 0-1,-1 0 0,0-1 1,30-76-273,-23 55 267,1-1 1,1 2 0,1-1 0,1 2 0,1-1 0,1 1-1,3-3 6,-1 14-32,-15 9 31,1-1 0,-1 1 0,1 0 1,-1 0-1,1 0 0,-1 0 1,1 0-1,-1 0 0,0 0 0,1 0 1,-1 0-1,1 0 0,-1 0 0,1 1 1,-1-1-1,1 0 0,-1 0 0,0 0 1,1 1-1,-1-1 0,1 0 1,-1 0-1,0 1 0,1-1 0,-1 0 1,0 1-1,1-1 0,-1 0 0,0 1 1,0-1-1,1 0 0,-1 1 0,0-1 1,0 1-1,1-1 0,-1 0 0,0 1 1,0-1-1,0 1 1,5 21 15,-1-1 0,-1 1 0,0 13-15,6 44 14,-5-50 19,-1 0-1,-1 1 1,-1 7-33,-1-37 1,0 1 0,0-1-1,0 0 1,0 0 0,0 1 0,0-1-1,0 0 1,0 0 0,0 0-1,0 1 1,0-1 0,1 0-1,-1 0 1,0 0 0,0 1-1,0-1 1,0 0 0,0 0-1,0 0 1,1 0 0,-1 0-1,0 1 1,0-1 0,0 0 0,0 0-1,1 0 1,-1 0 0,0 0-1,0 0 1,0 0 0,1 0-1,-1 0 1,0 1 0,0-1-1,0 0 1,1 0 0,-1 0-1,0 0 1,0 0 0,1 0 0,-1 0-1,0-1 1,0 1 0,0 0-1,1 0 1,-1 0 0,0 0-1,0 0 1,0 0 0,1 0-1,-1 0 1,0 0 0,0-1-1,0 1 1,0 0 0,0 0-1,1 0 1,-1 0 0,0 0 0,0-1-1,0 1 1,0 0 0,0 0-1,0 0 1,0-1 0,1 1-1,-1 0 1,0 0 0,0 0-1,0-1 0,6-37-40,3-1-1,0 1 0,3 0 0,1 1 0,2 1 0,17-30 41,-23 55-20,-3 14-83,0 20 61,-5-22 50,12 97 30,-7-46-17,3 8-21,-6-45 0,1 0 1,1 0 0,0 0 0,1 0 0,0-1 0,1 0-1,-6-12-33,-1-2-173,0 1-1,1 0 1,-1-1-1,0 1 1,0 0 0,1-1-1,-1 1 1,1-1 0,-1 1-1,0-1 1,1 1-1,-1-1 1,1 1 0,-1-1-1,1 1 1,0-1 0,-1 0-1,1 1 1,-1-1-1,1 0 1,0 1 0,-1-1-1,1 0 1,0 0-1,-1 0 1,1 1 0,0-1-1,-1 0 1,1 0 0,0 0-1,0 0 1,-1 0-1,1-1 207,2 1-4676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01.7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1 128 9028,'0'0'2591,"0"0"-1618,0 28 289,0 94 91,-1-110-1150,1 0-1,0 0 1,1-1-1,1 1 1,0 0 0,0-1-1,1 1 1,1-1-1,0 1 1,4 8-203,-5-16 43,0 0-1,0 0 1,1 0 0,-1-1-1,1 1 1,0-1 0,-1 0-1,2 0 1,-1 0-1,0 0 1,0-1 0,1 0-1,0 0 1,-1 0 0,1 0-1,0-1 1,0 1-1,0-1 1,0-1 0,0 1-1,0-1 1,1 0-43,6 2 90,0-2 0,1 0 0,-1 0 1,0-1-1,1 0 0,2-2-90,-9 2 18,-1-1-1,0 0 1,1 0 0,-1 0 0,0-1-1,0 0 1,-1 0 0,1 0 0,-1 0 0,1-1-1,-1 0 1,0 0 0,0 0 0,2-3-18,3-6 10,0-1 1,0 1 0,-2-1-1,0 0 1,0-1 0,-2 0 0,1 0-1,-2 0 1,3-15-11,-3 2 27,0 0 0,-2-1 0,-1 0 1,-2 1-1,-1-4-27,2 28 8,0 1 0,-1 0 1,1-1-1,-1 1 0,0-1 0,0 1 1,0 0-1,0 0 0,0-1 0,-1 1 1,0 0-1,0 0 0,1 0 0,-2 1 1,1-1-1,0 0 0,0 1 0,-1-1 1,0 1-1,1 0 0,-1 0 1,0 0-1,0 0-8,-4-1 44,0 0 1,0 1-1,0 0 1,0 0-1,-1 0 1,1 1-1,0 0 1,-1 1-1,1-1 1,-3 2-45,6-1-7,-1 0 1,1 0-1,0 1 0,0 0 1,0 0-1,-1 0 0,1 1 1,0-1-1,1 1 1,-1 0-1,0 0 0,0 0 1,1 0-1,-3 2 7,1 1 24,-1 0 0,1 1 0,0-1 0,1 1 0,-1 0-1,1 0 1,0 0 0,-1 4-24,-1 2-259,1 1-1,0-1 0,1 1 1,0 0-1,1 1 0,0-1 1,1 0-1,1 1 0,0 6 260,1 0-1610,0-9-2580,0-10-892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02.0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504 0 11893,'0'0'510,"0"0"-104,0 0 522,0 0-165,6 36-350,24 119 118,-19-113-82,1-1 0,3-1 0,7 13-449,-10-25 332,-2 0 0,0 1 0,5 28-332,-12-38 129,0-1 0,-1 1 1,-1 0-1,-1 14-129,0-24 36,-1-1-1,0 1 1,-1-1 0,0 1-1,0-1 1,-1 0 0,0 0-1,0 0 1,-1 0 0,0 0 0,-3 4-36,-4 2 16,0-1 0,-1-1 0,-1 1 1,1-2-1,-2 0 0,0 0 0,0-2 0,-3 2-16,-10 5 7,-1-2-1,0 0 0,-1-2 0,-5 0-6,10-5-235,-1-1-1,0-1 0,0-1 1,0-2-1,0 0 0,-14-2 236,28 0-218,1 0 0,0-1 0,-1 0 0,1 0-1,0-1 1,0-1 0,0 0 0,-7-2 218,13 2-324,0 1 1,-1 0-1,1-1 1,0 0-1,1 0 1,-1 0-1,0 0 1,1-1-1,0 1 1,0-1 0,0 0-1,0 0 1,0 0-1,1 0 1,0 0-1,0-1 1,0 1-1,0-1 1,0-2 323,-9-33-9546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06.9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194 9 5090,'0'0'1310,"0"0"467,0 0 179,0 0-278,0 0-379,0 0 360,10-8 2912,-11 13-4499,0 0 1,-1 0 0,1-1 0,-1 1 0,0 0 0,-1 0 0,1-1-1,-1 0 1,0 1 0,0-1 0,0 0 0,-3 2-73,-7 11 62,-10 17 29,2 1 1,1 1-1,2 1 1,1 1-1,0 6-91,7-13 82,1 0-1,2 1 1,1 0 0,1 0-1,2 0 1,1 26-82,1-45-76,2 16 154,-1-28-83,0 0 1,0 0-1,1 0 1,-1 0-1,1 0 0,-1 0 1,1 0-1,-1 0 0,1 0 1,-1 0-1,1 0 0,0-1 1,-1 1-1,1 0 0,0 0 1,0-1-1,0 1 1,-1 0-1,1-1 0,0 1 1,0-1-1,0 1 0,0-1 1,0 1 4,12 1-12,0 0 0,0 0 0,0-2 0,0 1 1,0-2-1,0 0 0,11-2 12,-11 1-75,0-1 0,-1-1 1,0 0-1,0-1 0,0 0 0,0-1 1,-1 0-1,0-1 0,0 0 0,-1-1 0,1 0 1,-2 0-1,2-3 75,7-7-253,-1 0 0,-1-1 0,0-1 0,-2-1 1,0 0-1,2-7 253,-12 21-15,0 0 1,0 0-1,-1 0 1,0 0 0,-1-1-1,1 1 1,-2-1-1,1 0 1,-1 0-1,0 1 1,0-1-1,-1-1 15,-1 15 40,0-1 0,0 0 0,0 0 0,-1 0-1,1 0 1,-1 0 0,-1 0 0,1 0 0,-1 1-40,-4 8 20,2-2-8,2 1 0,0 0 0,0 0 0,1 0 0,0 0 0,2 0 0,-1 0 0,1 0 0,1 2-12,0 8 79,-2-20-77,1 0-1,0 0 1,0 1 0,0-1-1,1 0 1,-1 0 0,1 0-1,0 0 1,0 0-1,0 0 1,0 0 0,0 0-1,0-1 1,1 1 0,0 0-1,-1-1 1,1 1 0,0-1-1,0 1 1,0-1 0,1 0-1,-1 0 1,1 0 0,-1 0-1,1 0 1,-1-1 0,1 1-1,0-1 1,0 0-1,0 0 1,0 0 0,0 0-1,0 0 1,3 0-2,2 0-13,1 1 1,0-2-1,0 1 1,0-1-1,0 0 1,-1-1-1,1 0 0,0-1 1,0 0-1,1 0 13,-5 0-29,0 0 0,0-1 0,0 1 0,0-1-1,0 0 1,0 0 0,-1-1 0,1 1 0,-1-1 0,0 0 0,0 0-1,-1-1 1,1 1 0,-1-1 0,0 1 0,0-1 29,-1-1-36,1 1 1,-1 0-1,0-1 1,-1 1-1,1-1 1,-1 0-1,0 0 1,-1 1-1,1-5 36,-3-55 0,1 41 0,-1 11 6,0 0 1,0 0 0,-2 1-1,1-1 1,-2 1-1,1-1 1,-6-7-7,4 7 31,0 0 0,1 0 0,1-1 0,0 0 0,1 0 0,-2-13-31,5-37-208,0 63 207,0 0 0,1 0 0,-1 1 0,0-1 1,1 0-1,-1 0 0,0 1 0,1-1 0,-1 0 1,1 1-1,-1-1 0,1 0 0,0 1 0,-1-1 0,1 1 1,0-1-1,-1 1 0,1-1 0,0 1 0,-1 0 1,1-1-1,0 1 0,0 0 0,0-1 0,-1 1 1,1 0-1,0 0 0,0 0 0,0 0 0,0 0 1,0 0 0,31-2-116,-28 2 73,12 0-12,-10-1 60,1 1-1,-1 0 0,1 0 1,0 0-1,-1 1 0,0 0 1,1 0-1,-1 1 0,1 0 1,-1 0-1,0 0 0,0 1 1,0 0-1,0 0 0,-1 0-4,12 11 49,-2 0 0,0 1 0,-1 1 0,0 0 0,-2 1 0,0 1 0,0 0 0,-2 0 0,0 1 0,-1 0 0,-1 0 0,-1 1 0,-1 1 0,1 4-49,-4-4 51,-1 0 0,-1 0 0,-2 21-51,1-14 23,0-26-62,0 0 0,-1 1 0,1-1 0,0 0 0,-1 0 0,1 1-1,-1-1 1,0 0 0,0 0 0,0 0 0,0 0 0,0 0 0,0 0 0,-1 0 0,1 0 0,-1-1 0,1 1 0,-1 0 0,0-1 0,1 1 0,-1-1-1,-2 1 40,2-1-685,1 0 0,-1 0-1,0-1 1,0 1 0,0 0-1,1-1 1,-1 0 0,0 1-1,0-1 1,-2 0 685,0 0-7171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07.2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163 0 10533,'0'0'1803,"0"0"-226,0 0 365,0 0-843,-19 38-245,19-38-854,-79 164 1297,69-140-952,1 0 0,1 0 0,1 0 0,2 1 0,0 0 0,0 13-345,1-8 253,-3 45 439,3 1-1,4 20-691,0-71 85,-1-13-69,2 0-1,-1 0 1,1 1 0,1-1 0,0 0-1,1-1 1,1 1 0,-1 0-1,2-1 1,-1 0 0,2 0 0,-1 0-1,2-1 1,-1 0 0,1 0 0,1 0-1,0-1 1,0 0 0,1-1 0,3 3-16,-6-5-106,1-1 0,0-1 0,1 1 0,-1-1 1,1 0-1,-1-1 0,1 0 0,0 0 0,3 0 106,-6-2-605,0 0 0,1 0-1,-1-1 1,1 1 0,-1-1 0,1 0-1,-1-1 1,5 0 605,-9 1-134,-1 0 0,0-1 0,1 1 0,-1 0 0,0 0 0,1 0 0,-1 0-1,0 0 1,0 0 0,1 0 0,-1-1 0,0 1 0,1 0 0,-1 0 0,0 0 0,0-1 0,1 1 0,-1 0 0,0 0 0,0-1 0,0 1 0,0 0 0,1-1-1,-1 1 1,0 0 0,0 0 0,0-1 0,0 1 0,0 0 0,0-1 0,0 1 0,0 0 0,0-1 0,0 1 0,0 0 0,0-1 134,1-20-8348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07.7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279 1 9652,'0'0'916,"0"0"396,0 0 830,0 0-744,2 28-397,4 93-9,-6-108-870,0 0-1,-1 0 0,-1 0 0,0 0 0,0-1 1,-1 1-1,-1-1 0,0 1 0,-1-1 0,0 0 1,-1-1-1,0 1 0,-2 1-121,-1 4 110,-8 12-3,0-1 0,-18 22-107,28-40 20,-1-1 0,0-1 0,0 1 0,-1-1 1,0 0-1,0-1 0,-1 0 0,0-1 0,-7 4-20,12-8-55,1 0 1,-1-1-1,-1 1 0,1-1 0,0 0 0,0-1 0,0 1 1,-1-1-1,-2 0 55,8 0-39,-1 0 0,1 0 0,0 0 1,0 0-1,0 0 0,-1 0 0,1 0 0,0 0 1,0 0-1,0 0 0,-1 0 0,1 0 1,0 0-1,0 0 0,0 0 0,0 0 0,-1-1 1,1 1-1,0 0 0,0 0 0,0 0 1,0 0-1,0 0 0,-1-1 0,1 1 0,0 0 1,0 0-1,0 0 0,0 0 0,0-1 1,0 1-1,0 0 0,0 0 0,0 0 0,0 0 1,-1-1-1,1 1 0,0 0 0,0 0 1,0 0-1,0-1 0,0 1 0,1 0 39,-5-29-1439,2 0 0,2 1-1,0-1 1,3-15 1439,-2 35-20,1 0 0,0 0 0,0 0 0,0 0 0,1 0 0,1 1 0,0-1 0,0 1 0,0 0 0,1 0 0,0 0 0,1 1 0,0 0 0,0 0 0,0 0 0,1 1 0,0 0 0,1-1 20,-6 6 38,-1 0 0,0 0 0,1 0 0,-1 0-1,1 1 1,-1-1 0,1 0 0,0 1 0,-1-1 0,1 1 0,0 0 0,-1-1 0,1 1 0,0 0 0,0 0 0,-1 0 0,1 0-1,0 0 1,-1 1 0,1-1 0,0 1 0,-1-1 0,1 1 0,0-1 0,-1 1 0,1 0 0,0 0-38,4 3 306,-1 0 0,-1 1 0,1-1 0,-1 1 0,1 0 0,2 5-306,9 10 675,2-2-372,-1 2 0,-1-1 1,-1 2-1,0 0 0,-2 1 1,-1 1-1,0 0 0,-2 0 1,-1 1-1,2 9-303,-7-11-7905,-4-22-261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08.08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135 0 11861,'0'0'881,"0"0"1312,0 0 944,51 205-1888,-33-118-353,-5 13 337,-9 11-913,-4 4 384,0 3-608,-28-3 16,-10-6 145,0-13-257,4-15-97,3-22 49,7-22-272,3-18-1425,17-19-1584,1-7-3842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11.7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283 3 5603,'0'0'1480,"0"0"-138,0 0 235,0 0-179,0 0-302,0 0 28,0 0-1077,0 0 1,0 0 0,0 0 0,0-1-1,0 1 1,0 0 0,0 0-1,1 0 1,-1 0 0,0 0 0,0-1-1,0 1 1,0 0 0,0 0 0,0 0-1,0 0 1,1 0 0,-1 0 0,0 0-1,0 0 1,0 0 0,0 0 0,0-1-1,0 1 1,1 0 0,-1 0-1,0 0 1,0 0 0,0 0 0,0 0-1,1 0 1,-1 0 0,0 0 0,0 0-1,0 0 1,0 0 0,0 0 0,1 0-1,-1 0 1,0 1 0,0-1 0,0 0-1,0 0 1,0 0 0,1 0 0,-1 0-1,0 0-47,1 3 77,0 0 1,-1-1-1,1 1 0,-1 0 0,1 0 0,-1 0 0,0 0 0,0-1 0,0 1 1,-1 0-1,1 0 0,-1 0 0,1 0 0,-1-1 0,0 1 0,-1 2-77,-21 44 450,-22 31 259,2-6-43,3 2 0,-9 31-666,40-85-14,1 2-90,-2-1 0,0 0 0,-2 0 0,0-2 0,-3 3 104,14-23-220,1-1 0,0 0 0,-1 1 1,1-1-1,0 0 0,-1 1 0,1-1 0,-1 0 0,1 1 0,0-1 1,-1 0-1,1 0 0,-1 0 0,1 1 0,-1-1 0,1 0 0,-1 0 1,1 0-1,0 0 0,-1 0 0,1 0 0,-1 0 220,0 0-3828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12.0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8116,'0'0'1424,"0"0"-1296,0 0 1089,0 0 640,0 0-1025,45 168 97,-18-134 95,-3 6-560,-3 1-208,-4-4-144,-3-3-112,-7-12 81,0-7-49,-4-5-32,1-10-353,-4 0-2144,0 0-1761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12.4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266 1 10469,'0'0'432,"0"0"-400,0 0 496,-134 217 673,96-139-785,10-16 160,4-16-192,10-8-368,8-14 48,2-8-64,-3-13-352,0-3-912,4 0-689,3-12-1105,0-7-2400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12.7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7267,'0'0'913,"0"0"607,0 0-255,0 0-801,55 183 0,-24-136-95,4-7 111,-4-6-272,-7-3-80,0-6-64,-7-13 0,-3-5-64,-4-4-32,-3-3-528,-3 0-1121,-4 0-784,0 0-1265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15.4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0 239 8996,'0'0'1086,"0"0"-14,0 0 420,0 0-241,0 0-712,0 0-83,1 11 11,0 244 2806,2 51-1669,0-280-1425,1 1 0,4 11-179,-3-16 363,-1-1 1,-1 1 0,0 18-364,-3-476-2578,5 380 1896,2 1-1,2 0 1,3 0-1,7-16 683,8-40-351,-20 79 327,-5 16 35,2 0 1,0 0-1,0 0 1,2 0-1,0 1 1,1 0-1,1-3-11,-6 17-28,0 0 0,0 0 0,0 0 0,0 0 0,0 1 0,0-1 0,0 1 0,0-1 0,0 1-1,1 0 1,-1-1 0,0 1 0,0 0 0,0 0 0,0 1 0,0-1 0,1 0 0,-1 1 28,7 0-66,6-2 66,-5 1-2,-1 0 0,1 0 1,-1 1-1,1 0 0,-1 1 1,3 1 1,-8-2 0,-1 0 0,0 0 0,0 1 0,0 0 0,0-1 0,-1 1 0,1 0 0,0 0 0,-1 1 0,1-1 0,-1 0 0,0 1 0,0 0 0,0-1-1,0 1 1,0 0 0,-1 0 0,1 0 0,-1 0 0,1 1 0,1 7 31,0-1-1,0 1 0,0 1 0,-2-1 1,1 0-1,-1 11-30,-1 11 253,-4 26-253,2-45 13,-1 0 1,0 0-1,-1 0 0,0 0 0,-1-1 0,-1 0 1,0 0-1,-1 0 0,-8 10-13,-14 20 42,-3-2-1,-4 2-41,19-23 20,2-1-16,10-12 6,1 0 0,-1-1 0,-1 0 0,1 0 0,-1 0-1,0-1 1,0 0 0,-1 0 0,1 0 0,-1-1 0,0 0-1,-6 2-9,10-6 129,2 0-215,1 0-37,0 0-74,6 0-48,4 1 266,0-1-1,0 2 1,1-1 0,-1 1 0,0 1 0,0 0 0,0 0 0,-1 1 0,1 0 0,-1 1 0,0-1 0,0 2 0,-1 0 0,6 4-21,0 1 15,0 1 0,0 0 0,-1 1-1,-1 1 1,0 0 0,0 0 0,-2 2 0,0-1 0,-1 1 0,0 0 0,-1 1-1,-1 0 1,-1 0 0,3 12-15,-9-27-2684,0-2-3431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18.5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17 196 4754,'0'0'3567,"0"0"-1982,0 0-147,0 0 189,0 0-383,0 0 55,2 18-77,-1-1-967,3 103 970,-4-100-951,1 2-82,-1 1-1,-1-1 0,-1 1 1,-1-1-1,-1 0 0,-3 9-191,2-22 144,2-15 136,3-21 179,0 24-461,1-15 9,1 0 1,0 0 0,1 1-1,1 0 1,0-1 0,2 0-8,15-39 8,6-7-8,-1 1 26,-17 41-31,16-37-52,-25 58 56,0 1 0,0 0 1,0 0-1,1-1 0,-1 1 0,0 0 0,0 0 0,0-1 0,0 1 0,0 0 0,0 0 0,1 0 0,-1 0 0,0-1 0,0 1 0,0 0 0,0 0 0,1 0 0,-1 0 0,0 0 0,0-1 0,1 1 0,-1 0 0,0 0 1,0 0-1,0 0 0,1 0 0,-1 0 0,0 0 0,0 0 0,1 0 0,-1 0 0,0 0 0,0 0 0,1 0 0,-1 0 0,0 0 0,0 0 0,1 0 0,-1 0 0,0 0 0,0 1 0,0-1 0,1 0 0,-1 0 0,0 0 1,0 0-1,0 0 0,1 1 0,-1-1 0,0 0 0,0 0 0,0 0 0,0 0 0,0 1 0,1-1 0,-1 0 0,0 0 0,0 1 0,0-1 0,0 0 1,8 18-59,-7-16 48,15 45 6,-2 1 0,-3 1-1,-1-1 1,-2 2 0,0 40 5,-8-81 3,2 18-15,-2-26 12,0 0 0,0-1 0,0 1 1,0 0-1,0-1 0,0 1 0,1-1 0,-1 1 0,0 0 0,0-1 0,1 1 0,-1-1 0,0 1 1,1-1-1,-1 1 0,1-1 0,-1 1 0,1-1 0,-1 1 0,1-1 0,-1 1 0,1-1 0,-1 0 1,1 1-1,-1-1 0,1 0 0,0 0 0,-1 1 0,1-1 0,-1 0 0,1 0 0,0 0 0,0 0 0,0-1-1,-1 1 1,1-1-1,0 1 1,0-1-1,-1 1 1,1-1-1,0 1 1,-1-1-1,1 0 1,-1 0-1,1 1 1,-1-1-1,1 0 1,-1 0-1,1 1 1,-1-1-1,0 0 1,1 0-1,-1 0 1,0 0 0,9-26-5,-6 18 7,16-58 31,3-24-33,14-51-33,-29 118 13,2 1 0,1 0 0,0 1 0,13-19 20,-3 13 320,-7 21-1075,3 5-3458,-15 3 1372,-1 7-766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3:53.3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1 132 5186,'0'0'659,"0"0"160,0 0 747,0 0-226,0 0-318,0 0 114,6 7 43,19 17-138,-18-17 29,-7-7-43,0 0-86,14 0 1541,137 12-223,46-12-1162,679-12 525,-261-10-803,5 17-521,-365 7-41,178-1-233,459-3 299,-844 1-336,180-4 183,94-19-170,46-5-22,-76 8 172,-151 13-246,94 8 96,-92 2 32,256-14-200,132-2 420,-181 9-336,-158 2 117,147-9 6,-135 1-134,55 11 95,-115 1 2,1732-1 75,-1361 12 65,-276-12-468,167 0 520,-136 0-4030,-268 0 715,-2 0-1889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29.1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 1103 176,'0'0'2399,"0"0"-1354,0 0-44,0 0 189,0 0 42,-6 2 484,-67 36 3027,92-39-1945,14 0-2717,-3-6 340,0-2 1,-1-1-1,0-2 1,12-6-422,38-16 544,1068-448 1208,-928 385-1636,156-64-92,-230 107-178,-23 9 153,211-92 126,-239 107-108,-29 11-18,12-3 9,-71 19-85,-6 3-235,0 0-547,0 0-1155,-2 0-1916,-10 0-2700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29.6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1 5955,'0'0'2107,"0"0"-823,0 0 474,0 0-459,0 0-525,0 0-283,-3 0-137,-11 0-15,14 0-318,-1 0 0,1 0 0,0 0 0,0 0 0,0 0 0,0 0 0,-1 0 0,1 0 0,0 0 0,0 0 0,0 0 0,0 0 0,-1 1 0,1-1 0,0 0 0,0 0 0,0 0 0,0 0 0,0 0 0,-1 0-1,1 1 1,0-1 0,0 0 0,0 0 0,0 0 0,0 1 0,0-1 0,0 0 0,0 0 0,0 0 0,0 0 0,0 1 0,0-1 0,0 0 0,0 0 0,0 0 0,0 1 0,0-1 0,0 0 0,0 0 0,0 0 0,0 1 0,0-1 0,0 0 0,0 0 0,0 0-21,0 2 169,0 6 39,0 0-1,0 1 1,0-1 0,1 0 0,0 0-1,1 0 1,0 0 0,0 0-1,1 0 1,0-1 0,0 1-1,1-1 1,0 1-208,23 41 451,-1 2 1,10 32-452,33 110 1005,-6-18-544,-56-158-428,1 0 0,1 0-1,1-1 1,0 0 0,1 0 0,7 6-33,6 5-1538,1-1 0,28 21 1538,-30-26-2121,-18-14-680,-5-4-1046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39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114 0 8612,'0'0'2076,"0"0"-638,0 0-185,0 0-388,0 0 143,-9 14 268,1-2-1016,-4 5 4,1 0-1,0 1 1,2 0 0,0 0 0,-1 5-264,-7 36 163,0 11-163,16-63-644,1-6-3170,0-1-186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40.0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7283,'0'0'3026,"0"0"-2994,0 0 704,0 0 337,0 0 255,0 0-367,51 25-273,-26 0-160,-1 3-256,0-3-272,-3-3 144,-4-1-288,0 1 112,0-6-1360,-17-13-1378,0-3-3617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40.8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183 1 9236,'0'0'1868,"0"0"-657,0 0-37,0 0-464,0 0-38,-19 8 358,-63 29-27,77-34-887,-1 0 1,1 1 0,0-1 0,0 1-1,1 0 1,-1 1 0,1-1-1,0 1 1,0 0 0,0 0-1,1 0 1,0 0 0,0 1-1,0-1 1,0 1 0,1 0-1,0-1 1,0 1 0,1 0 0,0 1-1,0-1 1,0 0 0,1 3-117,-4 32 148,2 1 0,2 5-148,1-23 8,-1-19-3,1 0 1,-1 1-1,2-1 0,-1 0 1,0 0-1,1 0 1,0 0-1,0 0 1,1 0-1,-1 0 0,1-1 1,0 1-1,1-1 1,-1 0-1,1 0 0,-1 0 1,1-1-1,0 1 1,0-1-1,1 0 1,-1 0-1,1 0 0,0 0 1,-1-1-1,1 0 1,0 0-1,0-1 0,1 1 1,-1-1-1,0 0 1,0 0-1,1-1 0,2 1-4,6-1-58,21 0-632,-33 0 658,0-1 0,0 1 0,0-1 1,-1 1-1,1-1 0,0 1 0,0-1 1,-1 0-1,1 0 0,-1 0 0,1 0 1,-1 0-1,1 0 0,-1 0 0,1-1 1,0 0 30,2-3-28,-1-1 0,0 1 1,0-1-1,-1 1 1,0-1-1,0 0 1,0 0-1,0 0 0,-1 0 1,0-6 27,1-11 40,0 0 1,-3-8-41,1 13 48,0 17-29,0 0 0,0 0 1,0 1-1,-1-1 0,1 0 0,0 1 1,-1-1-1,1 0 0,0 1 0,-1-1 1,1 0-1,-1 1 0,1-1 1,-1 1-1,1-1 0,-1 1 0,1-1 1,-1 1-1,1-1 0,-1 1 0,0-1 1,1 1-1,-1 0 0,0-1 0,0 1 1,1 0-1,-1 0 0,0 0 0,1 0 1,-1-1-1,0 1 0,0 0-19,-34-1 554,26 1-369,8 0-209,1 0-8,0 0 32,0 0-35,0 0-37,0 0 48,4 0 46,132 0-1964,-134 0-828,-2 0-1141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05.1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42 824 3650,'0'0'3777,"0"0"-2451,0 0 86,0 0 199,0 0-659,0 0-269,-7 3 265,-21 12 79,21-12-11,17-4-655,-1 0-1,0-1 1,0-1 0,0 0-1,0 0 1,0-1 0,0 0-1,-1 0 1,7-5-361,21-9 425,123-46 2125,106-25-2550,-93 34 529,273-115-38,106-45-144,-119 72-305,-410 136-83,32-9 173,4-5-132,-51 19-95,0-1 1,0 1-1,1 1 0,-1-1 1,5 1 94,8 0-3134,-18 1-566,-2 0-1751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07.8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180 2044 4194,'0'0'2657,"0"0"-941,0 0-196,0 0-143,0 0-198,-21 8-29,-66 26-78,56-19 215,23-6-250,4 0-140,-5 2 238,7-9-814,0 0 0,0 1 0,0-1-1,0 1 1,0 0 0,0 0 0,1-1-1,0 1 1,-1 0 0,1 2-321,1-4 440,0-1-32,0 0-149,0 0-120,0 0 218,0 0-130,3 0 40,11-1 31,1 0 1,-1-1-1,1-1 0,-1 0 1,12-4-299,71-29 507,1-1-174,187-66 58,-89 29-115,-55 19 37,91-51-313,-117 51 57,-60 32 10,26-6-67,-31 12 25,-1-2 1,3-4-26,-18 5 4,-2 1 10,1 2 0,26-8-14,-12 5 25,0-2-1,16-11-24,46-19 34,92-40 8,-8 4 9,-136 61-54,46-28 3,19-3-13,-68 30 28,2-2 50,12-8-65,-49 25 14,1 2 0,1 0 0,20-5-14,28-12 6,72-35-49,97-27 43,-163 61-170,29-17 170,1 0-86,-15 4 126,-53 22 152,1 2 0,22-6-192,118-43-162,-21 9 154,-39 18 322,74-36-314,-113 49-189,-52 17 318,1-1 1,7-5-130,18-7-249,17-4 249,-15 6 41,16-9-41,-11 5 18,57-15-18,-116 38 0,23-17 30,13-1-48,-1 2-1,22-6 19,-21 8 50,-7 6 13,-4 1-50,-24 6-75,-14 1-75,-4 5-66,-5 0-1066,15-5-3359,1-1-3572,5 1-1708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07.1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1 385 9108,'0'0'318,"0"0"-33,0 0 334,0 0-101,33-7-27,110-24-278,-106 22-108,-1-3-1,0-1 1,-1-1 0,23-14-105,-6 3 171,-2 2-68,370-160-631,-359 157-1499,-49 21-1148,-6-4-2956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07.5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1 528 6179,'0'0'315,"30"-17"744,103-56 168,-19 14 2482,74-23-3709,98-23 1132,-203 76-1088,52-17 77,143-54-2062,-251 88-14,-22 7-1116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07.9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1 668 6403,'0'0'1507,"0"0"-818,40-14 631,-13 5-1087,86-29 1058,50-29-1291,275-118 2078,224-100-1635,-626 269-661,-13 5-571,-1 1 0,2 1 0,0 0 1,0 2-1,7 0 789,-27 6-2663,-4 1-2347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08.8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5 597 4082,'0'0'1670,"0"0"-979,0 0-376,0 0 48,0 0 213,-1 0-393,1 0-1,0 1 1,-1-1-1,1 0 1,0 1 0,0-1-1,-1 0 1,1 0 0,0 1-1,0-1 1,-1 0 0,1 1-1,0-1 1,0 1 0,0-1-1,0 0 1,-1 1 0,1-1-1,0 1 1,0-1-1,0 0 1,0 1 0,0-1-1,0 1 1,0-1 0,0 0-183,19 1 230,0-1 1,0-2-1,0 1 0,-1-2 1,1-1-1,-1 0 1,0-1-1,6-4-230,238-99 962,-49 19-627,589-234-162,-771 310-213,-2 1-88,0 2 0,0 0 0,15-1 128,-24 9-2441,-19 2 459,-1 0-1070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09.2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0 498 7571,'0'0'353,"31"-15"383,-16 8-574,216-96 1661,477-172 842,-638 248-2617,-19 7-20,2 1 1,0 4-1,2 0-28,-29 14-330,-25 1-545,-1 0-694,0 0-1344,0 0-2442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46.5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 0 0,'0'0'3023,"0"0"-1615,0 0-525,0 0-498,0 0-297,0 0-11,0 0 115,0 0 446,0 0 448,0 0-89,0 0-292,0 0-164,0 0-45,0 0-162,0 0-203,0 0 13,0 0-24,0 0 13,0 0-74,0 0-80,-7 10-3763,7-10-2122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46.8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0 0 4674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51.6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0 2833,'0'0'4234,"0"0"-3065,0 0-489,0 0 449,0 0-385,0 0-501,-1 1-1145,-5 3 6529,6-2-7063,0 6-3996,0-7 177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3:51.9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1 0 4050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2:46.0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1270 4866,'0'0'777,"0"0"781,0 0 272,0 0-307,0 0-42,-3 2 1371,12-4-1177,16-9-1251,-1-2 0,-1 0-1,0-2 1,7-6-424,15-10 365,704-442 5043,-348 224-4443,99-59-871,-401 252-126,59-23 32,-157 78-102,-1 1-853,-5 0-1982,-46 1-2978,21 5 1332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2:46.9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 1 6723,'0'0'1166,"0"0"147,0 0 717,0 0-542,0 0-786,0 0-14,-5 7 177,3-4-797,-14 29 638,15-30-654,0-1 1,1 1-1,-1 0 1,1 0-1,0-1 0,0 1 1,0 0-1,-1 0 1,2-1-1,-1 1 0,0 0 1,0 0-1,0 0 1,1-1-1,-1 1 1,1 0-1,0-1 0,-1 1 1,1 0-1,0-1 1,0 1-1,0-1 0,0 1-52,1 0 81,1 1-1,0-1 0,-1 0 0,1 0 0,0 0 1,0-1-1,0 1 0,0 0 0,0-1 0,1 0 1,-1 0-1,0 0 0,1 0 0,-1 0 0,3-1-80,9 2 617,1-1 0,0-1 1,0-1-618,6 1 120,283-7 470,-304 7-589,-1 0 0,1 1 1,-1-1-1,1 0 0,-1 0 0,1 0 1,-1 0-1,1 1 0,-1-1 0,1 0 0,-1 0 1,1 1-1,-1-1 0,0 0 0,1 1 1,-1-1-1,0 1 0,1-1 0,-1 0 1,0 1-1,1-1 0,-1 1 0,0-1 1,0 1-1,1-1 0,-1 1 0,0-1 1,0 1-1,0-1 0,0 1 0,0-1 1,0 1-1,0 0-1,1 21 34,-1-16-16,0 12 29,0-2-34,0 0 1,0 1-1,-2-1 1,0 0 0,-1 1-1,-4 13-13,-5 7 27,3 0 0,0 1-1,3 0 1,1 1 0,2-1-1,2 38-26,-17-75 126,15-1-120,0 0 0,0 1 0,0-2 0,0 1 0,0 0 0,0-1 0,0 1 0,0-1 0,0 0-1,0 0 1,0 0 0,0 0 0,0 0 0,1-1 0,-1 1 0,1-1 0,-1 0 0,1 0 0,-1 0 0,1 0 0,0 0 0,0-1 0,0 1 0,0 0 0,0-2-6,-22-31 43,2-2 1,1 0-1,1-3-43,-23-41 52,22 44 42,-2 1-1,-12-13-93,26 38 151,0 0-1,-1 0 0,0 1 0,-1 1 1,0-1-1,0 2 0,-1 0 1,-12-7-151,23 15 4,0-1 0,0 0 0,0 1 0,-1-1 0,1 1 0,0 0 0,0-1 0,0 1 1,0 0-1,-1 0 0,1 0 0,0 0 0,0 0 0,-1 0 0,1 0 0,0 0 1,-1 0-5,2 0-73,0 1 1,-1-1-1,1 1 1,0-1-1,-1 0 1,1 1-1,0-1 1,-1 1 0,1-1-1,0 1 1,0-1-1,-1 1 1,1-1-1,0 1 1,0-1-1,0 1 1,0-1 0,0 1-1,0-1 1,0 1-1,0-1 1,0 1-1,0-1 1,0 1-1,0 0 1,0-1 0,0 1-1,1-1 1,-1 1-1,0-1 1,0 1-1,0-1 1,1 0-1,-1 1 73,6 4-4732,1-1-828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2:48.5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131 1 6803,'0'0'1091,"0"0"-18,0 0 1093,0 0-565,0 0-251,-21 30-310,-67 97-357,85-123-546,0 1 0,1 0 0,-1-1 0,1 1 0,0 0-1,0 0 1,1 1 0,0-1 0,-1 2-137,2-6 31,0 0 1,0 0-1,0 0 1,0 0-1,0 0 0,0 0 1,0 1-1,1-1 0,-1 0 1,0 0-1,1 0 1,-1 0-1,0 0 0,1 0 1,0 0-1,-1 0 0,1 0 1,-1 0-1,1 0 1,0 0-1,0-1 0,0 1 1,-1 0-1,1 0-31,4 1 62,-1-1-1,0 1 1,1-1 0,-1 0-1,1 0 1,-1 0-1,1-1 1,-1 0 0,1 1-1,-1-2 1,1 1-1,1-1-61,8 1 168,91-1 663,-50 0 840,0 2 0,28 5-1671,-74-5 40,1 0-1,-1 1 1,0 1 0,0-1 0,0 2-1,0-1 1,0 1 0,6 4-40,-11-6 16,-1 1-1,1 0 1,0 0 0,-1 0-1,0 0 1,0 1 0,0-1-1,0 1 1,0 0 0,-1 0-1,1 0 1,-1 0 0,0 0-1,-1 1 1,1-1 0,-1 0-1,0 1 1,1 4-16,2 28 72,-1 0 1,-3 0-1,-2 23-72,1-35-6,0-12 11,0 0 0,-1 0-1,0 0 1,-1 0 0,-1-1 0,0 1 0,-5 9-5,-5 6-229,-1 0 0,-11 14 229,23-37-974,-5 7 1233,4-9-3757,1-2-3911,3-1 1887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2:49.5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0 402 7267,'0'0'985,"0"0"-358,0 0 675,0 0-494,0 0-26,12-18 890,40-55-946,-46 63-676,1 0-1,-1-1 1,-1 0-1,0 0 1,0 0-1,-1-1 1,-1 1-1,0-1 0,0 0 1,-1 0-1,-1 0 1,0 0-1,0-1 1,-1 1-1,-2-6-49,2-4-19,0 19-20,0 0 1,0 0-1,0 0 0,0 0 1,-1 0-1,1 0 0,-1 0 1,0 0-1,0 0 0,0 0 1,0 1-1,0-1 0,-1 0 1,1 1-1,-1-1 0,0 1 0,0-1 1,-1 0 38,1 1 39,-1 1 1,1-1 0,0 1-1,-1 0 1,1 0 0,-1 0-1,1 0 1,-1 0-1,0 1 1,1-1 0,-1 1-1,0 0 1,1 0-1,-1 0 1,0 0 0,1 0-1,-1 0 1,0 1 0,0-1-1,-2 2-39,4-2 15,1 1 0,-1 0 0,0 0-1,0-1 1,0 1 0,1 0 0,-1 0 0,1 0 0,-1 0-1,1 0 1,-1 0 0,1 0 0,-1 0 0,1 0 0,0 0-1,-1 0 1,1 0 0,0 1 0,0-1 0,0 0 0,0 0-1,0 0 1,0 0 0,0 0 0,1 1-15,-1 3 37,-3 53 155,2-1 1,6 38-193,-3-83 22,1 0 0,0 0 1,1 0-1,0-1 0,0 0 1,2 0-1,-1 0 1,2-1-1,-1 1 0,1-1 1,1-1-1,4 6-22,-1-3 16,0-1 0,1 0 0,0-1 1,0 0-1,1-1 0,1 0 0,-1-1 0,1 0 0,7 2-16,-20-10 1,0 0 10,1 1-1,0 0 1,0-1-1,0 1 1,0-1 0,0 1-1,0-1 1,0 0-1,0 0 1,0 0-1,1 0-10,-3-4 147,0-252 75,0 256-224,0 0 0,0-1 0,1 1 0,-1-1 0,0 1 0,0 0 0,0-1 1,1 1-1,-1 0 0,0-1 0,0 1 0,1 0 0,-1-1 0,0 1 0,1 0 1,-1 0-1,0-1 0,1 1 0,-1 0 0,1 0 0,-1-1 0,0 1 0,1 0 0,-1 0 1,1 0-1,-1 0 0,0 0 0,1 0 0,-1 0 0,1 0 0,-1 0 0,1 0 2,18 0-89,-13 0 76,-4 0 13,0 0 0,-1 1 0,1-1 0,0 1-1,0 0 1,0-1 0,0 1 0,-1 0 0,1 0 0,0 0 0,-1 0 0,1 1 0,-1-1 0,1 0-1,0 1 1,23 27 4,-12-13-3,0-2-1,-10-10 0,0 0-1,0 0 0,1 0 0,0-1 1,-1 1-1,1-1 0,1 0 0,3 2 1,-2-4-5,-5-4 72,-1-206 34,0 207-117,0 16-213,0-1 218,-1 4 33,2 0 0,0-1 0,2 11-22,-2-22 3,0 0 0,0-1 0,1 1 0,-1 0 0,1-1 0,0 0 1,0 1-1,1-1 0,-1 0 0,1 0 0,0 0 0,0-1 0,0 1 0,1-1 0,0 1-3,-2-2 1,0-1 0,0 0 0,1 0 0,-1 0 0,0 0 0,1 0-1,-1-1 1,0 1 0,1-1 0,-1 1 0,0-1 0,1 0 0,-1 0 0,1 0 0,-1 0 0,1-1-1,5 1 44,-7 0-42,0 0 1,0-1 0,0 1 0,0-1 0,-1 1-1,1-1 1,0 1 0,0-1 0,0 1-1,-1-1 1,1 0 0,0 0 0,-1 1 0,1-1-1,0 0 1,-1 0 0,1 0 0,-1 0 0,1 1-1,-1-1 1,0 0 0,1 0 0,-1 0-1,0 0 1,0 0 0,1 0 0,-1 0 0,0 0-1,0-1-2,3-36 15,-2 33-6,0-41 112,-1-24-121,-1 55 16,-1 0 0,0 0 1,-1 1-1,-1-1 0,0 1 0,-4-9-16,7 20 8,-1-1-1,1 1 0,0-1 0,0 0 0,0 1 0,1-1 0,-1 0 0,1 0 0,0-1-7,4 4-90,0 1 87,32-1 8,-1 2 1,0 2-1,1 1 1,17 5-6,-44-7 3,0 0-1,0 1 1,0 0-1,-1 0 1,1 1-1,-1 0 1,0 1-1,0-1 1,-1 2-1,1-1 1,-1 1-1,0 0 1,0 0-1,-1 1 1,0 0-1,0 0 1,-1 1-1,0-1 1,0 1-1,1 3-2,-3-4 5,0 1-1,-1-1 1,0 0-1,0 1 1,-1-1-1,0 1 1,0-1 0,-1 4-5,0-7 3,0 0 0,0 0 0,0 1 1,-1-1-1,0 0 0,0 0 0,0 0 1,0 0-1,-1 0 0,1 0 0,-1 0 1,0 0-1,0-1 0,-1 1 0,-1 2-3,-2 0-26,0-1 0,1 1 0,-2-1 0,1-1 0,0 1 0,-1-1 0,-1 0 26,4-2-318,1 0-1,-1 0 1,0-1 0,0 0 0,0 0-1,0 0 1,0 0 0,0-1 0,-2 1 318,-9-1-3831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2:49.9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60 155 7011,'0'0'870,"0"0"-78,0 0 870,-2 29-586,-5 91-722,7-116-312,-1 1-1,1 0 0,0-1 0,0 1 0,1 0 1,-1-1-1,1 1 0,0 0 0,1 1-41,-2-6 10,1 1 0,-1 0 0,1 0 1,0-1-1,-1 1 0,1 0 0,-1-1 0,1 1 0,0-1 0,0 1 0,-1-1 0,1 1 1,0-1-1,0 1 0,0-1 0,-1 0 0,1 0 0,0 1 0,0-1 0,0 0 0,0 0 0,0 0-10,7 3 58,0-1-25,-1 0 0,0 0 0,1-1 0,-1 1 0,1-2-1,-1 1 1,1-1 0,-1 0 0,1-1 0,0 0 0,-1 0-1,0 0 1,1-1 0,-1 0 0,0-1 0,0 1 0,0-1-1,0-1 1,0 1 0,-1-1 0,1-1 0,-1 1 0,0-1-1,-1 0 1,1 0 0,-1-1-33,3-4 14,0 0 1,-1-1-1,0 0 0,-1 0 0,0-1 0,-1 1 1,0-1-1,-1-1 0,-1 1 0,0 0 1,0-1-1,-1 0 0,-1 1 0,0-1 1,-1 0-1,0 0 0,-1 0 0,-1-5-14,1 14 14,0 0-1,0 0 1,0 0-1,0 0 1,-1 0-1,1 0 0,-1 1 1,0-1-1,0 1 1,-1-1-1,1 1 1,-1 0-1,0 0 1,0 0-1,0 0 1,0 0-1,0 1 1,0-1-1,-1 1 1,1 0-1,-1 0 0,0 0 1,1 1-1,-1-1 1,0 1-1,0 0 1,0 0-1,0 0 1,-1 1-14,-4-2 20,0 1 1,0 0-1,1 1 1,-1 0-1,0 0 0,0 1 1,0 0-1,1 1 1,-1 0-1,0 0 1,1 1-1,0 0 0,-8 4-20,6-2 4,1 1 0,0 0 0,1 0 0,0 1-1,0 1 1,0-1 0,1 1 0,0 1-1,-3 3-3,6-5-1,-1 0 0,1 0 0,0 0-1,1 0 1,-1 1 0,2-1-1,-1 1 1,1 0 0,0 0 0,0 0-1,1 0 1,0 8 1,1-11 3,0-2-15,0-1 0,0 1 0,0 0 0,0 0 0,0-1 1,0 1-1,1 0 0,0-1 0,-1 1 0,2 2 12,-1-4-35,0-1 0,0 1 0,0 0 0,1 0 1,-1 0-1,0-1 0,1 1 0,-1 0 0,0-1 0,1 1 0,-1-1 0,0 0 1,1 1-1,-1-1 0,1 0 0,-1 0 0,1 0 0,-1 0 0,0 0 0,1 0 35,52 0-4089,-40-3 874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2:50.2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32 4962,'0'0'1225,"0"0"178,0 0 510,0 0-326,0 0-709,0 0-499,-1-9 56,3-13-105,-2 22-324,0 0-1,0 0 1,0 0-1,1-1 0,-1 1 1,0 0-1,0 0 0,1 0 1,-1 0-1,0 0 1,0 0-1,1 0 0,-1 0 1,0 0-1,0 0 1,1 0-1,-1 0 0,0 1 1,0-1-1,0 0 0,1 0 1,-1 0-1,0 0 1,0 0-1,0 0 0,1 0 1,-1 1-1,0-1 1,0 0-1,0 0 0,0 0 1,1 1-1,-1-1 0,0 0 1,0 0-1,0 0 1,0 1-1,0-1 0,0 0 1,0 0-1,1 0 1,-1 1-1,0-1 0,0 0-5,27 55 412,-10-20-95,155 304 537,-96-199-3276,-74-136-809,-2-4-2174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2:50.6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9 368 6931,'0'0'1398,"0"0"-731,0 0-5,0 0 344,0 0-371,20-7 47,64-24-324,-80 29-326,0 0 1,-1 0-1,1 0 0,-1 0 1,0 0-1,1-1 1,-1 0-1,0 1 0,-1-1 1,1 0-1,0-1 0,-1 1 1,0 0-1,0-1 1,0 1-1,0-1 0,0 0 1,1-3-33,0-1 9,2-7 50,-1-1 0,0 1 0,-1-1 0,-1 0 0,-1 0 0,0 1 0,-1-1 0,-1-11-59,0-2 161,2 23-46,-2 0 1,1-1 0,-1 1-1,0 0 1,0 0 0,-1-5-116,1 9 33,0 1 1,0-1 0,0 0 0,0 0 0,0 0 0,0 1 0,0-1 0,0 0 0,-1 1 0,1-1 0,-1 1 0,1 0 0,-1-1 0,1 1 0,-1 0 0,0 0-1,0 0 1,1 0 0,-1 0 0,0 1 0,0-1 0,-1 0-34,0 0 29,-1 0 0,0 1-1,0-1 1,1 1 0,-1 0 0,0 0-1,0 0 1,0 0 0,1 1 0,-1-1-1,0 1 1,1 0 0,-1 0 0,0 0-1,1 1 1,-1-1 0,1 1 0,0 0-1,-1 0 1,1 0 0,0 1-1,0-1 1,1 0 0,-1 1 0,0 0-1,1 0 1,-1 0 0,1 0 0,0 0-1,0 0 1,0 2-29,-4 7 19,0 0 0,0 1 0,1 0 0,1 0 0,0 0 0,1 0 0,1 1 0,-1 2-19,0 11 135,0 0 0,2 0-1,1 6-134,0-26 24,1 1 0,0 0 0,0-1-1,0 1 1,1-1 0,0 1-1,1-1 1,0 0 0,0 0 0,0 0-1,1-1 1,0 1 0,2 2-24,3 1 56,0 1 0,1-1 0,0 0 0,0-1 0,1 0 0,11 6-56,-14-11 16,-1 0 0,1 0 0,0-1 0,0 0 0,0 0 0,1-1 0,-1 0 0,0 0 0,1-1 0,0 0 0,6-1-16,-4 0 6,0 0-1,1-1 1,-1 0-1,8-2-5,-15 2-13,1-1 0,-1 1 0,0-1 0,0 0-1,0 0 1,0 0 0,0-1 0,-1 0-1,1 1 1,-1-1 0,0 0 0,3-4 13,1 0-348,-1 0 1,0-1 0,-1 0-1,0 0 1,0-1-1,-1 0 1,0 1-1,0-1 1,-1-1-1,0 1 1,-1 0 0,0-1-1,0-7 348,-1-9-3303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2:51.4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1 207 8548,'0'0'854,"0"0"317,0 0 518,0 0-678,9 30-408,29 100 154,1-21-121,-8-22-63,-23-59-382,-1-1-1,-1 1 1,-1 0 0,0 22-191,-7-72 41,0 0 0,-2 1 0,-1-1 1,-3-9-42,-8-37-120,-25-195-419,40 255 377,1 15 50,-1 1 88,1 0-1,0 1 1,0-1 0,1 0 0,0 0-1,1 0 1,0 0 0,0 0 0,0 0-1,1 0 1,0-1 0,4 6 24,-2-4-16,1-1 1,0 0-1,0 0 0,1-1 1,0 1-1,1-2 0,5 6 16,-9-10 13,-1 0-1,1 1 0,-1-1 0,1 0 1,0-1-1,0 1 0,-1-1 1,1 1-1,0-1 0,0 0 0,1-1 1,-1 1-1,0-1 0,0 0 0,0 0 1,0 0-1,0 0 0,1-1 1,-1 1-1,2-2-12,-5 1-6,1 0 1,-1 0-1,1 0 1,-1 0-1,0-1 1,1 1-1,-1 0 1,0-1 0,0 1-1,0-1 1,0 1-1,0-1 1,0 1-1,-1-1 1,1 0-1,-1 1 1,1-1-1,-1 0 1,1 0-1,-1 0 1,0 1-1,0-1 1,0 0-1,0 0 1,0 0-1,0 0 6,0-2-12,3-70 324,-5-45-312,2 114 0,-4-27 6,0 0-1,-3 1 0,0 0 1,-2 0-1,-1 1 0,-3-5-5,13 38-27,1-1 0,-1 0 0,0 1 1,0-1-1,1 0 0,-1 1 0,-1-1 0,1 0 0,0 1 0,-1-1 27,0 13-91,1-6 87,0 9-44,0 0 0,3 14 48,-1-26 56,-1 1 0,1-1 0,0 0 1,0 1-1,1-1 0,-1 0 0,1 0 0,1 0 1,1 2-57,24 30 1123,3 0 1,20 17-1124,22 27-1821,-44-49-3445,-28-31 1870,-2-2-2412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2:51.8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0 100 8356,'0'0'1497,"0"0"-804,0 0 646,0 0-298,0 0-654,7 26-182,22 85-87,-27-103-106,1 0 1,-1-1 0,1 1 0,1-1 0,0 0 0,0 0 0,0 0 0,1-1-1,0 1 1,0-1 0,0 0 0,1-1 0,2 2-13,3 4 1,-6-6-7,-3-3 9,0 1 0,0-1 1,1 1-1,-1-1 0,1 0 1,0 0-1,-1 0 0,1 0 0,0-1 1,0 1-1,0-1 0,0 0 1,0 1-1,1-1 0,-1-1 0,0 1 1,0 0-1,1-1-3,-3 0 0,0 0 0,-1 0 0,1-1 1,0 1-1,0 0 0,-1-1 0,1 1 0,0 0 0,0-1 0,-1 1 1,1-1-1,0 1 0,-1-1 0,1 1 0,0-1 0,-1 1 0,1-1 1,-1 0-1,1 1 0,-1-1 0,0 0 0,1 1 0,-1-1 0,0 0 0,1 0 1,-1 1-1,0-1 0,0 0 0,1 0 0,-1 0 0,3-29 117,-3 24-94,2-25 6,-2-1 1,-1 0-1,-2 1 0,-1-1 1,-1 1-1,-1 0 1,-7-15-30,8 30-16,-11-27-17,16 42-33,0 5-102,0 38-773,0-11-4617,0-30-1083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2:52.1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8276,'0'0'744,"0"0"-165,0 0 579,0 0-248,0 0-569,7 20-42,-2-4-138,7 24 534,1-1-1,13 20-694,97 225 982,-110-241-1847,-9-25-1802,-3-16-1055,-1-2-2566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2:52.5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0 122 8532,'0'0'1216,"0"0"-943,0 0 1359,0 0-1312,0 0-320,0 0-256,145-121-1232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16.0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1 457 4002,'0'0'3316,"0"0"-2332,0 0-317,0 0 497,0 0-612,31-6-109,102-22 360,-99 19-485,-1 0 1,0-3-1,9-4-318,16-7 163,591-234 58,-432 168-5314,-198 83 2708,-16 5-227,-3 1-168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16.3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0 295 1777,'0'0'3073,"0"0"-2769,0 0 369,0 0 527,0 0-351,0 0 15,149-83 32,-108 64-287,7 3-241,4-5-144,7-1 16,6 0-224,1-3 16,-4 7-16,0-7-32,0 0-592,-48 16-1505,3-1-1969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16.7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0 531 2033,'0'0'1200,"0"0"-527,0 0 175,197-71 145,-145 52-97,-1 1 209,5 2-1,-8 1-608,-3-1-144,-4 1-191,-3-1-129,-4-3 64,4 1-96,7-1-161,-34 13-2384,6-3-2865</inkml:trace>
  <inkml:trace contextRef="#ctx0" brushRef="#br0" timeOffset="1">1159 112 1745,'0'0'1280,"0"0"-687,0 0 335,0 0-336,0 0 273,190-62-273,-169 56-416,3 0-176,7-7-112,0 4 96,-24 3-336,0-4-4178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17.0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0 401 1008,'0'0'1217,"0"0"-155,0 0-219,33-11-382,110-34-252,80-36 123,-57 19-336,-101 40-9,14-5-206,18-1 219,-68 21-362,-1-2-1,0 0 1,-1-2 0,0-1 0,0-1 0,-1-2 0,3-3 362,-22 14-94,-6 4 84,0-1-1,1 0 0,-1 0 1,0 1-1,0-1 0,0 0 1,0 0-1,1 0 0,-1 0 1,0 0-1,0-1 1,-1 1-1,1 0 0,0 0 1,0-1-1,-1 1 0,1 0 1,0-2 10,2-3-27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17.4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0 600 6195,'0'0'1376,"0"0"-1215,0 0 783,0 0-560,197-93-192,-149 71-128,1 0-64,-8 7-48,-31 9-656,-6-1-2898</inkml:trace>
  <inkml:trace contextRef="#ctx0" brushRef="#br0" timeOffset="1">784 187 5987,'0'0'1713,"0"0"-1457,0 0 1184,0 0-607,0 0-593,176-65 272,-139 49-368,-2 1-144,3-7 64,-7 0-288,-3-2 224,-22 11-2497,-2 4-2641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17.7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0 227 7235,'0'0'945,"0"0"95,0 0 673,0 0-801,0 0-79,228-99-529,-166 83-272,-7 1 272,0-1-304,-7 1 0,-3 2 0,-7-2-48,-3 2-656,3 1-721,-35 6-624,4-1-2721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18.0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1 407 6771,'0'0'1166,"0"0"27,0 0-33,0 0-701,0 0-299,32-18-123,106-57-58,-121 66-387,1 1 0,0 1 0,0 0 0,0 1 0,18-3 408,12-4-3146,-15 2 1371,72-25 600,183-73 13211,-168 54-11571,-89 42-720,-20 8-1554,0 0 0,-1 0-1,7-5 1810,-10 4-3780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18.4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1 289 5971,'0'0'2385,"0"0"-1537,0 0 657,0 0-721,0 0-111,0 0-17,0 0-640,200-62 160,-172 50-176,-4 2 0,0 4-32,-7 0-208,0 3-1201,-17 3-160,0 0-1184</inkml:trace>
  <inkml:trace contextRef="#ctx0" brushRef="#br0" timeOffset="1">477 118 6803,'0'0'1313,"0"0"-881,0 0 144,0 0-496,0 0-80,0 0 176,190-71-176,-163 62 16,-3 2-32,-6 4-128,-8 0-32,0 0-496,1 0-257,6-3-879,4 0-786,-14 3 738,3-1 1119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21.0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1 131 9252,'0'0'3634,"0"0"-1628,0 0-66,0 0-257,0 0-909,0 0-521,9 1-69,4-1-115,-1-1 0,1 0 0,0-1 0,-1 0 0,6-2-69,71-22 230,-29 8-188,201-59-13,-278 76 775,-19 4-565,-22 12 20,-18 8-259,6-2 88,-25 8-5,102-30-614,1 0 0,-1 0 1,0 1-1,0 0 0,7 1 531,15-1-1407,-4-7-1669,-4 0-811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21.5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 74 11893,'0'0'4146,"0"0"-2905,0 0 282,0 0-293,0 0-848,-7 0-193,-15 0-29,15 0-159,23 0 12,0-1-34,0 0 1,0-1 0,0-1 0,-1-1 0,2 0 20,82-29-38,-24 8 147,-98 27 780,-10 10-787,2 1 0,-8 5-102,-1 1 57,26-10-20,13-9-82,1 0-107,10 0-710,0 0-1,0 0 1,-1-1 0,1-1-1,0 1 1,7-4 862,12-11-5591,-20 7-3637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22.6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6 109 7283,'0'0'5136,"0"0"-3506,0 0-171,0 0 364,0 0-1111,0 0-432,11 2 398,41 3 1603,47-1-2281,-34-2 267,-24-2-128,-26 0-136,1 0-1,0 1 1,-1 0-1,1 2 1,7 1-3,-22-3 7,0 0 0,1 0 1,-1 0-1,1 0 0,-1 0 1,0 0-1,0 1 0,0-1 1,0 0-1,0 1 0,0-1 1,0 0-1,0 1 0,0-1 0,-1 1 1,1 0-1,-1-1 0,1 1 1,-1 0-1,1-1 0,-1 1 1,0 0-1,0-1 0,0 1 1,0 0-1,0 0-7,0 8 62,0 0 0,-1 0-1,0 0 1,-1 2-62,-2-2 91,0 1 0,0-1 0,-1 0 0,-1 0 0,1-1 0,-2 0 0,1 0 0,-1 0 0,-7 6-91,-5 9 35,-2 3-31,-61 82 223,71-90-229,0-1-1,0 1 1,2 1-1,1 0 1,-2 5 2,6-13 71,-2 13-124,6-24 67,-3-1 4,3 0 14,0 0 27,0 0 152,-7-40 235,2 0 1,1-1-1,3 1 1,1-20-447,-1-36 87,0 69-48,-1-24-121,-6-35 82,5 71 86,1 0 0,-2 0 0,0 1 0,-1 0 0,0 0 0,-1 0 0,-1 0 0,-1 0-86,7 12 34,0 0 0,0 0 0,-1 0-1,1 0 1,-1 0 0,1 0 0,-1 0-1,0 0 1,0 1 0,0-1 0,0 1-1,0-1 1,0 1 0,0 0 0,0 0-1,-1 0 1,1 0 0,0 0 0,-1 0-1,1 1 1,0-1 0,-1 1 0,1-1-1,-1 1 1,1 0 0,-1 0-34,2 0-2,1 0-1,0 0 1,0 0 0,0 0-1,-1 0 1,1 0 0,0 1-1,0-1 1,0 0 0,-1 0-1,1 0 1,0 0 0,0 0-1,0 0 1,-1 0 0,1 1-1,0-1 1,0 0 0,0 0-1,0 0 1,0 0 0,0 0-1,-1 1 1,1-1 0,0 0-1,0 0 1,0 0 0,0 1-1,0-1 1,0 0 0,0 0-1,0 0 1,0 1 0,0-1-1,0 0 1,0 0 0,0 0-1,0 1 1,0-1 0,0 0-1,0 0 1,0 0 0,0 1-1,0-1 1,0 0 0,0 0 2,1 3-13,-2 10-45,0-9-268,1 1 0,-1 0 0,1 0 0,0 0 0,1 0 0,-1 0-1,1-1 1,0 1 0,0 0 0,2 2 326,13 14-3033,-5-13-2799,-5-6-4037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23.2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1 255 16552,'0'0'1173,"0"0"-159,0 0 835,0 0-1182,0 0-539,0 0 43,6 26-75,20 83-51,-21-81-30,-1 1 0,-1-1 0,-1 1 0,-2 5-15,1 20 12,-1-46-6,1 18-13,-1-26 9,0 1-1,0-1 1,-1 1 0,1 0 0,1-1-1,-1 1 1,0-1 0,0 1 0,0-1 0,0 1-1,0 0 1,0-1 0,1 1 0,-1-1-1,0 1 1,1-1 0,-1 1 0,0-1-1,1 1 1,-1-1 0,0 1 0,1-1 0,-1 0-1,1 1 1,-1-1 0,1 0 0,-1 1-1,1-1-1,0-1 28,0 1 0,-1-1 0,1 0 0,0 0-1,0 1 1,-1-1 0,1 0 0,-1 0 0,1 0 0,-1 0-1,1 0 1,-1 0 0,0 0 0,1 0 0,-1 0 0,0 0-1,0 0 1,1-1 0,-1 1 0,0 0-28,1-4 137,15-54 309,2 1-1,23-49-445,-5 23 34,-16 35 7,2 2 1,1 0 0,3 2-1,9-11-41,-29 48-14,0 0 0,0 1 0,1 0 0,-1 1-1,5-3 15,-9 7-7,1 0-1,0 0 0,0 0 0,-1 1 0,1-1 0,0 1 0,1 0 0,-1 0 0,0 0 0,0 0 0,0 1 0,1-1 0,-1 1 1,0 0-1,0 0 0,3 0 8,-5 0-5,0 0 0,-1 0-1,1 0 1,0 1 0,0-1 0,-1 0 0,1 0 0,0 0 0,-1 1 0,1-1 0,0 0-1,-1 1 1,1-1 0,-1 1 0,1-1 0,-1 1 0,1-1 0,-1 1 0,1-1 0,-1 1 0,1-1-1,-1 1 1,1 0 5,2 5-2,0-1 0,-1 1 0,0 0-1,0 1 1,0-1 0,0 0 0,-1 0 0,0 1-1,-1 1 3,2 67 52,-2-55-30,0 51 67,-3 1 0,-3-1-1,-12 52-88,9-75 143,2 1-1,2-1 0,2 42-142,3-90 2,0 0-1,0 0 0,0 1 1,0-1-1,0 0 0,0 0 1,0 0-1,0 0 0,0 0 1,0 0-1,0 1 0,0-1 1,0 0-1,0 0 0,0 0 1,0 0-1,0 0 0,0 0 1,0 0-1,1 1 0,-1-1 1,0 0-1,0 0 0,0 0 1,0 0-1,0 0 0,0 0 1,0 0-1,1 0 0,-1 0 1,0 0-1,0 0 0,0 0 1,0 0-1,0 0 0,0 0 1,1 0-1,-1 0 0,0 0 1,0 0-1,0 0 0,0 0 1,0 0-1,1 0 0,-1 0 1,0 0-1,0 0 0,0 0 1,0 0-1,0 0 0,0 0 1,1 0-1,-1 0 0,0 0-1,8 0 46,-4 0-21,0 1 1,1-1 0,-1 0 0,0-1 0,1 1 0,-1-1 0,0 0 0,0 0 0,1 0 0,2-2-26,2-2 30,0-1 0,0 0 0,-1 0 0,0-1 0,0 0 1,4-6-31,43-54-45,-33 39-113,-4 7-304,13-17-746,-16 4-3586,-10 5-5477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25.1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0 631 6211,'0'0'592,"35"-12"603,248-89 1708,793-288 376,-1066 385-3357,-15 3-45,-22 7-42,-53 22 466,-28 15-301,-1 2-79,-135 45-1762,-67 26-517,305-114 1709,39-7 190,50-25 751,59-31-292,-69 28 263,269-126 1741,-103 46-1521,-130 66-286,-94 42-53,-15 5-138,0 0 0,0 0 0,0 0 0,0 0 0,0 0 0,0 0 0,0 0 0,0 0 0,0 0 0,0 0 0,0 0 0,0 0 0,0 0 0,0 0 0,0 0 0,0 0 0,0 1 0,0-1 0,0 0 0,0 0 0,0 0 0,0 0 0,0 0 0,0 0 0,0 0 0,0 0 0,0 0 0,0 0 0,0 0 0,0 0-6,-56 30 458,41-23-432,-158 72-527,92-48-1465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26.0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1 516 4690,'0'0'1772,"40"-15"92,267-104 1303,419-193 392,-556 243-3471,-168 68-248,-5 1-611,-2 1 575,1-1 0,-1 0 1,1 1-1,0 0 0,-1 0 0,1 0 0,0 1 0,0-1 1,0 1-1,0 0 0,-3 3 196,-13 4-276,-28 9-1181,1 0-781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26.4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1 570 5426,'39'-18'3874,"281"-128"-125,-24 12-468,5 14 1,39 2-3282,-221 84 10,-168 43-2128,-5 7 1080,-3 3 1038,-49 16-5021,57-22-3495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26.8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1 907 7459,'37'-18'1212,"263"-125"2611,-188 91-2024,382-166 2295,-411 184-3950,-37 14-95,2 2 1,24-5-50,-65 22 48,-29 2-124,-1 1 1,1 1-1,0 0 0,0 2 1,-18 7 75,-28 11-2502,-6 7 2502,70-28-89,-40 17-2166,0 2 1,-6 6 2254,43-23-230,5-4 176,0 1 1,1 0 0,-1-1-1,0 1 1,1 0 0,-1 0-1,1 0 1,-1 1 0,1-1-1,0 0 1,-1 0 0,1 1-1,0-1 1,0 1 0,0-1-1,0 1 1,0-1 0,0 1-1,0 0 1,1-1 0,-1 1-1,1 0 1,-1 0 0,1 0 53,0 0-357,1 2-465,13-3 683,8-2 326,0-1 1,0-1 0,0-1-1,0 0 1,-1-2 0,0-1-1,0 0 1,-1-2 0,3-1-188,329-178 3999,-192 98-1611,99-37-2388,-204 103 102,75-30 26,-104 45-115,1 1 0,0 1 0,28-3-13,-40 9-54,-33 5-208,-3 1 7,-71 23-3531,55-19-1387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27.1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1 472 656,'0'0'6003,"36"-15"-3885,5-1-1645,189-84 2317,62-41-642,99-44 88,-361 173-2596,-23 9 8,-20 10-28,-19 11-718,22-11 194,0-1 0,0-1 0,-1 1 0,-6 1 904,-7-1-2518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27.4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1 537 7732,'44'-15'979,"17"-7"-412,207-75 2689,0-16 327,-76 30-1895,78-17-1688,-179 73 82,-10 3 15,13-9-97,-87 31-11,-6 2 13,0-1 0,-1 1-1,1 0 1,0 0-1,0 0 1,0-1 0,0 1-1,-1 0 1,1-1-1,0 1 1,0-1 0,-1 1-1,1-1 1,0 1 0,-1-1-1,1 0 1,0 1-1,-1-1 1,1 0 0,-1 1-1,1-1 1,-1 0-1,1 0 1,-1 0 0,1 0-2,-2 0-30,0 1 0,-1-1 0,1 0 0,0 1 0,0 0 0,0-1 0,0 1 0,-1 0 0,1-1 0,0 1 0,0 0 1,0 0-1,-1 0 0,1 0 0,0 0 0,0 0 0,-1 1 0,1-1 0,0 0 30,-6 0-269,-40-1-1208,23 0 190,1 0 0,0 2 0,-1 1 0,-16 3 1287,7 6-5060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27.8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0 600 4834,'0'0'705,"37"-13"514,-1 1-776,213-66 2225,263-79 3500,-298 86-4357,70-7-1811,-269 75-186,-10 1-359,-9 2-246,-15 1-504,5-1 469,6-1 516,0 1-1,-1 0 1,1 1-1,0-1 1,0 2 0,0-1-1,0 1 1,0 0-1,0 1 1,-4 1 310,-29 16-1339,40-20 1283,4 0-27,7-1 105,1-1 1,-2-1-1,1 1 1,0-2-1,0 1 0,-1-1 1,0-1-1,0 0 0,3-2-22,22-10-14,113-45-371,33-4 385,-104 39-365,-50 17-272,-22 8-788,-4 2-2804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30.8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97 751 3442,'0'0'797,"0"0"-399,0 0-70,0 0 157,0 0-90,0 0 35,-5 4 10,-9 10-209,-22 19 1088,33-31-1083,1 0 0,-1 0 0,0-1 0,1 1 0,-1-1 1,0 1-1,0-1 0,0 0 0,0 0 0,0 0 0,0 0 0,-4 0-236,7-1 222,0 0 154,0 0 256,0 0 11,0 0-10,2 0-95,2-1-498,0 1-1,0 0 0,0-1 0,0 0 0,0 0 0,0 0 0,0-1 0,-1 1 1,1-1-1,0 0 0,-1 0 0,1 0-39,15-8 80,-2 1-18,474-221 834,88 2-457,19-7-475,-386 147-1501,-204 84-1243,-8 4-2777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31.9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187 195 7475,'0'0'1905,"0"0"-125,0 0 621,0 0-310,0 0-890,0 0-321,-10 14-36,-19 28-186,3 0 0,1 2 0,-16 39-658,30-51 108,0 0 0,2 1 0,1 1 1,2-1-1,1 1 0,2 0 0,1 31-108,1-61 3,1 0-1,0 0 1,1 0 0,-1 0-1,1 0 1,-1-1-1,1 1 1,0 0-1,1 0 1,-1-1-1,1 1 1,-1-1-1,1 1 1,2 2-3,-1-3 5,-1-1 0,1 0 1,-1 0-1,1 0 0,0 0 1,0-1-1,0 1 0,0-1 0,0 0 1,1 1-1,-1-2 0,0 1 1,0 0-1,1-1 0,-1 1 1,0-1-1,1 0-5,6 1-9,-1 0 0,1 0 1,-1-1-1,1-1 0,-1 1 1,1-1-1,-1-1 0,0 0 0,0 0 1,0-1-1,0 0 0,0-1 1,0 0-1,-1 0 0,0-1 1,0 0-1,0 0 0,0-1 0,0-1 9,13-12-67,0-1 0,0-2 0,-2 0 0,-1-1 0,-1 0 0,2-6 67,-9 12-59,0 0-1,-1-1 1,-1-1 0,-1 0-1,-1 0 1,0 0 0,-1 0-1,-1-1 1,0-8 59,-2-20-163,-2-36 163,0 72 0,-1-1-160,0 0 1,-1 1-1,0-1 0,-1 1 0,0-1 0,-1 1 1,-1 0-1,0 0 0,0 1 0,-1 0 1,-1 0-1,1 0 0,-2 0 0,0 1 0,0 1 1,0-1-1,-2 1 0,1 1 0,-11-8 160,16 13-11,0 0 0,-1 1 0,1 0 0,-1 0 0,1 0 0,-1 0 0,0 0 0,0 1 0,0 0 1,0 0-1,0 1 0,0-1 0,0 1 0,0 0 0,0 0 0,0 1 0,0 0 0,0-1 0,0 2 0,0-1 0,-2 2 11,-2 0-5,1 0-1,1 1 1,-1 1 0,1 0 0,-1 0-1,1 0 1,1 0 0,-1 1 0,1 0-1,0 1 1,-3 3 5,1 1 57,-1 1 1,1-1-1,1 1 0,1 1 0,-1 0 0,-1 6-57,5-11 106,1-1-1,0 0 0,1 1 0,-1-1 0,2 1 0,-1-1 0,1 1 1,0-1-1,0 1 0,1-1 0,0 1 0,0-1 0,1 1-105,-1-5 29,0-1 0,0 1 1,0-1-1,0 1 0,0-1 0,1 0 0,-1 0 0,1 1 0,-1-1 0,1 0 1,0 0-1,0-1 0,0 1 0,0 0 0,0-1 0,0 1 0,0-1 0,2 1-28,3 1 85,0 0 1,1 0 0,-1-1-1,1 0 1,6 1-87,24 2 191,1-2 0,-1-2 0,8-1-191,-23 0 46,18-2-197,-1-2 0,0-2 0,0-1 0,-1-2 0,0-2 0,-1-1 0,2-3 151,-34 13-540,1-1-1,0 0 1,-1-1-1,0 0 1,1 0 540,12-9-4255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33.4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101 11 6195,'0'0'2003,"0"0"-76,0 0 234,0 0-521,0 0-402,-4-7 609,1 4-295,3 6 3202,0 30-4060,-1 34 405,4 1 0,6 28-1099,0-14 889,-1 70-889,-9 84 240,1-232-229,-1 18-83,0 0 0,-1 0 0,-2 0 0,0 0 0,-1 0 0,-1-1 1,-1 0-1,-1 0 0,-1-1 0,0 0 0,-2-1 0,0 0 1,-2 0-1,-2 1 72,9-13-548,-1-1-936,6-3-4432,1-3-4075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34.1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484 0 11525,'0'0'1942,"0"0"179,0 0 222,0 0-684,0 0-469,0 0 32,-19 31-64,-62 102-176,65-104-796,2 1 0,1 0 0,0 2-186,-4 12 170,-15 25-40,-4-1-1,-2-2 1,-3-2 0,-2-1-1,-28 27-129,70-89 0,0 1-1,0-1 0,0 1 0,-1-1 0,1 1 0,0-1 0,-1 0 1,1 1-1,-1-1 0,0 0 0,1 0 0,-1 0 0,0 0 1,0-1-1,1 1 0,-1 0 0,0-1 0,0 1 0,-1-1 1,2-1-52,0 0-1,1 0 0,-1 0 1,1 0-1,-1 0 1,0 0-1,1-1 0,0 1 1,-1 0-1,1 0 1,0-1-1,-1 1 0,1 0 1,0 0-1,0-1 0,0 1 1,0 0-1,1-1 53,-2-2-227,-7-112-4748,6-42 4975,2 140-368,1 0 1,0 0-1,2 0 0,1-2 368,-2 12-112,0-1-1,0 1 1,1 1-1,1-1 0,-1 0 1,1 1-1,0-1 1,1 1-1,4-5 113,-9 12 4,1-1 0,-1 0 0,1 1 0,-1-1 0,1 1 0,0-1 0,-1 1 0,1 0 0,-1-1 0,1 1 0,0-1 0,-1 1 0,1 0 1,0 0-1,-1-1 0,1 1 0,0 0 0,0 0 0,-1 0 0,1 0 0,0 0 0,0 0 0,-1 0 0,1 0 0,0 0 0,0 0 0,-1 0 0,1 0 0,0 1 0,0-1 0,-1 0 0,1 1 0,0-1 0,-1 0 0,1 1 0,0-1-4,18 20 290,90 127 1999,8-4 0,34 25-2289,-147-165-82,3 5-2533,-7-8-1699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4:13.4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1318 2701 1745,'0'0'4311,"0"0"-2820,0 0-346,0 0 642,0 0-703,0 7 1893,0-5 1167,0-2 4302,0-17-8294,-2-1 1,0 1 0,-1 0-1,-1 0 1,-4-11-153,6 9 297,2 17-230,0 0 0,0-1 0,0 1 0,-1-1 0,1 1 0,0 0 0,-1-1 0,0 1 0,0 0 0,1 0 1,-1-1-1,-1 1-67,-5-9 777,4 5-751,-3-8 298,4 11-295,1 1 0,-1-1 0,1 0 1,0 0-1,0 0 0,0 0 0,1 0 1,-1 0-1,1 0 0,-1 0 0,1 0 1,0-1-30,0 3 11,0 1 1,0-1 0,0 0 0,-1 0 0,1 0 0,0 0 0,-1 1-1,1-1 1,0 0 0,-1 0 0,1 1 0,-1-1 0,1 0 0,-1 1-1,1-1 1,-1 0 0,0 1 0,1-1 0,-1 1 0,0-1 0,0 1-1,0-1-11,0 1 21,0-1-1,1 1 0,-1-1 0,0 0 1,0 1-1,1-1 0,-1 0 0,0 1 1,1-1-1,-1 0 0,1 0 0,-1 0 1,1 0-1,-1 0-20,-5-19 71,0 0 0,-1 0 0,-8-13-71,8 10 94,7 21-89,0 0 1,-1 0 0,1 0 0,-1-1-1,0 1 1,0 0 0,1 0-1,-1 0 1,-1 0 0,1 0 0,0 1-1,0-1 1,-1 0 0,0 0-6,1 0 10,-1 0 1,1 0-1,-1 0 0,1 0 1,0-1-1,0 1 1,0 0-1,0-1 1,0 1-1,0 0 1,0-3-11,-5-13 37,4 13-25,0-1 0,1 1 0,-1-1 0,1 1 0,0-1 0,1 1 0,-1-5-12,-4-26 129,-9 6-5,11 26-96,0-1-1,1 0 1,0 0-1,-1 0 1,0-5-28,-18-56 77,18 57-80,-18-34 89,4-4-57,6 31-29,10 15 0,0 0 0,0 0 1,0-1-1,1 1 0,-1 0 0,0 0 0,0-1 1,1 1-1,-1-1 0,0 1 0,1 0 0,0-1 1,-1 1-1,1-2 0,-1-2 3,0 0 0,0 0 0,-1 0 0,1 1 0,-1-1 0,0 0 0,-1 1 0,1-1-3,-7-15 50,-29-54 44,-6-17-94,38 79 16,-1 0 0,1 0-1,-2 0 1,0 1 0,-2-2-16,-15-23 28,-6-10-69,-17-29 122,-24-49-44,37 56-37,11 12 44,10 21-5,-5-14-37,11 28 13,-1 0 0,-6-12-15,6 16 18,2 0 1,1-1 0,-5-17-19,-5-15 21,-8-33-21,0-23 0,13 34 0,3 43 0,-1-1 0,-13-27 0,6 16 0,11 28 0,-2 0 0,0 1 0,0-1 0,-5-4 0,-19-34 0,-25-52 0,43 76 0,2-1 0,1-1 0,1 0 0,8 26 0,-6-29 0,6 30 0,1 2-1,0-1 0,0 1 0,0 0 0,0 0 0,0 0 0,-1 0 0,1 0 0,0 0 0,0 0 0,0 0 0,0-1 0,-1 1 0,1 0 0,0 0 0,0 0 0,0 0 0,0 0 0,-1 0 0,1 0 0,0 0 0,0 0 0,0 0 0,-1 0-1,1 0 1,0 0 0,0 0 0,0 1 0,0-1 0,0 0 0,-1 0 0,1 0 0,0 0 0,0 0 0,0 0 0,0 0 0,-1 0 0,1 1 0,0-1 0,0 0 0,0 0 0,0 0 0,0 0 0,0 0 0,0 1 0,0-1 0,0 0 0,-1 0 1,-9 34-23,-2-1 0,-2-1 1,-1 0-1,-1 0 0,-4 1 23,-101 146 34,114-169-37,-1 0 2,-9 18-118,17-43 63,0 6 40,2-1-1,-1 1 0,2 0 1,-1 0-1,1 0 1,0 0-1,1 1 1,0-1-1,0 1 17,11-25-19,35-97-418,20-87 437,-69 212 5,-1 4 19,0 1-11,0 0-26,0 0-16,0 0-6,0 0-26,0 0-54,0 0 32,27 1-496,-19 3 560,0 0 0,0 0 1,0 1-1,-1 0 0,0 0 0,0 1 0,2 1 19,9 8-9,24 15-27,13 4 36,10 7-415,-60-37 271,0-1 0,1 0 0,-1 0 0,1-1 0,0 0 0,0 0-1,0 0 1,0-1 0,0 0 0,0 0 0,3 0 144,-9 2-66,0 0 0,1 0-1,-1 0 1,-1 0 0,1 0 0,0 0 0,-1 0-1,1 0 1,-1 1 66,0 0-31,-1-1 35,-1 0-1,1 0 0,-1 0 0,0 0 1,0-1-1,0 1 0,0-1 1,-1 0-1,1 1 0,-2-1-3,-41 19 62,26-13-50,-156 70 135,173-75-121,2-3 30,1 0-85,0 0 13,0 0 29,0 0-31,0 0-1,0 0 3,0 0 5,0 0 22,11 0-62,10-5 52,0 0 0,0-2-1,0 0 1,-1-1 0,0-1 0,3-2-1,19-8-2,1-1 2,-17 8 0,2 0 0,-1 2 0,6-1 0,-25 10-11,-7 1-23,-1 0 60,0 0 6,0 0-2,0 0 42,-6 0 13,-47 0-277,53-1 181,0 0-1,-1-1 1,1 1 0,-1 0 0,1-1-1,-1 1 1,0 0 0,0 0-1,1-1 1,-1 1 0,0 0 0,0 0-1,-1-1 12,-13-10-8,0-1 0,1-1 0,1 0 0,0-1-1,1 0 1,-10-17 8,4 7-10,0 1 0,-7-4 10,-44-34 59,68 61-75,1 1-22,0 0 6,0 0-74,22 0-6626,-6 0 1015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4:15.8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22 224 11045,'0'0'1830,"0"0"-109,0 0 661,0 0-976,0 0-1011,0 13-195,0 778 2153,-7-882-1753,0 14-637,0-385-1689,7 425 1625,2 0-1,2 0 0,1-1 1,2 2-1,1-1 0,2 1 0,1 1 1,3 0-1,1-1 102,-15 35 0,1-2 32,1-1 0,0 1 0,-1 0 0,1 0 0,0 0 0,0 0 0,1 0 0,-1 1 0,2-2-32,4 3 88,-4 0-99,1 1 0,-1 0 0,1 1 0,-1-1-1,1 1 1,-1 0 0,0 0 0,1 1 0,-1-1-1,0 1 1,1 0 11,-1 1 0,1 1 0,-1-1 0,1 1 0,-1 0 0,0 0 1,-1 1-1,1-1 0,2 5 0,1 2 12,0 1 1,-1 0 0,0 0 0,-1 0 0,0 0 0,-1 1-1,0 0 1,-1 0 0,-1 0 0,1 10-13,0 21 26,-1 0 0,-4 26-26,1-59 12,0-2-7,0-1 0,-1 1 0,0-1 0,0 0 0,-1 1 0,0-1 0,-1-1 0,1 1 0,-2 0 0,1-1 0,-1 0 0,0 0 0,0 0 0,-1-1 0,-5 5-5,-9 8 39,0-2 0,-1 0 1,-1-1-1,-11 5-39,28-18 16,-14 11 80,18-13-95,1-1 1,0 1 0,-1 0 0,1-1-1,0 1 1,-1-1 0,1 1-1,0 0 1,0-1 0,0 1 0,0-1-1,-1 1 1,1 0 0,0-1-1,0 1 1,0 0 0,0-1-1,1 1 1,-1 0 0,0-1 0,0 1-1,0 0 1,0-1 0,1 1-1,-1-1 1,0 1 0,1 0 0,-1-1-1,0 1 1,1-1 0,-1 1-1,1-1 1,-1 1 0,1-1 0,-1 1-1,1-1-1,4 4 11,1-1-1,-1 1 1,1-1-1,0 0 1,0-1 0,0 0-1,1 0 1,-1 0-1,0 0 1,3-1-11,12 5 36,14 3-20,-18-5-15,0 1-1,0 1 0,0 0 1,-1 1-1,0 1 0,10 6 0,-24-12-339,0 0 0,1 0 0,-1 1 0,0-1 0,0 1 0,0-1 0,-1 1 0,1 0 0,-1-1 0,1 3 339,2 2-1479,-3-6-3000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4:16.4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35 249 2001,'0'0'9866,"0"0"-7350,0 0-1364,-2 28 796,-5 92-1036,-8 87 1257,9-159-1847,3-31-54,2-16 35,1-7 167,1-20-453,2 1 0,1 0 0,1 0-1,1 1 1,1 0 0,1 0 0,3-4-17,14-48 18,-13 38-2,2 0 0,1 1 0,7-11-16,-21 48-12,-1-1 0,1 0 0,-1 0 0,1 1 0,0-1 0,0 0 0,-1 1 0,1-1 0,0 1 0,0-1 0,0 1 0,0-1 0,0 1 0,0 0 0,0-1 0,-1 1 1,1 0-1,0 0 0,0 0 0,0 0 0,0 0 0,0 0 0,0 0 0,1 0 12,0 0-19,0 0 1,0 1 0,0-1 0,0 0-1,0 1 1,0 0 0,0-1 0,0 1-1,0 0 1,-1 0 0,1 0 0,0 0 18,12 12-15,0 0 1,-1 0 0,-1 1 0,0 0-1,-1 1 1,-1 1 0,0 0 0,-1 0-1,1 5 15,-6-10-16,-1-1-1,0 0 0,-1 1 1,0 0 16,0-3 8,0 1 0,0-1 0,0 1 0,1-1 0,4 8-8,-6-15-2,-1-1 0,0 1-1,1-1 1,-1 0 0,0 1 0,1-1 0,-1 0 0,0 1 0,1-1-1,-1 0 1,1 0 0,-1 1 0,1-1 0,-1 0 0,1 0-1,-1 0 1,1 1 0,-1-1 0,1 0 0,-1 0 0,1 0 0,-1 0-1,1 0 1,-1 0 0,1 0 0,-1 0 0,1 0 0,-1 0 0,1-1-1,-1 1 1,1 0 0,-1 0 0,1 0 2,0-1-6,0 1-1,1-1 1,-1 0-1,0 1 1,0-1-1,0 0 1,0 0-1,0 0 1,0 1-1,0-1 1,-1 0-1,1 0 1,0 0-1,0 0 1,-1-1 6,8-18 9,-1 0 0,-1-1-1,-1 1 1,-1-1 0,-1-1 0,-1-6-9,1 2-27,4-41-192,2-1-1,4 2 0,5-14 220,-16 72-247,0 0-575,-1 6-3391,-1 2 467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4:17.0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28 0 8148,'0'0'1571,"0"0"201,0 0 429,0 0-374,0 0-637,0 0-200,-7 3-275,-13 8-437,20-11-272,0 1 0,0-1 1,0 0-1,-1 0 0,1 0 0,0 0 1,0 0-1,0 1 0,0-1 0,0 0 0,0 0 1,0 0-1,0 0 0,0 1 0,0-1 0,0 0 1,0 0-1,0 0 0,0 0 0,0 1 1,0-1-1,0 0 0,1 0 0,-1 0 0,0 0 1,0 0-1,0 1 0,0-1 0,0 0 0,0 0 1,0 0-1,0 0 0,0 0 0,1 0 1,-1 0-1,0 1 0,0-1 0,0 0 0,0 0 1,0 0-1,1 0 0,-1 0 0,0 0 0,0 0 1,0 0-1,0 0 0,1 0 0,-1 0 1,0 0-1,0 0 0,0 0 0,0 0 0,0 0 1,1 0-1,-1 0 0,0 0 0,0 0-6,53 2 753,-36-2-594,85 0 256,325-9-267,-344 5-4011,-79 1 355,-4 0-1382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4:17.4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7668,'0'0'4599,"0"0"-3535,0 0-567,0 0-76,24 2-117,81 6 81,-97-8-346,1 1 1,-1 1 0,0 0 0,0 0 0,0 0 0,0 1 0,0 0 0,-1 1 0,1 0 0,0 1-40,-3-2 39,-1 0 0,0 0-1,0 1 1,0 0 0,-1 0-1,1 0 1,-1 0 0,0 0 0,0 1-1,0-1 1,-1 1 0,1 2-39,2 8 88,-1 0 0,-1 0 0,0 0 0,-1 1 0,-1 0 0,0-1 0,-1 1 0,-2 6-88,2 6 46,0-10-159,-1 0 0,-1-1 1,0 1-1,-2 0 0,0-1 1,0 1-1,-2-1 0,0 0 1,-1-1-1,-1 0 0,-1 0 1,0 0-1,-1 0 113,-8 9-3098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4:22.1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1 712 11525,'0'0'2327,"0"0"-1524,0 0 243,0 0-153,0 0-271,0 0 232,23-3 61,-4 1-754,6-1 30,0-1 0,0 0-1,-1-2 1,1-1 0,20-10-191,-9 1 133,-1-1 0,-1-2 0,-1-2 1,0-1-1,0-3-133,-14 10 78,-2 0 0,0-1 0,-1-1 0,0 0 0,-2-1 0,0-1 0,-1 0 0,-1-1 0,2-5-78,-8 11 71,-1-1 0,-1 1 0,1-1 0,-2 0 0,0 0 0,-1 0-1,-1 0 1,0-1 0,-2-12-71,2 22 55,-2 0-1,1 1 1,-1-1-1,0 0 1,0 0-1,-1 1 1,1-1 0,-1 1-1,0 0 1,-1-1-1,0 1 1,-2-4-55,-1 1 71,0 1 0,0 0 0,-1 0 0,0 0 0,0 1 1,-1 0-1,-5-3-71,0 0 32,-1 1 0,0 0 0,-1 0 0,0 1 0,0 1 0,-1 1 0,0 0 0,0 1 0,0 1 0,0 0 0,0 1 0,-1 1 0,1 1 0,-15 1-32,29-1-4,0 1 0,-1 0 0,1 0-1,0 0 1,1 0 0,-1 0 0,0 1 0,0-1 0,0 1 0,1-1 0,-1 1 0,1-1-1,-1 1 1,1 0 0,0 0 0,-1 0 0,1 0 0,0 0 0,0 0 0,1 0 0,-1 0-1,0 0 1,1 0 0,-1 0 0,1 1 4,-4 10 21,1 0 0,1 0 0,0 11-21,-1 17 447,1 1 0,3-1 1,4 27-448,-3-55 95,1 1 1,1 0 0,0-1-1,1 0 1,0 0 0,4 4-96,43 74 411,-34-61-425,-9-16 28,31 51 206,-3 2 1,-2 2-1,14 46-220,10 77 256,-29-86-179,10 12-77,-27-87-347,9 30 807,-20-54-1800,0 0 0,-1 1 0,0-1 0,-1 7 1340,0-14-138,0 1 0,0-1 0,0 0 0,0 1 0,0-1 1,0 0-1,0 0 0,0 1 0,0-1 0,0 0 1,0 0-1,0 1 0,-1-1 0,1 0 0,0 0 0,0 1 1,0-1-1,0 0 0,-1 0 0,1 0 0,0 1 0,0-1 1,-1 0-1,1 0 0,0 0 0,0 0 0,-1 1 1,1-1-1,0 0 0,0 0 0,-1 0 0,1 0 0,0 0 1,-1 0-1,1 0 0,0 0 0,0 0 0,-1 0 0,1 0 1,0 0-1,-1 0 0,1 0 0,0 0 0,0 0 1,-1 0-1,1-1 138,-1 1-594,-13 0-5281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4:22.4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0 346 10709,'0'0'3919,"0"0"-1878,0 0 43,0 0-636,0 0-813,16-12-205,12-6 21,0 1 1,1 1-1,0 1 1,25-7-452,218-71 1158,111-40-1422,-380 132 83,-2 1 42,0 0 1,0 0 0,0-1-1,0 1 1,0 0 0,0-1-1,0 1 1,0 0 0,0-1-1,-1 1 1,1-1 0,0 1-1,0-1 1,0 0 0,-1 1-1,1-1 1,0 0 0,-1 0-1,1 1 1,0-1 0,-1 0-1,1 0 1,-1 0 0,1 0-1,-1 0 1,1-1 138,-4 1-4717,-8 1-3903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4:22.9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1 240 12774,'0'0'864,"0"0"1097,0 0 534,0 0-1007,0 0-839,10 1-231,0-1-288,1 0 0,-1 0 0,1-1 0,-1 0-1,1-1 1,-1 0 0,4-2-130,80-28 661,-60 19-478,328-116-63,-209 77-6050,-148 50 559,-5 0-5850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4:23.23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8 13062,'0'0'3225,"0"0"-1891,0 0 529,0 0-610,0 0-815,15-2 77,18-1-289,0 1 1,0 1-1,0 2 0,0 2 1,0 1-1,2 1-226,5 6 89,-1 1 1,17 9-90,-43-16-7,-1 1 1,0 0-1,0 1 1,-1 0-1,0 1 1,0 0-1,-1 1 0,0 0 1,3 4 6,-10-8 0,0 0 0,0-1 0,0 1 0,-1 0 0,0 0 0,0 0-1,0 1 1,-1-1 0,1 0 0,-1 1 0,0-1 0,-1 1 0,1-1 0,-1 1 0,0-1 0,-1 3 0,0 0 14,0 1 0,0-1 0,-1 0 0,0 0 0,0 0 0,-1 0 0,0-1 0,-1 1 0,1-1 0,-3 2-14,-15 22-82,-2-2 1,-3 1 81,-19 23-1294,39-44 744,-3 4-201,0-7-2574,5-5-1125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4:30.5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922 2260 2001,'0'0'2452,"0"0"-1092,0 0 97,0 0-46,0 0 137,0 0-417,-3 10 1014,2-9 4711,1-7-6727,0-1-60,0 0 0,0-1 0,-1 1 0,0 0 0,0 0-1,0 1 1,-2-3-69,-12-38 1304,-8-45-1304,3 9 457,18 79-346,0 1-1,1-1 1,-1 1 0,-1-1-1,1 1 1,0 0-1,-1-1 1,1 1 0,-1 0-1,-3-2-110,3 3 63,0-1 0,0 0-1,0 0 1,1-1 0,-1 1-1,1 0 1,0-1 0,0 1-1,0-1 1,0 0 0,1 0-63,0 3 10,0-1 0,0 0 0,0 0 0,0 0 1,-1 1-1,1-1 0,0 1 0,-1-1 0,1 1 1,-1-1-1,0 1-10,1-1 42,-1 1 0,0-1 0,1 1 0,-1-1 0,1 1 0,-1-1 0,1 0 0,0 0 0,0 0 0,0 0 0,0 0 0,-1-2-42,-26-85 461,20 59-259,-1 1-1,-4-8-201,-9-31 659,18 52-546,-9-18 188,12 31-261,0 0-1,0 0 1,0 0 0,1 0 0,-1 0 0,1-1 0,0 1 0,-1 0 0,2 0-40,-5-22 140,-4 4 10,4 13-55,0-1 0,1 1 0,1-1 0,-1 0 1,1 0-1,1 0 0,-1-2-95,2 7 27,-1 0 0,0 1 0,0-1 0,0 0 0,0 1 0,-1-1 0,1 1 0,-1 0 0,0-1-27,-6-13 69,-48-107 134,35 65 18,-6 15 233,18 21-299,-1 1-1,-1-1 1,-1 2 0,-1 0 0,0 0-1,-15-15-154,-31-46 379,11 18-59,30 43-177,2-1 0,-5-7-143,8 6 32,0 0 1,2 0 0,1-1-1,-6-20-32,8 15 41,7 20-38,-1 1 1,0 0-1,-1 0 0,0 0 0,0 1 1,-1-1-1,0 1 0,-3-6-3,5 10 7,0 1 1,1-1-1,0 0 0,-1 0 0,1-1 0,0 1 1,0 0-1,1 0 0,-1-1-7,-5-19-43,-9-16 63,-3-20-20,-8-22 28,9 36 29,0 2-61,-3-18 4,16 46-19,4 15 1,0 0 26,0 0-8,0 0-56,0 0 34,0 0 68,0 0-49,0 0-26,0 0 5,0 0 26,0 0-15,0 0-8,-1-19 12,-9-24 1,10 43 19,0-19-1593,1 18 1420,-1 0-1,0 0 1,0 0 0,1 0-1,-1 0 1,0 0-1,1 0 1,-1 0 0,1 1-1,-1-1 1,1 0 0,0 0-1,-1 1 1,1-1-1,0 0 1,-1 1 0,1-1-1,0 0 1,0 1 0,-1-1-1,1 1 1,0-1-1,0 1 1,0 0 0,0-1-1,0 1 1,0 0-1,0 0 1,0 0 0,0-1 162,3 0-980,9-3-5740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24:31.3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19 103 6579,'0'0'2230,"0"0"-1339,0 0 425,0 0-375,0 0-276,0 0 135,-5 2-146,-9 4-160,19-3 416,34-7-33,-4-4-784,-1-2-1,0-2 1,-1 0 0,6-6-93,24-8 18,-4 3 1943,-202 23-1921,143 0-192,0 0-344,0 0-542,0 3-3633,0-3 1229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43.3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2554 10 32,'0'0'6275,"0"0"-4504,0 0-920,0 0 174,0 0-185,0 0-114,4-2 152,12-4 98,-12 4 49,-4 2-185,0 0-10,0 0-33,0 0 57,-59 4 645,-18 20-1023,1 4 0,1 2 0,-37 24-476,3-6 959,-28 6-959,61-26 143,-123 51 998,-14 17-1141,94-45 102,84-38-83,0 1-1,2 2 1,0 1 0,0 2-1,-22 18-18,45-30 9,0-1-1,0 0 1,-1 0-1,0-1 1,0-1-1,0 0 1,-2 0-9,-4 2 49,1 1 0,-12 6-49,-13 1 30,7-2-34,-36 25-32,49-24 40,0-2 1,0 0-1,-1-2 1,-8 2-5,8-3-2,0 2 1,1 0 0,0 1 0,-2 2 1,-17 10 37,16-10-36,-2-1 0,0-1 1,0-1-1,-12 3-1,18-7 50,2 1 1,-1 0-1,-7 6-50,5-3 30,-1-1 0,-4 1-30,-21 5 132,-78 23 77,107-34-271,0 2 0,1 1-1,-7 3 63,22-10-32,1 0 56,1 0-90,0 0 26,0 0-30,2 0-36,9 0 95,6 1 4,0-1 0,0 0 0,-1-2 0,1 0 0,0-1 0,-1 0 0,1-1 0,8-5 7,-2-23-4098,-18 25 579,-2 3-1899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44.1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291 44 1201,'0'0'32,"0"0"853,0 0 935,0-7-83,0-29 2158,0 36-2236,0 0-82,0 0-385,0 0 22,0 0 187,0 0-51,0 0-579,0 0-246,0 0-18,0 0-18,0 0-33,0 0 16,0 3-109,-3 5-258,-1 0 1,1 0-1,-1 0 1,-1 0-1,1 0 1,-1-1-1,-1 0 1,1 0-1,-5 3-105,-3 7 139,-26 29 843,-23 19-982,28-30 483,2 1 0,-20 29-483,51-63-3,0-1 0,0 0 0,0 1-1,0-1 1,0 1 0,1-1 0,-1 1 0,0 0 0,1-1 0,-1 1 0,1-1 0,0 1-1,-1 0 1,1 0 0,0-1 0,0 1 0,0 0 0,0-1 0,1 2 3,-1-2 1,1 1 0,-1-1 1,1 0-1,0 0 0,-1 0 1,1 0-1,0 0 0,0 0 0,0 0 1,0 0-1,0 0 0,0 0 1,0 0-1,1-1 0,-1 1 1,0 0-1,0-1 0,0 1 1,1-1-2,7 3 12,1 0 1,-1-1 0,1-1 0,-1 1 0,1-2 0,1 1-13,-1-1-11,19 2 44,0 1 1,0 1 0,0 2-1,-1 0 1,0 2-1,0 1 1,26 13-34,-50-20 1,0 0 1,0 0-1,0 1 1,0 0-1,-1-1 1,1 1 0,-1 0-1,0 1 1,0-1-1,0 1 1,0-1-1,-1 1 1,1 0 0,-1 0-1,1 1-1,-1 2 5,1 1 0,-1-1 0,-1 1 0,1-1 0,-1 1 1,-1 0-1,1-1 0,-2 5-5,1-11 12,0-1 0,0 0 0,-1 1 1,1-1-1,-1 0 0,1 1 0,0-1 0,-1 0 1,1 0-1,0 1 0,-1-1 0,1 0 0,-1 0 1,1 0-1,-1 0 0,1 1 0,-1-1 0,1 0 1,-1 0-1,1 0 0,-1 0 0,1 0 0,0 0 1,-1 0-1,1 0 0,-1 0 0,1 0 1,-1-1-1,1 1 0,-1 0-12,-13-2 125,12 0-106,-1 1 0,1-1 0,0 0 0,0 0 0,0 1 0,1-1 1,-1-1-1,0 1 0,1 0 0,-1 0 0,1 0 0,0-1 0,0 1 1,0-1-1,0 1 0,0-1-19,-12-44 83,13 43-83,-7-37 44,2 0 0,1-41-44,2 35-5,-1 0 0,-4-6 5,4 38 27,0 0 1,-1 0-1,-1 1 0,0-1 0,-1 1 1,0 0-1,-1 1 0,-6-8-27,11 18 45,1 2-37,1 0 1,-1 1-1,1-1 0,-1 1 1,1-1-1,-1 0 0,1 1 1,0-1-1,-1 0 0,1 1 1,0-1-1,0 0 1,0 0-1,-1 1 0,1-1 1,0 0-1,0 0-8,0 0-360,0 1-1308,0 0-1936,1 0-2068,5 0-3345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44.9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25 503 6147,'0'0'1686,"0"0"-35,0 0 131,0 0-509,0 0-328,0 0 31,-4 2-149,-12 2 136,12-3-21,4-1-307,0 0-32,7 1-430,0-1 0,1 0 0,-1 0 0,0 0 1,0-1-1,0 0 0,1 0 0,1-1-173,-2 1 167,37-10 319,0-1 0,2-3-486,16-5 248,528-174 1190,-347 115-1336,80-28-50,-275 87-25,-3 1 2,22-5-29,-67 24-408,6-2 1092,-4 1-2796,-6 1-5619,-13 0 3812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45.4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1 376 7475,'0'0'697,"0"0"519,0 0 588,38-11-545,130-40-224,-111 31 260,34-17-1295,-45 17 239,154-68 1463,67-47-1702,-236 122-58,-29 12-46,-2 1-75,0 0-307,-3 0 81,-12 2 283,0 1 0,0 0 0,1 1 0,0 0 1,0 1-1,0 1 0,-9 5 122,-13 4 18,-107 37-288,142-51 57,7-1-201,10-1 366,-1-1-1,0 0 0,0-1 0,0-1 0,-1 0 1,8-4 48,87-38-84,-91 38-71,-1 0-1131,-10 4-1211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51.3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9 147 3682,'0'0'-825,"0"0"-1173,0 0 2630,-2-18-71,-4-53 212,6 49 1018,2 17 683,0 3 1705,-1-2 3326,-1 4-7426,6-17 528,-6 17-493,0-1-1,0 1 0,0-1 0,0 1 1,1 0-1,-1-1 0,0 1 0,0 0 0,0 0 1,0-1-1,0 1 0,1 0 0,-1-1 0,0 1 1,0 0-1,0 0 0,1-1 0,-1 1 1,0 0-1,1 0 0,-1-1 0,0 1 0,0 0 1,1 0-1,-1 0 0,0 0 0,1 0 1,-1-1-1,0 1 0,1 0 0,-1 0 0,0 0 1,1 0-1,-1 0 0,1 0 0,-1 0 1,0 0-1,1 0 0,-1 0 0,0 0 0,1 0 1,-1 1-1,0-1 0,1 0 0,-1 0-113,4 5 5,1 0 1,-1 0-1,0 1 0,-1-1 0,1 1 0,-1 0 1,0 0-1,1 4-5,1 4 94,0 1 1,-1-1 0,1 9-95,2 29 447,-2 1 1,-3 0 0,-4 33-448,1-15 84,0 42 174,-1-9 141,5-1 1,8 39-400,0-41 581,-4 0 1,-5 14-582,-2 388 771,-2-441-358,-9 47-413,3-46 318,2 47-318,6 234 297,0-271-3389,0 1-3371,0-74-1407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53.6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70 280 12630,'0'0'1867,"0"0"481,0 0 381,0 0-645,0 0-414,0 0-272,0-5-312,0-11-312,-3 24 119,-5 25-218,-1-2-315,2 0-1,1 0 1,1 1-1,0 21-359,3 129 489,2-109-113,-4-77-286,-1-12-118,1 1 0,0-1 0,2 0 0,-1 0 0,2-9 28,-1-88-289,3 66 166,-1 0-202,3-1-1,1 0 1,3 1-1,3-5 326,-8 43-38,7-28-38,-2-1-1,-1 0 1,-2 0-1,-1-8 77,-3 45-5,1 0 0,-1 1 0,0-1 0,0 0 0,1 1 0,-1-1 0,1 0 0,-1 1 0,0-1 0,1 1 0,-1-1 0,1 0 0,-1 1 0,1-1 0,0 1 0,-1 0 0,1-1 0,0 1 0,-1-1 0,1 1 0,0 0 0,-1 0 0,1-1 0,0 1 0,-1 0 0,1 0 0,0 0 0,0 0 0,-1 0 0,1 0 0,0 0 0,0 0 5,34-1-49,-20 1 39,225-2 16,-232 2-11,0 0 1,0 1 0,0 0 0,-1 1-1,1-1 1,-1 1 0,1 1-1,-1 0 1,0 0 0,0 0 0,3 3 4,-6-4-9,0 0 1,-1 1-1,0 0 0,1-1 1,-1 1-1,0 0 1,0 1-1,-1-1 1,1 1-1,-1-1 0,1 1 1,-1 0-1,0 0 1,-1-1-1,1 1 1,-1 1-1,0-1 0,0 0 1,0 0-1,0 0 1,0 1 8,-1 4 15,1 30-140,-1-37 114,0 0 0,0 0-1,-1 0 1,1 0 0,-1 0 0,0 0 0,1 0 0,-1 0 0,0 0 0,0-1 0,0 1 0,-1 0-1,1 0 1,0-1 0,-1 1 0,1-1 0,-1 1 11,-10 6-25,1-1 0,-1-1 0,0 0 0,0 0 0,-1-2 0,1 1 0,-1-1-1,0-1 1,0-1 0,-12 2 25,-28 0-396,1-1-1,-9-3 397,43 0-253,-28 2-652,31-1-167,0-1 0,0 0-1,-1 0 1,1-2 0,-4-1 1072,19 3-183,-1 0 1,1 0 0,-1 0 0,1 0 0,0 0 0,-1 0 0,1 0 0,0 0-1,-1-1 1,1 1 0,0 0 0,-1 0 0,1-1 0,0 1 0,-1 0-1,1 0 1,0-1 0,0 1 0,-1 0 0,1-1 0,0 1 0,0 0 0,0-1-1,0 1 1,-1 0 0,1-1 0,0 1 0,0 0 0,0-1 0,0 1 182,-1-10-8804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54.0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12 16568,'0'0'960,"0"0"-608,0 0 2273,0 0-1824,0 0 15,0 0 209,162 4-529,-90-4-256,-3 0-128,-3 0-96,-7 0-16,-11 0-720,-7 0-609,-17-4-1312,-24-2-993,0 0-2449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54.3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15 12742,'0'0'750,"0"0"655,0 0 154,32-3-394,105-7-33,-126 9-911,-1 1 1,1 0 0,-1 1 0,4 0-222,-11 0 63,0-1 1,0 1-1,0 0 1,0 0-1,0 0 1,-1 0-1,1 1 0,0-1 1,-1 1-1,2 0-63,-1 1 58,-1-1 0,0 1 0,0 0 0,0 0-1,0-1 1,-1 1 0,1 1 0,-1-1 0,1 0 0,-1 0 0,0 0-1,0 1 1,-1-1 0,1 1 0,-1-1 0,1 0 0,-1 1-58,2 10 112,-1 0 0,0 1 0,-1-1 0,-1 1 1,0-1-1,-2 6-112,2-12 30,-2 1-1,1 0 1,-1-1 0,0 1 0,-1-1 0,0 0-1,0 0 1,-1 0 0,0-1 0,-3 5-30,-4 1-191,0 1 0,-1-1 1,0-1-1,-1 0 0,0-1 0,-1-1 1,0 0-1,-1-1 0,0 0 0,-3 0 191,2-6-2580,3-3-1923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4:57.9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111 90 16,'0'0'5120,"0"0"-3834,0 0-1121,0 0 6,-5 0 93,-86 0-731,90 0-1401,1 0-146,0 0 1916,0 0 2291,-11-5 6639,8 3-1454,4 2-7307,-1 0 1,0-1 0,0 1 0,0-1-1,1 1 1,-1 0 0,0-1 0,1 1-1,-1 0 1,0-1 0,1 1 0,-1 0-1,0 0 1,1-1 0,-1 1 0,0 0 0,1 0-1,-1 0 1,1-1 0,-1 1 0,1 0-1,-1 0 1,0 0 0,1 0 0,-1 0-1,1 0 1,-1 0 0,1 0 0,-1 0-1,1 0 1,-1 0 0,0 0 0,1 0-1,-1 0 1,1 1 0,-1-1 0,1 0 0,-1 0-1,0 0 1,1 1 0,-1-1 0,1 0-72,20 9 104,29 19 230,-2 2-1,2 5-333,-28-19 83,0 1 0,-1 2-1,11 12-82,-22-19 75,1 0 0,-2 0-1,0 1 1,0 0 0,-1 1 0,-1 0-1,0 1-74,-7-15-3,0 1-43,0 0 0,0 0 0,1 0 0,-1 0 0,1 0 0,-1 0 0,0 0 0,1 0 1,0 0-1,-1 0 0,1 0 0,0 0 0,-1 0 0,1 0 0,0-1 0,0 1 0,0 0 0,0 0 0,-1-1 0,1 1 0,0-1 0,0 1 0,0-1 0,1 1 0,-1-1 0,0 0 0,0 1 0,0-1 0,0 0 0,0 0 46,6-22-98,6-4 46,2 0 1,0 2 0,1 0 0,2 0 0,5-4 51,19-30-19,-30 40 16,0 1 1,1 0-1,1 1 0,0 0 1,1 2-1,4-3 3,3-1-12,-19 15-2,0 0 0,1-1 0,0 2 0,-1-1 1,1 0-1,0 1 0,1 0 0,2-2 14,-27 5 60,0 2 0,0 0 0,-6 2-60,2 0 13,0-1 0,-15-1-13,-277 4-1006,430-10 883,30-9 123,-89 8-352,10 1 352,-64 3-93,-1 0 23,-4 4 73,-9 5 14,-1 0 0,0-1 0,-1-1 0,1 0 0,-2-1 0,1 0 0,0-2 0,-1 1 0,-12 0-17,-14 2 306,-1-3 1,0-1-1,-13-3-306,56 0 8,0 0-45,0 0 13,0 0-24,0 0-136,0 0-259,0 0-29,4 0 224,45-2 159,0-3 0,16-5 89,36-4-153,-49 8-466,-52 6 539,-5 2 56,-39 12 213,20-5-125,0-2 0,0-1 0,0 0 0,-9-1-64,-27-2 258,-13-2-258,45-1 247,27 0-233,0 0 1,1 0-1,-1 0 0,0 0 1,1-1-1,-1 1 1,1 0-1,-1 0 1,0 0-1,1-1 1,-1 1-1,1 0 0,-1-1 1,0 1-1,1 0 1,-1-1-1,1 1 1,-1-1-1,1 1 1,0-1-1,-1 1 1,1-1-1,-1 1 0,1-1 1,0 1-1,0-1 1,-1 1-1,1-1 1,0 0-1,0 1 1,-1-1-1,1 0 0,0 1 1,0-1-1,0 1 1,0-1-15,0 0-48,7 1-1,0-1 0,-1 0 0,1 0 0,0-1 0,-1 0 49,18-4 13,241-49-93,-343 73-46,-31 11 310,-66 7-184,168-30 2,6-6-15,1 0 0,0 0 0,0 0 0,0 0 0,0 0 0,0 0 0,0 0 0,0 0 0,0 0 0,0 0-1,0 1 1,0-1 0,0 0 0,0 0 0,-1 0 0,1 0 0,0 0 0,0 0 0,0 0 0,0 0 0,0 1 0,0-1-1,0 0 1,0 0 0,0 0 0,0 0 0,0 0 0,0 0 0,0 0 0,0 1 0,1-1 0,-1 0 0,0 0 0,0 0-1,0 0 1,0 0 0,0 0 0,0 0 0,0 0 0,0 0 0,0 1 0,0-1 0,0 0 0,0 0 0,0 0 0,1 0-1,-1 0 1,0 0 0,0 0 0,0 0 0,0 0 0,0 0 0,0 0 0,0 0 0,0 0 0,1 0 0,-1 0 0,0 0-1,0 0 1,0 0 0,0 0 0,0 0 0,0 0 0,0 0 0,1 0 13,42 1-55,-20 0 49,-1 0-1,1-2 1,-1 0-1,0-2 1,1-1 0,12-3 6,82-30-144,-183 34 330,-346 3-98,412 0-85,0 0-83,10-1 5,-1 0 1,1 0-1,0 1 1,0 1-1,5 0 75,14 0-27,292 2 208,-356 13-61,20-10-110,9-4-21,0 1 1,0-1-1,1 1 1,-1 1-1,1-1 1,-1 1-1,0 1 11,6-5-87,0 0 50,0 0-1,-1 0 1,1 0-1,0 0 0,0 0 1,0 0-1,0 1 1,0-1-1,0 0 0,0 0 1,0 0-1,0 0 1,0 0-1,0 1 0,0-1 1,0 0-1,0 0 1,0 0-1,0 0 1,0 0-1,0 1 0,0-1 1,0 0-1,0 0 1,0 0-1,0 0 0,0 0 1,0 1-1,0-1 1,0 0-1,0 0 0,0 0 1,0 0-1,1 0 1,-1 0-1,0 0 1,0 1-1,0-1 0,0 0 1,0 0-1,0 0 1,0 0-1,1 0 0,-1 0 1,0 0-1,0 0 1,0 0-1,0 0 1,0 0-1,1 0 0,-1 0 1,0 0-1,0 0 1,0 0-1,0 0 0,0 0 1,1 0-1,-1 0 1,0 0-1,0 0 0,0 0 38,9 0-340,4 1 199,0-1-1,0-1 1,0 0 0,0 0 0,-1-1 0,1-1 0,-1 0-1,10-4 142,-14 2 644,-22 9 84,-15 8-633,1 1 1,1 1-1,0 2 0,-2 3-95,25-16 11,4-3-51,-1 1 0,1-1 0,0 1 0,0-1 0,-1 1-1,1-1 1,0 1 0,0-1 0,0 1 0,0-1 0,0 1 0,0-1 0,0 1 0,0-1 0,0 1 0,0 0 0,0-1-1,0 1 1,0-1 0,0 1 0,1-1 0,-1 1 0,0-1 0,0 1 0,0-1 0,1 1 0,-1-1 0,0 1 0,1-1-1,-1 0 1,1 1 0,-1-1 0,0 1 0,1-1 0,-1 0 0,1 1 0,-1-1 0,1 0 0,-1 0 0,1 1 0,-1-1 40,5 0-371,13-2-249,-17 2 350,-1 0-1,1 0 0,-1-1 0,1 1 0,-1 0 0,1-1 1,-1 1-1,0 0 0,1-1 0,-1 1 0,1-1 1,-1 1-1,0-1 0,1 1 0,-1-1 0,0 1 0,0-1 1,1 1-1,-1-1 0,0 1 0,0-1 0,0 1 0,0-1 1,0 0-1,0 1 0,0-1 0,0 1 0,0-1 0,0 0 271,0-2-7854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5:00.1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4146,'0'0'0,"0"0"-977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5:02.2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 47 9348,'0'0'2388,"0"0"-1358,0 0 322,0 0 89,0 0-857,-4 0-429,-12 0-43,12 0 0,4 0-56,73-1 870,72-10-926,-65 2 156,52-7-411,-125 9-2891,-6 5-1994,-1 2-778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5:02.5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34 5170,'0'0'3941,"0"0"-2871,0 0-638,0 0 318,0 0 77,6 1 16,31 4-184,-1-2 1,1-2 0,32-3-660,116-16 600,-169 16-541,39-4-41,67-9-927,-119 14-1556,-3 1-950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5:33.4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1 190 6051,'0'0'2358,"0"0"-552,0 0-48,0 0 209,0 0-415,3-3-244,-2 2-999,0 0-184,0 0 1,0 1-1,0-1 0,0 0 0,0 0 0,0 0 1,0 0-1,0 0 0,-1 0 0,1 0 1,0 0-1,-1 0 0,1-1 0,-1 1 0,1-1-125,20 1 1025,-19 2-1007,0-1-1,0 1 1,-1-1 0,1 1 0,0 0 0,-1 0-1,1 0 1,-1 0 0,1 0 0,-1 0-1,1 0 1,-1 0 0,0 0 0,0 1 0,1-1-1,-1 0 1,0 1 0,0-1 0,0 1-1,-1 0 1,1-1 0,0 1 0,0 0 0,-1 0-18,4 7 57,-1 0 0,0 0 1,-1 1-1,1 2-57,3 37 239,-2-1 1,-3 1-1,-3 34-239,1-4-83,1-78 262,0-1-56,0 0-49,0-12 92,0-27-3,3-107-281,-1 117 85,1 0-1,2 1 1,1 0 0,3-4 33,21-46 57,-6 17 110,-24 60-169,0 1 0,1-1 0,-1 0 0,0 1 0,0-1 0,1 0 0,-1 1 0,0-1 0,1 0 0,-1 1 0,0-1 0,1 1 0,-1-1 1,1 1-1,-1-1 0,1 1 0,0-1 0,-1 1 0,1-1 0,-1 1 0,1 0 0,0-1 2,7 3-13,-6-1-30,2 2 35,0-1-1,-1 1 1,1 0-1,-1 0 1,1 0-1,-1 1 1,0-1-1,0 1 1,0-1-1,-1 1 1,1 0-1,0 2 9,28 53 208,-31-58-213,12 26-12,-1 1-1,-2-1 1,-1 2-1,-1-1 1,-1 1-1,-2 0 1,0 0-1,-2 0 1,-2 15 17,0-43 72,0-1 101,0-19-106,2-23-37,2 1 0,1 0 0,3 0-1,1 0 1,2 1 0,1 1-30,-3 19-56,-9 20 49,0-1 1,0 1-1,0 0 1,1-1-1,-1 1 1,0 0-1,0-1 1,1 1 0,-1 0-1,0 0 1,0-1-1,1 1 1,-1 0-1,0 0 1,1-1-1,-1 1 1,0 0 0,1 0-1,-1 0 1,0-1-1,1 1 1,-1 0-1,0 0 1,1 0-1,-1 0 1,0 0 0,1 0-1,-1 0 1,1 0-1,-1 0 1,0 0-1,1 0 1,-1 0-1,0 0 1,1 0 0,-1 0-1,1 1 1,-1-1-1,0 0 1,1 0-1,-1 0 1,0 0-1,1 1 1,-1-1 0,0 0-1,0 0 1,1 1-1,-1-1 1,0 0-1,0 1 1,1-1-1,-1 0 1,0 1 0,0-1-1,0 1 7,10 14-7,-1 1 1,-1 0-1,-1 0 0,3 11 7,21 73-10,-28-89 55,0 0-1,-1 0 1,-1 1 0,0-1 0,0 5-45,-1-16-94,0 0 201,5-5-171,26-76 5,-14 35-26,9-17 85,-9 28 8,1 1 0,2 0 0,1 2 0,23-27-8,-41 55-22,-3 3 19,1 0 1,0 1 0,-1-1-1,1 0 1,0 0 0,0 0-1,0 0 1,0 0-1,0 1 1,-1-1 0,1 0-1,1 1 1,-1-1-1,0 1 1,0-1 0,0 1-1,0 0 1,0-1-1,0 1 1,0 0 0,1 0-1,-1 0 3,0 5-56,9 51 192,-1 14-136,5 32 14,-6-39 69,-6-42-84,0 1-1,2-1 1,0 0-1,5 12 2,0-17-80,-8-15-77,-1-1-574,0 0-1356,0 0-1800,0 0-2825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5:33.9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73 165 11221,'0'0'1033,"0"0"-470,0 0 400,-5 28 13,-18 88-474,20-103-373,1 1 1,1 0-1,0 0 1,1 10-130,1-6 178,-1-15-158,0 0 0,0-1 0,1 1 0,-1 0 0,1 0 0,0 0 0,0 0 1,0-1-1,0 1 0,0 0 0,0-1 0,1 1 0,0-1 0,-1 0 0,1 1 0,0-1 0,0 0 0,0 0 0,0 0 0,0 0 0,1 0 1,-1-1-1,1 1 0,-1-1 0,1 1 0,-1-1 0,1 0 0,0 0 0,0 0 0,-1-1 0,1 1 0,0-1 0,2 1-20,12 1 43,0 0-1,0-1 0,1-1 1,-1-1-1,5-1-42,-13 2 38,-1-1-23,-1-1 0,0 1-1,0-1 1,0-1-1,0 1 1,0-1-1,-1 0 1,1 0 0,-1-1-1,0 0 1,0 0-1,0-1 1,4-4-15,9-9 24,0-1 0,-2 0 0,3-7-24,-10 14 11,-1 0-1,-1-1 1,0 0 0,-1 0 0,0-1 0,-1 0 0,0 0-1,-1 0 1,-1-1 0,0 0 0,-2 0 0,1 0-1,-2 0 1,0 0 0,0-1 0,-2 1 0,0 0 0,-2-10-11,3 22 1,-1 0 1,0 0-1,1 0 1,-1 0 0,-1 0-1,1 0 1,0 1-1,-1-1 1,1 0-1,-1 1 1,0-1 0,0 1-1,0 0 1,0 0-1,0-1 1,0 1 0,-1 1-1,1-1 1,-1 0-1,1 1 1,-1-1 0,0 1-1,1-1 1,-1 1-1,-2 0-1,-6-2-1,-1 1 1,0 0-1,1 1 0,-1 0 0,0 1 0,-1 1 1,-1-1-54,1 0-1,-1 2 1,1-1-1,0 2 1,-1 0 0,1 0-1,0 1 1,1 1-1,-1 0 1,1 1-1,0 1 1,0-1-1,1 2 1,0 0-1,0 0 1,1 1 0,-9 9 54,3-3-371,2 1 1,0 0-1,-12 18 371,21-26-452,0 1 0,0-1-1,1 1 1,-1 4 452,3-7-874,0 0-1,1 0 1,-1 1 0,1-1-1,1 1 1,-1 5 874,1-10-4871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5:36.6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735 45 208,'0'0'5800,"0"0"-4186,0 0-56,0 0 54,0 0-334,0 0-382,0-9-216,0-21 1812,0 25 641,0 25-2104,0 0-851,0 83 356,5 1 0,4 2-534,4 7 451,-2 100-451,-11-195 70,0 0 1,-4 17-71,3-28 12,-1 0 0,0 1 0,0-1 0,-1 0 0,0-1 0,0 1 0,0 0 0,-5 5-12,-5 4 24,-1 1-1,0-2 1,-1 0-1,-1 0 1,0-2-1,-1 0 1,-1-1-1,0-1 1,-8 4-24,-23 11 6,-2-3 0,0-2 0,-3-1-6,14-8-417,-1-3 1,0-1 0,-1-1 0,1-3 0,-1-1-1,-21-3 417,60 1-328,0-1-1,-1 0 0,1 0 0,0 0 0,-1-1 0,1 1 0,0-1 0,0 0 0,-1 1 0,-1-2 329,2-1-639,1 1 1,-1 0-1,0-1 0,1 0 1,-1 1-1,1-1 0,-1-3 639,2 6-8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5:39.1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212 126 2353,'0'0'1622,"0"0"-781,0 0-393,0 0-307,0 0-79,0 0 15,11-10 35,34-31 357,-43 38-217,1 1 0,-1-1-1,1 1 1,-1-1 0,0 0-1,0 0 1,0 0-1,0 0 1,-1-1 0,1 1-1,-1 0 1,1-4-252,-1-15 5958,-1 12-846,-1 12-5057,1 0 1,0 1-1,-1-1 1,0 0-1,1 0 1,-1 1-1,0-1 1,0 0 0,0 0-1,0 0 1,-1 0-1,1 0 1,0 0-1,-1 0 1,0-1-1,0 2-55,-7 8 88,2-2-83,-50 66 262,4 3 0,-5 14-267,44-67 63,1 1-1,1 1 1,1-1 0,1 2 0,2-1 0,1 1 0,1 1 0,1-1 0,1 10-63,2 84 2,2-121-3,0 0 1,0 0-1,0 0 0,0 0 0,0 0 0,0 0 0,0 0 1,0 0-1,1 0 0,-1 0 0,0 0 0,0 0 0,1 0 0,-1 0 1,1 0-1,-1 0 0,1 0 0,-1 0 0,1 0 0,0-1 1,-1 1-1,1 0 0,0 0 1,1-1-7,0 1 0,0 0 0,0-1 1,0 0-1,1 1 0,-1-1 0,0 0 0,0 0 0,0 0 1,2-1 6,6 1-33,-1 0-31,0-1 0,-1 0 1,1-1-1,-1 0 0,1 0 0,-1-1 0,0 0 0,0-1 1,0 0-1,0 0 0,-1 0 0,0-1 0,0 0 0,7-6 64,9-11-381,0 0 0,-1-2 0,7-11 381,-27 31-30,17-18-217,-4 5 16,0 0 0,-1-1 0,-1-1 0,-1 0 0,-1-1 0,3-7 231,-35 97 1462,17-53-1482,0 1 1,2 0 0,0 0-1,1 0 1,1 0-1,1 1 20,-1-1 18,0-14-17,0 0 0,1 0 0,-1 0 0,1 0 0,0 0 0,0 0 0,0-1 0,1 1 0,-1 0 0,1-1 0,0 1 0,0-1 0,0 1 0,1-1 0,-1 0 0,3 2-1,-1-1 2,1 0 0,0 0 0,0 0 1,0-1-1,0 0 0,0 0 0,1 0 0,-1 0 1,1-1-1,0 0 0,0 0-2,3-1-27,0 0 0,0 0 0,0 0 0,-1-1 0,1-1 0,0 1 0,1-2 27,-8 2 1,0-1 0,0 0 1,0 0-1,0 0 0,0 0 0,0 0 1,-1 0-1,1-1 0,0 1 1,0 0-1,-1-1 0,1 1 0,-1-1 1,0 0-1,1 0 0,-1 1 1,0-1-1,0 0 0,0 0 1,0 0-1,0 0 0,-1 0 0,1 0 1,-1-1-2,3-2 3,3-13-3,0 0-1,-1 0 0,0 0 0,-2 0 1,0-1-1,-1-6 1,1-35-123,-3-19 123,-1 24-99,-1-5-84,-2 0 0,-7-29 183,11 87-7,0-7-225,14 5 10,123 1 335,-110 3-122,-22 0 9,-1 0 0,0 1 0,1-1 0,-1 1 0,0 0 0,0 0 0,1 0 0,-1 0 0,0 1 0,0 0 0,-1 0 0,1 0 1,0 0-1,-1 1 0,1-1 0,-1 1 0,1 0 0,1 2 0,-1 0 8,-1 0 1,1 0-1,-1 1 1,0-1 0,0 1-1,-1-1 1,1 1-1,-1 0 1,-1 0-1,1 0 1,-1 0-1,0 0 1,0 2-9,1 17 88,0 1 0,-2 0 0,-1 0 0,-3 18-88,3-37 30,-1-1 0,0 1 0,0-1 0,-1 1 0,0-1 0,0 0 0,0 0 0,-1 0 0,0 0 0,0 0 0,0-1 0,-1 0 0,0 0 0,0 0 0,-1-1-30,-3 4-468,0-1-1,0-1 1,-1 0-1,0 0 1,-1-1-1,1 0 1,-1-1-1,-6 2 469,10-5-4586,6-1-5170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5:39.52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183 0 14295,'0'0'749,"0"0"-354,-17 31 501,1-3-504,-7 12 200,2 1-1,1 1 1,2 0 0,-3 19-592,8-13 495,2 1-1,3 1 1,1 0-1,3 8-494,1 36 623,7 72-623,-3-146 69,2-1-1,0 1 1,1-1-1,1 0 1,1 0-1,0-1 0,2 1 1,7 13-69,-9-20-277,1-2 0,-1 1 1,2-1-1,0 0 0,0 0 0,1-1 1,0 0-1,0 0 0,1-1 0,0-1 1,0 0-1,1 0 0,0-1 0,0 0 277,-4-4-4073,-7-2-2715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5:40.2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342 0 14231,'0'0'1216,"0"165"-1200,0-38 1137,0 7 1392,10 5-864,4-2-1249,-7-7-48,-7-5-176,0-4-112,-14-13-48,-41-8 0,-17-13-48,-8-19-336,-6-12-2177,52-56-1617,2 0-5186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5:41.4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279 0 7812,'0'0'3628,"0"0"-2452,0 0-655,0 0 623,0 0-151,-4 17-374,2-10-544,-13 58 1136,-4-1 0,-21 49-1211,32-94 53,-2-1-1,0-1 1,-1 1 0,0-1 0,-2-1 0,0 0 0,-1-1-1,0-1 1,-1 0 0,-12 8-53,26-21 6,-1 0 0,1 0-1,-1 0 1,0 0 0,1 0 0,-1 0-1,0-1 1,0 1 0,1 0 0,-3-1-6,4 0-19,-1 0 0,1 0 1,-1 0-1,1 0 0,-1 0 1,1 0-1,-1 0 1,1 0-1,-1 0 0,0 0 1,1-1-1,-1 1 1,1 0-1,-1 0 0,1-1 1,0 1-1,-1 0 0,1-1 1,-1 1-1,1 0 1,-1-1-1,1 1 0,0-1 19,-2-1-138,1-2 0,-1 1 0,1 0 0,0 0 0,0 0 0,0-1 0,1 1 0,-1 0 0,1-2 138,-2-4-169,-3-35-187,2-1 0,1 0 0,4-23 356,-1-3-197,0 45 112,-1 26 85,0-1 1,0 1-1,0-1 1,0 1-1,1-1 1,-1 0 0,0 1-1,0-1 1,1 1-1,-1-1 1,0 1-1,1-1 1,-1 1-1,0-1 1,1 1-1,-1 0 1,1-1-1,-1 1 1,0-1-1,1 1 1,-1 0-1,1 0 1,-1-1-1,1 1 1,0 0-1,-1 0 1,1-1-1,-1 1 1,1 0-1,-1 0 1,1 0 0,0 0-1,-1 0 1,1 0-1,-1 0 1,1 0-1,0 0 1,-1 0-1,1 0 1,-1 1-1,1-1 1,-1 0-1,1 0 1,-1 0-1,1 1 1,-1-1-1,1 0 1,-1 1-1,1-1 0,2 1 44,0 1 0,-1-1-1,1 1 1,0-1 0,-1 1 0,1 0-1,-1 0 1,0 0 0,1 1-44,5 9 211,0 1 0,-2 0 0,1 0 0,-1 0 1,-1 1-212,14 30 488,-5-14-322,-4-7-38,2 0 0,0 0 0,16 20-128,0-8-1,-12-16-25,-2 0 0,12 19 26,-21-22-855,-5-9-5536,0-7-1984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6:16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339 131 1185,'0'0'2345,"0"0"-673,0 0-634,0 0-85,0 0-62,0 0-24,3-5 368,15-21 982,-18 26-1102,0 0-168,0 0-200,0 6 243,-1 6-909,0-1 0,0 0 0,-1 0 0,0-1 0,-1 1 0,-1 0 0,0 0-81,-34 73 405,17-41-296,-20 43 123,10-24-84,4 1 0,-18 56-148,39-93 17,4-18 229,4-28 131,1 0-362,2 1-1,0-1 1,1 1 0,0 0-1,2 0 1,1 0-15,7-19-19,29-70 11,6 1 0,4 3 0,47-65 8,-100 166 345,-2 3 375,-6 10 838,-68 87-1850,-3 3 387,-11 26-95,-21 60 472,85-140-489,2 2 0,2 0 0,1 7 17,17-49-484,0 1 0,1 0 0,0 1-1,1-1 1,-1 0 0,2 7 484,-1-2-3266,0-11-205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6:26.8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 9556,'0'0'1983,"0"0"-151,0 0 631,0 0-70,0 0-830,0 0-245,14-3 10341,-14 1-11704,0 1-230,0 1-235,0 0-29,0 0-45,0 0-411,0 0-630,0 0-1088,0 0-2017,0 0-1887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6:33.0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23 912,'0'0'4941,"0"0"-2163,0 0-975,0 0 337,0 0-363,-5-1-91,3 0-1176,1 1-389,0 0-1,1 0 0,-1 0 1,0 0-1,0 0 0,1 0 1,-1 0-1,0-1 0,1 1 1,-1 0-1,0 0 1,1-1-1,-1 1 0,1 0 1,-1-1-1,0 1 0,1-1 1,-1 1-1,1-1 0,-1 1 1,1-1-1,-1 1 0,1-1 1,0 1-1,-1-1 0,1 0 1,0 1-1,-1-1 0,1 0 1,0 1-1,0-1 0,0 0 1,-1 1-121,1-1 1147,0 1 72,0 0-154,3-1-282,-1 0 0,1 0 1,0 0-1,-1 0 0,1 1 1,0-1-1,-1 1 0,1 0 1,1 0-784,26 4 1540,-17 0-1556,0 1 0,-1 1 0,6 2 16,104 46 138,3-5-1,46 8-137,-164-55 0,80 26 0,122 44 0,-115-37 0,2-4 0,27 2 0,-87-22 0,-1 2 0,26 13 0,5 2 0,4 1 0,-29-11 0,35 10 0,-28-12 0,37 20 0,-29-12 0,2-2 0,8 1 0,6 2 0,56 12 0,-73-23 0,13 8 0,-17-5 0,26 3 0,9 2 0,3 5 0,61 15 0,-108-30 0,26 11 0,21 7 0,0-2 0,18 10 0,9 5 0,-64-25 0,0 2 0,-2 3 0,0 2 0,11 9 0,-51-29 0,0 0 0,0 0 0,0-1 0,5 0 0,30 15 0,-7-1 0,1-1 0,0-2 0,24 6 0,11 7 0,-4-6 0,-47-13 0,1-2 0,20 4 0,-12-3 0,0 1 0,-1 1 0,5 3 0,44 15 0,-49-16 0,0 1 0,0 2 0,-1 0 0,13 11 0,-23-13 0,-6-4 0,1-1 0,14 7 0,-5-4 0,-1 1 0,0 2 0,3 3 0,41 23 0,25 6 0,3-5 0,66 19 0,-63-26 0,76 24 0,88 28 0,-102-31 0,-77-27 0,-2 3 0,-1 5 0,11 9 0,17 16 0,-19-10 0,6-2 0,171 88 0,69 30 0,-246-127 0,14 5 0,95 28 0,254 64 0,-208-50 0,-120-41 0,154 50 0,1 1 0,55 36 0,-197-78 0,-27-12 0,-45-15 0,-5-2 0,40 12 0,103 30 0,43 28 0,-137-51 0,123 56 0,-184-78 0,0-3 0,1-2 0,1-2 0,1-3 0,0-1 0,23 1 0,-32-6 0,-1 1 0,0 3 0,0 1 0,30 15 0,-25-10 0,50 22 0,-57-23 0,1-2 0,29 7 0,-22-7 0,33 14 0,66 34 0,-116-48 0,-7-4 0,-2 1 0,1 1 0,16 12 0,13 12 0,2-2 0,20 9 0,-7-11 0,58 19 0,-73-31 0,-41-16-3,-1 0 1,1 1-1,-1 0 0,0 0 1,-1 1-1,8 7 3,-26-13-4407,-17 0-3400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6:55.6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1320 5635,'0'0'2049,"0"0"-411,0 0 643,0 0-374,0 0-730,16 0 1081,-11-1 2265,-4-4-4398,1 0-1,0 0 0,0 0 0,1 0 0,0 1 0,-1-1 0,1 0 0,3-1-124,0-4 160,42-64 1155,1-5 1465,34-38-2780,-12 35 868,-38 45-233,-1-1-1,8-16-634,15-21 529,40-41-529,22-29 224,67-124 251,-174 254-468,-10 15-6,11-15 21,-1-1 0,0 0-1,-2-1 1,1 0 0,-2 0-1,5-19-21,-11 35 16,-1-1 0,0 1 1,1-1-1,-1 1 0,1-1 0,0 1 0,-1-1 0,1 1 0,0 0 0,0-1 1,0 1-1,0 0 0,0 0 0,0 0 0,0 0 0,1 0 0,-1 0 0,0 0 0,1 0-16,4-1-4506,0 1-4895,-5 1 3396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06.9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7 6803,'0'0'2188,"0"0"-636,0 0-25,0 0 25,0 0-471,0 0-75,-13-5 2238,11 4 5023,13 1-8080,0 1-1,-1 1 0,1 0 0,-1 1 0,0-1 0,1 2 0,-2 0 0,5 1-186,24 14 551,19 13-551,5 2 287,96 37 271,-101-48-298,-1 2 1,-2 3-1,45 30-260,-66-38 99,0-1 0,1-2-1,6 1-98,27 13 104,99 41 166,-34-13-177,46 23-37,-116-53 45,26 8-101,11 4 33,51 19-4,-88-36-24,-29-14-249,21 10 244,-23-8 42,24 5-42,38 8-94,15 9 94,8 19-21,-22-15 13,-54-21 24,10 3-27,-15-10 91,-15-3-62,0-2 0,0-1 0,12 1-18,-22-4-7,0 1 1,0 0 0,0 0 0,0 1-1,-1 0 1,5 2 6,-11-3 12,-1-1 0,1 0 1,0-1-1,0 1 0,0 0 0,0-1 0,0 0 0,0 1 1,2-1-13,-5 0-11,0 2 24,0-1 17,0-1-6,0 0-27,0 0 8,0 20 153,-1-17-157,1 1 1,-1-1 0,0 0 0,0 0 0,0 0 0,0 0 0,-1 0-1,1 0 1,-1 0 0,0 0 0,0 0 0,0-1 0,0 1-1,0-1 1,0 1-2,-44 39 25,28-27-21,-77 69-17,-12 11-25,-19 27 38,59-54 1,26-27-13,1 1-1,-18 28 13,-2 20 58,3 2 0,-9 29-58,17-31 20,-46 68-47,83-144 53,0 3 10,10-14-1106,1-8-1661,0-5-4852,1-5-1523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07.7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349 2 10597,'0'0'1505,"0"0"231,0 0 273,0 0-707,0 0-563,0 0 86,3-1 328,-5 5 794,-27 27-1595,0-2 0,-2-1 0,-1-2 0,-6 4-352,-38 30 171,39-28-259,-13 17 88,43-37-247,-3 3-1930,3-10-3667,4-5 1853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09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239 36 7555,'0'0'1438,"0"0"-205,0 0-123,0 0-270,0 0-165,-1-5-48,-2-17 166,3 22-723,0-1 0,0 1 0,0-1 1,-1 1-1,1 0 0,0-1 1,-1 1-1,1-1 0,0 1 1,-1 0-1,1-1 0,0 1 1,-1-1-1,1 1 0,-1 0 0,1 0 1,0-1-1,-1 1 0,1 0 1,-1 0-1,1-1 0,-1 1 1,1 0-1,-1 0 0,1 0 1,-1 0-1,1 0 0,-1 0-70,-17 0 974,12 1-584,-17-2 517,12 1-548,0 0 0,0 0 0,0 1 0,0 0 0,-9 3-359,17-3 44,-1 0 1,1 0-1,-1 1 0,1 0 0,0 0 0,-1 0 0,1 0 0,0 0 0,0 0 0,0 1 0,1 0 0,-1-1 1,1 1-1,-1 0 0,1 0 0,0 0 0,0 1 0,0-1 0,0 1-44,-6 15 73,1 0 0,1 1 0,0-1 0,2 1 0,0 0 0,-1 20-73,1 31 194,3 24-194,1-74 27,0-17-27,-1 0 1,2 0-1,-1 0 0,0 0 0,1 1 1,0-1-1,0 0 0,0 0 1,1 0-1,-1 0 0,2 1 0,-2-3 13,1 1 0,0-1 0,0 0-1,0 0 1,0 0 0,0-1 0,1 1 0,-1 0-1,1-1 1,-1 1 0,1-1 0,-1 0 0,1 0-1,0 0 1,-1 0 0,4 0-13,11 3 181,1 0 1,0-2-1,0 0 1,0-1-1,10-1-181,-27 0 2,0-1 1,0 1-1,0-1 0,0 0 0,-1 1 1,1-1-1,0 0 0,0 1 1,0-1-1,-1 0 0,1 0 0,0 0 1,-1 0-1,1 0 0,-1 0 0,1 0 1,-1 0-1,1 0 0,-1 0 0,0 0 1,1 0-1,-1 0-2,10-33-4,-8 24-4,2 0-8,-2-1 1,1 0 0,-2 0 0,1 0 0,-2 0 0,1 0 0,-1 0 0,-1 0-1,-1-4 16,2 14 2,0 0-1,0 1 0,0-1 0,0 0 0,-1 0 0,1 0 0,0 0 0,-1 0 0,1 1 0,0-1 0,-1 0 1,1 0-1,-1 1 0,1-1 0,-1 0 0,0 1 0,1-1 0,-1 0 0,1 1 0,-1-1 0,0 1 0,0-1 0,1 1 0,-1 0 0,0-1 0,0 1 0,0 0 0,1-1 0,-1 1 0,0 0 0,0 0 0,0 0 0,0 0-1,0 0-19,1 0-50,0 0-46,0 0 57,16 0 42,6 0 64,-3 0 8,0 0 0,0-1 0,0 0 0,-1-2 0,10-2-56,-26 3 1,-2 1-8489,0 1 1963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55.9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797 7 7652,'0'0'2131,"0"0"-733,0 0 331,0 0-166,0 0-458,0 0-1007,0 0-1,0-1 1,0 1 0,0 0 0,0 0-1,0 0 1,0-1 0,0 1 0,0 0 0,0 0-1,0-1 1,0 1 0,0 0 0,0 0 0,0 0-1,0-1 1,0 1 0,-1 0 0,1 0-1,0 0 1,0 0 0,0-1 0,0 1 0,-1 0-1,1 0 1,0 0 0,0 0 0,0 0-1,0-1 1,-1 1 0,1 0 0,0 0 0,0 0-1,-1 0 1,1 0 0,0 0 0,0 0-1,0 0 1,-1 0 0,1 0 0,0 0 0,0 0-1,-1 0-97,-17 0 300,0 0-1,-1 1 0,1 2 0,0-1 0,0 2 0,0 1 1,-10 3-300,-126 49 1321,-179 64 743,293-108-1884,-2 0 48,-24 12-228,65-2-8716,1-22 4056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56.4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 10165,'0'0'1400,"0"0"812,0 0 645,0 0-354,0 0-881,0 0-520,0-3-361,3 162 2720,-2-136-3363,1 0 1,1-1 0,1 1 0,1-1 0,4 12-99,15 36 199,3 1-199,-23-60 19,27 58 57,-18-42-392,-1 0 1,7 27 315,-18-47-756,-1-5-3237,0 0 680,0-2-7658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45.19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11 317 10837,'0'0'1721,"0"0"784,0 0 240,0 0-680,0 0-883,-10-5 2857,10 9-3963,1 0-1,0 1 1,0-1 0,0 0-1,0 0 1,1 0-1,0-1 1,-1 1 0,1 0-1,1-1 1,-1 1-1,0-1 1,1 1 0,0-1-76,11 12 131,0 0 1,7 5-132,-8-8 119,25 23 21,-4-3 95,15 17-235,-38-36 23,-1 0 0,0 1-1,-1 0 1,0 0 0,-1 1 0,-1 1-23,34 85 171,-40-100-166,-1-1-16,0 0 25,0 0 119,0-7 206,-2-22-349,0 0 0,-2 1 0,-1-1 0,-2 1 0,-4-11 10,-53-142-668,55 158 514,0 0 117,-1 1 0,-1 1 0,-1 0 0,0 1 0,-2 0 0,-1 1-1,0 0 1,-2 0 37,6 8-28,7 8 21,0-1 0,0 0 0,0-1 0,1 1 0,0 0 0,0-1 0,0-1 7,2 5-19,-2 1 9,3 0-9,0 0 35,20-1-105,1-2 0,-1 0 0,1-1 0,8-4 89,20-4 15,139-36 119,-21 4-98,-159 43-14,-7 1 58,-1 0-14,0 0 49,0 0-45,0 0 84,0 0-7,0 0-40,-3 2-57,-8 5-28,0 0-1,0 1 0,1 1 0,0 0 0,0 0 0,1 1 0,1 0 1,-1 1-1,2 0 0,-1 0 0,-4 10-21,-11 25 11,2 1 0,-7 25-11,8-20 60,-30 91-83,32-87 20,-2-1 0,-2-1 0,-12 17 3,24-54-8,5-11 32,2-8 136,3-34-162,-1 4-253,4-26 255,-2 46-38,1 1 1,0 0-1,1-1 1,0 1-1,1 0 1,0 1-1,1-2 38,44-79-653,12-12 653,13-22-235,-73 123 248,-1 2 27,0 0 83,-4 4-43,-37 38-111,-9 10 10,1 2 1,-36 53 20,82-103-6,0 0-1,0 1 1,1-1 0,-1 0 0,1 1 0,0 0 0,0-1-1,1 1 1,-1 0 0,1 0 0,0 0 0,0 0 0,1 1 6,0-5-131,0-1 86,1-5 63,2-3-14,0-1 0,1 1 0,0 1-1,0-1 1,1 0 0,0 1-1,0 0 1,1 0 0,3-3-4,14-19 1,2-5-17,-3-1 0,15-28 16,-28 45-1,0-1-1,-2 0 0,0-1 0,-1 1 0,-1-1 0,1-12 2,-4 14 24,-2 15-2,-2 7 2,-4 14-33,-2 0 1,0-1 0,-1 0 0,0-1-1,-6 7 9,0 0-11,1 1 0,-2 6 11,10-14-8,0 0 1,1 0-1,0 1 1,1-1-1,1 6 8,2-33 1,2 0 0,0 0-1,0 0 1,1 0 0,0 1-1,1-1 1,0 0 0,2-2-1,15-33-46,18-28 46,-38 95-139,1-2 138,-2 0 0,0 0-1,-1 0 1,-1 0 0,-1 0-1,-2 5 2,-6 11 18,-2 5-46,-5 28 28,20-87-4076,-2-28 3441,0 6 277,1 37 345,-1 0 0,1 0 0,-1 0 0,0 0 0,-1 1 1,1-1-1,-1 0 0,1 1 0,-1-1 0,0 1 0,0 0 0,-1 0 0,1 0 1,-1 0-1,1 0 0,-1 0 13,-11-10 106,0 0 0,-14-8-106,12 9 79,13 9 20,-1 0-1,0 1 1,0 0-1,0-1 1,0 2-1,0-1 1,0 0 0,-1 1-1,1 0 1,0 0-1,-1 0 1,1 0-1,-1 1 1,1 0-1,-1 0 1,-3 0-99,8 1 2,-1-1 0,1 1 0,-1-1 0,1 1 0,-1-1 0,1 1 0,0-1 0,-1 1 0,1-1 0,0 1 0,0-1 0,0 1 0,-1 0 0,1-1 0,0 1 0,0-1 0,0 1 0,0 0 0,0-1-1,0 1 1,0-1 0,0 1 0,0 0 0,0-1 0,0 1 0,1 0 0,-1-1-2,0 2 3,0 3-9,-1 4 2,1 0 0,1 0 0,0 0 1,0 0-1,0 0 0,1 0 0,0-1 1,1 1-1,2 4 4,13 20-381,2-1 1,1 0 0,1-2-1,2-1 1,22 22 380,-43-48-3455,-3-3-1563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46.52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44 5731,'0'0'5045,"0"0"-2951,0 0 27,0 0 256,0 0-1355,0 0-670,0 0 248,6 0-304,63-4 1120,0-3 0,18-5-1416,77-8-284,-151 19 845,-9 1-3583,-2 0-864,-19 0-3565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47.1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 97 12134,'0'0'1029,"0"0"762,0 0 559,0 0-920,0 0-632,-1-2 186,0 2-964,1 0 1,0 0-1,0 0 1,-1-1-1,1 1 0,0 0 1,0 0-1,-1 0 1,1 0-1,0-1 0,0 1 1,0 0-1,-1 0 1,1 0-1,0-1 0,0 1 1,0 0-1,0 0 1,0-1-1,0 1 0,0 0 1,-1 0-1,1-1 1,0 1-1,0 0 0,0-1 1,0 1-1,0 0 1,0 0-1,0-1 0,0 1 1,0 0-1,0 0 1,1-1-1,-1 1 0,0 0 1,0 0-1,0-1 1,0 1-21,21-1 245,-21 1-245,212-2 968,128-21-968,-315 20 4,0-2-1,0 0 1,8-4-4,-33 8-67,1 1 0,-1 0 0,0-1 1,1 1-1,-1 0 0,0-1 0,0 1 1,1 0-1,-1-1 0,0 1 0,0 0 0,1-1 1,-1 1-1,0-1 0,0 1 0,0-1 1,0 1-1,0 0 0,0-1 0,0 1 1,0-1-1,0 1 0,0-1 0,0 1 67,0-16-4932,0 11 774,0-1-3139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47.7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 52 0,'0'0'11699,"0"0"-8383,0 0-1489,0 0 126,0 0-1163,-3-1-641,-3 0-85,9 0 68,18 3 201,129 39 375,-116-31-653,-26-8-47,0 0 0,-1 1 0,1 1 0,0-1 0,-1 1 1,0 0-1,0 1 0,4 3-8,-8-5 8,0 0 0,0 0 1,0 0-1,0 1 0,0-1 0,-1 1 1,1 0-1,-1-1 0,0 1 0,0 0 1,-1 0-1,1 1 0,-1-1 1,0 0-1,0 0 0,0 5-8,0-3 23,-1 1 1,1-1-1,-1 0 0,-1 1 1,1-1-1,-1 0 0,0 0 1,-1 1-1,1-1 0,-1 0 1,-1 0-1,-1 3-23,-1 0 43,0-1-1,-1 0 1,0 0 0,0-1 0,-1 0-1,0 0 1,0 0 0,-1-1-43,-154 137 851,155-136-831,-1 0 1,1 1-1,1 0 1,-1 1-21,5-6 10,-1 0 1,1 1-1,1-1 1,-1 0-1,0 1 1,1-1-1,0 0 1,0 1-1,0 0 1,0-1-1,0 1 1,1 0-11,0-563 416,0 557-403,-1 1 1,1 0-1,0 0 0,0-1 0,0 1 1,0 0-1,1 0 0,-1-1 0,0 1 1,0 0-1,1 0 0,-1 0 0,0 0 1,1-1-1,0 1 0,-1 0 1,1 0-1,0 0-13,0 1-15,-1 0 0,1 0 0,-1 0 0,1 0 0,-1 0 0,1 0 0,-1 0 0,1 0 0,-1 1 1,1-1-1,-1 0 0,1 0 0,-1 1 0,1-1 0,-1 0 0,0 1 0,1-1 0,-1 0 0,0 1 0,1-1 0,-1 1 0,0-1 1,1 0-1,-1 1 0,0-1 0,1 1 15,20 38-2521,-20-37 2120,4 14-3881,-4-1-2273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48.9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0 431 11157,'0'0'131,"0"0"288,0 0 704,0 0 326,36 2-366,117 6-99,-141-8-870,-1 0 0,1-1 0,-1 0 0,1 0 0,-1-2 0,1 1 0,-1-1 0,0-1 0,0 0 0,1-1-114,7-3 159,-9 4 27,26-10 1176,30-18-1362,-56 28 112,-2-2 0,1 1 0,-1-1 0,1 0 0,-2-1 0,1 0 0,-1 0 0,0-1 0,4-5-112,-7 6 81,-1 1 1,0-1-1,0 0 0,-1 0 0,0 0 0,0 0 0,-1 0 0,1 0 0,-1 0 1,-1-6-82,1-16 154,-1-1 1,-2 1-155,2 26 10,-1-2-5,0 1 0,0-1 0,0 1 0,-1-1 0,0 1 0,1 0 0,-2-1 0,1 1 0,0 0 0,-1 0 0,0 0 0,0 1 0,0-1 0,0 1 0,0 0 0,-1 0 0,0 0 0,1 0 0,-1 0 0,-2 0-5,-2-2 5,-1 0 0,1 1 0,-1 0 0,0 0 0,0 1 0,0 1 0,-1-1 0,1 1 0,-7 0-6,-2 0-1,-1 1 0,0 1 1,0 1-1,-3 1 1,20-2 3,0 1-1,0 0 0,0 0 0,1 1 1,-1-1-1,0 0 0,1 1 0,-1-1 1,1 1-1,-1-1 0,1 1 0,0 0 1,-1-1-1,1 1 0,0 0 0,0 0 0,0 0 1,0 0-2,-17 42 187,16-39-210,-5 15 156,-5 9 312,1 1 0,2 0-1,1 1 1,1-1 0,2 1 0,-1 20-445,4 418 1791,3-244-1595,-2-197-141,-2 0-1,-1 0 0,-1 0 1,-3 7-55,6-24 33,1-3-328,1-6-4580,0-2-563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08.0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207 195 9716,'0'0'2463,"0"0"-630,0 0 651,-6 27-814,-40 167 395,42-180-1823,-10 43 1009,-14 30-1251,22-70 50,-2 0 1,0-1-1,0 0 0,-2 0 1,0-1-1,0 0 1,-3 2-51,11-15 13,0 0 6,1 0 1,-1 0-1,1 0 0,-1 0 1,0-1-1,0 1 1,0-1-1,0 1 0,0-1 1,0 0-1,0 1 1,0-1-1,0 0 1,0 0-1,-3 0-19,4-15 395,1-2-403,0 1 1,1-1 0,1 0-1,0 1 1,2-1 0,-1 1-1,2 0 1,4-11 7,118-308-259,-120 315 183,9-23-196,17-29 272,-27 61-3,-1-1-1,2 1 1,0 0 0,0 1 0,1 0 0,0 0 0,0 0 0,9-6 3,-14 14-15,0 0 0,0 0 0,1 0 0,-1 0 0,0 1 0,0-1 0,1 1-1,-1 0 1,0 0 0,0 0 0,1 0 0,-1 1 0,0-1 0,0 1 0,1 0 0,-1 0 0,0 0 0,0 0 0,0 1 0,0-1 0,0 1 0,1 1 15,2 1 9,-1 1 0,0 0 0,0 0 0,0 0 0,-1 0 0,0 1 0,0 0 0,0 0 0,-1 0 1,0 0-1,0 1 0,0-1 0,-1 1 0,0 0 0,0-1 0,0 5-9,1 16 76,0-1 1,-2 0 0,-1 23-77,0-20 33,-1-19-21,0-1 0,-1 0-1,1 0 1,-2 0 0,1 0 0,-2 0-1,1 0 1,-1 0 0,0-1 0,-1 0-1,0 0 1,0 0 0,-1-1 0,0 1-1,0-1 1,0-1 0,-1 1 0,-6 3-12,-12 11 28,-1-3-1,-1 0 1,-1-1 0,-25 10-28,21-10-43,158-17-34,-123 0 83,0 0 1,-1 0-1,1 1 1,0-1-1,0 1 1,0-1-1,-1 1 1,1 0-1,0 0 0,-1 0 1,1 1-1,-1-1 1,1 0-1,-1 1 1,0 0-1,1 0 1,-1 0-1,0 0 1,0 0-1,0 0 1,-1 0-1,1 0 0,0 1 1,-1-1-1,1 1 1,-1-1-1,0 1 1,0 0-1,0-1 1,0 1-1,-1 0 1,1 0-7,1 7-113,0 1 0,0 0 0,-1-1 0,-1 10 113,-1 20-3258,1-14-1427,0-20-3073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08.5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56 62 12742,'0'0'1814,"0"0"-1131,0 0 451,0 0 93,-1 27-669,0 1-497,-1 21 74,-2 0-1,-5 24-134,-1-9 210,1-3-38,-7 15-172,13-67 64,4-13 28,0 0 0,-1 0-1,0 0 1,1 0 0,-2-1 0,1 1 0,-1-4-92,0-10 27,2-4-30,1 0 1,1-1-1,2 1 1,0 1 0,1-1-1,1 1 1,1 0-1,1 0 1,0 1-1,2 0 1,9-12 2,-19 30 0,1-1-11,-1 1 0,1-1 1,-1 1-1,1 0 0,0-1 1,0 1-1,0 0 0,0 0 1,0 0-1,0 1 0,1-1 1,-1 0-1,1 1 0,-1 0 1,1-1-1,0 1 1,0 0 10,-2 5-217,-1 211 177,0-208 44,0 0-1,0-1 1,1 1-1,0 0 0,0-1 1,0 1-1,1-1 0,0 1 1,0-1-1,0 0 1,1 0-1,0 0 0,0 0 1,1 0-1,3 4-3,-6-9 14,-1-1-1,1 1 1,-1-1-1,1 1 1,0-1 0,-1 1-1,1-1 1,0 1-1,0-1 1,-1 1-1,1-1 1,0 0 0,0 1-1,-1-1 1,1 0-1,0 0 1,0 0-1,0 0 1,0 0 0,0 0-1,-1 0 1,1 0-1,0 0 1,0 0-1,0 0 1,0 0 0,-1 0-1,1-1 1,0 1-1,0 0 1,0-1-1,-1 1 1,1-1 0,0 1-1,-1-1 1,1 1-1,0-1 1,-1 1-1,1-1 1,-1 0 0,1 1-1,-1-1 1,1 0-1,-1 1 1,1-1-1,-1 0-13,7-19 548,-2 1 0,3-20-548,5-18 244,0 6-5,-1 3-234,2 1 0,2 1-1,2 0 1,10-17-5,-25 58-585,6-10 150,-2 10-6722,-7 5 309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09.2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1 12182,'0'0'565,"0"0"945,0 0 347,0 0-942,0 0-669,-2 0 153,7 0-171,34 2 1544,25 5-1772,-21-2 586,30 0-586,205-5 204,-157 0-9490,-121 0 4495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09.5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 11413,'0'0'1484,"0"0"-20,0 0 100,0 0-668,0 0-701,14-1 104,12 1 188,-1 0 1,12 2-488,-27 0 99,1-1-1,0 1 1,-1 1-1,1 0 1,-1 0-1,0 1 1,0 1-1,7 3-98,-14-6 12,1 0-1,-1 0 1,0 1-1,0-1 1,0 1-1,0 0 1,0 0-1,-1 0 1,1 0-1,-1 0 1,0 1-1,0-1 1,0 1-1,-1-1 1,1 1-1,-1 0 1,1 0-12,0 7 58,0 0 1,-1 0-1,0 1 1,-1-1-1,-1 5-58,1-1 75,0-10-57,0 1 0,-1-1-1,0 0 1,0 1 0,-1-1 0,1 0 0,-1 0 0,0 0-1,0 0 1,-1 0 0,0-1 0,0 1 0,0-1 0,0 1-1,-3 1-17,-7 8 25,-1 0 0,-1-1 0,-12 8-25,-7 6-6,-25 25-1128,38-33-3134,17-15-2127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18.3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66 2592 992,'0'0'3186,"0"0"-1831,0 0-32,0 0 262,0 0-624,-1 2-316,-4 6 493,4-12 1203,14-18-1260,5 1-1043,2 2 0,10-7-38,21-22 70,-8 3 114,10-17-184,-41 46 178,0 0 0,-1-1 1,-1 0-1,0-1 1,-1 0-1,-1-2-178,-1 10 803,-10 17 350,-90 88-884,49-58-221,43-37-8,1 0-101,0 0-112,0-5-190,1 1 344,0 0 1,0 0 0,0 1 0,0-1-1,1 1 1,-1-1 0,1 1-1,0 0 1,0-1 0,1 1-1,-1 0 1,0 0 0,4-2 18,41-40-489,-39 38 314,-66 46-964,44-29 1123,-19 14 9,1 2 0,1 1 1,2 2-1,-15 17 7,27-26 587,-1-1 0,-12 9-587,30-27 93,0-1-39,0 0 34,0 0 45,0 0-95,2-17 4,0 10-40,0 1 0,1 0 0,0 0 0,0 0 0,1 1 0,-1-1 0,1 1-1,3-3-1,42-44 13,-27 29-3,38-41 27,40-57-37,-119 143 108,-1 0 1,-1-2-1,-2 1-108,-40 39 190,49-44-184,9-10-12,1-1-1,-1 0 1,0 0-1,-1 0 1,1 0-1,-1-1 1,0 0-1,0 0 7,5-4 38,1 0-9,0 0-50,8-12-67,23-21 79,1 1 1,16-11 8,43-41 33,-60 53-43,-7 7 31,-1 0 0,-1-2 0,-1 0 0,17-29-21,-38 54 11,0 1 8,0 0 13,0 0 56,-2 0-64,0 1 0,0-1-1,0 1 1,0-1 0,1 1 0,-1-1 0,0 1 0,0 0 0,0 0-1,1 0 1,-3 1-24,-4 3 13,-72 42 56,32-18-26,40-24-40,-52 32 27,56-33-28,-1 0 0,1-1-1,-1 1 1,1 1 0,0-1-1,0 1 1,1-1 0,0 1 0,0 0-1,-1 2-1,13-19 60,0 0 0,1 1 1,1 1-1,3-3-60,42-35 53,3 2 0,4 0-53,44-32 24,-105 76 210,-6 6-97,-13 11-63,-27 22-92,-56 43 296,100-79-228,0-1 25,0 0 2,0 0-31,0 0-65,2-4 56,26-26-38,1 0-1,1 2 1,11-6 1,34-32 26,-63 55-18,-6 6-4,-1 0 1,1 0-1,-1-1 1,-1 1-1,1-1 0,1-4-4,-5 9 75,-5 3 91,-25 16-182,1 2 1,0 0-1,2 2 1,-4 4 15,-14 12-5,-1-1 10,44-36 67,1-1-34,1-2-36,-1 0 0,0 0 1,1 0-1,0 1 1,-1-1-1,1 0 1,0 1-1,0-1 1,0 0-1,0 1 1,0-1-1,0 1 1,1 0-1,-1-1 1,1 0-3,3-4 0,18-18-10,1 1 1,1 0 0,15-8 9,-8 5 0,-1-1 1,4-7-1,-13 10-20,-1-1 0,4-9 20,-10 13-2,-14 20 52,-4 3 124,-29 24-121,-23 27-53,-22 18 29,61-57-83,4-3 340,20-29-136,2 5-151,0 0 0,1 1 0,0 0 0,1 0 0,11-7 1,21-22-14,-19 17-27,-12 11 33,0 0-1,-1-1 0,7-11 9,-18 24 67,-16 9-35,-60 51-49,-34 37 17,76-65-1,26-23-129,22-20 9,19-18 139,5-3-2,-2-1 0,-2-3 0,-1 0 0,21-31-16,45-96-170,-115 185 128,0 1 1,-1-2 0,-3 3 41,-1-1 83,2 1 0,1 1 0,-4 8-83,23-35 67,4-9-39,1 1 1,0 0 0,1 1 0,1-2-29,62-65-157,-5-4 1,6-14 156,-55 71-109,-9 14 54,-1 0 1,0 0-1,-1 0 0,0-3 55,-10 18 6,0 0 0,-1-1 0,0 0 0,0 0 0,-4 3-6,-9 7-3,-14 13-30,4-5 47,2 1 1,1 1 0,-8 12-15,15-8 2,18-27-31,0-1-32,0 0-17,1-1 11,63-58 258,46-56-191,-82 83-16,-2-2 0,-2-1-1,-1 0 1,14-31 16,-17 29-27,-19 35-2,-1 2-33,-3 6 73,-8 10 57,-1-2 0,0 1 0,-1-2 0,-1 0 0,-4 3-68,-3 3 114,0 1 0,-2 5-114,19-21 59,3-6 106,7-11-79,9-9-86,1 1 1,1 0-1,14-11 0,20-26-14,130-166-195,-167 204 209,-11 11 8,-8 13 7,3-3-11,-47 40 87,2 2 0,2 2-1,2 2 1,-8 14-91,90-108 152,1 2-1,30-24-151,-33 34-8,-1-1 1,-3-1-1,0-3 0,14-25 8,-35 47-14,-4 5-59,0 1 1,-1-1-1,4-11 73,-11 24-1,1-5 10,-10 10 20,-166 132 51,161-126 2,1 0 0,0 1-1,0 0 1,1 1 0,-5 8-82,40-48 33,1 2 0,0 1 0,2 1 0,8-4-33,-3 1-84,0 0 0,-2-3-1,17-21 85,-26 24 4,-1-1 0,-2 0-1,13-27-3,-32 58 20,0 0 0,-1-1 1,0 0-1,1 1 0,-1-1 0,0 0 0,0 0 0,-4 2-20,-9 9 42,-158 163 606,122-117-232,51-60-400,1 0 0,15-16 24,84-77 110,-50 49-420,39-45 270,-47 39-307,-2-2-1,-3-2 0,20-39 308,-69 110 150,0 0 0,-1 0 1,-1-2-1,-5 4-150,-16 18 133,14-14 8,2 2-1,0 0 1,2 1 0,-2 4-141,31-43 53,0 0 0,0 0 0,2 1 0,5-4-53,9-9 12,15-19-12,-16 12-78,-1 0 0,-2-2 0,-1 0 0,5-15 78,-23 40-38,-10 23 27,-1 0-1,-1 0 1,0 0-1,-1-1 0,0-1 1,-8 8 11,-7 11-13,-138 188 354,156-214-310,6-9-37,10-13-11,10-8 21,1 2 0,10-8-4,-4 5-317,16-23 317,-19 18-275,-2-1 0,-1-2 0,-1 0 1,3-12 274,-25 50 4,-1 1-1,0-1 1,0 0 0,0-1 0,0 1 0,-1 0 0,0-1 0,-1 1-4,-13 13 19,-69 73 614,-13 25-633,73-82 55,2 2 1,1 1-1,2 0 1,2 2-1,-8 19-55,-12 34 91,40-91-147,0 0 47,0 0 0,0 0 0,0 0 0,0 0 0,0 0 0,0 0 0,0 0 0,0 0 0,1 0 0,-1 0 0,0 0 0,0 0 0,0 0 0,0 0 0,0 0 0,0 0 1,1 0-1,-1 0 0,0 0 0,0 0 0,0 0 0,0 0 0,0 0 0,0 0 0,0 0 0,0 0 0,1 0 0,-1 0 0,0 0 0,0 0 0,0 1 0,0-1 0,0 0 0,0 0 0,0 0 0,0 0 0,0 0 0,0 0 0,0 0 0,0 0 0,0 1 1,0-1-1,0 0 0,0 0 0,0 0 0,0 0 0,0 0 0,0 0 0,0 0 0,0 1 0,0-1 0,0 0 0,0 0 0,0 0 0,0 0 0,0 0 0,0 0 0,0 0 0,0 1 0,0-1 0,0 0 0,0 0 0,0 0 0,0 0 0,0 0 0,0 0 1,-1 0 7,8-5-38,27-21-347,-2-1-1,12-14 387,-33 29-107,0 0 0,0-1 0,-1-1-1,-1 0 1,-1 0 0,0 0 0,0-1-1,2-9 108,-14 32-1,-1 1-1,0-1 1,0-1-1,-1 1 1,0-1-1,-1 0 1,1 0-1,-7 4 2,-1 3-12,-54 54 151,-62 65 1179,-4 15-1318,150-163-421,1 0 0,14-10 421,17-14-580,8-11-407,-61 63 1406,-30 26 392,-23 19-811,-29 30 723,60-56-549,0 2 0,3 1-1,1 0 1,1 2 0,2 1 0,-9 26-174,27-61-61,0 14-374,15-23-344,9-9 530,-2-1 0,0 0 0,10-13 249,-1 3-294,-29 25 310,0 1-64,0 3 68,-1 1-1,0-1 1,0 0-1,0 0 1,0 0-1,0 0 1,-1 0-1,1 0 1,-1 0-1,0 0 1,1-1-1,-2 1 1,1-1 0,0 1-1,-2 1-19,-12 16 126,15-18-107,0-1 0,0 0 0,0 1-1,-1-1 1,1 0 0,0 1 0,-1-1 0,1 0 0,-1 0-1,1 0 1,-1 0 0,1 0 0,-1-1 0,0 1 0,1 0-1,-1-1 1,-1 1-19,2-1 43,1 0-24,0 0-17,0 0-84,0 0-212,1-9-656,3-1 829,-1 1-1,1 0 0,1 0 1,0 1-1,0-1 0,1 1 1,0 0-1,2-2 122,24-36-697,-31 45 791,-1 1 95,-2 5-114,1 1 0,0-1 0,-1 1 1,0-1-1,0 1 0,-1-1 0,0 0 0,0 0 0,0 0 0,0 0 1,-1-1-1,1 1 0,-4 2-75,-3 4 181,-48 63 886,4 2 0,-23 46-1067,94-147-466,1 1 0,1 1 0,12-9 466,-17 16-168,-11 13 164,-2 2 5,-1-1-1,1 1 0,0 0 1,0 0-1,0 0 0,0 0 0,1 0 1,-1 0-1,0 1 0,0-1 0,1 0 1,-1 0-1,0 1 0,2-1 0,-3 1 45,0 0 20,5-8-20,53-78 222,27-56-267,-43 61 489,-1-6-489,-19 38 186,1 0 1,3 2-1,1 1 1,30-36-187,-38 55 58,0 0-1,2-8-57,6-9-144,-14 23 619,-28 37-44,2 1-526,-31 34 198,3 2 0,2 1 0,-25 48-103,46-70 47,11-21-92,0 1 0,0 0-1,2 0 1,-1 0 0,-2 11 45,10-28-26,0-1 0,0 1 0,0-1 0,1 1 0,0 0-1,0 0 1,0 0 0,3-3 26,38-41 94,-24 28-53,45-54-114,-2-3 0,4-16 73,101-167 170,-162 251-176,7-16-116,-13 24 130,0 2 48,0 0-3,-19 19 6,15-15-70,4-3 7,-1 0 1,0 0 0,1-1 0,-1 1 0,0 0 0,1 0 0,-1-1-1,0 1 1,0 0 0,0-1 0,0 1 0,0-1 0,0 1 0,0-1-1,0 1 1,-1-1 3,2-11-61,2-2 37,0 0 1,1 0-1,0 0 1,1 0-1,0 0 1,1 1-1,0 0 0,1 0 1,2-1 23,19-47-63,-29 60 93,0 1 0,0-1 0,1 0-1,-1 1 1,0-1 0,0 1 0,1-1 0,-1 1 0,0 0-1,1 0 1,-2 0-30,-20 13 93,1 1 0,1 1 0,0 1-93,-1 1 245,-1-1 0,-1-1 0,-2 0-245,-9 2 494,0-2-1,-1-1 1,-19 4-494,55-19-14,-3 0 160,7-6 159,17-12-346,0 1 0,2 1 0,0 1 0,14-7 41,36-23-743,-46 24 553,-19 15 125,0-1 1,1 1 0,-1 1-1,1 0 1,1 0 64,-8 4-19,93 1-138,-94 1 160,0 0-1,0-1 1,0 1-1,-1 0 1,1 0 0,0 0-1,-1 0 1,1 0 0,0 0-1,-1 0 1,1 0-1,-1 1 1,0-1 0,1 0-1,-1 0 1,0 0 0,0 0-1,1 1 1,-1-1-1,0 0 1,0 0 0,-1 0-3,2 3 25,3 24 177,-2 0 0,-1 0 0,-2 24-202,0-16 213,3 34-213,-1-64 13,0 0-1,0 0 1,0 0 0,1 0 0,-1-1 0,2 1 0,-1 0 0,0-1 0,1 1 0,0-1-1,0 0 1,4 5-13,-6-10 12,-1 0 0,1 1 0,-1-1 0,0 0 0,1 1-1,-1-1 1,0 0 0,0 1 0,1-1 0,-1 0 0,0 1-1,0-1 1,1 1 0,-1-1 0,0 0 0,0 1 0,0-1-1,0 1 1,0-1 0,0 1 0,0-1 0,0 1 0,0-1-1,0 1 1,0-1 0,0 1 0,0-1 0,0 0-1,0 1 1,0-1 0,0 1 0,0-1 0,-1 1 0,1-1-1,0 0 1,0 1 0,-1 0-12,0-1 12,0 1 0,-1 0-1,1-1 1,-1 1 0,1-1 0,0 1-1,-1-1 1,1 0 0,-1 0 0,1 1-1,-1-1 1,0 0-12,-7 0 23,0-1 0,1 0-1,-1 0 1,-4-1-23,1-3 29,0-1 1,1 0-1,-1-1 1,1 0-1,1 0 1,0-1-1,0-1 0,-7-7-29,-2-1 16,-119-103 165,138 120-182,0 0 0,0 0 0,0 1 0,0-1 1,0 0-1,0 0 0,0 0 0,0 0 0,0 0 0,0 0 0,0 0 0,0 0 0,0 0 0,0 0 0,0 0 0,0 0 0,0 0 0,0 0 1,0 0-1,0 0 0,0 0 0,0 0 0,0 0 0,0 0 0,0 1 0,-1-1 0,1 0 0,0 0 0,0 0 0,0 0 0,0 0 0,0 0 0,0 0 1,0 0-1,0 0 0,0 0 0,0 0 0,0 0 0,0 0 0,0 0 0,0 0 0,0 0 0,-1 0 0,1-1 0,0 1 0,0 0 0,0 0 1,0 0-1,0 0 0,0 0 0,0 0 0,0 0 0,0 0 0,0 0 0,0 0 0,0 0 0,0 0 0,0 0 0,0 0 0,0 0 1,3 9-149,7 12-75,5 0 218,1-1 0,1-1 1,1-1-1,0 0 1,2-1-1,0-1 0,1-1 1,0 0-1,1-2 1,12 5 5,-14-11-54,-18-6 110,-2-1 19,-1-4-50,0 1-1,1-1 1,-1 1 0,0-1-1,0 1 1,-1 0-1,1-1 1,-1 1 0,0 0-1,1 0 1,-1 0 0,-1 0-25,-30-38-54,20 26 63,-6-9 15,-2 1 1,-16-13-25,28 28 3,0 1 1,0 0-1,0 1 1,-1 0 0,0 0-1,0 1 1,-1 0-1,-8-2-3,12 7-906,10 7-452,10 7-4443,1-4-7053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15.5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28 16 5010,'0'0'1537,"0"0"-483,0 0 557,0 0 377,0 0-446,1-4-120,3-8 277,-2 12 2289,-2 22 3699,0 0-8781,0 129 2739,7-1 0,11 30-1645,-8-64 525,-5 0 1,-6 58-526,0-46 267,1 1244 1309,-3-1325-1544,-2-1-1,-2 1 0,-2-1 1,-11 32-32,-2 12 13,20-82 16,1-5-51,0-1 0,0 1 0,1-1-1,-1 1 1,1-1 0,-1 1 0,1-1-1,0 1 1,0 0 22,0-3-1104,0 0-1722,0 0-3422,0 0-4485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17.9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 75 4914,'0'0'7035,"0"0"-4105,0 0-428,0 0 33,0 0-1012,0 0-578,0-4-41,0-15-157,0 14-224,0 5-198,3 0-170,2 0-47,0 0 0,0 1 0,0-1 0,0 1 0,0 0 0,0 0 0,-1 0 0,1 1 0,0 0 0,0 0 0,-1 0 0,1 1 0,-1-1 0,0 1 0,0 0 0,0 0 0,0 0 0,0 1 0,0 1-108,7 6 224,0 2 1,0 0-1,-1 0 0,-1 0 1,0 1-1,6 14-224,2 10 357,-2 1-1,1 7-356,11 23 198,-24-61-179,1-1 1,0 1-1,0-1 1,1-1-1,0 1 0,0-1 1,6 6-20,-8-11 38,-1-9 215,19-76-301,13-31 48,11-35-19,-41 125 10,-3 20-7,-1 1 0,1-1 0,0 0-1,0 1 1,0-1 0,0 0 0,1 1 0,0 0 0,0-1 0,0 1-1,1 0 1,-1 0 0,1 0 16,-2 4-45,-40 0 75,-63 0-119,-63 9 89,115-5-413,-28-2 413,341-14-94,-131 9 72,-115 3 23,-16 0-20,-1 0 35,0 0 43,-3 1 5,-15 6-109,1-1 0,-1-1 0,0 0 0,-1-2 0,1 0 0,-1-1 0,-13 0 45,74-2-89,-10 1 47,-1-1-1,1-1 1,-1-2-1,0-2 0,0 0 1,17-6 42,-141 40 126,12-3-108,-19 1-18,89-24-1,6-2-9,-1 0 0,0 0 0,0 0 0,1-1 0,-1 0 0,-3 0 10,7 0-3,2 0-50,0 0 5,0 0-67,5 0 27,13-2 100,0 0 0,0-2 1,-1 0-1,0-1 0,15-6-12,29-8-5,-48 16-10,2-1 12,-1 0-1,1 1 0,0 1 1,13 0 3,-28 2-3,0 0-10,-2 0 50,-25 2-22,0 1-1,0 2 1,1 0 0,0 2-1,-24 9-14,17-5 8,0-2-1,-1-1 1,-13 1-8,39-7-3,7-2-21,1 0-50,0 0-55,0 0-60,22-1 167,0-2 1,-1 0-1,1-2 1,-1 0-1,0-2 0,15-6 22,-9 3-101,1 2-1,0 0 0,8 1 102,-44 9-107,1 2 0,0-1 0,-1 1 0,1 0-1,1 0 1,-1 1 107,-24 14-34,12-9 48,-6 5-4,-2-2-1,0-1 0,-18 6-9,39-16 1,0-1-1,1 0 1,-1 0-1,0 0 1,0-1-1,0 0 1,1 0 0,-1 0-1,0-1 1,-3-1-1,6 0 13,3 2-45,0 0-8,0 0-19,0 0-8,0 0 1,1 0 62,0 0 0,0 0 0,1 0 1,-1 0-1,0 0 0,1 0 0,-1 1 0,0-1 0,1 0 1,-1 1-1,0-1 0,0 1 0,0-1 0,0 1 0,1 0 4,2 1-9,15 8 25,0 1-1,-1 1 0,-1 0 1,0 2-1,0 0 1,8 10-16,28 23 19,-38-34 26,-15-13-41,0 1-1,0-1 1,0 0 0,0 0-1,0 0 1,0 0-1,1 0 1,-1 0 0,0 0-1,0 1 1,0-1 0,0 0-1,0 0 1,0 0 0,0 0-1,0 0 1,0 1-1,0-1 1,0 0 0,0 0-1,0 0 1,0 0 0,0 0-1,0 1 1,0-1 0,0 0-1,0 0 1,0 0-1,0 0 1,0 1 0,0-1-1,0 0 1,0 0 0,0 0-1,0 0 1,0 0 0,0 0-1,0 1 1,0-1-1,-1 0 1,1 0 0,0 0-1,0 0 1,0 0 0,0 0-4,-4 1 14,0-1 0,0 0 1,0 0-1,0 0 1,0 0-1,1-1 1,-2 0-15,-5 0 4,1-1-1,0 0 1,0-1 0,0 0 0,1 0 0,-1-1 0,1 0 0,-1 0 0,1-1 0,-1-1-4,-13-11 10,1 0 0,-16-19-10,-5-4-89,41 40-12,7 0 80,0 1 1,1 0-1,-1 0 0,0 1 1,0 0-1,0 0 0,0 1 1,-1-1-1,6 4 21,48 33-20,-53-34-340,0 0-1,0 0 0,-1 1 0,1 0 0,-1 0 0,0 0 0,3 5 361,-7-5-3810,-1-3-2064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20.8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52 226 5346,'0'0'1030,"0"0"387,0 0 352,0 0 389,0 0 192,-2-7 236,-8-22-532,8 27 1523,0 10-2499,1 10-432,1 29 405,0 86 1203,9 37-2254,2-32 659,-7 24-659,-12-344-666,-1-7-63,10 71-250,9-61 979,-5 111 51,-4-36-51,-1 98 2,0 6-3,1-1-1,-1 1 0,0 0 0,0-1 0,0 1 0,1-1 0,-1 1 0,0-1 0,1 1 0,-1 0 0,0-1 0,1 1 1,-1 0-1,0-1 0,1 1 0,-1 0 0,0-1 0,1 1 0,-1 0 0,1 0 0,-1 0 0,1-1 0,-1 1 0,1 0 1,-1 0-1,1 0 0,-1 0 0,1 0 0,-1 0 0,1 0 2,19-2-77,-13 2 57,18-2 28,23-2 21,1 3 1,0 1-1,7 3-29,-36 1 7,-1 0 0,0 2 0,0 1 0,0 0 0,-1 1 0,0 1 1,0 0-1,-1 2 0,5 3-7,-19-12 3,0 0-1,0 0 1,0 0 0,-1 1 0,1-1-1,0 1 1,-1-1 0,0 1 0,1 0 0,-1 0-1,0 0 1,-1 0 0,1 1 0,0-1-1,-1 0 1,0 1 0,0-1 0,0 1-1,0-1 1,0 1 0,-1-1 0,0 1 0,0 0-1,0-1 1,0 3-3,0-4 3,0 0 0,-1 0 0,1 0 0,-1 1 1,1-1-1,-1 0 0,0 0 0,0 0 0,0 0 0,0 0 0,0-1 0,0 1 0,-1 0 0,1 0 1,-1-1-1,1 1 0,-1-1 0,1 1 0,-1-1 0,0 0 0,0 1 0,0-1 0,0 0-3,-8 4 12,0 0 0,0 0-1,-1-2 1,-2 2-12,3-2 15,-45 14 30,0-2-1,-1-3 1,-1-2-1,0-3 1,0-2-1,-51-3-44,104-1-844,-7-2 1004,9 0-4129,1-2-4245,1-5-3831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22.7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35 62 14631,'0'0'1118,"0"0"568,0 0 421,0 0-850,0 0-737,-8 2-16,2-1-374,-15 3 191,21-4-317,1 0 0,-1 0-1,0 0 1,0 0 0,0 0-1,0 0 1,0 0 0,0 0-1,0 1 1,0-1 0,0 0-1,0 0 1,0 0 0,0 0-1,0 0 1,0 0-1,0 0 1,0 0 0,0 0-1,0 0 1,0 0 0,0 0-1,0 0 1,0 0 0,0 0-1,0 0 1,0 0 0,0 0-1,0 0 1,0 0 0,0 0-1,0 0 1,0 1 0,0-1-1,0 0 1,0 0 0,0 0-1,0 0 1,0 0 0,0 0-1,0 0 1,0 0 0,0 0-1,0 0 1,0 0-4,16 1 193,526-1 2648,-539-2-2995,0 1 1,-1 0-1,0-1 1,1 0-1,-1 0 1,0 0-1,1 0 1,-1 0-1,-1 0 1,1 0-1,1-2 154,11-10-1763,-3 6 76,7-5-986,-10 3-3431,-7 7-1083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23.37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 5 11061,'0'0'3186,"0"0"-1655,0 0 528,0 0-196,0 0-1071,-5-1-600,-9-2-22,26 8 247,16 5-33,28 11 184,-31-13-454,-1 2 0,12 6-114,-29-12 11,0-1-1,-1 1 1,0 1 0,0-1-1,0 1 1,0 0-1,-1 0 1,0 1-1,0 0 1,3 5-11,-5-5 82,-1 0-1,0 0 1,-1 0 0,1 0-1,-1 0 1,-1 0-1,1 1 1,-1-1 0,0 0-1,0 0 1,-1 1 0,0 3-82,-1 6 133,2-10-125,-2-1 0,1 0 0,-1 1 1,1-1-1,-1 0 0,-1 0 1,1 0-1,-1 0 0,0-1 1,0 1-1,0-1 0,-1 1 0,1-1 1,-4 3-9,-13 11 11,0 0 0,-13 8-11,9-8 8,2-1 0,15-13-12,1 1 1,-1 0-1,1 0 1,0 1-1,0-1 1,1 2-1,0-1 1,0 0-1,-3 6 4,7-11 11,1-1 8,0 0 7,0 0 17,1-85 652,0 18-494,6-44-201,-3 70 156,-3 1 0,-1-2-156,0 16 489,0 25-102,0 1-193,0 0-124,0 0-225,0 0-781,0 3-895,0 8-992,0-4-2205,0-3-3875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25.1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4370,'0'0'651,"0"0"-216,0 0 192,0 0 104,0 0-102,0 0-156,1 10 172,2-8 3109,20-3-3314,-4-1-1850,-10 2-5138,-9 0 2519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38.7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2470 963 11637,'0'0'1900,"0"0"240,0 0 87,0 0-968,0 0-677,0 0-123,-2 1 26,-10 4 180,12-5-265,0 0-93,0 0 184,0 0 10,-11 0 1535,-40 0-1664,0-3 1,-10-3-373,37 2 81,-1 0 1,1-2-1,1-1 1,-1-1-1,-13-7-81,4-2 489,-18-12-489,18 9 813,-19-7-813,48 25 99,7 2-43,20 6-30,34 12-9,135 46 44,-236-79 438,-340-169-571,379 181 77,-13-7 76,-1 2 0,0 0 0,-7-2-81,43 18-19,0 0 0,-1 1 0,0 0 0,0 2 0,6 5 19,35 22-65,-56-36 92,-6-3 34,-10-5 27,-152-89-149,-46-25 186,239 151-275,-15-17 69,1 0 0,0 0-1,0-1 1,13 9 81,-39-26 258,-13-8-257,-60-46 11,2-4 1,-13-17-13,97 79-1,-7-6 2,7 5 6,0 1 1,-1-1-1,1 0 0,0 0 0,0 0 0,0 0 1,0 0-1,0 0 0,0 0 0,0 0 1,0 0-1,0 0 0,0 0 0,0-1 0,0 0-7,1 1-24,0 1-40,0 0-10,0 0-65,2 8 22,2-4 109,0 0 1,0 0 0,0-1 0,0 1 0,1-1 0,0 0 0,0 0 0,-1 0 0,2-1 0,3 2 7,13 7-2,-8-4 11,-10-5-11,0 0 1,-1 0-1,1 0 1,-1 0-1,0 0 1,1 1-1,-1-1 1,0 1-1,1 1 2,-3-1-3,-1-3 57,-16 0-25,1-1 0,0-1-1,0 0 1,0-1 0,0-1 0,0-1 0,1 0 0,0 0 0,0-1-1,0-1 1,-4-3-29,-58-33 37,30 17-1,-1 1 1,-11-1-37,53 22 3,4 3-5,0 1-1,1-1 1,-1 1 0,0-1-1,0 1 1,0-1 0,0 1-1,0 0 1,0-1-1,0 1 1,1 0 0,-1 0-1,0-1 1,0 1-1,0 0 1,0 0 2,0 0 16,4 5-117,47 35 84,-27-22-38,0 1 1,5 7 54,-12-10-60,-9-9 18,0 0 0,-1 0 0,0 0 0,0 1 0,-1 0 0,4 6 42,-8-13 5,-12-1 27,0 0-1,0-1 1,0 0-1,1-1 1,-1-1-1,0 0 1,1 0-1,0-1 0,0 0 1,0 0-1,0-1 1,1-1-1,0 0 1,-3-2-32,-36-26 57,-9-12-57,13 11 44,-23-13-44,54 43-129,11 8 37,6 6 44,8 4 33,0 0 1,0-1 0,2 0 0,6 5 14,13 11 22,84 80-377,-116-108 443,-3-1 115,-282-165-3,275 160-179,1 0 0,-1-1 0,1 0 0,0-1-21,-5-4 4,12 11-33,1 1-3,0 0-8,0 0-80,16 5-17,3 3 131,0 2-1,15 9 7,25 13-3,-51-27-32,-19-5 92,-5-5-45,0 0 0,0-1 0,1-1 0,0-1 0,0 0 0,-6-5-12,-30-22-23,-5-8 23,-7-5-1,28 20 25,34 28-32,1 0-32,0 0-80,1 0 50,25 13-35,-2 1-1,3 3 106,34 19 62,-42-28-37,1 1-1,10 1-24,-11-4-18,0 1 0,16 9 18,-31-13 33,-14-4 60,-6-4-80,0 0 1,0-1 0,1 0 0,-12-8-14,-64-39 4,56 32-13,-56-39 17,44 29 52,-1 1 0,-3 2-60,33 19 4,8 4-1,0-1 0,0 1 0,-1 1 0,1 0-1,-1 0 1,0 1 0,0 1 0,-1 0 0,-9-1-3,20 3-78,1 0-60,0 26-12,0-18 152,0-7-2,-1 1 0,1-1 0,0 1 0,0-1 0,0 0-1,0 1 1,0-1 0,0 1 0,0-1 0,0 1 0,1-1 0,-1 1-1,1-1 1,-1 1 0,1-1 0,-1 0 0,1 1 0,0-1 0,0 0 0,-1 0-1,1 0 1,0 1 0,0-1 0,0 0 0,0 0 0,1 0 0,-1 0-1,0-1 1,0 1 0,0 0 0,1 0 0,-1-1 0,1 1 0,249 101 144,-178-70-109,-46-19 16,1-1 1,0-1-1,24 5-51,-39-13-14,120 32 21,-110-28 36,0 2 1,-1 0-1,0 2 0,14 9-43,-20-11 23,0 1 1,1-2 0,0 0-1,0-1 1,1-1 0,-1-1-1,2 0 1,3-1-24,-14-2-19,-1 0 1,1 1-1,-1 0 0,1 0 0,-1 1 1,0-1-1,0 2 0,2 1 19,37 19 126,1-7-251,-2 3-1,28 17 126,20 8 83,-71-32-100,1-1 0,0-2 0,20 8 17,-33-15-3,-1 0 0,1 1-1,-1 0 1,4 4 3,26 13 40,0-2 8,0 2 0,5 6-48,46 25 293,79 34-31,-149-76-233,-2 1 0,0 1 0,0 0-1,-1 1 1,0 1 0,4 7-29,-10-13-1,0 0-1,1 0 0,0-1 1,0-1-1,1 0 0,0 0 1,11 3 1,-18-7 17,7 5 7,-12-7-48,-1-1-19,0 0 88,0 0 6,0 0 24,0 0-22,0 0 22,0 0-17,0 0 49,0 0-19,0 0-64,-8 0-48,0 0 30,1-1 0,0 0 1,0-1-1,0 1 0,0-1 0,0 0 0,0-1 0,-3-1-6,-54-31-12,20 11-14,-35-19 34,64 25-42,6 5-42,-9-1 98,0 1-1,-1 0 0,-14-6-21,8 4 6,-22-17-6,35 24-53,-1-1 0,-1 2 0,-3-2 53,3 2 1,0-1-1,-12-8 0,0-2 7,0 1-1,-15-5-6,10 5 97,-21-15-97,25 15-20,-1 2 0,-23-10 20,23 11-6,15 9-6,0 1 0,0 0 0,-1 0 0,0 2-1,0-1 1,0 2 0,0 0 0,-13 1 12,8 0-18,0-1 1,0-1-1,0-1 0,-3-1 18,1-3 52,0 0-1,0-1 1,1 0-1,0-2 1,1-1-1,0 0 1,-17-14-52,-74-41-54,52 29 109,-1 2 0,-49-20-55,21 8-7,37 19-4,-23-7 11,55 27-1,-1 1 0,0 1 0,0 1 0,0 1 0,-1 0 0,0 2 1,-225-36 16,223 31-53,-7-1-17,28 8 75,1 0 25,0 0-78,0 0-8,0 0-49,0 0 20,0 0 24,0 0 23,0 0-2,0-1-10,0-1 52,0 2-71,0 0-6,0 0 25,0 0-73,0 0-261,0 0-563,0 0-865,0 0-1435,0 0-1867,0 0-3578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7:40.2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234 444 1761,'0'0'3479,"0"0"-1334,0 0-665,0 0-354,0 0-320,0 0 13,0 0-211,-18 5 19,-4 2-341,-11 3-55,-4-1 4860,39-12-4923,5-8-117,2 0 0,0 0 0,0 1 0,1 1 0,0-1 1,0 1-1,1 1 0,0 0 0,6-2-51,-2 0 88,-1 0 0,0-1-1,0-1 1,-1 0 0,7-9-88,-15 11 902,-9 8 612,-15 11-595,-33 33-887,1 3 0,-26 32-32,-32 30 56,108-107-61,1 1 1,0-1-1,0 0 0,-1 1 1,1-1-1,-1 0 0,1 1 0,0-1 1,-1 0-1,1 1 0,-1-1 0,1 0 1,-1 0-1,1 1 0,-1-1 0,1 0 1,-1 0-1,1 0 0,-1 0 0,1 0 1,-1 0-1,1 0 0,-1 0 5,1-1-3,0 1 0,0-1 0,0 0 0,1 0 0,-1 1 0,0-1 0,0 0 0,1 1 0,-1-1 1,1 0-1,-1 1 0,0-1 0,1 0 0,-1 1 0,1-1 0,-1 1 0,1-1 0,0 1 0,-1-1 3,35-35 63,34-27-63,-12 12 52,51-55-119,-106 104 72,-2 2-21,-6 11 9,-1-1-1,-1 0 0,0-1 1,0 0-1,0 0 1,-1 0-1,-1-1 1,-2 1 7,-2 3-1,0 0 1,1 1 0,-3 4 0,16-16-12,-1 0 0,1-1 0,0 1 1,-1 0-1,1-1 0,0 1 0,-1-1 1,1 1-1,-1-1 0,1 1 0,-1-1 1,1 1-1,-1-1 0,1 0 0,-1 1 1,1-1-1,-1 0 0,0 1 0,1-1 0,-1 0 1,0 0-1,1 1 0,-1-1 0,0 0 1,1 0-1,-1 0 0,0 0 12,1-1-24,0 0 0,0 0 0,0-1 0,0 1 0,0 0 0,0 0 0,0 0 0,0 0 0,0 0 0,0-1 0,1 1 0,-1 0 0,1 0 0,-1 0 0,0 0 0,1 0 24,4-9-2,0 0 0,0 1 0,1 0 0,1 0 0,-1 1 0,1 0 0,0 0 0,2-1 2,20-23 13,90-130-111,-114 155-14,-16 17 456,-59 54-339,-27 34-5,93-94-8,33-30-205,20-17 173,-1-2 0,-3-2 0,30-41 40,-59 61-55,-12 17 94,-6 12 345,-44 51-311,27-32-100,0 0 0,2 1 0,0 1 0,-4 11 27,20-33 6,1-4-31,0-1 1,0 1 0,1-1-1,-1 0 1,1 1 0,0-1-1,0 1 1,0-1 0,0 1-1,0-1 1,1 1 0,0 0-1,0 0 1,0 0 0,0 0-1,0 0 1,3-2 24,-1-2-5,112-140-1372,-122 156-1646,5-5 2358,-2 0-1,1 0 0,0 0 0,-1-1 0,1 1 0,-1-1 1,-2 2 665,-12 10-6070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23.6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37 106 3233,'0'0'1527,"0"0"41,0 0 105,0 0-54,0 0-527,0 0-284,0 0-218,0 0-14,0-6 462,0-51 128,0 15 3596,0 42-4640,0 0-28,0 0 95,0 0 137,0 0-46,0 0-93,0 0 143,0 2-143,0 796 3244,0-797-3228,0-1-38,0 0-79,0 0 119,0 0 0,0 0-7,0-2-57,1-14-120,0 1 0,1 0-1,1 0 1,1 0 0,0 0 0,1 1-1,0 0 1,1-1 0,4-4-21,-7 14 59,-1-1 1,0 0-1,0 0 0,-1 0 0,0 0 1,0 0-1,0 0 0,0 0 1,-1-3-60,0 16 9,-7 255 355,1-177-248,-1 13 51,-11 44-167,15-126 235,1 0-1,1 1 1,0 4-235,0-158 226,3-159-486,-2 281 302,1 1 0,1 0 0,1 0 0,0 0 1,1 0-1,2-5-42,-6 59 458,1-18-366,-1 642 1271,0-664-1278,1-1-74,-1 1 0,1-1 0,-1 0 0,0 1-1,1-1 1,-1 0 0,0 0 0,0 0 0,0 1-1,1-1 1,-1 0 0,0 0 0,0 0 0,0 1 0,0-1-1,0 0 1,0 0 0,0 0 0,-1 0-11,1-2 32,13-409 90,-2 86-135,-11 325 77,0 1-72,0 14-83,-1 147 28,3 185-18,-2-338 83,0-3 5,0 1 1,1-1 0,-1 0 0,1 0 0,0 0 0,1 1 0,-1-1 0,1 0 0,0 0-1,0-1 1,2 3-8,0-30 171,6-116-189,-8-139 18,-4 136 74,2-134-58,0 275 0,0 1 0,0 0-16,0 0-61,0 0-17,0 22-254,0-15 477,0-16 141,0-255-326,0 263-112,0 1 219,0 0-25,0 0-63,0 0-14,0 0 11,0 0 62,0 0-110,0 5-150,-2 27 245,-1-1-1,-2 1 0,-1-1 1,-4 9-23,-1 6 6,-3 36-6,-3 47 2,1-3 20,0 124-22,13 971 59,-4-1113-86,0 81 139,4-129-159,0-35 72,2-20 65,1-7 74,0-88-168,-2-20-3,5-1 0,16-94 7,12-5 45,-27 142-154,-4 56 162,0 10 64,0 4 81,0 50-189,-2 0 1,-6 23-10,-11 87 123,-1 10-110,16-149 15,4-40 74,2-16-86,-3-7 5,1-20-22,2 1 0,7-46 1,4 31 1,0 2-15,2-61 14,-8-128-176,-7 1052 189,-1-769-19,-1 0 1,-2 0-1,0 0 1,-2 4 5,0-6-7,2 1 1,1 0-1,0 0 1,2 4 6,-1-8 728,1-8-2670,0 0-4770,1-14 69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24.42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59 1 9028,'0'0'2692,"0"0"-942,0 0 216,0 0-157,0 0-392,0 0-441,0 0-79,-10 0-164,-39 0 76,57 12-430,-1-8-320,0-1 0,0-1 1,1 1-1,-1-1 1,1-1-1,-1 1 1,9-1-60,58 3 155,208-4 103,-282 0-172,0 0 135,-1 0 6,-167 0 479,96 0-7708,72 0 2701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2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15143,'0'0'1281,"0"0"-497,0 0 1505,0 0-1201,0 0-976,0 0 33,0 0-129,35 9-16,-21 1-48,-11-7-3906,-3-3-11285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2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345 0 11205,'0'0'993,"0"0"-897,0 0 1953,0 0-817,-162 199-399,124-140-161,7 0-336,0 3 64,7-6-160,0-3-208,6-10-32,1-9-1552,17-31-2482,0-3-4402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2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3073,'0'0'13607,"0"0"-13319,0 0-256,0 0 1713,0 0-913,0 0-240,52 201 209,-18-132-17,4 2-480,0-3-208,-3-2-96,-4-10 80,-4-10-176,-9-6-1633,-18-40-3169,0 0-5827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2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252 1 11493,'0'0'3378,"0"0"-3090,0 0 512,0 0 1217,0 0-1553,0 0-335,-117 168-65,96-141 16,-3 1-48,-4-3-32,1-6-785,-1-13-2016,21-6-1809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2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2401,'0'0'7676,"0"0"-4928,0 0-1665,0 0 411,0 0-107,21 2-120,0 0-927,52 5 1841,1 4-2181,239 47 777,-302-51-1783,-7-4-7019,-4-3-424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2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1 327 10901,'0'0'1259,"0"0"97,0 0 602,0 0-454,0 0-1023,0-1-473,0 1 1,0 0 0,0 0 0,0 0 0,0 0 0,0 0-1,0 0 1,-1 0 0,1 0 0,0 0 0,0-1-1,0 1 1,0 0 0,0 0 0,0 0 0,0 0-1,0 0 1,0 0 0,0-1 0,0 1 0,0 0-1,0 0 1,0 0 0,0 0 0,0 0 0,0 0-1,0 0 1,0-1 0,0 1 0,1 0 0,-1 0 0,0 0-1,0 0 1,0 0 0,0 0 0,0 0 0,0 0-1,0 0 1,0-1 0,0 1 0,0 0 0,1 0-1,-1 0 1,0 0 0,0 0 0,0 0 0,0 0-1,0 0 1,0 0 0,0 0 0,0 0 0,1 0-1,-1 0-7,3 6 209,1 0 0,-1 0 0,0 0 0,-1 0 0,1 1 0,-1-1 0,-1 1 0,1 0 0,-1-1 0,0 6-210,3 9 263,11 49 470,-3 1 0,-3 0 0,-1 47-733,-7 286 717,-1-404-658,0 0 69,0-18 542,-1-151-450,8-307-1401,-2 133 1147,-6 199-17,20 143-355,-8 2 403,-1 0-1,0 1 1,0 1-1,0 0 1,0 0-1,-1 1 1,1 0-1,-1 0 1,7 6 3,20 7-38,-19-9 18,20 8 35,0 2 0,31 22-15,-58-34 3,0 1 1,-1 0 0,0 0-1,-1 1 1,1 1-1,-2-1 1,1 1 0,-1 1-1,0-1 1,-1 1 0,0 1-1,2 6-3,-5-8 0,-1 0-1,0 1 0,0-1 0,-1 1 1,0 0-1,-1-1 0,0 1 1,0 0-1,-1-1 0,-1 1 0,0 2 1,1-10 4,0 1-1,0 0 1,-1 0-1,1 0 1,-1-1-1,0 1 0,1 0 1,-1-1-1,0 0 1,-1 1-1,1-1 1,0 0-1,-1 0 0,0 0-3,-42 24 35,30-18-38,-37 17 19,0-2-1,-2-3 1,-1-2-1,0-2 1,-44 6-16,89-21-299,8-1-1691,5 0-3133,8 0-3182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29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13 120 4482,'0'0'4287,"0"0"-2753,0 0-24,0 0 569,0 0-465,0 0-104,-7-5 1838,7 5-3288,1 0 0,0-1 0,-1 1-1,1 0 1,-1 0 0,1 0 0,0 0 0,-1 0 0,1 0 0,-1 0-1,1 0 1,-1 0 0,1 1 0,0-1 0,-1 0 0,1 0 0,-1 0-1,1 1 1,-1-1 0,1 0 0,-1 0 0,1 1 0,0 0-60,1 4 121,1 0 0,-1 0 0,0 0 0,0 1 1,-1-1-1,0 1 0,1 4-121,0-1 112,7 45 22,-2 1 0,-3 0 0,-2 0 0,-3 0 0,-3 19-134,3-66 2,0 0 1,-1 0 0,1-1-1,-1 1 1,-1-1 0,0 1-1,0-1 1,0 0 0,-1 0-1,0 0 1,0 0 0,-1-1-1,1 0 1,-2 0 0,-1 3-3,7-33-521,2 12 462,2 0-1,-1 0 0,2 1 0,-1-1 0,2 1 0,-1 0 1,1 1-1,1-1 0,7-8 60,6-11-19,265-400-445,-277 411 447,-1 5 56,-6 14 8,0 7 25,-4 60-57,-4 0 0,-6 23-15,6-43 42,1 11 141,2-1 0,4 0 1,3 22-184,-3-76 0,0-1 1,0 1-1,1 0 0,-1-1 1,1 1-1,-1 0 1,1-1-1,0 1 1,0-1-1,0 1 1,1-1-1,-1 0 1,1 1-1,-1-1 0,1 0 1,0 0-1,0 0 1,-1 0-1,1 0 1,1-1-1,-1 1 1,0 0-1,0-1 1,1 0-1,-1 1 0,1-1 1,-1 0-1,3 0 0,6 2-49,0-1 0,0 0 0,0-1-1,1 0 1,-1 0 0,4-2 49,-8 1-157,1 0 0,-1 0 0,0-1 1,0 0-1,0-1 0,0 1 0,1-2 157,-5 2-342,1-1 0,-1 0-1,1 0 1,-1 0 0,0 0-1,0 0 1,0 0 0,0-1-1,-1 0 1,1 1 0,0-1 0,-1 0-1,0 0 1,0 0 0,0-1 342,12-20-5504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10693,'0'0'2558,"0"0"-1082,0 0 23,0 0-152,0 0-861,0 0-291,1 1 63,1 2-121,0-1 0,0-1 0,0 1 0,1 0 0,-1 0 0,0-1-1,1 1 1,0-1 0,-1 0 0,1 0 0,0 0 0,0 0 0,0 0-137,42 6 494,44-2 293,60-6-787,-44-1-6,21-1-2512,-125 2-1540,-1-1-2785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12518,'0'0'416,"0"0"144,0 0 2418,0 0-1938,0 0-176,0 0-79,135 10-65,-94-10-512,4 0 64,0 0-128,3 0-128,1 0-16,-1 0 0,4 0 0,-4 0-1568,-38 0-2818,-10 0-4739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0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1 550 5186,'0'0'665,"0"0"525,0 0 240,0 0-246,0 0-269,0 0 70,3 4 589,-2-2-1325,7 9 48,-5-10 98,-1-7 638,0-131 2818,17-184-1467,-19 288-1962,0 25-205,-1 1 0,2-1 0,-1 1 0,1-1 1,0 0-1,0 1 0,3-6-217,-4 13 43,0 0-1,0 0 1,0-1-1,0 1 1,0 0-1,0 0 1,1-1-1,-1 1 1,0 0-1,0 0 1,0 0 0,0-1-1,1 1 1,-1 0-1,0 0 1,0 0-1,0 0 1,1-1-1,-1 1 1,0 0-1,0 0 1,1 0 0,-1 0-1,0 0 1,0 0-1,1 0 1,-1 0-1,0 0 1,0 0-1,1 0 1,-1 0-43,9 7 303,8 26-256,-2 0 0,6 18-47,10 24 77,-17-46-64,43 101 27,-50-110-39,0 1 1,-1-1 0,-1 1-1,-1 0 1,0 10-2,-4 13-56,0-43 176,0-5-45,0-41-67,2 1 1,2-1-1,2 1 0,2 0 1,2 1-1,1 0 0,3 1 1,10-22-9,-23 62 9,0-1 1,1 0-1,-1 1 1,1 0-1,0-1 1,-1 1-1,1 0 1,0 0-1,0 0 1,1 0-1,0-1-9,-2 3-4,0-1 0,0 1 1,0-1-1,0 1 0,0-1 0,1 1 0,-1 0 0,0-1 0,0 1 0,0 0 0,0 0 0,0 0 0,1 0 0,-1 0 0,0 0 0,0 0 0,0 0 1,0 1-1,0-1 0,1 0 0,-1 1 0,0-1 0,0 0 0,0 1 0,0 0 0,0-1 0,0 1 0,0 0 0,0-1 0,0 1 4,2 3-6,0 1 1,0-1-1,0 1 0,0 0 0,-1-1 0,1 1 0,-1 0 0,0 1 1,-1-1-1,0 0 0,1 1 6,1 6-2,18 67-41,-5 0 0,5 58 43,-21-136-4,0-1 0,0 1 0,0-1 0,0 1 0,0-1 0,0 1 0,1-1 0,-1 1 0,0-1 0,0 1 0,0-1 0,1 1 0,-1-1 0,0 1 0,1-1 0,-1 1 0,0-1 0,1 0 0,-1 1 0,1-1 0,-1 0 0,1 1 0,-1-1 0,1 0 0,-1 1 4,1-1-2,-1-1 0,1 1 1,-1 0-1,1 0 1,-1 0-1,1 0 1,-1 0-1,1-1 0,-1 1 1,0 0-1,1 0 1,-1-1-1,1 1 1,-1 0-1,0-1 0,1 1 1,-1-1-1,0 1 1,1 0-1,-1-1 1,0 1-1,0-1 0,1 1 1,-1-1-1,0 1 1,0 0-1,0-1 1,0 1-1,1-1 0,-1 1 1,0-1 1,13-47-14,-1 0 1,-1-8 13,-2 6-4,3 0 0,4-5 4,-14 49-1,2-7-1,0 0 0,1 0 0,0 1-1,1 0 1,1 0 0,0 0 0,3-3 2,-9 14-3,-1 0 0,1 0 0,-1 1 0,0-1 1,1 0-1,0 1 0,-1-1 0,1 0 0,-1 1 0,1-1 0,0 1 0,0-1 0,-1 1 0,1-1 1,0 1-1,0 0 0,-1-1 0,1 1 0,0 0 0,0 0 0,0-1 0,0 1 0,0 0 0,-1 0 1,1 0-1,0 0 0,0 0 0,0 0 0,0 0 0,0 1 0,-1-1 0,1 0 0,0 0 0,0 1 1,0-1-1,-1 0 0,1 1 0,0-1 0,0 1 0,-1-1 0,1 1 0,0-1 0,-1 1 0,1-1 1,0 1-1,-1 0 0,1-1 0,-1 1 0,1 0 0,-1 0 3,3 4-9,-1-1 0,1 1 0,-1 0 0,0 0 0,0 1 0,-1-1 0,1 1 9,5 41-53,-1 2 0,-2-1 0,-3 1 0,-2 16 53,1-17-89,0 12-1451,0-34-7611,0-26 2612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3 284 13062,'0'0'552,"0"0"254,0 0 1827,0 0-1488,-1 31-780,0 101-111,1-125-235,0 0 1,0 0 0,1 0-1,0 0 1,0-1 0,1 1-1,-1 0 1,2 0-20,-2-5 10,0 0 0,0 0 0,1 0 0,-1 0 0,1 0 0,0 0 0,-1-1 0,1 1 0,0-1 0,0 1 0,0-1 0,1 1-10,3 2 24,-1-1 10,1 1 1,-1-1-1,1 0 0,0-1 1,0 0-1,0 0 0,1 0 0,-1 0 1,0-1-1,1 0-34,13 1 12,0-1-1,11-2-11,-11 1-134,-14 0 64,-1 0-1,1-1 1,0 0-1,-1 0 1,1 0-1,-1-1 0,1 0 1,-1 0-1,0 0 1,0-1-1,0 1 1,0-1-1,2-2 71,1-1-9,-1 0-1,-1 0 0,1-1 1,-1 0-1,0 0 0,0-1 1,-1 0-1,1-1 10,3-7 26,-1-1 0,0 0 0,-1-1 0,-1 0-1,-1 0 1,-1 0 0,0 0 0,0-6-26,0-30 3,-3-54-3,-1 65 51,0 37-51,0 1 0,0 0 1,0-1-1,-1 1 0,0-1 1,0 1-1,0 0 1,-1 0-1,0-1 0,0 1 1,0 0-1,-1-1 0,1 4 18,-1-1 0,1 0 0,-1 1 0,1 0 0,-1-1 0,0 1 0,0 0 0,0 0 0,0 1 0,0-1 0,0 1 0,0-1 0,-1 1 0,1 0 0,-1 0 0,1 1 0,0-1 0,-1 1 0,-2-1-18,-5 0 62,1 0-1,-1 0 0,1 1 1,-1 1-1,1-1 1,0 2-1,-1-1 0,1 2 1,0-1-1,0 1 0,0 1 1,0 0-1,1 0 0,-1 1 1,1 0-1,0 0 1,1 1-1,-6 5-61,4-2-36,-1 1-1,2 0 1,-1 0 0,2 1 0,-1 0 0,1 1-1,1 0 1,0 0 0,-3 10 36,6-12-565,0 0 0,1 0-1,1 0 1,-1 1 0,2-1 0,0 1 0,0-1-1,0 1 566,1 6-4202,0-12-2542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601 1 11125,'0'0'712,"0"0"1092,0 0 197,0 0-811,0 39-315,-1-2-643,-1 20 177,3 0 0,2 0 0,7 29-409,5 21 1185,-4 1-1,-4 90-1184,-6-189 18,-1-1 0,-1 1 1,1-1-1,-2 1 0,1-1 0,-1 0 0,0 1 0,-1-1 0,0 0 0,0 0 0,-1-1 1,1 1-1,-2-1 0,1 0 0,-1 0 0,0 0 0,-1-1 0,0 1 0,-5 3-18,-2 2 7,0-1 1,-1-1-1,-1 0 0,1-1 0,-2 0 0,1-1 0,-1-1 1,0-1-1,-1 0 0,-2 0-7,-10 1 3,-2-1 0,1-2 1,-1 0-1,1-2 0,-12-2-3,19 0-14,0-1 0,-1-2 0,1 0 14,14 1-144,-1 0-1,1 0 1,0-1-1,0-1 1,0 1-1,0-1 1,-4-3 144,10 5-342,0 0 0,0 0 0,1 0 1,-1 0-1,0-1 0,1 0 1,-1 1-1,1-1 0,0 0 0,0 0 1,0 0-1,-1-2 342,-12-35-6104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377 38 6947,'0'0'3284,"0"0"-1120,0 0 515,0 0-793,-31-8-648,-9-3-771,-1 2-1,-11 1-466,46 7 68,-1 1 0,1 0 0,0 0 0,0 1-1,0-1 1,-1 2 0,1-1 0,0 1 0,0-1 0,1 2-1,-1-1 1,0 1 0,1-1 0,-1 2 0,1-1-1,0 1 1,0-1 0,0 1 0,-2 3-68,-3 1 117,3-2-72,0 0 0,1 1 0,0-1-1,0 1 1,0 1 0,1-1 0,0 1-1,0 0 1,1 0 0,0 0 0,1 1-1,-1-1 1,2 1 0,-1 0 0,1 0-45,-3 19 112,2 0 0,1 0 0,1 0 0,2 6-112,-1-8 60,0-12-47,0-1 0,1 1 0,0-1 0,1 1 0,1-1 0,0 0-1,1 0 1,0 0 0,1 0 0,0-1 0,1 0 0,1 0 0,0 0 0,0-1 0,3 2-13,23 26 100,2-1-1,2-1 1,6 2-100,-8-9 5,-2 2-1,-2 2 1,0 0 0,3 11-5,-26-34 12,-1 0-1,-1 1 1,0 0 0,-1 0 0,0 1-1,-1-1 1,2 9-12,-5-16 4,0 1-1,0-1 1,0 0 0,-1 0-1,1 1 1,-1-1 0,-1 0-1,1 1 1,-1-1-1,0 0 1,0 0 0,0 0-1,-1 0 1,0 0-1,0 0 1,0 0 0,-1 0-1,1-1 1,-1 1 0,-2 1-4,-5 4-23,0 0 1,-1-1-1,0 0 1,-1-1-1,0 0 1,0-1-1,-1 0 1,-2 0 22,-5 2-384,1-1 1,-1-1-1,-1-1 1,1 0 0,-5-1 383,-31-3-2249,55-2 2182,0 0 0,1 0 0,-1 0 1,1 0-1,-1 0 0,0 0 0,1-1 1,-1 1-1,0 0 0,1 0 0,-1 0 1,1-1-1,-1 1 0,1 0 0,-1-1 0,1 1 1,-1 0-1,1-1 0,-1 1 0,1-1 1,-1 1-1,1-1 0,-1 1 0,1-1 1,0 1-1,-1-1 0,1 1 0,0-1 1,0 1-1,-1-1 0,1 0 0,0 1 1,0-1 66,0-23-1280,0 12 1052,0 7 96,1-1 1,-1 1-1,1 0 1,0 0-1,1-1 1,-1 1-1,1 0 1,0 0 0,0 0-1,1 1 1,2-5 131,4-5-213,1 1 0,0 1 1,4-3 212,6-8-283,103-117-596,41-51 899,-146 169-117,-1-1 0,6-12 97,-19 28 330,0 0-1,-1 0 0,0-1 1,0 0-1,0 1 1,-1-1-1,0 0 0,-1 0 1,0 0-1,1-8-329,4 33 712,2 41-28,-3 0-1,-2 52-683,-2-31 106,0 116-20,4-206 204,118-261-160,-94 209-145,-25 55 18,-3 5-5,0 0 1,0 0-1,0 0 0,0 1 1,0-1-1,1 0 1,0 1-1,-1-1 1,1 1-1,0 0 1,0-1-1,2 0 2,-3 20-128,-1 43 142,1 4-50,-2-1-1,-9 51 37,9-111-124,-2 2-3009,3-5-728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28 1 15287,'0'0'1169,"0"0"-689,0 0 1889,0 0-1889,0 0-288,0 0-384,-28 37-1169,35-25-4321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201 1 12070,'0'0'1293,"0"0"1021,0 0 746,0 0-1708,0 0-453,-21 26 321,21-26-1221,-87 119 1039,78-106-904,1 1 0,1 0 0,0 1 0,1 0-1,1 0 1,0 0 0,1 1 0,0-1 0,0 12-134,-1 0 143,-8 68 205,3 1 1,5 0-1,5 32-348,0-97 23,1-1-1,5 31-22,-4-51 13,0 0 0,1-1 0,0 1 0,0 0 0,1-1-1,1 0 1,-1 0 0,1 0 0,1 0 0,4 4-13,-4-4-183,2-1 0,0 0 0,0-1 0,0 0 0,1 0-1,0 0 1,0-1 0,0-1 0,7 3 183,-7-3-779,1-1-1,1-1 1,-1 0-1,0 0 1,1-1 0,0 0-1,-1-1 1,1 0-1,2-1 780,10 0-4711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302 1 11477,'0'0'2511,"0"0"-489,0 0 1174,0 0-1651,0 0-822,-12 31-91,0-1-465,-23 65 619,0 13-786,23-67 31,-1 0-1,-2-1 1,-2-1 0,-2 0 0,-14 20-31,27-51-99,1 0 0,-1 0-1,-1 0 1,0-1 0,-1 1 99,5-5-303,1-1 1,-1 0-1,0 0 1,0 0-1,0 0 1,0-1-1,0 1 1,-1-1-1,1 1 1,0-1-1,-1 0 1,1-1-1,-1 1 1,1-1-1,-3 1 303,5-2-123,1 1 0,-1-1 0,1 1 0,-1-1 0,1 1 0,-1-1 0,1 1 0,-1-1 0,1 0 0,0 1-1,-1-1 1,1 0 0,0 1 0,0-1 0,0 0 0,-1 0 0,1 1 0,0-1 0,0 0 0,0 0 0,0 1 0,0-1 0,0 0 0,0 1 0,1-1 0,-1 0 0,0 0 0,0 1 0,0-1 123,1-5-655,-2-37-1140,0-1-202,4-22 1997,-2 52-17,1 1 1,0-1 0,1 1 0,1 0-1,0 0 1,1 0 0,0 0 16,5-8 455,0 0 1,1 1 0,1 1-1,14-17-455,-26 36 63,0 0 0,0 0 0,0 0 0,1-1 0,-1 1 0,0 0 1,0 0-1,0 0 0,1 0 0,-1-1 0,0 1 0,0 0 0,1 0 0,-1 0 0,0 0 0,0 0 0,1 0 0,-1 0 0,0 0 0,1 0 0,-1 0 0,0 0 0,0 0 1,1 0-1,-1 0 0,0 0 0,0 0 0,1 0 0,-1 0 0,0 0 0,0 1 0,1-1 0,-1 0 0,0 0 0,0 0 0,0 0 0,1 0 0,-1 1 0,0-1 0,0 0 1,0 0-1,1 0 0,-1 1 0,0-1 0,0 0 0,0 0 0,0 1 0,0-1 0,0 0 0,0 0 0,0 1 0,1-1 0,-1 0 0,0 0 0,0 1-63,12 50 867,-6-17-661,5 9 108,1-1 0,17 38-314,-20-60-132,0 0 0,2-1 1,0 0-1,1-1 0,1 0 0,12 13 132,-20-28-2801,-5-3-852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12262,'0'0'1472,"0"0"-783,0 0 2864,166 171-1664,-100-69-752,-8 19 1488,-9 13-1905,-22 2-352,-17-5-176,-10-13-176,-10-16 112,-52-21 17,-17-19-145,-8-15-1777,46-47-4322,3 0-4178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367 1 10949,'0'0'3538,"0"0"-769,0 0 560,0 0-2128,0 0-545,0 0 129,-94 189-225,63-130-432,0-3 48,-3 3-160,-4 0-16,-3 0 0,-1-9-32,11-10-736,7-12-1890,24-28-719,0 0-1537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0 10917,'0'0'5539,"0"0"-5491,0 0 896,0 0 449,-4 171-833,4-112-112,21 0-400,10-6 128,7-3-128,-4-13-48,1-9-336,-25-28-3314,-3 0-2304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246 56 11317,'0'0'1686,"-31"11"16,-95 36 6,121-45-1625,0 0 0,1 0 0,-1 0 0,1 0 0,-1 1 0,1 0 0,0 0 0,0 0-1,0 1 1,1-1 0,-1 1 0,1 0 0,0 0 0,0 0 0,0 0 0,1 1 0,-1-1 0,1 1 0,0 0 0,-1 4-83,-3 4 347,3-8-190,3-4-132,-1 0 0,1 0 0,-1 0 0,1 0 0,-1 0 0,1 0 0,-1 0 0,1 0 1,0 1-1,0-1 0,0 0 0,0 0 0,0 0 0,0 0 0,0 0 0,0 2-25,0-2-240,0-14-2578,7-91 1040,0-7 3818,-7 110-1120,0 6-74,0 4-822,1-1 1,-1 0-1,2 0 0,-1 0 1,1 0-1,1 0 1,-1 0-1,1 0 0,1-1 1,-1 0-1,1 1 0,3 2-24,2 2 60,0-1 0,0 0-1,1 0 1,0-1-1,1-1 1,0 0-1,1 1-59,26 14 312,2-1-1,0-1 1,1-3-1,10 3-311,-44-20-249,0 1 0,-1-1-1,1 0 1,0-1-1,0 0 1,0 0-1,0 0 1,4-1 249,-10-25-6942,-1 16 1916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1 398 9332,'0'0'1638,"0"0"900,0 0 404,0 0-882,0 0-545,0 0-202,0-9-331,0-22-158,0 27 15,0 26-365,12 219 758,-4-128-1080,-3-1-89,1 9-30,14 70-33,-21-282-2155,-9-653 1673,11 478 521,-1 214 324,0 52-297,14 12-119,9 5 55,0 0-1,2-2 1,-1-1 0,2-1 0,0-1 0,5 1-2,11 5 29,-1 3 0,0 1-29,-17-7 19,-1 1-1,2 3-18,-18-14-5,0 1-1,0 1 1,0 0 0,-1 0 0,-1 0-1,1 0 1,-1 1 0,1 2 5,-5-8-2,1 0 0,-1 0-1,0 1 1,0-1 0,-1 0 0,1 1 0,0-1-1,-1 0 1,1 1 0,-1-1 0,0 1 0,0-1 0,0 1-1,0-1 1,0 1 0,-1-1 0,1 1 0,-1-1-1,1 0 1,-1 1 0,0-1 0,0 0 0,0 1 0,0-1-1,-1 0 1,1 0 0,-1 0 0,1 0 0,-1 0-1,1 0 1,-1-1 0,0 1 0,0 0 0,-1 0 2,-8 5-19,0 0 1,0-1-1,-1-1 0,1 0 1,-1 0-1,-4 0 19,-1 1 28,-272 99-425,284-104-235,0 1 1,1 0-1,0 0 1,-1 0-1,1 1 1,0-1-1,-1 2 632,3-2-5554,2-2-5630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50 11189,'0'0'1638,"0"0"-18,0 0 375,0 0-752,0 0-802,0 0-257,0 5-30,4 86 1293,12 59-1447,-8-79 197,-7-59-178,1 0-1,0-1 1,1 1 0,0-1 0,1 0 0,2 5-19,-5-13 2,1 0-1,-1 0 1,1 0 0,0 0 0,0 0 0,0 0 0,0 0 0,1-1 0,-1 1 0,1-1 0,0 0 0,-1 1 0,1-1 0,0 0 0,0-1 0,1 1 0,-1-1 0,0 1 0,0-1-1,1 0 1,-1 0 0,1 0 0,1 0-2,0-1 1,0 1 0,0-1 0,1 0 0,-1 0 0,0 0-1,1-1 1,-1 0 0,0 0 0,0 0 0,0-1 0,0 0 0,0 0-1,0 0 1,1-1-1,1-2-11,-1 0-1,1 0 1,-1 0-1,0-1 1,-1 0-1,0-1 1,1 1-1,2-7 12,2-1-96,-1-1 0,0 0 0,-1 0 0,-1-1 0,0 0 0,-2-1 0,1 1 0,-2-1 0,0 0 0,-1 0 0,-1 0 0,0-10 96,-2 26-1,1-17-7,-1 0 1,-1 0-1,-1 0 0,0-2 8,1 15 2,0-1 0,-1 1 1,0 0-1,0-1 0,0 1 0,0 0 0,-1 0 0,0 1 0,0-1 0,0 1 0,-1-1 0,1 1 1,-1 0-1,0 0 0,-1 0-2,-6-5 49,-2 0 0,1 1-1,-14-7-48,26 15 7,0 0-1,0 0 1,-1 0-1,1-1 1,0 1 0,-1 0-1,1 0 1,0 0-1,0 0 1,-1 0-1,1 0 1,0 0-1,-1 0 1,1 0-1,0 0 1,-1 0-1,1 0 1,0 0-1,-1 0 1,1 0-1,0 0 1,0 0-1,-1 0 1,1 0-1,0 1 1,-1-1-1,1 0 1,0 0-1,0 0 1,-1 0-1,1 1 1,0-1-1,0 0 1,-1 0-1,1 0 1,0 1-1,0-1 1,0 0-1,0 1 1,-1-1-1,1 0 1,0 0-1,0 1 1,0-1-1,0 0 1,0 1-1,0-1 1,0 0 0,0 1-1,0-1 1,0 0-1,0 0 1,0 1-7,0 23-300,0-17 284,1 4 16,0-1 0,1 0-1,-1 0 1,2 0 0,0 0 0,0 0 0,0-1 0,1 1 0,2 2 0,13 22 120,20 28-120,-20-31 25,22 33 74,30 67-99,-59-105 34,-2 0 0,0 1 0,-2 0-1,-1 0 1,-1 0 0,-2 1 0,0 2-34,0 19 95,-2 0 1,-3 4-96,0-36 32,0 1-1,-2-1 1,0 0 0,-1 0 0,0 0 0,-2 0 0,-4 11-32,1-11 69,-1 1 0,0-2 0,-1 1 0,-1-1 0,-1-1 0,0 0 0,-1-1 0,0-1 0,-1 0 1,-1 0-1,-3 0-69,8-5-104,1-1 0,-2-1 0,1 0 0,-1 0 0,1-1 0,-2-1 0,1 0 1,0-1-1,-1 0 0,1-1 0,-1 0 0,0-1 0,0 0 0,0-1 0,1-1 1,-1 0-1,-5-1 104,16 1-168,1 1 0,-1 0 0,1-1 0,-1 1 0,1-1 0,-1 0 0,1 1 0,-1-1 0,1 0 0,0 0 0,-1 0 0,1 0 0,0 0 1,0 0-1,0 0 0,0-1 0,0 1 0,0 0 0,0-1 0,0 0 168,-14-34-6118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1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 13 6451,'0'0'1118,"0"0"483,0 0 194,0 0-389,0 0-323,-5 2-120,-9 5-135,14-7-812,0 0 0,0 0 0,0 0 0,0 0 0,-1 0 0,1 1 1,0-1-1,0 0 0,0 0 0,0 0 0,0 0 0,0 0 0,0 0 1,0 0-1,0 0 0,0 0 0,0 0 0,0 0 0,0 0 0,0 0 1,0 0-1,0 0 0,0 1 0,0-1 0,0 0 0,0 0 0,0 0 1,0 0-1,0 0 0,0 0 0,0 0 0,0 0 0,0 0 1,0 0-1,0 0 0,0 1 0,0-1 0,0 0 0,0 0 0,0 0 1,0 0-1,0 0 0,0 0 0,0 0 0,0 0 0,0 0 0,0 0 1,0 0-1,0 0 0,0 0 0,0 0 0,0 0 0,1 0 0,-1 1 1,0-1-1,0 0 0,0 0 0,0 0 0,0 0 0,0 0 0,0 0 1,0 0-1,0 0 0,0 0 0,0 0 0,0 0 0,1 0 1,-1 0-1,0 0-16,31 0 1621,-7 0-1953,104-5 879,55-12-547,-111 14-91,-41 3-3104,-20 0 689,-10 0-885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7844,'0'0'3201,"0"0"-2833,0 0 1585,0 0-96,0 0-1249,0 0 161,13 19 335,15-16-352,6 0-303,1-3-177,-1 0-112,4 0-64,0 0-32,-7 0-64,0 3 0,0-3-961,-31 0-2464,0 0-3282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149 25 4994,'0'0'1158,"0"0"-101,0 0 535,0 0-511,0 0-150,-16 4 99,-51 13 250,63-16-806,-1 0-1,1 0 0,-1 0 0,1 0 0,-1 1 1,1 0-1,0 0 0,0 0 0,0 0 0,0 1 1,0 0-1,0 0 0,-2 2-473,3-2 374,2-1-51,8-1-206,3-1-84,30 0 202,0-1-1,1-2 1,-1-2-1,3-2-234,53-18 26,-42 10-91,1 2 0,2 2 65,-46 10-350,-5 1-3910,-6 0-1521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0 118 1409,'0'0'3110,"0"0"-1101,0 0-69,0 0-449,0 0-26,0 0 18,0 0 118,0 0-430,0 0-37,0 0-462,0 0-239,0 0-84,0 0-93,0 0-248,1 0-1,-1 0 1,0 0-1,0 0 1,0 0 0,1 0-1,-1 0 1,0 0-1,0 0 1,0 1-1,0-1 1,0 0-1,1 0 1,-1 0 0,0 0-1,0 0 1,0 0-1,0 0 1,0 0-1,1 0 1,-1 1-1,0-1 1,0 0 0,0 0-1,0 0 1,0 0-1,0 0 1,0 1-1,0-1 1,1 0-1,-1 0 1,0 0 0,0 0-1,0 1 1,0-1-1,0 0 1,0 0-1,0 0 1,0 0-1,0 1 1,0-1 0,0 0-1,0 0 1,0 0-1,0 0 1,-1 1-1,1-1 1,0 0-8,6 59 229,-3-1 1,-2 1-1,-3 1-229,1 26 134,1-85-108,0-1 100,0-2 135,-1-64-264,4 1-1,2-1 1,5-7 3,-4 40-33,1 0 25,-2 0-1,-2 0 0,0-8 9,-3 39-27,0 2 41,8 11-65,3 4 59,2 0-12,-1 2 0,-1-1 0,0 1 0,-1 1 0,-1 0 0,-1 0 0,0 1 0,1 10 4,-5-14 19,0-2 2,-1 1 0,0 0 1,-1-1-1,0 11-21,-2-24-1,0 0 0,0 0 0,0 1 1,0-1-1,0 0 0,0 0 0,0 0 0,0 0 0,0 0 1,0 1-1,0-1 0,0 0 0,0 0 0,0 0 0,1 0 0,-1 0 1,0 0-1,0 0 0,0 1 0,0-1 0,0 0 0,0 0 1,0 0-1,1 0 0,-1 0 0,0 0 0,0 0 0,0 0 1,0 0-1,0 0 0,1 0 0,-1 0 0,0 0 0,0 0 1,0 0-1,0 0 0,0 0 0,1 0 0,-1 0 0,0 0 1,0 0-1,0 0 0,0 0 0,1 0 0,-1 0 0,0 0 1,0 0-1,0 0 0,0 0 0,0 0 0,0 0 0,1-1 1,-1 1-1,0 0 0,0 0 0,0 0 0,0 0 0,0 0 1,0 0-1,0-1 0,0 1 0,0 0 0,0 0 0,0 0 1,1 0-1,-1 0 0,0-1 1,30-76-273,-23 55 267,1-1 1,1 2 0,1-1 0,1 2 0,1-1 0,1 1-1,3-3 6,-1 14-32,-15 9 31,1-1 0,-1 1 0,1 0 1,-1 0-1,1 0 0,-1 0 1,1 0-1,-1 0 0,0 0 0,1 0 1,-1 0-1,1 0 0,-1 0 0,1 1 1,-1-1-1,1 0 0,-1 0 0,0 0 1,1 1-1,-1-1 0,1 0 1,-1 0-1,0 1 0,1-1 0,-1 0 1,0 1-1,1-1 0,-1 0 0,0 1 1,0-1-1,1 0 0,-1 1 0,0-1 1,0 1-1,1-1 0,-1 0 0,0 1 1,0-1-1,0 1 1,5 21 15,-1-1 0,-1 1 0,0 13-15,6 44 14,-5-50 19,-1 0-1,-1 1 1,-1 7-33,-1-37 1,0 1 0,0-1-1,0 0 1,0 0 0,0 1 0,0-1-1,0 0 1,0 0 0,0 0-1,0 1 1,0-1 0,1 0-1,-1 0 1,0 0 0,0 1-1,0-1 1,0 0 0,0 0-1,0 0 1,1 0 0,-1 0-1,0 1 1,0-1 0,0 0 0,0 0-1,1 0 1,-1 0 0,0 0-1,0 0 1,0 0 0,1 0-1,-1 0 1,0 1 0,0-1-1,0 0 1,1 0 0,-1 0-1,0 0 1,0 0 0,1 0 0,-1 0-1,0-1 1,0 1 0,0 0-1,1 0 1,-1 0 0,0 0-1,0 0 1,0 0 0,1 0-1,-1 0 1,0 0 0,0-1-1,0 1 1,0 0 0,0 0-1,1 0 1,-1 0 0,0 0 0,0-1-1,0 1 1,0 0 0,0 0-1,0 0 1,0-1 0,1 1-1,-1 0 1,0 0 0,0 0-1,0-1 0,6-37-40,3-1-1,0 1 0,3 0 0,1 1 0,2 1 0,17-30 41,-23 55-20,-3 14-83,0 20 61,-5-22 50,12 97 30,-7-46-17,3 8-21,-6-45 0,1 0 1,1 0 0,0 0 0,1 0 0,0-1 0,1 0-1,-6-12-33,-1-2-173,0 1-1,1 0 1,-1-1-1,0 1 1,0 0 0,1-1-1,-1 1 1,1-1 0,-1 1-1,0-1 1,1 1-1,-1-1 1,1 1 0,-1-1-1,1 1 1,0-1 0,-1 0-1,1 1 1,-1-1-1,1 0 1,0 1 0,-1-1-1,1 0 1,0 0-1,-1 0 1,1 1 0,0-1-1,-1 0 1,1 0 0,0 0-1,0 0 1,-1 0-1,1-1 207,2 1-4676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1 128 9028,'0'0'2591,"0"0"-1618,0 28 289,0 94 91,-1-110-1150,1 0-1,0 0 1,1-1-1,1 1 1,0 0 0,0-1-1,1 1 1,1-1-1,0 1 1,4 8-203,-5-16 43,0 0-1,0 0 1,1 0 0,-1-1-1,1 1 1,0-1 0,-1 0-1,2 0 1,-1 0-1,0 0 1,0-1 0,1 0-1,0 0 1,-1 0 0,1 0-1,0-1 1,0 1-1,0-1 1,0-1 0,0 1-1,0-1 1,1 0-43,6 2 90,0-2 0,1 0 0,-1 0 1,0-1-1,1 0 0,2-2-90,-9 2 18,-1-1-1,0 0 1,1 0 0,-1 0 0,0-1-1,0 0 1,-1 0 0,1 0 0,-1 0 0,1-1-1,-1 0 1,0 0 0,0 0 0,2-3-18,3-6 10,0-1 1,0 1 0,-2-1-1,0 0 1,0-1 0,-2 0 0,1 0-1,-2 0 1,3-15-11,-3 2 27,0 0 0,-2-1 0,-1 0 1,-2 1-1,-1-4-27,2 28 8,0 1 0,-1 0 1,1-1-1,-1 1 0,0-1 0,0 1 1,0 0-1,0 0 0,0-1 0,-1 1 1,0 0-1,0 0 0,1 0 0,-2 1 1,1-1-1,0 0 0,0 1 0,-1-1 1,0 1-1,1 0 0,-1 0 1,0 0-1,0 0-8,-4-1 44,0 0 1,0 1-1,0 0 1,0 0-1,-1 0 1,1 1-1,0 0 1,-1 1-1,1-1 1,-3 2-45,6-1-7,-1 0 1,1 0-1,0 1 0,0 0 1,0 0-1,-1 0 0,1 1 1,0-1-1,1 1 1,-1 0-1,0 0 0,0 0 1,1 0-1,-3 2 7,1 1 24,-1 0 0,1 1 0,0-1 0,1 1 0,-1 0-1,1 0 1,0 0 0,-1 4-24,-1 2-259,1 1-1,0-1 0,1 1 1,0 0-1,1 1 0,0-1 1,1 0-1,1 1 0,0 6 260,1 0-1610,0-9-2580,0-10-892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504 0 11893,'0'0'510,"0"0"-104,0 0 522,0 0-165,6 36-350,24 119 118,-19-113-82,1-1 0,3-1 0,7 13-449,-10-25 332,-2 0 0,0 1 0,5 28-332,-12-38 129,0-1 0,-1 1 1,-1 0-1,-1 14-129,0-24 36,-1-1-1,0 1 1,-1-1 0,0 1-1,0-1 1,-1 0 0,0 0-1,0 0 1,-1 0 0,0 0 0,-3 4-36,-4 2 16,0-1 0,-1-1 0,-1 1 1,1-2-1,-2 0 0,0 0 0,0-2 0,-3 2-16,-10 5 7,-1-2-1,0 0 0,-1-2 0,-5 0-6,10-5-235,-1-1-1,0-1 0,0-1 1,0-2-1,0 0 0,-14-2 236,28 0-218,1 0 0,0-1 0,-1 0 0,1 0-1,0-1 1,0-1 0,0 0 0,-7-2 218,13 2-324,0 1 1,-1 0-1,1-1 1,0 0-1,1 0 1,-1 0-1,0 0 1,1-1-1,0 1 1,0-1 0,0 0-1,0 0 1,0 0-1,1 0 1,0 0-1,0-1 1,0 1-1,0-1 1,0-2 323,-9-33-9546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2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194 9 5090,'0'0'1310,"0"0"467,0 0 179,0 0-278,0 0-379,0 0 360,10-8 2912,-11 13-4499,0 0 1,-1 0 0,1-1 0,-1 1 0,0 0 0,-1 0 0,1-1-1,-1 0 1,0 1 0,0-1 0,0 0 0,-3 2-73,-7 11 62,-10 17 29,2 1 1,1 1-1,2 1 1,1 1-1,0 6-91,7-13 82,1 0-1,2 1 1,1 0 0,1 0-1,2 0 1,1 26-82,1-45-76,2 16 154,-1-28-83,0 0 1,0 0-1,1 0 1,-1 0-1,1 0 0,-1 0 1,1 0-1,-1 0 0,1 0 1,-1 0-1,1 0 0,0-1 1,-1 1-1,1 0 0,0 0 1,0-1-1,0 1 1,-1 0-1,1-1 0,0 1 1,0-1-1,0 1 0,0-1 1,0 1 4,12 1-12,0 0 0,0 0 0,0-2 0,0 1 1,0-2-1,0 0 0,11-2 12,-11 1-75,0-1 0,-1-1 1,0 0-1,0-1 0,0 0 0,0-1 1,-1 0-1,0-1 0,0 0 0,-1-1 0,1 0 1,-2 0-1,2-3 75,7-7-253,-1 0 0,-1-1 0,0-1 0,-2-1 1,0 0-1,2-7 253,-12 21-15,0 0 1,0 0-1,-1 0 1,0 0 0,-1-1-1,1 1 1,-2-1-1,1 0 1,-1 0-1,0 1 1,0-1-1,-1-1 15,-1 15 40,0-1 0,0 0 0,0 0 0,-1 0-1,1 0 1,-1 0 0,-1 0 0,1 0 0,-1 1-40,-4 8 20,2-2-8,2 1 0,0 0 0,0 0 0,1 0 0,0 0 0,2 0 0,-1 0 0,1 0 0,1 2-12,0 8 79,-2-20-77,1 0-1,0 0 1,0 1 0,0-1-1,1 0 1,-1 0 0,1 0-1,0 0 1,0 0-1,0 0 1,0 0 0,0 0-1,0-1 1,1 1 0,0 0-1,-1-1 1,1 1 0,0-1-1,0 1 1,0-1 0,1 0-1,-1 0 1,1 0 0,-1 0-1,1 0 1,-1-1 0,1 1-1,0-1 1,0 0-1,0 0 1,0 0 0,0 0-1,0 0 1,3 0-2,2 0-13,1 1 1,0-2-1,0 1 1,0-1-1,0 0 1,-1-1-1,1 0 0,0-1 1,0 0-1,1 0 13,-5 0-29,0 0 0,0-1 0,0 1 0,0-1-1,0 0 1,0 0 0,-1-1 0,1 1 0,-1-1 0,0 0 0,0 0-1,-1-1 1,1 1 0,-1-1 0,0 1 0,0-1 29,-1-1-36,1 1 1,-1 0-1,0-1 1,-1 1-1,1-1 1,-1 0-1,0 0 1,-1 1-1,1-5 36,-3-55 0,1 41 0,-1 11 6,0 0 1,0 0 0,-2 1-1,1-1 1,-2 1-1,1-1 1,-6-7-7,4 7 31,0 0 0,1 0 0,1-1 0,0 0 0,1 0 0,-2-13-31,5-37-208,0 63 207,0 0 0,1 0 0,-1 1 0,0-1 1,1 0-1,-1 0 0,0 1 0,1-1 0,-1 0 1,1 1-1,-1-1 0,1 0 0,0 1 0,-1-1 0,1 1 1,0-1-1,-1 1 0,1-1 0,0 1 0,-1 0 1,1-1-1,0 1 0,0 0 0,0-1 0,-1 1 1,1 0-1,0 0 0,0 0 0,0 0 0,0 0 1,0 0 0,31-2-116,-28 2 73,12 0-12,-10-1 60,1 1-1,-1 0 0,1 0 1,0 0-1,-1 1 0,0 0 1,1 0-1,-1 1 0,1 0 1,-1 0-1,0 0 0,0 1 1,0 0-1,0 0 0,-1 0-4,12 11 49,-2 0 0,0 1 0,-1 1 0,0 0 0,-2 1 0,0 1 0,0 0 0,-2 0 0,0 1 0,-1 0 0,-1 0 0,-1 1 0,-1 1 0,1 4-49,-4-4 51,-1 0 0,-1 0 0,-2 21-51,1-14 23,0-26-62,0 0 0,-1 1 0,1-1 0,0 0 0,-1 0 0,1 1-1,-1-1 1,0 0 0,0 0 0,0 0 0,0 0 0,0 0 0,0 0 0,-1 0 0,1 0 0,-1-1 0,1 1 0,-1 0 0,0-1 0,1 1 0,-1-1-1,-2 1 40,2-1-685,1 0 0,-1 0-1,0-1 1,0 1 0,0 0-1,1-1 1,-1 0 0,0 1-1,0-1 1,-2 0 685,0 0-7171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2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163 0 10533,'0'0'1803,"0"0"-226,0 0 365,0 0-843,-19 38-245,19-38-854,-79 164 1297,69-140-952,1 0 0,1 0 0,1 0 0,2 1 0,0 0 0,0 13-345,1-8 253,-3 45 439,3 1-1,4 20-691,0-71 85,-1-13-69,2 0-1,-1 0 1,1 1 0,1-1 0,0 0-1,1-1 1,1 1 0,-1 0-1,2-1 1,-1 0 0,2 0 0,-1 0-1,2-1 1,-1 0 0,1 0 0,1 0-1,0-1 1,0 0 0,1-1 0,3 3-16,-6-5-106,1-1 0,0-1 0,1 1 0,-1-1 1,1 0-1,-1-1 0,1 0 0,0 0 0,3 0 106,-6-2-605,0 0 0,1 0-1,-1-1 1,1 1 0,-1-1 0,1 0-1,-1-1 1,5 0 605,-9 1-134,-1 0 0,0-1 0,1 1 0,-1 0 0,0 0 0,1 0 0,-1 0-1,0 0 1,0 0 0,1 0 0,-1-1 0,0 1 0,1 0 0,-1 0 0,0 0 0,0-1 0,1 1 0,-1 0 0,0 0 0,0-1 0,0 1 0,0 0 0,1-1-1,-1 1 1,0 0 0,0 0 0,0-1 0,0 1 0,0 0 0,0-1 0,0 1 0,0 0 0,0-1 0,0 1 0,0 0 0,0-1 134,1-20-8348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279 1 9652,'0'0'916,"0"0"396,0 0 830,0 0-744,2 28-397,4 93-9,-6-108-870,0 0-1,-1 0 0,-1 0 0,0 0 0,0-1 1,-1 1-1,-1-1 0,0 1 0,-1-1 0,0 0 1,-1-1-1,0 1 0,-2 1-121,-1 4 110,-8 12-3,0-1 0,-18 22-107,28-40 20,-1-1 0,0-1 0,0 1 0,-1-1 1,0 0-1,0-1 0,-1 0 0,0-1 0,-7 4-20,12-8-55,1 0 1,-1-1-1,-1 1 0,1-1 0,0 0 0,0-1 0,0 1 1,-1-1-1,-2 0 55,8 0-39,-1 0 0,1 0 0,0 0 1,0 0-1,0 0 0,-1 0 0,1 0 0,0 0 1,0 0-1,0 0 0,-1 0 0,1 0 1,0 0-1,0 0 0,0 0 0,0 0 0,-1-1 1,1 1-1,0 0 0,0 0 0,0 0 1,0 0-1,0 0 0,-1-1 0,1 1 0,0 0 1,0 0-1,0 0 0,0 0 0,0-1 1,0 1-1,0 0 0,0 0 0,0 0 0,0 0 1,-1-1-1,1 1 0,0 0 0,0 0 1,0 0-1,0-1 0,0 1 0,1 0 39,-5-29-1439,2 0 0,2 1-1,0-1 1,3-15 1439,-2 35-20,1 0 0,0 0 0,0 0 0,0 0 0,1 0 0,1 1 0,0-1 0,0 1 0,0 0 0,1 0 0,0 0 0,1 1 0,0 0 0,0 0 0,0 0 0,1 1 0,0 0 0,1-1 20,-6 6 38,-1 0 0,0 0 0,1 0 0,-1 0-1,1 1 1,-1-1 0,1 0 0,0 1 0,-1-1 0,1 1 0,0 0 0,-1-1 0,1 1 0,0 0 0,0 0 0,-1 0 0,1 0-1,0 0 1,-1 1 0,1-1 0,0 1 0,-1-1 0,1 1 0,0-1 0,-1 1 0,1 0 0,0 0-38,4 3 306,-1 0 0,-1 1 0,1-1 0,-1 1 0,1 0 0,2 5-306,9 10 675,2-2-372,-1 2 0,-1-1 1,-1 2-1,0 0 0,-2 1 1,-1 1-1,0 0 0,-2 0 1,-1 1-1,2 9-303,-7-11-7905,-4-22-261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135 0 11861,'0'0'881,"0"0"1312,0 0 944,51 205-1888,-33-118-353,-5 13 337,-9 11-913,-4 4 384,0 3-608,-28-3 16,-10-6 145,0-13-257,4-15-97,3-22 49,7-22-272,3-18-1425,17-19-1584,1-7-3842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2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283 3 5603,'0'0'1480,"0"0"-138,0 0 235,0 0-179,0 0-302,0 0 28,0 0-1077,0 0 1,0 0 0,0 0 0,0-1-1,0 1 1,0 0 0,0 0-1,1 0 1,-1 0 0,0 0 0,0-1-1,0 1 1,0 0 0,0 0 0,0 0-1,0 0 1,1 0 0,-1 0 0,0 0-1,0 0 1,0 0 0,0 0 0,0-1-1,0 1 1,1 0 0,-1 0-1,0 0 1,0 0 0,0 0 0,0 0-1,1 0 1,-1 0 0,0 0 0,0 0-1,0 0 1,0 0 0,0 0 0,1 0-1,-1 0 1,0 1 0,0-1 0,0 0-1,0 0 1,0 0 0,1 0 0,-1 0-1,0 0-47,1 3 77,0 0 1,-1-1-1,1 1 0,-1 0 0,1 0 0,-1 0 0,0 0 0,0-1 0,0 1 1,-1 0-1,1 0 0,-1 0 0,1 0 0,-1-1 0,0 1 0,-1 2-77,-21 44 450,-22 31 259,2-6-43,3 2 0,-9 31-666,40-85-14,1 2-90,-2-1 0,0 0 0,-2 0 0,0-2 0,-3 3 104,14-23-220,1-1 0,0 0 0,-1 1 1,1-1-1,0 0 0,-1 1 0,1-1 0,-1 0 0,1 1 0,0-1 1,-1 0-1,1 0 0,-1 0 0,1 1 0,-1-1 0,1 0 0,-1 0 1,1 0-1,0 0 0,-1 0 0,1 0 0,-1 0 220,0 0-3828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8116,'0'0'1424,"0"0"-1296,0 0 1089,0 0 640,0 0-1025,45 168 97,-18-134 95,-3 6-560,-3 1-208,-4-4-144,-3-3-112,-7-12 81,0-7-49,-4-5-32,1-10-353,-4 0-2144,0 0-1761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266 1 10469,'0'0'432,"0"0"-400,0 0 496,-134 217 673,96-139-785,10-16 160,4-16-192,10-8-368,8-14 48,2-8-64,-3-13-352,0-3-912,4 0-689,3-12-1105,0-7-2400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7267,'0'0'913,"0"0"607,0 0-255,0 0-801,55 183 0,-24-136-95,4-7 111,-4-6-272,-7-3-80,0-6-64,-7-13 0,-3-5-64,-4-4-32,-3-3-528,-3 0-1121,-4 0-784,0 0-1265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0 239 8996,'0'0'1086,"0"0"-14,0 0 420,0 0-241,0 0-712,0 0-83,1 11 11,0 244 2806,2 51-1669,0-280-1425,1 1 0,4 11-179,-3-16 363,-1-1 1,-1 1 0,0 18-364,-3-476-2578,5 380 1896,2 1-1,2 0 1,3 0-1,7-16 683,8-40-351,-20 79 327,-5 16 35,2 0 1,0 0-1,0 0 1,2 0-1,0 1 1,1 0-1,1-3-11,-6 17-28,0 0 0,0 0 0,0 0 0,0 0 0,0 1 0,0-1 0,0 1 0,0-1 0,0 1-1,1 0 1,-1-1 0,0 1 0,0 0 0,0 0 0,0 1 0,0-1 0,1 0 0,-1 1 28,7 0-66,6-2 66,-5 1-2,-1 0 0,1 0 1,-1 1-1,1 0 0,-1 1 1,3 1 1,-8-2 0,-1 0 0,0 0 0,0 1 0,0 0 0,0-1 0,-1 1 0,1 0 0,0 0 0,-1 1 0,1-1 0,-1 0 0,0 1 0,0 0 0,0-1-1,0 1 1,0 0 0,-1 0 0,1 0 0,-1 0 0,1 1 0,1 7 31,0-1-1,0 1 0,0 1 0,-2-1 1,1 0-1,-1 11-30,-1 11 253,-4 26-253,2-45 13,-1 0 1,0 0-1,-1 0 0,0 0 0,-1-1 0,-1 0 1,0 0-1,-1 0 0,-8 10-13,-14 20 42,-3-2-1,-4 2-41,19-23 20,2-1-16,10-12 6,1 0 0,-1-1 0,-1 0 0,1 0 0,-1 0-1,0-1 1,0 0 0,-1 0 0,1 0 0,-1-1 0,0 0-1,-6 2-9,10-6 129,2 0-215,1 0-37,0 0-74,6 0-48,4 1 266,0-1-1,0 2 1,1-1 0,-1 1 0,0 1 0,0 0 0,0 0 0,-1 1 0,1 0 0,-1 1 0,0-1 0,0 2 0,-1 0 0,6 4-21,0 1 15,0 1 0,0 0 0,-1 1-1,-1 1 1,0 0 0,0 0 0,-2 2 0,0-1 0,-1 1 0,0 0 0,-1 1-1,-1 0 1,-1 0 0,3 12-15,-9-27-2684,0-2-3431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17 196 4754,'0'0'3567,"0"0"-1982,0 0-147,0 0 189,0 0-383,0 0 55,2 18-77,-1-1-967,3 103 970,-4-100-951,1 2-82,-1 1-1,-1-1 0,-1 1 1,-1-1-1,-1 0 0,-3 9-191,2-22 144,2-15 136,3-21 179,0 24-461,1-15 9,1 0 1,0 0 0,1 1-1,1 0 1,0-1 0,2 0-8,15-39 8,6-7-8,-1 1 26,-17 41-31,16-37-52,-25 58 56,0 1 0,0 0 1,0 0-1,1-1 0,-1 1 0,0 0 0,0 0 0,0-1 0,0 1 0,0 0 0,0 0 0,1 0 0,-1 0 0,0-1 0,0 1 0,0 0 0,0 0 0,1 0 0,-1 0 0,0 0 0,0-1 0,1 1 0,-1 0 0,0 0 1,0 0-1,0 0 0,1 0 0,-1 0 0,0 0 0,0 0 0,1 0 0,-1 0 0,0 0 0,0 0 0,1 0 0,-1 0 0,0 0 0,0 0 0,1 0 0,-1 0 0,0 0 0,0 1 0,0-1 0,1 0 0,-1 0 0,0 0 1,0 0-1,0 0 0,1 1 0,-1-1 0,0 0 0,0 0 0,0 0 0,0 0 0,0 1 0,1-1 0,-1 0 0,0 0 0,0 1 0,0-1 0,0 0 1,8 18-59,-7-16 48,15 45 6,-2 1 0,-3 1-1,-1-1 1,-2 2 0,0 40 5,-8-81 3,2 18-15,-2-26 12,0 0 0,0-1 0,0 1 1,0 0-1,0-1 0,0 1 0,1-1 0,-1 1 0,0 0 0,0-1 0,1 1 0,-1-1 0,0 1 1,1-1-1,-1 1 0,1-1 0,-1 1 0,1-1 0,-1 1 0,1-1 0,-1 1 0,1-1 0,-1 0 1,1 1-1,-1-1 0,1 0 0,0 0 0,-1 1 0,1-1 0,-1 0 0,1 0 0,0 0 0,0 0 0,0-1-1,-1 1 1,1-1-1,0 1 1,0-1-1,-1 1 1,1-1-1,0 1 1,-1-1-1,1 0 1,-1 0-1,1 1 1,-1-1-1,1 0 1,-1 0-1,1 1 1,-1-1-1,0 0 1,1 0-1,-1 0 1,0 0 0,9-26-5,-6 18 7,16-58 31,3-24-33,14-51-33,-29 118 13,2 1 0,1 0 0,0 1 0,13-19 20,-3 13 320,-7 21-1075,3 5-3458,-15 3 1372,-1 7-766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4146,'0'0'0,"0"0"-977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 47 9348,'0'0'2388,"0"0"-1358,0 0 322,0 0 89,0 0-857,-4 0-429,-12 0-43,12 0 0,4 0-56,73-1 870,72-10-926,-65 2 156,52-7-411,-125 9-2891,-6 5-1994,-1 2-778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34 5170,'0'0'3941,"0"0"-2871,0 0-638,0 0 318,0 0 77,6 1 16,31 4-184,-1-2 1,1-2 0,32-3-660,116-16 600,-169 16-541,39-4-41,67-9-927,-119 14-1556,-3 1-950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3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1 190 6051,'0'0'2358,"0"0"-552,0 0-48,0 0 209,0 0-415,3-3-244,-2 2-999,0 0-184,0 0 1,0 1-1,0-1 0,0 0 0,0 0 0,0 0 1,0 0-1,0 0 0,-1 0 0,1 0 1,0 0-1,-1 0 0,1-1 0,-1 1 0,1-1-125,20 1 1025,-19 2-1007,0-1-1,0 1 1,-1-1 0,1 1 0,0 0 0,-1 0-1,1 0 1,-1 0 0,1 0 0,-1 0-1,1 0 1,-1 0 0,0 0 0,0 1 0,1-1-1,-1 0 1,0 1 0,0-1 0,0 1-1,-1 0 1,1-1 0,0 1 0,0 0 0,-1 0-18,4 7 57,-1 0 0,0 0 1,-1 1-1,1 2-57,3 37 239,-2-1 1,-3 1-1,-3 34-239,1-4-83,1-78 262,0-1-56,0 0-49,0-12 92,0-27-3,3-107-281,-1 117 85,1 0-1,2 1 1,1 0 0,3-4 33,21-46 57,-6 17 110,-24 60-169,0 1 0,1-1 0,-1 0 0,0 1 0,0-1 0,1 0 0,-1 1 0,0-1 0,1 0 0,-1 1 0,0-1 0,1 1 0,-1-1 1,1 1-1,-1-1 0,1 1 0,0-1 0,-1 1 0,1-1 0,-1 1 0,1 0 0,0-1 2,7 3-13,-6-1-30,2 2 35,0-1-1,-1 1 1,1 0-1,-1 0 1,1 0-1,-1 1 1,0-1-1,0 1 1,0-1-1,-1 1 1,1 0-1,0 2 9,28 53 208,-31-58-213,12 26-12,-1 1-1,-2-1 1,-1 2-1,-1-1 1,-1 1-1,-2 0 1,0 0-1,-2 0 1,-2 15 17,0-43 72,0-1 101,0-19-106,2-23-37,2 1 0,1 0 0,3 0-1,1 0 1,2 1 0,1 1-30,-3 19-56,-9 20 49,0-1 1,0 1-1,0 0 1,1-1-1,-1 1 1,0 0-1,0-1 1,1 1 0,-1 0-1,0 0 1,0-1-1,1 1 1,-1 0-1,0 0 1,1-1-1,-1 1 1,0 0 0,1 0-1,-1 0 1,0-1-1,1 1 1,-1 0-1,0 0 1,1 0-1,-1 0 1,0 0 0,1 0-1,-1 0 1,1 0-1,-1 0 1,0 0-1,1 0 1,-1 0-1,0 0 1,1 0 0,-1 0-1,1 1 1,-1-1-1,0 0 1,1 0-1,-1 0 1,0 0-1,1 1 1,-1-1 0,0 0-1,0 0 1,1 1-1,-1-1 1,0 0-1,0 1 1,1-1-1,-1 0 1,0 1 0,0-1-1,0 1 7,10 14-7,-1 1 1,-1 0-1,-1 0 0,3 11 7,21 73-10,-28-89 55,0 0-1,-1 0 1,-1 1 0,0-1 0,0 5-45,-1-16-94,0 0 201,5-5-171,26-76 5,-14 35-26,9-17 85,-9 28 8,1 1 0,2 0 0,1 2 0,23-27-8,-41 55-22,-3 3 19,1 0 1,0 1 0,-1-1-1,1 0 1,0 0 0,0 0-1,0 0 1,0 0-1,0 1 1,-1-1 0,1 0-1,1 1 1,-1-1-1,0 1 1,0-1 0,0 1-1,0 0 1,0-1-1,0 1 1,0 0 0,1 0-1,-1 0 3,0 5-56,9 51 192,-1 14-136,5 32 14,-6-39 69,-6-42-84,0 1-1,2-1 1,0 0-1,5 12 2,0-17-80,-8-15-77,-1-1-574,0 0-1356,0 0-1800,0 0-2825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73 165 11221,'0'0'1033,"0"0"-470,0 0 400,-5 28 13,-18 88-474,20-103-373,1 1 1,1 0-1,0 0 1,1 10-130,1-6 178,-1-15-158,0 0 0,0-1 0,1 1 0,-1 0 0,1 0 0,0 0 0,0 0 1,0-1-1,0 1 0,0 0 0,0-1 0,1 1 0,0-1 0,-1 0 0,1 1 0,0-1 0,0 0 0,0 0 0,0 0 0,0 0 0,1 0 1,-1-1-1,1 1 0,-1-1 0,1 1 0,-1-1 0,1 0 0,0 0 0,0 0 0,-1-1 0,1 1 0,0-1 0,2 1-20,12 1 43,0 0-1,0-1 0,1-1 1,-1-1-1,5-1-42,-13 2 38,-1-1-23,-1-1 0,0 1-1,0-1 1,0-1-1,0 1 1,0-1-1,-1 0 1,1 0 0,-1-1-1,0 0 1,0 0-1,0-1 1,4-4-15,9-9 24,0-1 0,-2 0 0,3-7-24,-10 14 11,-1 0-1,-1-1 1,0 0 0,-1 0 0,0-1 0,-1 0 0,0 0-1,-1 0 1,-1-1 0,0 0 0,-2 0 0,1 0-1,-2 0 1,0 0 0,0-1 0,-2 1 0,0 0 0,-2-10-11,3 22 1,-1 0 1,0 0-1,1 0 1,-1 0 0,-1 0-1,1 0 1,0 1-1,-1-1 1,1 0-1,-1 1 1,0-1 0,0 1-1,0 0 1,0 0-1,0-1 1,0 1 0,-1 1-1,1-1 1,-1 0-1,1 1 1,-1-1 0,0 1-1,1-1 1,-1 1-1,-2 0-1,-6-2-1,-1 1 1,0 0-1,1 1 0,-1 0 0,0 1 0,-1 1 1,-1-1-54,1 0-1,-1 2 1,1-1-1,0 2 1,-1 0 0,1 0-1,0 1 1,1 1-1,-1 0 1,1 1-1,0 1 1,0-1-1,1 2 1,0 0-1,0 0 1,1 1 0,-9 9 54,3-3-371,2 1 1,0 0-1,-12 18 371,21-26-452,0 1 0,0-1-1,1 1 1,-1 4 452,3-7-874,0 0-1,1 0 1,-1 1 0,1-1-1,1 1 1,-1 5 874,1-10-4871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3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735 45 208,'0'0'5800,"0"0"-4186,0 0-56,0 0 54,0 0-334,0 0-382,0-9-216,0-21 1812,0 25 641,0 25-2104,0 0-851,0 83 356,5 1 0,4 2-534,4 7 451,-2 100-451,-11-195 70,0 0 1,-4 17-71,3-28 12,-1 0 0,0 1 0,0-1 0,-1 0 0,0-1 0,0 1 0,0 0 0,-5 5-12,-5 4 24,-1 1-1,0-2 1,-1 0-1,-1 0 1,0-2-1,-1 0 1,-1-1-1,0-1 1,-8 4-24,-23 11 6,-2-3 0,0-2 0,-3-1-6,14-8-417,-1-3 1,0-1 0,-1-1 0,1-3 0,-1-1-1,-21-3 417,60 1-328,0-1-1,-1 0 0,1 0 0,0 0 0,-1-1 0,1 1 0,0-1 0,0 0 0,-1 1 0,-1-2 329,2-1-639,1 1 1,-1 0-1,0-1 0,1 0 1,-1 1-1,1-1 0,-1-3 639,2 6-8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212 126 2353,'0'0'1622,"0"0"-781,0 0-393,0 0-307,0 0-79,0 0 15,11-10 35,34-31 357,-43 38-217,1 1 0,-1-1-1,1 1 1,-1-1 0,0 0-1,0 0 1,0 0-1,0 0 1,-1-1 0,1 1-1,-1 0 1,1-4-252,-1-15 5958,-1 12-846,-1 12-5057,1 0 1,0 1-1,-1-1 1,0 0-1,1 0 1,-1 1-1,0-1 1,0 0 0,0 0-1,0 0 1,-1 0-1,1 0 1,0 0-1,-1 0 1,0-1-1,0 2-55,-7 8 88,2-2-83,-50 66 262,4 3 0,-5 14-267,44-67 63,1 1-1,1 1 1,1-1 0,1 2 0,2-1 0,1 1 0,1 1 0,1-1 0,1 10-63,2 84 2,2-121-3,0 0 1,0 0-1,0 0 0,0 0 0,0 0 0,0 0 0,0 0 1,0 0-1,1 0 0,-1 0 0,0 0 0,0 0 0,1 0 0,-1 0 1,1 0-1,-1 0 0,1 0 0,-1 0 0,1 0 0,0-1 1,-1 1-1,1 0 0,0 0 1,1-1-7,0 1 0,0 0 0,0-1 1,0 0-1,1 1 0,-1-1 0,0 0 0,0 0 0,0 0 1,2-1 6,6 1-33,-1 0-31,0-1 0,-1 0 1,1-1-1,-1 0 0,1 0 0,-1-1 0,0 0 0,0-1 1,0 0-1,0 0 0,-1 0 0,0-1 0,0 0 0,7-6 64,9-11-381,0 0 0,-1-2 0,7-11 381,-27 31-30,17-18-217,-4 5 16,0 0 0,-1-1 0,-1-1 0,-1 0 0,-1-1 0,3-7 231,-35 97 1462,17-53-1482,0 1 1,2 0 0,0 0-1,1 0 1,1 0-1,1 1 20,-1-1 18,0-14-17,0 0 0,1 0 0,-1 0 0,1 0 0,0 0 0,0 0 0,0-1 0,1 1 0,-1 0 0,1-1 0,0 1 0,0-1 0,0 1 0,1-1 0,-1 0 0,3 2-1,-1-1 2,1 0 0,0 0 0,0 0 1,0-1-1,0 0 0,0 0 0,1 0 0,-1 0 1,1-1-1,0 0 0,0 0-2,3-1-27,0 0 0,0 0 0,0 0 0,-1-1 0,1-1 0,0 1 0,1-2 27,-8 2 1,0-1 0,0 0 1,0 0-1,0 0 0,0 0 0,0 0 1,-1 0-1,1-1 0,0 1 1,0 0-1,-1-1 0,1 1 0,-1-1 1,0 0-1,1 0 0,-1 1 1,0-1-1,0 0 0,0 0 1,0 0-1,0 0 0,-1 0 0,1 0 1,-1-1-2,3-2 3,3-13-3,0 0-1,-1 0 0,0 0 0,-2 0 1,0-1-1,-1-6 1,1-35-123,-3-19 123,-1 24-99,-1-5-84,-2 0 0,-7-29 183,11 87-7,0-7-225,14 5 10,123 1 335,-110 3-122,-22 0 9,-1 0 0,0 1 0,1-1 0,-1 1 0,0 0 0,0 0 0,1 0 0,-1 0 0,0 1 0,0 0 0,-1 0 0,1 0 1,0 0-1,-1 1 0,1-1 0,-1 1 0,1 0 0,1 2 0,-1 0 8,-1 0 1,1 0-1,-1 1 1,0-1 0,0 1-1,-1-1 1,1 1-1,-1 0 1,-1 0-1,1 0 1,-1 0-1,0 0 1,0 2-9,1 17 88,0 1 0,-2 0 0,-1 0 0,-3 18-88,3-37 30,-1-1 0,0 1 0,0-1 0,-1 1 0,0-1 0,0 0 0,0 0 0,-1 0 0,0 0 0,0 0 0,0-1 0,-1 0 0,0 0 0,0 0 0,-1-1-30,-3 4-468,0-1-1,0-1 1,-1 0-1,0 0 1,-1-1-1,1 0 1,-1-1-1,-6 2 469,10-5-4586,6-1-5170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183 0 14295,'0'0'749,"0"0"-354,-17 31 501,1-3-504,-7 12 200,2 1-1,1 1 1,2 0 0,-3 19-592,8-13 495,2 1-1,3 1 1,1 0-1,3 8-494,1 36 623,7 72-623,-3-146 69,2-1-1,0 1 1,1-1-1,1 0 1,1 0-1,0-1 0,2 1 1,7 13-69,-9-20-277,1-2 0,-1 1 1,2-1-1,0 0 0,0 0 0,1-1 1,0 0-1,0 0 0,1-1 0,0-1 1,0 0-1,1 0 0,0-1 0,0 0 277,-4-4-4073,-7-2-2715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342 0 14231,'0'0'1216,"0"165"-1200,0-38 1137,0 7 1392,10 5-864,4-2-1249,-7-7-48,-7-5-176,0-4-112,-14-13-48,-41-8 0,-17-13-48,-8-19-336,-6-12-2177,52-56-1617,2 0-5186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31.34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279 0 7812,'0'0'3628,"0"0"-2452,0 0-655,0 0 623,0 0-151,-4 17-374,2-10-544,-13 58 1136,-4-1 0,-21 49-1211,32-94 53,-2-1-1,0-1 1,-1 1 0,0-1 0,-2-1 0,0 0 0,-1-1-1,0-1 1,-1 0 0,-12 8-53,26-21 6,-1 0 0,1 0-1,-1 0 1,0 0 0,1 0 0,-1 0-1,0-1 1,0 1 0,1 0 0,-3-1-6,4 0-19,-1 0 0,1 0 1,-1 0-1,1 0 0,-1 0 1,1 0-1,-1 0 1,1 0-1,-1 0 0,0 0 1,1-1-1,-1 1 1,1 0-1,-1 0 0,1-1 1,0 1-1,-1 0 0,1-1 1,-1 1-1,1 0 1,-1-1-1,1 1 0,0-1 19,-2-1-138,1-2 0,-1 1 0,1 0 0,0 0 0,0 0 0,0-1 0,1 1 0,-1 0 0,1-2 138,-2-4-169,-3-35-187,2-1 0,1 0 0,4-23 356,-1-3-197,0 45 112,-1 26 85,0-1 1,0 1-1,0-1 1,0 1-1,1-1 1,-1 0 0,0 1-1,0-1 1,1 1-1,-1-1 1,0 1-1,1-1 1,-1 1-1,0-1 1,1 1-1,-1 0 1,1-1-1,-1 1 1,0-1-1,1 1 1,-1 0-1,1 0 1,-1-1-1,1 1 1,0 0-1,-1 0 1,1-1-1,-1 1 1,1 0-1,-1 0 1,1 0 0,0 0-1,-1 0 1,1 0-1,-1 0 1,1 0-1,0 0 1,-1 0-1,1 0 1,-1 1-1,1-1 1,-1 0-1,1 0 1,-1 0-1,1 1 1,-1-1-1,1 0 1,-1 1-1,1-1 0,2 1 44,0 1 0,-1-1-1,1 1 1,0-1 0,-1 1 0,1 0-1,-1 0 1,0 0 0,1 1-44,5 9 211,0 1 0,-2 0 0,1 0 0,-1 0 1,-1 1-212,14 30 488,-5-14-322,-4-7-38,2 0 0,0 0 0,16 20-128,0-8-1,-12-16-25,-2 0 0,12 19 26,-21-22-855,-5-9-5536,0-7-1984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41.8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229 231 14807,'0'0'2267,"0"0"-762,0 0 747,0 0-438,0 0-1104,-16 15-441,-13 12 77,2 2 1,1 1-1,2 0 0,0 2 1,-11 23-347,28-41 101,0 1 0,1 1 1,1-1-1,0 1 0,1 0 1,-1 11-102,1 7 144,1-1 0,2 24-144,1-52 4,0-1 1,0 1-1,0 0 1,1-1-1,-1 1 1,1-1-1,0 1 1,0-1-1,1 0 1,-1 1-1,1-1 1,0 0-1,0 0 1,1 0-1,-1 0 1,1 0-1,0-1 1,0 1-1,0-1 1,0 0-1,0 0 0,1 0 1,0 0-1,-1-1 1,1 1-1,0-1 1,0 0-1,1 0 1,-1 0-1,0-1 1,2 1-5,7 2 3,-1 0 1,1 0-1,1-2 0,-1 1 1,0-2-1,0 0 1,1 0-1,-1-1 0,1-1 1,-1 0-1,0-1 1,1-1-1,-1 0 1,0 0-1,-1-2 0,1 1 1,-1-2-1,0 1 1,0-2-1,0 0 0,-1 0 1,0-1-1,0 0 1,-1-1-1,4-4-3,0-1 18,0-2 0,-1 1 1,0-2-1,-1 0 0,-1 0 0,-1-1 0,0 0 0,-1-1 0,-1 0 1,-1 0-1,-1-1 0,0 1 0,-2-2 0,0 1 0,-1-4-18,0-11 25,-2 0 0,-2-18-25,0 40 3,0-1 1,-1 1-1,-1-1 1,0 1-1,-1 0 1,-1 0-1,0 1 1,-1-1-4,-2-3-8,-1 0 0,-1 1 0,-1 0 0,0 1 0,-1 0 0,0 0 0,-1 2 0,-1-1 8,6 6-19,-1 0-1,-1 0 1,1 1 0,-1 0-1,-1 0 1,1 1 0,0 1-1,-1 0 1,0 0 0,0 1-1,0 0 1,-1 1 0,-5-1 19,7 3-13,1-1 1,-1 1-1,0 0 0,1 1 1,-9 1 12,15-1-2,0 0 0,-1 0 0,1 1 0,0-1 1,0 1-1,0-1 0,0 1 0,0 0 1,0 0-1,1 1 0,-1-1 0,0 0 1,1 1-1,0 0 0,0-1 0,0 1 0,-1 1 2,-3 8-9,1-1-1,0 1 1,0 0-1,2 0 1,-1 0-1,1 1 1,1-1-1,0 1 0,1 0 1,0-1-1,1 1 1,1 2 9,-1-11 0,-1 0 0,1 0 0,0 0 0,1 0 0,-1 0 0,1 1 0,0-1 1,0 0-1,0 0 0,0-1 0,1 1 0,0 0 0,0 0 0,0-1 0,0 1 0,0-1 1,1 1-1,-1-1 0,1 0 0,0 0 0,0 0 0,0-1 0,0 1 0,1-1 0,0 1 0,12 7-2,1-1-1,0 0 0,0-2 0,0 0 0,1-1 1,0 0-1,0-2 0,0 0 0,16 1 3,33 1-171,-1-3 0,8-3 171,-55 0-89,34 0-676,11 0-1243,-19 0-5610,-40 0-3486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6:41.5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44 3378,'0'0'10540,"0"0"-7770,0 0-1999,0 0 581,0 0 89,3 0-574,237 1 3164,401-8-2233,-144-14-1179,-19 16-359,-305 6-205,-67 3 382,91 16-437,-84-6 409,51-3-409,881-9 976,-538-4-805,30 4-132,584-4 264,-643-8-198,211-1 32,117 8-358,-630 10 281,-2 1-27,611-8 125,-634-6-156,58-13-2,101-5-16,432 21-21,-449 16-178,97 1 347,-282-15-77,16 0-6,26 7-49,-136-5-15,17 1 12,0 1 0,-1 2 0,0 1 1,1 2 2,14 5-37,0-1 1,1-2-1,4-2 37,-9 4 6,-35-10-17,0 1 0,0-1 0,1-1 0,-1 1-1,1-1 1,-1 0 0,2 0 11,5 2 588,-8-1-1994,-8-1-6348,-12-1 4660,-2 0-2141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6:43.2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 1 1105,'0'0'931,"0"0"344,0 0 158,0 0 119,0 0 49,0 0-238,6 0-232,29 3 1348,-35 20 271,0-3-2151,1 3-220,-1-1 0,-2 0 1,0 1-1,-1-1 0,-3 9-379,5-30 6,1 0 1,0 0-1,-1 0 1,1-1-1,0 1 1,0 0-1,0 0 1,0 0-1,0 0 1,0 0-1,0 0 1,0-1-1,0 1 1,0 0-1,0 0 1,1 0-1,-1 0 1,0 0-1,1-1 1,-1 2-7,1-2 8,-1 0 1,1 1 0,-1-1 0,1 0 0,-1 1 0,1-1 0,-1 0 0,1 0 0,-1 1-1,1-1 1,0 0 0,-1 0 0,1 0 0,-1 0 0,1 0 0,-1 0 0,1 0 0,0 0-1,-1 0 1,1 0 0,-1 0 0,1 0-9,3-1 12,-1 0-1,0 0 1,1-1-1,-1 1 1,0-1 0,0 0-1,0 1 1,0-1-1,1-1-11,-2 1 5,1-1 0,-1 1-1,1-1 1,-1 0 0,0 1-1,0-1 1,0 0-1,0 0 1,-1 0 0,1-1-1,-1 1 1,0 0 0,0-1-1,1 0-4,-1-6 24,1 1 0,-2-1 0,1 0 0,-1-4-24,0 13 2,-1 0 1,1 0 0,0 0 0,-1 0-1,1 0 1,0 0 0,-1 0 0,1 0-1,-1 0 1,0 1 0,1-1 0,-1 0-1,0 0 1,1 0 0,-1 1 0,0-1-1,0 0 1,0 1 0,1-1 0,-1 1-1,0-1 1,0 1 0,0-1 0,0 1-1,0 0 1,0-1 0,0 1 0,0 0-1,0 0 1,0 0 0,0 0-1,0 0 1,-1 0 0,1 0-3,-43 1-103,42 0 105,-2-1-5,0 1 1,0 1 0,0-1 0,0 1 0,0-1 0,0 1 0,1 0 0,-1 1 0,1-1 0,-1 0 0,1 1 0,0 0-1,0 0 1,0 0 0,0 0 0,0 0 0,1 1 0,0-1 0,-1 1 0,1 0 0,1 0 0,-1-1 0,0 1 0,1 0-1,0 0 1,0 1 0,0-1 0,1 0 0,-1 0 0,1 0 0,0 1 0,0-1 2,15-3-184,-11-1 127,1 0 0,-1 0 0,0-1 0,1 0 0,-1 1 0,0-2 0,0 1 0,1 0 0,-1-1 0,0 0 0,0 0 57,-2 1-17,0-1 0,1 1 0,-1-1 0,0 0 0,0 0 1,-1 0-1,1 0 0,0 0 0,-1 0 0,1 0 0,-1-1 1,1 1-1,-1-1 0,0 1 0,0-1 0,0 1 0,-1-1 1,1 0-1,-1 1 17,2-35-8,-3 36 10,1 1 0,-1 0 1,1-1-1,-1 1 0,1-1 0,-1 1 1,0 0-1,1-1 0,-1 1 1,1 0-1,-1 0 0,1 0 0,-1-1 1,0 1-1,1 0 0,-1 0 1,0 0-1,1 0 0,-1 0 0,0 0 1,1 0-1,-1 0-2,-22 1-53,19-1 29,0 0 11,0 0 0,1 0 0,-1 0 0,0 0-1,1 1 1,-1 0 0,0 0 0,1 0 0,-1 0 0,1 1 0,-3 0 13,5-1-282,-1 0 0,1 0 0,0 0 0,0 0 1,0 1-1,-1-1 0,1 0 0,0 1 0,1-1 1,-1 0-1,-1 2 282,2-3-2807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6:46.6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146 3 3634,'0'0'4172,"0"0"-2077,0 0-308,0 0 30,0 0-27,0 0-1484,-1-1 1,0 1-1,0 0 1,0-1-1,0 1 1,1 0-1,-1 0 1,0 0-1,0 0 1,0 0-1,0 0 0,0 0 1,0 0-1,0 0 1,0 0-307,-1 3 139,0 0 0,0 0 1,0 0-1,1 0 0,-1 1 1,1-1-1,0 0 0,0 0 1,0 1-1,0-1 0,1 1 1,-1 0-140,-3 15 323,-26 84 510,6 1 0,3 2 0,6 0 0,4 0 0,2 74-833,9-101 31,2 103 202,0-169-198,-1 0-1,2 0 1,0 0-1,1-1 1,0 1-1,0-1 1,2 1 0,4 6-35,-6-11-336,0-1 1,0 0 0,1 0-1,1 0 1,-1-1 0,1 0 0,0 0-1,0 0 1,1-1 0,0 0 0,0 0-1,0 0 1,5 1 335,-3-3-4207,-5-3-1062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6:47.4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667 4 12630,'0'0'2286,"0"0"-736,0 0 235,0 0-22,0 0-754,0 0-974,0 0-1,0 0 1,0 0 0,0 0 0,0-1-1,0 1 1,0 0 0,0 0 0,0 0-1,0 0 1,0 0 0,0-1-1,0 1 1,0 0 0,0 0 0,1 0-1,-1 0 1,0 0 0,0-1 0,0 1-1,0 0 1,0 0 0,0 0-1,0 0 1,0 0 0,1 0 0,-1 0-1,0 0 1,0 0 0,0-1 0,0 1-1,0 0 1,0 0 0,1 0-1,-1 0 1,0 0 0,0 0 0,0 0-1,0 0 1,0 0 0,1 0 0,-1 0-1,0 0 1,0 0 0,0 0 0,0 0-1,1 0 1,-1 0 0,0 0-1,0 0 1,0 1 0,0-1 0,0 0-1,0 0 1,1 0 0,-1 0 0,0 0-1,0 0-34,1 4 184,-1-1 0,1 1-1,-1 0 1,0-1 0,0 1 0,0-1-1,0 1 1,0 0 0,-1-1-1,0 1 1,0-1 0,0 1 0,0-1-1,0 1 1,-1 0-184,-6 12 454,0 0-1,-8 11-453,-52 83 458,-6-3 0,-21 20-458,69-95 5,-2-1 0,-2-1-1,0-2 1,-2 0 0,-1-3 0,0 0 0,-2-2 0,-37 17-5,66-37-84,0 0-1,1-1 1,-2 1-1,1-1 0,0-1 1,0 1-1,-1-1 1,1 0-1,0 0 1,-7-1 84,12 0-215,-1 0-359,1-8-193,1-2 608,0 0-1,0 0 0,1 0 1,0 0-1,1 0 1,0 0-1,0 1 1,1-1-1,0 1 0,1-1 1,2-2 159,15-23-57,2 1 0,2 1 0,0 1 0,2 2 0,2 0 0,20-16 57,-44 41 12,0 1 0,0 0 0,1-1 0,-1 2 0,1-1 0,0 1 0,-1-1 0,2 2 0,-1-1 0,0 1 0,0 0 0,1 0 0,0 0 0,-1 1 0,1 0 0,0 1 0,-1-1 0,2 1-12,2 0 71,-1 1 0,1 0 0,-1 0 0,1 1 0,-1 0 0,0 1 0,0 0 0,0 1 0,0-1 0,0 2 0,-1-1 0,0 1 0,0 0 0,0 1 0,2 2-71,32 26 602,-2 1 0,31 37-602,-27-28 279,41 34-279,-76-71-21,-4-4-24,0 1 0,0 0 0,-1 0 0,1 1 0,-1-1 0,0 1 0,0 0 0,-1 0 45,-1-1-1305,-2-4-4311,0 0 5600,0 0-6934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43.1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0 3233,'0'0'1703,"0"0"-407,0 0-221,0 0 123,0 0 21,0 0-157,-11 0 56,-20 0-188,20 0 2834,-2 0 3798,15 16-7241,4-12-294,-1 0 0,0 0 0,1-1 0,0 0 0,0 0 1,0 0-1,0 0 0,1-1 0,-1 0 0,6 1-27,18 6-23,-2 3-488,1-2 1,24 6 510,-15-10-3310,0-3-3890,-37-3 2198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43.5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1 0 5587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46.3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6627,'0'0'1425,"0"0"-1425,0 0 0,0 0 352,0 0-176,0 0-96,0 0-32,7 16-48,-3-16-224,-4 0-3986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47.6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210 146 4594,'-104'78'3498,"82"-60"2341,28-20-1832,-5 2-5135,37 0 1250,206-6 970,-207 5-918,-36 1-94,-1 0 77,0 0 38,-5 0-80,-399 0 266,402 0-397,2 0-13,0 0-43,0 0-147,5 0 46,429 0 194,-424 0 26,0 1-49,0-2-1,0 1 1,1-1-1,-1-1 0,0 0 1,0-1-1,3-1 3,-11 4 174,-2 0 26,0 0-8,0-2 67,0 2-257,0-1 0,0 1 0,0-1 0,0 1 0,0-1 0,0 1 0,0-1 0,0 0 0,0 1 0,0-1-1,0 1 1,-1-1 0,1 1 0,0-1 0,0 1 0,0-1 0,-1 1 0,1-1 0,-1 1-2,-13-6 44,-2 1 0,1 1 1,0 0-1,-5 0-44,8 3 56,-1-2 0,1 0 0,0 0 0,1-1 0,-1 0-1,1-1 1,-1-1 0,-7-5-56,-23-26 609,31 27-200,1 0-1,-1 1 1,-7-4-409,14 10 121,0 1 1,-1-1-1,1 1 1,-1 0-1,0 0 1,1 1-1,-1 0 0,0-1 1,0 2-1,0-1 1,0 0-1,-2 1-121,10 13-282,0-10 289,-1 1 0,2-1 1,-1 0-1,0 0 1,1 0-1,-1-1 1,1 1-1,0-1 0,-1 0 1,1 0-1,1 0 1,0 0-8,54 18 165,-54-19-174,187 49-290,-216-47 449,12-3-149,1-1 1,-1-1-1,1 0 1,-1 0 0,1-1-1,0-1 1,0 0 0,1 0-1,-9-5-1,-15-10 13,1-2-1,-8-7-12,-36-23 9,75 50-31,-2-2 52,1 1 0,-1 0 0,1 0 0,-1 1 0,0-1 0,0 1 0,0 0 0,0 0 0,-2 0-30,5 1-184,1 0 82,0 0 9,0 0-62,0 0-128,0 0 235,0 0-1,0 1 0,0-1 0,0 1 1,0-1-1,1 0 0,-1 1 0,0-1 1,0 0-1,0 1 0,0-1 0,0 1 1,1-1-1,-1 0 0,0 1 0,0-1 1,1 0-1,-1 0 0,0 1 0,0-1 0,1 0 1,-1 1-1,0-1 0,1 0 0,-1 0 1,0 0-1,1 1 0,-1-1 0,1 0 49,-1 0-121,2 2-349,0-1 1,0 0 0,0 1 0,0-1 0,0 0 0,0 0 0,0-1 0,0 1 0,0 0 0,2 0 469,3-1-4378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8:48.0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2 7107,'0'0'2111,"0"0"-1250,0 0 799,0 0 10,-4-1-376,3 1-866,3 2 734,18 8-617,1 0 1,0-2 0,1 0-1,7 1-545,-8-3-120,-1 1 0,1 1 0,-1 0 0,-1 2 0,12 7 120,-29-15-315,1-1-1,-1 1 1,1-1 0,-1 0-1,1 0 1,-1 0 0,1 0-1,0 0 1,1-1 315,10 1-3714,-10-1-982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9:02.4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13350,'0'0'1265,"0"0"-977,0 0 1345,0 0-705,0 0-656,0 0 561,0 0 399,66 9-928,-35 6-112,0-2-64,-3 2-112,-1 4 64,-3 0-160,0-4-2209,1 4-1040,-22-19-721,0 0-2977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9:02.8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8740,'0'0'3666,"0"0"-2642,0 0 1009,0 0 864,0 0-864,0 0-720,55 90-241,-45-81-863,4 1-81,3-4-96,4 0-32,3-3-160,7 4-1345,-3-1-1761,-4 3 97,-21-6-465,1-3-1040</inkml:trace>
  <inkml:trace contextRef="#ctx0" brushRef="#br0" timeOffset="1">291 193 5282,'0'0'2482,"0"0"-1186,0 0 33,0 0-1,0 0-815,0 0-385,134 28 272,-117-25 176,-3 3 256,0 0-367,0 3-401,0-2-128,10 2 32,-17-9-2273,-1 0-2161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9:03.1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5442,'0'0'1046,"0"0"443,0 0 218,0 0-162,0 0-395,23 14-286,75 43 225,-87-51-623,1 0 1,0-1 0,1-1-1,-1 0 1,1 0-1,0-1 1,7 0-467,-14-3 231,1 1 1,-1 1-1,1-1 1,-1 1-1,0 0 1,1 0-1,-1 1 1,-1 0-1,1 0 0,0 0 1,-1 1-1,1-1 1,2 4-232,1-1-32,-1-5-4701,-7-1 856,-1 0-1493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9:03.8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218 51 12822,'0'0'4978,"0"0"-2940,0 0-85,0 0 462,0 0-1073,0 3-790,1 2-361,-1 1 1,0-1 0,-1 0-1,1 1 1,-1-1-1,0 0 1,0 1-1,-2 2-191,1 0 138,0 1 0,0-1 0,1 0 0,0 7-138,0-2 77,1-11-68,0 1 0,-1-1 0,1 1 0,0 0 0,0-1 0,0 1 0,1 0-1,-1-1 1,1 1 0,-1-1 0,1 1 0,0-1 0,0 1 0,0-1 0,0 1 0,1-1 0,-1 0 0,1 0 0,-1 0 0,1 1 0,0-1 0,-1-1-9,10 7 8,0-1 0,1 0 0,-1-1 0,1-1 0,0 0 0,3 1-8,47 21 11,-56-23-22,0-1 1,-1 1 0,1 0-1,-1 0 1,0 1 0,-1 0-1,1 0 1,-1 0 0,1 1 10,-3-3 0,0 0 0,-1 1 0,1-1 1,-1 1-1,0-1 0,0 1 0,0-1 1,0 1-1,-1 0 0,1-1 0,-1 1 1,0 0-1,0 0 0,-1-1 0,1 1 1,-1 0-1,1-1 0,-1 1 0,-1-1 1,1 1-1,0-1 0,-1 1 0,1-1 1,-1 0-1,0 0 0,0 0 0,-1 0 1,1 0-1,0 0 0,-1 0 0,0-1 1,-2 3-1,-42 30-6,-1-3 1,-1-1 0,-2-3-1,-13 5 6,-29 16 3,50-27 0,42-21-1,1-1-47,0 0-80,13-9-446,-11 7 560,10-6 6,-1-1-1,0 0 1,0-1 0,-1 0-1,-1-1 1,0 0 0,0 0-1,-1-1 1,-1 0 0,6-12 5,14-50-73,12-52 73,12-38-15,-33 120 17,-11 30 8,-1 0 0,-1 0 0,0 0 0,-1 0 0,-1-1 0,0 1 0,-1-1 0,0-4-10,-4 18 8,1 1-81,0 0 0,0 0 0,1 0 0,-1-1 0,0 1 1,0 0-1,0 0 0,0 0 0,0 0 0,0 0 0,1 1 0,-1-1 0,0 0 0,0 0 0,0 0 0,0 1 1,1-1-1,-1 1 0,0-1 0,0 0 0,0 1 73,1 26-3437,0-13-1810,0-5-292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9:04.4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163 190 10629,'0'0'7379,"0"0"-3948,0 0-1064,0 0 10,0 0-1131,0 0-676,-4 5-71,-25 40-259,2 1 1,2 1-1,2 1 0,2 1 0,-1 11-240,22-60 0,-2 7-1,0 0 0,0 0 0,0 0 0,1 0 0,0 0 1,0 4 0,1-10-51,0-3 32,0 1 0,0-1 0,1 1 0,-1 0 1,1-1-1,-1 1 0,0 0 0,1 0 0,0-1 0,-1 1 0,1 0 0,0 0 0,0-1 19,33-40-43,2 0 0,24-19 43,34-39-50,57-96-13,-111 141 148,-18 27-277,-21 27 288,-1 6 29,-3 57 159,-3-1 0,-12 51-284,7-50 122,2 1-1,1 54-121,8-70 77,3-45-93,-1-2 14,-1 0-1,1 0 0,-1 0 1,0-1-1,1 1 0,-1 0 1,1-1-1,-1 1 0,0-1 1,1 0-1,-1 1 0,0-1 1,0 0-1,1-1 3,14-12-24,-1 0-1,-1-2 0,-1 0 1,0 0-1,6-13 25,-11 18-56,22-32-1191,-2-2 0,-1-1 0,-3-2 0,-2 0 1,1-9 1246,-19 46-1503,-1 0 0,-1 0 0,0 0 1,0-3 1502,2-32-10664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9:12.1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 78 6387,'0'0'1849,"0"0"-30,0 0 142,0 0-443,0 0-493,0 0 15,-10 0 3547,4 0-1566,8 0 920,274 0-3295,-249-1-591,-1-2 0,0-1 0,0-1 0,5-2-55,-5 1-48,0 1 1,0 1-1,0 1 0,5 1 48,-29 2-21,2-5-4938,12-3 2397,-2 2 1052,-2-5-1336,-10 4-1634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0:39:12.5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0 10165,'0'0'3217,"0"0"-1240,0 0 744,0 0-117,0 0-1016,-1 2-881,0 5-421,-1 1 1,1 0 0,0-1 0,1 1 0,0 0-1,0 0 1,1 6-287,1 14 522,-8 209 1713,1 2-5580,5-238-1591,0-1-3001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2:29.4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10 6499,'0'0'2561,"0"0"-1158,0 0 164,0 0 7,0 0-294,-2-2 70,2 2-1302,0 0-1,0 0 0,0 0 1,0 0-1,0 0 1,0 0-1,0 0 1,-1 0-1,1 0 0,0 0 1,0 0-1,0 0 1,0-1-1,0 1 1,0 0-1,0 0 1,0 0-1,0 0 0,0 0 1,0 0-1,0-1 1,0 1-1,0 0 1,0 0-1,-1 0 0,1 0 1,0 0-1,0 0 1,0-1-1,0 1 1,1 0-1,-1 0 1,0 0-1,0 0 0,0 0 1,0 0-1,0-1 1,0 1-1,0 0 1,0 0-1,0 0 0,0 0 1,0 0-1,0 0 1,0 0-1,0-1 1,1 1-1,-1 0 1,0 0-1,0 0 0,0 0 1,0 0-1,0 0 1,0 0-1,0 0 1,1 0-48,12-3 931,29 3-1114,-25 0 540,418 2 966,3 0-4260,-437-2-382,-1 0-1803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2:34.3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3682,'0'0'528,"0"0"-176,0 0 272,0 0-608,0 0 16,0 0-16,0 0-16,46 0-992,-42 0-3266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2:39.5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148 4783 5202,'0'0'1654,"0"0"-453,0 0 605,0 0-352,0 0-141,1-5 202,1-12-162,-1 13-291,-1-2 6891,0-10-6243,0-501 1721,17 190-1365,-10 236-1625,-3-14 39,-5-21-480,-1 16 126,2-665-126,4 278 0,-3 458 0,5-19 0,-2 18 0,-1-22 0,-2 11 0,2-1 0,3 1 0,9-42 0,-10 63 0,-2-1 0,-1 1 0,-1-1 0,-3-22 0,0-10 0,4 5 0,3-17 0,2-12 0,-2 22 0,9-39 0,-9 66 0,-1-1 0,-2-17 0,0 8 0,3-12 0,1-15 0,-3-1 0,-4-20 0,0 16 0,5-104 0,-1 151 0,1-16 0,-1-22 0,1 15-160,-17 72 83,-44 51 42,-20 34 35,32-42 37,30-41-64,-1 0-1,-1-1 1,-2 0 27,16-15 21,2-2-29,1 0-16,0 0-35,0-11 1,1-1 0,1 1-1,0-1 1,0 1 0,1 0 0,1 0 0,0 0-1,3-5 59,10-18-260,20-31 260,-15 27-245,96-166 85,-117 203 141,-1 0 0,1-1 0,0 1 0,-1-1 0,1 1 0,0 0 0,0 0 0,0-1 0,0 1 0,0 0 0,0 0 0,0 0 0,0 0 0,0 0 0,1 0 0,0 0 19,-1 1-10,0 1 0,1 0 0,-1 0 0,0-1 0,0 1 0,0 0 0,0 0 0,0 0 0,0 0 0,0 0 1,0 1-1,0-1 0,-1 0 0,1 0 0,0 0 0,-1 1 0,1-1 0,-1 1 10,28 46 7,2-1 1,2-2-1,2-2 0,10 10-7,-14-19-1,-6-6 5,26 23-4,-50-51 0,0 0 0,0 0 1,0 0-1,0 0 0,1 0 0,-1 0 0,0 0 0,0 0 0,0 1 1,0-1-1,0 0 0,0 0 0,0 0 0,0 0 0,0 0 0,0 0 1,0 0-1,0 0 0,0 1 0,0-1 0,0 0 0,0 0 1,0 0-1,0 0 0,0 0 0,0 0 0,0 1 0,0-1 0,0 0 1,0 0-1,0 0 0,0 0 0,0 0 0,0 0 0,0 0 0,0 0 1,0 1-1,-1-1 0,1 0 0,0 0 0,0 0 0,0 0 0,0 0 1,0 0-1,0 0 0,0 0 0,0 0 0,0 0 0,-1 0 1,1 0-1,0 0 0,0 0 0,-11 4 16,-20 1 0,25-4-24,-120 19-90,56-8 84,0-2 1,-68 0 13,27-10 80,110 0-478,1 0-1664,0 0-915,1 0-2082,2 0-2104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2:42.0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1 1 7539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2:42.47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224 305 7539,'-12'-183'5619,"9"136"-1262,3 46-2282,-4 2-1954,0-1 0,0 1 0,0 0 0,0 0 0,0 1 0,0-1-1,0 1 1,1 0 0,-1 0 0,0 0 0,1 1 0,0-1 0,-1 1 0,1-1-1,0 1 1,0 0 0,1 1 0,-1-1 0,1 0 0,-2 3-121,-5 7 41,1 0 0,1 1 0,0 0 0,1 0 0,0 2-41,-1 4 62,2-1 1,0 1-1,1 0 1,2 1-1,-1 7-62,0 36 65,4 4-65,-1-19 55,0-44-47,0 0-1,0 0 1,1 0-1,0-1 1,0 1-1,0 0 1,0 0-1,1 0 1,-1-1-1,3 5-7,-2-6-6,0-1 1,0 1-1,0-1 0,0 1 1,0-1-1,1 0 0,-1 0 1,1 0-1,-1 0 0,1-1 1,0 1-1,-1-1 0,1 1 1,0-1-1,0 0 0,0 0 1,2 0 5,3 1-44,0 0 0,1 0 1,-1-1-1,1-1 0,-1 1 1,1-1-1,-1-1 0,4 0 44,-6 0-39,-1 0 1,1 0-1,-1 0 0,0-1 0,0 0 0,0 0 1,0-1-1,0 1 0,0-1 0,0 0 1,-1 0-1,1 0 0,-1-1 39,5-6-55,0 1-1,0-2 1,-1 1 0,-1-1-1,0 0 1,0-1 0,-1 1 0,-1-1-1,0-1 1,0 1 0,-1-1-1,-1 1 1,1-10 55,2-20-191,-2 0-1,-2 0 1,-3-25 191,1 22-350,0 35 215,0 0 1,-1-1 0,0 1 0,0 0 0,-1 0-1,-1 0 1,0 0 0,0-1 134,1 6-38,-1 1 0,1 0 0,0 0 0,-1 0 0,0 0 0,0 1 0,0-1 0,-1 1 0,1-1 0,-1 1 0,0 0 0,0 0 0,0 1 0,0-1 0,0 1-1,0 0 1,-1 0 0,-2 0 38,-12-3-25,1 0 0,-1 2 0,0 0 0,-1 2 0,1 0 0,0 1 0,0 1 0,-15 2 25,28-2 7,0 0 1,0 0-1,0 0 0,1 1 0,-1 0 0,1 0 0,-1 0 0,1 1 0,0 0 0,0 0 0,0 0 0,-2 2-7,4-2 14,1 0-1,-1-1 0,0 1 1,1 0-1,0 1 1,0-1-1,0 0 0,0 0 1,0 1-1,1-1 0,-1 1 1,1 0-1,0-1 0,0 1 1,1 0-1,-1 0 0,1-1 1,-1 1-1,1 1-13,1-3 23,-1 0-1,0 0 1,1 0 0,-1 0-1,1 0 1,0-1 0,-1 1-1,1 0 1,0 0 0,0-1-1,0 1 1,0-1 0,1 1-1,-1-1 1,0 1 0,1-1-1,-1 0 1,1 0 0,-1 0-1,1 1 1,-1-2-1,1 1 1,1 1-23,6 2 92,1 1 0,0-1 0,9 2-92,-13-4 38,18 5 60,1-2 0,0 0 0,0-1 0,13-1-98,99 0-1111,-104-3-24,-25-2-2304,-7-9-2910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3:16.5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433 178 10277,'0'0'1150,"0"0"-361,0 0 366,0 0-493,0 0-326,-11-5-90,-39-14 101,44 17-253,-1 0 0,0 0 0,0 1 0,0 0 0,0 1 1,0 0-1,0 0 0,0 0 0,0 1 0,0 0 1,0 0-1,-1 1-94,8-2 1,-9 2 158,0 1-1,0 1 1,0-1 0,0 1 0,1 1 0,0 0-1,0 0 1,0 0 0,-7 7-159,0 1 192,1 1 0,0 0 1,0 1-1,-2 5-192,6-5 22,0 0-1,1 1 1,1 1 0,0-1 0,1 1-1,1 1 1,-3 13-22,-4 26 330,-4 43-330,9-52 92,2 1 357,3 1 1,1 39-450,3-80 15,-1 0 0,1 0 1,1 0-1,0 0 1,0-1-1,1 1 0,0 0 1,0-1-1,1 0 1,0 0-1,0 0 0,1 0 1,0-1-1,0 0 0,1 0 1,0 0-1,4 3-15,32 32 102,1-2 0,3-1-102,-19-17-6,-18-15 18,0 0 1,1-1-1,0 0 0,0-1 1,0 0-1,1 0 1,-1-1-1,1-1 1,0 0-1,0 0 1,1-1-1,4 0-12,15 0 75,1-1-1,0-1 1,26-4-75,-38 2 27,0-2-1,-1 0 1,1-1 0,-1-1 0,0-1-1,0 0 1,8-6-27,4-3 32,-1-2 0,-1-1 0,25-21-32,-35 23 18,0 0 0,-1-1 1,-1-1-1,-1 0 0,-1-1 0,-1-1 1,0-1-1,-2 0 0,0 0 0,1-9-18,-1 1 13,-1-1 0,-1-1 0,-2 0 0,-2 0-1,0-1 1,-3 0 0,0-22-13,-1 9 15,0-9 11,-3-1 0,-5-35-26,5 78 2,-2 1 1,1 0 0,-2 0-1,0 1 1,0-1 0,-1 1-1,0-1 1,-1 1 0,0 1-1,-1-1 1,0 1 0,-1 1 0,0-1-1,0 1 1,-1 1 0,-3-3-3,0 1-1,-1 1 1,0 1 0,-1 0 0,1 1-1,-2 0 1,1 1 0,-1 1 0,1 0-1,-1 1 1,-1 1 0,1 0 0,-11 0 0,2 1-159,-1 0 1,1 2-1,-1 1 1,-3 1 158,18-1-35,-1 1 0,1 0 1,0 1-1,0 0 0,0 0 0,0 1 0,1 1 1,-1 0-1,1 0 0,-5 4 35,-9 8-38,0 2 0,-9 10 38,24-22-442,1 0 0,1 1 1,-1 0-1,1 0 0,1 0 1,-1 1-1,2 0 0,-4 6 442,6-4-3783,2-5-2825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3:07.2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325 0 112,'0'0'9124,"0"0"-8323,0 0 1296,0 0-225,0 0-879,0 0-161,-151 43 1121,114-11-1168,1 0-465,8 4-320,6 0 0,4-4 0,0-3 0,3-6-2225,15-23-1281,0 0-4530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3:07.6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4050,'0'0'7331,"0"0"-7299,0 0 625,0 0 1311,0 0-479,0 0-1073,169 35 225,-143 8-465,-1 5-144,0-2 32,0 2-64,-3-9-977,-18-29-1040,-4-4-3009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3:31.6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 1667 4930,'0'0'1641,"0"0"-158,0 0 513,0 0-641,0 0-634,0 0-25,0 0-32,0 0-189,0 0 101,0 0 126,0 0 74,0 0 11,0 0 56,0 0-144,0 0-90,0 0-198,0 0-91,0-17 784,8-178 804,-6 145-1379,3 0-1,2 0 1,3-2-529,2-18 94,-1-3 203,-3-1-1,-2-44-296,-6-328 1710,1 436-1703,0 0 0,0 0 0,1 0 0,1 0-1,0 0-6,0 0 14,-1 0-1,0 0 1,0 0-1,-1-1 0,0 0-13,2-135 187,8 45-179,-4 72-11,-7 28 2,0 1 0,0 0-1,0-1 1,0 1 0,0 0 0,0-1-1,0 1 1,-1 0 0,1-1-1,0 1 1,0 0 0,0-1-1,0 1 1,-1 0 0,1-1-1,0 1 1,0 0 0,-1 0 0,1-1-1,0 1 1,-1 0 0,1 0-1,0 0 1,-1-1 0,1 1-1,0 0 1,-1 0 0,1 0-1,0 0 1,-1 0 0,1 0 0,0 0-1,-1 0 1,1 0 0,-1 0-1,1 0 1,0 0 0,-1 0-1,1 0 1,0 0 0,-1 0-1,1 0 1,0 0 0,-1 0 0,1 1-1,0-1 1,-1 0 0,1 0-1,0 0 1,-1 1 0,1-1 1,-20 12-46,-16 28-27,20-22 0,-1-1 1,-5 4 72,9-10-16,4-2 22,-1-1 0,0-1 0,0 0 0,-2 1-6,7-10 327,3-7-287,7-17-127,7 1 11,1 0 1,2 0 0,0 1-1,2 0 76,23-21-168,-37 43 160,0 1 0,0-1-1,0 0 1,1 1 0,-1 0 0,0 0 0,1 0-1,-1 0 1,1 1 0,-1-1 0,1 1 0,0 0-1,-1 0 1,1 0 0,-1 0 8,25-2-32,-25 1 29,0 0 0,1 0 0,-1 0-1,0 1 1,0-1 0,0 1-1,1 0 1,-1 0 0,0 0 0,0 0-1,0 1 1,1-1 0,-1 1-1,0 0 1,0 0 0,0 0 0,0 0-1,0 1 1,0-1 0,0 1-1,-1 0 1,1 0 0,-1 0 0,1 0-1,-1 0 1,1 1 3,11 10-41,0 0 1,1-1-1,15 9 41,14 10-54,-41-28 53,0 0 0,-1 0 1,1 0-1,-1 0 0,1 1 0,-1-1 0,0 1 1,-1-1-1,1 1 0,0 0 0,-1-1 0,0 1 1,0 0-1,0 0 0,-1 0 0,1 0 0,-1 0 1,1-2 1,9 20 9,-10-22-10,0 0 0,0 0 0,0 1 0,0-1 0,0 0-1,0 0 1,-1 0 0,1 1 0,0-1 0,0 0 0,0 0 0,0 0 0,0 0-1,0 0 1,0 1 0,0-1 0,-1 0 0,1 0 0,0 0 0,0 0-1,0 0 1,0 0 0,0 0 0,-1 1 0,1-1 0,0 0 0,0 0 0,0 0-1,-1 0 1,1 0 0,0 0 0,0 0 0,0 0 0,0 0 0,-1 0-1,1 0 1,0 0 0,0 0 0,0 0 0,-1 0 0,-46 7 40,-42 0-40,15-2-3,-152 17 62,260-20 81,-5-1-1158,-1 0-3416,-12-1-2668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3:32.5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97 4050,'0'0'2433,"0"0"-659,0 0 395,0 0-304,0 0-595,0 0-254,-1-8 102,1 7-972,-4-30 815,2 3 3967,2 28-4720,0 0-45,0 0 61,0 0-104,0 1 24,0 18 1,0-1-1,2 0 1,0 1-1,1-1 1,5 16-145,31 113 320,-15-52-210,28 65-110,-47-147 0,-3-5 2,1 0 0,0 0 1,1-1-1,-1 1 0,2-1 1,-1 0-1,1 0 0,0 0-2,-4-6 38,-1-1 7,0-4 94,1-33-92,2 0 0,1 0 1,2 0-1,5-11-47,44-142 129,-26 99-239,6-46 110,-35 135 13,0 1-6,0 0-1,0 0 1,0 1 0,0-1 0,0 0 0,0 1-1,0-1 1,0 0 0,0 1 0,1-1 0,-1 0-1,0 1 1,1-1 0,-1 0 0,0 1-1,1-1 1,-1 0 0,0 1 0,1-1 0,-1 1-1,1-1 1,-1 1 0,1-1 0,0 1-7,0-1-33,0 1 0,0 0 0,0-1 0,0 1 1,0 0-1,0 0 0,0 0 0,0 0 0,0 0 0,1 0 0,-1 0 1,0 0-1,0 0 0,0 0 0,0 1 0,0-1 0,0 0 0,0 1 1,0-1-1,0 1 0,0-1 0,0 1 0,0-1 0,-1 1 0,1 0 1,1 0 32,16 21-1048,-13-14 450,0 0 1,-1-1 0,-1 1 0,1 1-1,-1-1 1,1 4 597,-3-4-1326,1-1-1,-1 1 1,0 0-1,-1 7 1327,0 11-5794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3:33.0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 71 9845,'0'0'1368,"0"0"-162,0 0 720,0 0-672,0 0-739,-5 11 2505,-17 43-2294,20-43-608,0-1 1,1 1-1,0 0 1,1 0-1,1 6-118,-1 3 75,0-19-71,0 0 0,0 0 0,0 0 0,0 0 0,1 1 0,-1-1-1,0 0 1,1 0 0,-1 0 0,1 0 0,-1 0 0,1 0 0,0 0 0,-1 0 0,1 0 0,0 0 0,0 0 0,0 0 0,-1-1 0,1 1 0,0 0 0,0-1 0,0 1 0,0 0 0,0-1 0,0 1 0,1-1 0,-1 0 0,0 1 0,0-1 0,0 0 0,1 1-4,5 0-2,1 0 1,0-1 0,-1 1 0,8-2 1,-4 1-10,14 2 6,-18-1 24,1-1-1,-1 1 1,0-1 0,0 0-1,0-1 1,0 0 0,0 0 0,0 0-1,6-3-19,-8 1 0,-1 1 0,0-1-1,-1 0 1,1-1 0,0 1 0,-1 0-1,0-1 1,0 0 0,0 0-1,0 0 1,-1 0 0,0 0 0,1-1-1,-2 1 1,1-1 0,0 0-1,-1 1 1,0-1 0,0 0 0,3-13-25,-2-1-1,0 1 1,-1-1-1,-1-6 26,0 18-4,0 3 0,0 0 0,0-1 0,0 1 1,0 0-1,-1 0 0,1-1 0,-1 1 0,-1 0 0,0-3 4,1 5-2,0 1-1,-1-1 1,1 1 0,-1-1 0,1 1-1,-1 0 1,1 0 0,-1 0 0,0 0 0,1 0-1,-1 0 1,0 0 0,0 0 0,0 1 0,0-1-1,0 1 1,0-1 0,0 1 0,0 0-1,0-1 1,0 1 0,0 1 0,-1-1 2,-10-1-13,1 0 10,1 0 0,0 0 1,-1 2-1,1-1 0,0 1 0,0 1 1,0 0-1,-4 2 3,3 6 519,9-3-1379,5-2-4239,-2-5-2181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3:33.7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130 95 4962,'0'0'1214,"0"0"-149,0 0 565,0 0-206,0 0-370,0 0-16,-17-5-46,-54-15-239,68 19-578,1 0 1,-1 0 0,0 0-1,0 1 1,0-1-1,0 1 1,0 0-1,0-1 1,0 1 0,-1 1-176,-4-1 1016,8 0-227,0 0-223,0 0-291,1 0 61,142 2 1649,173-5-1396,-255-1-511,-1-3-1,38-10-77,-91 16-386,20-7 1312,-19-1-1968,-5-6-3565,-3 13-886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3:34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93 10053,'0'0'1566,"0"0"-446,0 0 638,0 0-800,0 0-326,6 7 998,19 10-1242,0-2-1,1 0 1,21 7-388,-22-10 208,0 0-1,0 2 1,-1 1-1,9 8-207,-30-21 10,-1 0-1,1 0 0,-1 1 1,0-1-1,0 0 0,0 1 1,0 0-1,0-1 0,-1 1 1,1 0-1,-1 0 0,1 0 1,-1 0-1,0 0 0,0 0 1,-1 0-1,1 0 0,-1 0 1,1 0-1,-1 1 0,0-1 1,0 1-10,0-3 5,-1 1 1,1 0-1,-1 0 0,1-1 1,-1 1-1,1 0 0,-1-1 1,0 1-1,0 0 0,0-1 1,0 0-1,0 1 1,0-1-1,-1 1 0,1-1 1,0 0-1,-1 0 0,1 0 1,0 0-1,-2 1-5,-33 18 155,28-16-126,-5 2-17,0 1 0,0 1 0,1 0 1,0 0-1,1 1 0,0 1 0,0 0 1,1 0-1,0 1 0,0 1-12,3-1 2,5-6-1,-1-1 0,1 0 0,-1 0 0,0-1 0,0 1 0,-1-1 0,1 1 0,-1-1 0,1 0 0,-1 0 0,0-1 0,-1 1-1,1-2 45,4-1-2,-1-7 466,-11-60-250,6 36-186,1 0 1,0-19-74,4-191-13,2 147-6,-1 96-90,0 89 266,0-50-5373,0-30-3423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5:41.9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35 46 12678,'48'0'6651,"-7"-2"-5692,0-1 0,34-7-959,-9-3 686,58-4-686,-111 17 40,-10 0 53,-6 12 59,-1-3-118,-1-1 0,0 1 1,0-1-1,0 0 0,-1 0 0,-7 7-34,-48 44 158,37-36-137,-61 51-95,36-32 59,-25 29 15,60-56 15,1 0 0,1 1 0,0 0 0,1 1 0,1 0 0,1 0 0,-2 6-15,8-14-4,0 0-1,1 0 0,-1 0 0,2 0 0,0 1 0,0-1 0,0 0 1,1 1-1,1-1 0,-1 0 0,3 7 5,-3-14 4,1-1 0,-1 1 0,1-1 0,-1 0 0,1 1 0,0-1 0,0 0 0,0 0 0,-1 0 0,1 0 0,0 0 0,1 0 0,-1 0 0,0 0 0,0 0 0,0 0 0,0 0 0,1-1 0,-1 1 0,0 0 0,1-1 0,-1 1 0,1-1 0,-1 0 0,1 1-4,40 3 233,-36-3-192,18 0 159,0 0 0,-1-1 1,1-2-1,0 0 1,-1-2-1,0 0 0,0-2 1,12-4-201,90-42 633,28-12-596,-139 61-70,-11 2-4155,-3 1-1420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5:43.27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67 257 7523,'0'0'4256,"0"0"-2042,0 0 286,0 0-827,0 0-905,-5 2-245,1 1-449,0-1 1,0 1-1,0 0 1,0 0-1,0 0 1,1 1-1,-1-1 0,1 1 1,0 0-1,1 0 1,-1 0-1,0 0 1,1 0-1,0 1 1,0-1-1,0 1 1,1 0-1,0-1 0,0 1 1,0 0-1,0 4-74,-2 34 228,2 0 0,4 27-228,-3-67 1,1 0 0,-1 0 0,1-1 0,0 1-1,0 0 1,0-1 0,0 1 0,0 0-1,0-1 1,1 1 0,-1-1 0,1 0-1,0 0 1,0 0 0,0 1 0,0-2-1,0 1 1,0 0 0,0 0 0,1-1-1,-1 1 1,1-1 0,-1 0 0,1 1-1,-1-1 1,1 0 0,0-1 0,-1 1-1,1 0 1,2-1-1,12 3 1,0 0-1,1-2 0,-1 0 1,14-2-1,-15 1-16,12 0-36,8 1-37,34-5 89,-59 3-4,0-1 1,0-1-1,0 1 1,-1-2 0,1 1-1,-1-1 1,0-1-1,4-2 4,0-2-14,-1 1-1,0-2 0,-1 0 0,0 0 0,-1-1 0,0 0 0,4-7 15,-8 9 5,-1 0 0,0 0 1,0-1-1,-1 1 0,0-1 0,-1-1 0,0 1 0,0 0 0,-1-1 0,1-11-5,-1-5 50,-2-1-1,-1-18-49,-1 13 66,2 24-50,-2 1-1,1 0 0,-1-1 1,0 1-1,-1 0 0,0 0 0,0 0 1,-1 0-1,0 1 0,0-1 1,-1 1-1,0-1 0,0 1 0,-1 0 1,0 1-1,0-1 0,0 1 1,-1 0-1,0 0 0,0 1 0,-1-1 1,-2 0-16,3 2-8,0 0 0,0 1 0,0-1 1,-1 2-1,1-1 0,-1 1 0,0 0 0,0 0 1,0 1-1,0 0 0,0 0 0,0 0 1,0 1-1,0 0 0,0 1 0,0 0 1,0 0-1,0 0 0,1 1 0,-1 0 0,0 0 1,1 0-1,-7 4 8,6-3-126,0 1-1,1 0 1,-1 1 0,1-1 0,0 1-1,0 0 1,0 1 0,1-1-1,0 1 1,0 0 0,0 0 0,1 1-1,0 0 1,0-1 0,1 1-1,0 1 1,0-1 0,0 0 0,1 1-1,0-1 1,0 5 126,0 24-2503,2-20-1186,0-7-2490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5:43.5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53 0 11445,'0'0'2519,"0"0"-268,0 0 193,0 0-1342,0 0-774,-5 18 337,-1 3-394,-6 19 25,2 0-1,2 0 0,-1 22-295,7-19 114,1 1-1,5 33-113,-3-70 10,0-1 1,0 1-1,1-1 0,0 0 1,0 1-1,1-1 1,-1 0-1,1 0 0,4 4-10,-5-6-156,0-1 0,0 0-1,1 0 1,0-1 0,-1 1-1,1-1 1,0 1 0,0-1 0,1 0-1,-1 0 1,0 0 0,1 0-1,-1-1 1,1 1 0,-1-1 0,1 0-1,3 1 157,20-1-2761,-15-1-2135,-5 0-5404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5:46.4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 7860,'0'0'4351,"0"0"-2081,0 0 342,0 0-947,0 0-1107,0 0-265,2 0-224,96 2-109,-15 0-8,-1-4 0,0-3 48,-74 2 196,-17 6-5,-12 9-202,1 2 0,1 0 0,0 1 0,1 0 0,-10 13 11,-3 5-6,1 2 0,-14 23 6,39-53-22,1 1 0,1-1 0,-1 1-1,1 0 1,0 0 0,0 0 0,0 1 0,1-1-1,0 0 1,0 1 0,1 0 0,-1 4 22,6-11-56,60 0-129,34-6 185,-73 3 18,1-1 0,-1-1 1,-1-2-1,1 0 0,13-7-18,11-7-1446,-42 14-1142,-6 3-1699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5:46.8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 12422,'0'0'3287,"0"0"-622,0 0-422,0 0-1103,0 0-599,0 0-175,3-1 37,9-1-347,0-1 1,0 2-1,1-1 0,-1 2 1,0 0-1,1 0 1,4 1-57,33 0 13,72-3 137,-95 2-3859,0 0-4017,-27 0-526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5:47.25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10 8196,'0'0'4002,"0"0"-3538,0 0 1521,0 0-1073,0 0-224,0 0 1,122 0-65,-86-3-320,0 0-112,-7-1-80,0 4 96,-7 0-208,-1 0 32,-3 0-80,0 0 48,-18 0-1728,0 0-2274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5:47.7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51 23 7267,'0'0'5931,"0"0"-3284,0 0 431,0 0-751,0 0-1025,-8 3-243,-26 7-371,26-7-141,11-2-493,0 0 1,1-1-1,-1 0 1,1 1-1,-1-1 0,1 0 1,-1-1-1,3 1-54,14-2 19,52 1 69,1-3 0,15-6-88,-60 7 19,-21 3-79,-1 0 0,1-1 0,0 0 0,0 0 0,-1-1 0,1 0 0,3-2 60,-10 4-155,0 0 0,1 0 0,-1 0 0,0 0 0,0 0 0,0 0 0,1 0 0,-1 0 0,0 0 0,0 0 0,0 0 0,0-1 0,0 1 0,1 0 0,-1 0 0,0 0 0,0 0 0,0 0 0,0-1 0,0 1 0,0 0 0,0 0 0,1 0 0,-1-1 0,0 1 0,0 0 0,0 0 0,0 0 0,0 0 0,0-1 0,0 1 0,0 0 0,0 0 0,0 0 0,0-1 0,0 1 0,0 0 0,0 0 155,0-2-1113,0-1-4745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5:48.1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11 167 13878,'0'0'1524,"0"0"-454,0 0 986,0 0-879,0 0-779,-2 18-89,-5 60-56,6-76-239,1 1 0,0 0 0,0-1-1,0 1 1,0 0 0,0-1-1,1 1 1,-1-1 0,1 1 0,0 0-1,-1-1 1,1 1 0,1-1-1,-1 0 1,0 1 0,0-1 0,1 0-1,-1 0 1,1 0 0,0 0-1,0 0 1,0 0 0,0 0 0,0 0-1,0-1 1,1 1-14,3 1 18,1 0 0,0 0 0,-1-1-1,1 0 1,0 0 0,0-1 0,5 1-18,-4-1 25,14 2 51,0-1-1,0-2 0,8 0-75,-3 0 49,-15-1-51,-1 0 0,1 0-1,-1-1 1,0-1 0,0 1-1,0-2 1,0 0 0,0 0-1,-1-1 1,0 0 0,0-1-1,0 0 1,-1 0 0,0-1 0,0-1-1,0 1 1,-1-1 0,0-1-1,-1 1 1,0-2 0,0 1-1,4-9 3,-7 10-3,-1-1-1,0 1 0,0-1 0,-1 0 0,0 0 0,0 0 1,-1 0-1,0 0 0,-1 0 0,0 0 0,-1-6 4,1 2 0,0 10-6,0 0 0,0 0 0,-1 0 0,1 0 0,-1 0 0,0 0 0,0 0 0,0 0 0,0 0 0,0 0 0,0 0 0,-1 1 0,1-1 0,-1 0 0,0 1 0,0 0 0,0-1 0,-1 1 6,-1-2-25,0 1 1,0 0-1,0 0 1,-1 1-1,1 0 0,-1-1 1,1 1-1,-1 1 1,0-1-1,-3 0 25,-14-2-111,1 2 0,-1 0 0,0 1 0,-21 2 111,33-1-13,-4 1-43,0 0 1,0 1-1,1 1 1,-1 0 0,1 1-1,0 0 1,0 1-1,-11 5 56,16-6-251,0 1 0,0 0 0,0 0 0,0 0-1,1 1 1,0 0 0,0 1 0,0-1 0,1 1 0,0 1 0,0-1-1,1 1 1,0 1 251,0 8-3260,5-6-694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5:48.5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725 0 13174,'0'0'1281,"0"0"-1073,0 0 1809,0 0-1169,73 172-672,-59-94 416,-14 13 1,0 6-225,-4 0 80,-50 1-80,-29-14 208,-21-13-383,-12-15 239,-13-17-144,-1-23-176,4-16-112,86 0-1985,15-23-7731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25.8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 0 10149,'0'0'1574,"0"0"-56,0 0-3,0 0 305,0 0 290,0 7-285,-10 241 2294,3-55-3418,10 36-701,-3-227 3,1 21 16,1 0 0,0 0-1,2 0 1,1 0-19,-3-14-79,0-1 0,1 1 0,0-1 0,1 0 0,0 0 0,0 0 0,0 0-1,1-1 1,0 1 0,1-1 0,3 3 79,-8-9-105,0 0-137,1 1 0,-1-1 0,1 1 0,0-1 0,0 1 0,0-1 0,0 0 0,0 0 0,1 1 242,9-1-5208,-5-1-1851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26.1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13926,'0'0'865,"0"0"976,0 0-225,0 0-1504,0 0 657,0 0 239,29 113-416,-26-51-592,-3 6 113,4 7-65,-4-7-32,4-3 16,-1-7 16,-3-9-96,0-10-1681,4-10-1008,-4-29-769,0 0-2865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26.5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27 15639,'0'0'1425,"0"0"800,0 0-432,0 0-1617,0 0-32,0 0-144,0 0 0,155-26 64,-115 32-144,-4 1-2049,-33-7-1569,1 0-2913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29.3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239 0 11061,'0'0'1854,"0"0"-194,0 0 522,0 0-632,0 0-656,-20 9-142,0-1-539,9-4-122,0 0 0,1 0 0,0 1 1,-1 1-1,2 0 0,-1 0 1,1 1-1,0 0 0,0 0 0,1 1 1,-5 6-92,4-2 80,0 1 0,2 0 1,-1 0-1,2 0 0,0 1 0,0 0 1,1 0-1,1 1 0,1-1 1,0 1-1,0 2-80,-2 33 33,2 0-1,2 33-32,1-55 65,0-22-82,0 0 0,0 1-1,1-1 1,0 0 0,0 0-1,1 1 1,-1-1-1,1 0 1,1 0 0,-1-1-1,2 3 18,-2-5-18,0 0-1,1 0 1,-1 0-1,1 0 0,0 0 1,-1-1-1,1 1 1,1-1-1,-1 0 1,0 0-1,0 0 0,1 0 1,-1-1-1,1 1 1,0-1-1,-1 0 0,1 0 1,3 0 18,1 1-108,0-1 0,0 0 0,0 0 1,0-1-1,0 0 0,0 0 0,0-1 0,0 0 1,8-2 107,-11 1-70,0 0 1,0 0 0,-1 0 0,1 0 0,0-1 0,-1 0 0,0 0 0,1 0 0,-1 0 0,-1-1 0,1 0 0,0 1 0,-1-1 0,0-1 0,1 0 69,1-3-172,1-1 1,-2 0 0,1 0 0,-1 0-1,-1-1 1,0 1 0,0-1-1,1-5 172,-1-6-138,-1 0 0,-1 0 0,0-11 138,-1 31 6,-1 0 1,1 0-1,0 0 1,0 0-1,-1 0 1,1 0-1,0 0 1,-1-1-1,1 1 1,-1 0-1,0 1 1,1-1-1,-1 0 1,0 0-1,1 0 1,-1 0-1,0 0 1,0 1-1,0-1 1,0 0 0,0 1-1,0-1 1,0 1-1,0-1 1,0 1-1,0-1 1,0 1-1,0 0 1,0-1-1,0 1 1,-1 0-1,1 0 1,-1 0-7,-7-1 26,0 0 0,0 1 1,0 0-1,-3 1-26,-2 0 168,19-1-1,98-1 389,7-5-556,-107 6-181,-2 0 31,0 0 1,0 0 0,0 0-1,0-1 1,0 1-1,0 0 1,-1 0 0,1-1-1,0 1 1,0 0-1,0-1 1,0 1-1,0-1 1,0 1 0,0-1 149,-1 0-3898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30.37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127 15 6419,'0'0'4314,"0"0"-2684,0 0 400,0 0 25,0 0-609,0 0-62,0-4-202,0-7-5,0 28-789,0 34-203,-1 451 199,-5-417-375,-3 0 0,-4 0 0,-9 21-9,18-87-564,0 1 0,-1-1-1,-2 1 1,0-1 0,-1-1-1,-10 18 565,18-36-149,0 1-1,-1-1 1,1 1-1,0-1 0,0 1 1,-1-1-1,1 0 1,-1 1-1,1-1 0,0 1 1,-1-1-1,1 0 1,-1 0-1,1 1 0,-1-1 1,1 0-1,-1 0 1,1 0-1,-1 1 0,1-1 1,-1 0-1,1 0 1,-1 0-1,1 0 0,-1 0 1,0 0 149,-10 0-7166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37.2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2 113 8068,'0'0'1355,"0"0"264,0 0 694,0 0-706,0 0-650,0-4-127,-1-8-246,1 16 794,0-1-1200,0 0 1,0 0-1,1 0 0,0 0 1,0-1-1,-1 1 0,2 0 1,-1 0-1,0 0-178,8 11 243,1-1 1,1 1-1,0-2 0,4 4-243,-1-1 157,-1 1-1,8 10-156,-8-2 52,-1 0-1,-1 1 1,-1 0 0,-1 1-1,-1 0 1,2 17-52,8 23 13,-1-8-42,20 63 102,-30-101-64,2 0 1,-1-1 0,2-1-1,11 16-9,-14-25 8,0 0 0,1 0 0,0 0 0,5 2-8,-13-10 6,0-1 0,1 0 0,-1 0 0,0 1 0,0-1 0,1 0 0,-1 0 0,0 1 0,0-1 0,1 0 0,-1 0 0,0 0 0,1 0 0,-1 0 0,0 1 0,1-1 0,-1 0 0,0 0 0,1 0 0,-1 0 0,0 0 0,1 0-1,-1 0 1,0 0 0,1 0 0,-1 0 0,0 0 0,1 0 0,-1-1 0,0 1 0,1 0 0,-1 0 0,0 0 0,1 0 0,-1 0 0,0-1 0,1 1 0,-1 0 0,0 0 0,0-1 0,1 1 0,-1 0 0,0 0 0,0-1 0,0 1 0,1 0-1,-1-1 1,0 1 0,0 0 0,0-1 0,0 1 0,0 0 0,0-1 0,0 1 0,0 0 0,1-1 0,-1 1 0,0 0 0,0-1 0,-1 1 0,1 0 0,0-1 0,0 1-6,1-3 22,14-47 14,2 1 0,2 0 0,2 2 0,9-13-36,74-99 37,-4 7 31,-81 119-22,-1-2 0,-1 0 0,7-24-46,-20 46 213,-1 0 0,0-1 0,-1 1 0,0-1 0,-1-4-213,-1-11-2917,0 52 285,0-2-2014,0-5-1396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38.4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 9716,'0'0'1972,"0"0"-358,0 0 99,0 0-454,0 0-280,0 0 497,0 0-1356,0 0 1,0 0 0,0 0 0,0 0-1,0-1 1,1 1 0,-1 0 0,0 0 0,0 0-1,0 0 1,0 0 0,0 0 0,0 0 0,0 0-1,0 0 1,0 0 0,0 0 0,0-1-1,0 1 1,0 0 0,0 0 0,0 0 0,0 0-1,0 0 1,0 0 0,0 0 0,0 0 0,0 0-1,0-1 1,0 1 0,0 0 0,0 0-1,0 0-120,37 6 510,31 3-187,234-5-22,-288-1-702,-9 1-1925,-8-1-3420,-3 0-1305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38.8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11253,'0'0'1321,"0"0"159,0 0 81,0 0-571,0 0 453,12 0 19,241 3 451,-217-2-3112,-1 2 0,17 5 1199,-41-7-3719,-7-1-1823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39.5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1 101 3314,'0'0'7173,"0"0"-4526,0 0-150,0 0 56,0 0-856,0-6-723,0-18-102,0 18-298,0 6-185,0 0-28,0 6-1,1 6-251,0-1 0,1 1 1,1-1-1,0 0 1,0 0-1,1 0 0,0 0 1,1 0-1,0-1 1,1 0-1,0 0 0,2 2-109,124 209 451,-123-201-446,-1 0 1,6 20-6,-11-29 11,0 1-1,1-1 1,1 0 0,0 0 0,0-1 0,1 1 0,0-1 0,1-1 0,0 1 0,0-1 0,5 3-11,-11-10 11,0-1-11,0 0-1,0 0 1,0 0 0,0 0 0,0 0-1,-1 0 1,1 0 0,0 1 0,-1-1 0,1 0-1,-1 0 1,0 1 0,1 0 0,-1-1 2,0-1 0,0 0 0,0 1-1,0-1 1,1 0 0,-1 1 0,0-1 0,0 0 0,0 1 0,0-1 0,1 0 0,-1 1-1,0-1 1,0 0 0,1 1 0,-1-1 0,0 0 0,0 0 0,1 0 0,-1 1-1,0-1 1,1 0 0,-1 0 0,0 0 0,1 0 0,-1 0 0,1 1 0,-1-1 0,0 0-1,1 0 1,-1 0 0,0 0 0,1 0 0,-1 0 0,0 0 0,1 0 0,-1 0-1,1 0 1,-1-1 0,0 1 0,1 0 0,-1 0 0,0 0 0,1 0 0,-1-1 0,0 1-1,1 0 1,-1 0 0,0 0 0,0-1 0,1 1 0,-1 0 0,0 0 0,0-1-1,1 1 1,-1 0 0,0-1 0,0 1 0,0-1-2,14-19 164,32-72 18,14-46-182,-37 82 28,-10 27-24,102-258 32,-103 248-19,-11 37-172,0 20-912,6 5-262,-5-19 540,0 0 1,-1 0-1,0 0 0,0 0 1,0 0-1,0 1 0,-1-1 0,1 0 789,-1 9-4364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0.2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59 7 10549,'0'0'2478,"0"0"-682,0 0 351,0 0-1122,0 0-649,3 0-128,314-6 619,-316 6-901,-6 6 7,-28 17 120,-1-2 0,-33 17-93,37-23-88,1 2-1,1 0 1,0 2-1,2 1 1,-6 7 88,22-18-86,0 0 46,1 0 0,0 1 0,0 0 0,1 1 0,-2 2 40,8 0-117,2-8-150,4-3 240,22 1 151,0-2 0,0-2 0,0 0-124,26 0-41,1 1-7,-5 1 119,0-2 0,31-5-71,-13 2-1948,-66 4-706,0-3-1460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0.7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61 28 7203,'0'0'4429,"0"0"-2340,0 0 432,0 0-368,0 0-771,0-5-427,0-12-230,0 11-151,0 19-128,-2 4-134,0 1 0,-1-1 0,0 1 0,-2-1 1,-3 8-313,-12 55 421,10 2-273,4 0 1,4 1-1,4 13-148,-1 3 41,0-81-49,0 0 0,1-1 1,0 0-1,2 0 0,0 1 1,3 4 7,-4-13-451,0 0 1,1 0 0,0 0-1,1-1 1,0 1 0,0-1-1,1 0 1,0 0 0,0-1-1,1 0 1,5 5 450,-1-7-4023,-1-5-2087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1.1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8500,'0'0'1665,"0"0"-377,0 0 348,0 0-212,0 0-274,4 10 131,3 13-825,-2 1 0,0-1 0,-1 1 1,-2 1-1,0-1 0,-2 2-456,14 362 1441,-13-351-2359,-2-24-2481,1-13-1272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1.5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 12502,'0'0'2193,"0"0"-2097,0 0 576,0 0-176,0 0-144,0 0-336,159-10 49,-127 10-65,-7 0-81,-25 0-2496,0 0-2577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1.8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9396,'0'0'2025,"0"0"-1243,0 0 645,0 0 123,3 33-242,0 1-986,12 178 1292,-4-64-194,14 54-1420,-14-103 280,-1 99-280,-9-70-8596,-1-128 942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2.2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11237,'0'0'3634,"0"0"-1737,0 0 667,0 0-1054,5 0-1065,295 0 846,-169 0-9577,-131 0 2942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2.58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9636,'0'0'4597,"0"0"-2889,0 0 55,0 0-373,0 0-734,5 3-15,2 1-433,0-1 0,0 0 0,0-1 0,1 1 0,-1-2 0,1 1 0,-1-1 1,7 1-209,71 0 909,-34-1-677,89 1-151,-81-2-3115,-57 0-1910,-2 0-4257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3.5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20 5266,'0'0'5251,"0"0"-2826,0 0-123,0 0-362,0 0-590,0 0-192,17 0 1395,317 0-1561,-331 0-1037,-3 0 5,1-1 84,-6-1-45,-37-1-179,0 2 1,-21 3 179,-9 0-130,-53-2 173,123-1-88,2-1-49,0 2-160,0-1-1,0 1 0,0 0 1,0-1-1,0 1 0,0-1 1,0 1-1,0 0 1,0-1-1,0 1 0,1 0 1,-1-1-1,0 1 0,0 0 1,0-1-1,0 1 0,1 0 1,-1-1-1,0 1 1,0 0-1,1 0 0,-1-1 1,0 1-1,1 0 0,-1 0 1,0-1-1,1 1 0,-1 0 1,0 0-1,1 0 0,-1 0 1,0 0-1,1 0 1,-1-1-1,0 1 0,1 0 1,-1 0-1,0 0 0,1 0 255,1 0-1010,12-3-6481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6.5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125 79 8500,'0'0'3530,"0"0"-1329,0 0 360,0 0-774,0 0-845,-8 8 176,-4 4-840,0 1 0,1 0 0,1 1 0,0 0 0,1 1-1,0 0 1,2 0 0,-1 1 0,2 0 0,0 0 0,0 5-278,1 6 40,2 0-1,1 0 1,1 1-1,1-1 1,4 18-40,-4-42 0,0-1 0,1 1 0,-1 0 0,1 0 1,0-1-1,0 1 0,0 0 0,0-1 0,1 1 1,-1-1-1,1 0 0,-1 1 0,1-1 0,0 0 1,0 0-1,0 0 0,0 0 0,0 0 0,0 0 1,1-1-1,-1 1 0,1-1 0,-1 0 0,1 0 1,-1 1-1,1-2 0,0 1 0,1 0 0,9 2 4,0-1 1,1 0-1,-1-1 0,1-1 0,7 0-4,-6 0 8,-6-1-19,-1 0 0,1 0 0,-1-1 0,0 0 0,1-1 0,-1 0-1,0 0 1,0-1 0,-1 1 0,1-2 0,-1 1 0,0-1 0,0 0 0,0-1 0,-1 0-1,0 0 1,0 0 0,0 0 0,1-3 11,4-6-113,-1 0 1,0 0-1,-1-1 0,0 0 1,-2 0-1,0-1 0,0 0 1,2-15 112,-4 4-344,0 1-1,-3-1 1,0 1 0,-1-1 0,-2 0 0,-1-2 344,2 27-45,-1 0 0,1 0-1,0 0 1,-1 0 0,1 0 0,-1 0 0,0 0 0,0 0-1,0 0 1,-1 1 0,1-1 0,-1 0 0,1 1 0,-1-1 0,0 1-1,0-1 1,0 1 0,0 0 0,-1 0 0,1 0 0,0 0 0,-1 0-1,0 0 1,1 1 0,-1-1 0,0 1 0,0 0 0,-1-1 45,-8-1-67,-1 1 1,1 0-1,0 1 1,-1 0 0,1 1-1,-8 1 67,-2-1-151,11 0 137,1 1 0,-1 0 1,0 0-1,0 1 1,0 1-1,-6 1 14,12-2-187,0 0 0,0 0 0,1 1 1,-1-1-1,0 1 0,1 0 0,0 0 0,-1 1 1,2-1-1,-1 1 0,0 0 0,0 0 0,-2 4 187,5-7-262,1 0 1,-1 0-1,0 0 0,1 0 0,-1 1 0,1-1 0,0 0 1,-1 0-1,1 0 0,0 1 0,0-1 0,0 0 0,0 0 1,0 1 261,0 12-5782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6.8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1 0 10981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7.2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325 0 10981,'186'49'1545,"-147"-40"-265,-39-8-1147,1-1 0,0 1 0,-1 0 0,1-1 0,0 1 0,-1-1 0,1 1 0,-1 0 0,1 0 0,-1-1 0,1 1 0,-1 0 0,1 0 0,-1 0 0,0-1-1,1 1 1,-1 0 0,0 0 0,0 0 0,0 0 0,0 0 0,0 0 0,0 0 0,0-1 0,0 1 0,0 1-133,1 5 529,1 5-170,18 113 1408,-5 2 0,-2 76-1767,-13-176 15,0 5 18,-1 0 0,-4 23-33,3-44 10,0-1-1,0 1 1,-2-1-1,1 0 1,-1 0 0,-1 0-1,1 0 1,-2-1 0,-5 8-10,0-1 4,-1-1 1,0 0 0,-2-1 0,1 0 0,-2-1-1,1-1 1,-2 0 0,0-2 0,0 1-1,-1-2 1,0 0 0,0-1 0,-1-1 0,0 0-1,-1-1 1,1-2 0,-1 1 0,0-2-1,-7 0-4,-21-1-555,1-2 1,-27-3 554,69 2-224,1 1 0,0-1 1,0 1-1,-1-1 0,1 0 1,0 0-1,0-1 0,0 1 1,0-1-1,0 1 0,1-1 1,-2-1 223,-23-24-4896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7.6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27 7459,'0'0'2834,"0"0"-326,0 0 23,0 0-487,0 0-497,0 0-253,0-5-251,0-12-160,0 13-37,0 4-155,0 5-251,0-2-403,0 95 1006,4-1 1,11 57-1044,5-2 1465,-1 109-1465,-8-149-91,-11-112-768,0 0-819,0 0-953,-2 0-1701,-7 0-2741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8.0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17 10805,'0'0'3506,"0"0"-1698,0 0 609,0 0-1184,0 0-865,0 0 128,112-7 273,-62 4-305,-3 0-368,-3 3 0,-8-3-96,-8 3 80,-10 0-80,-3 0-128,-4 0-240,-11 0-2866,0 0-2896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8.48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26 12758,'0'0'2540,"0"0"106,0 0-490,0 0-1153,0 0-251,8 0-293,370 0 486,-356 0-1080,-1-1 1,0-2-1,1 0 1,-1-1-1,11-4 135,-29 7-645,5-1 180,-7-2-4945,-1 4 533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8.9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0 10357,'0'0'2537,"0"0"-77,0 0 280,0 0-996,0 0-738,0 10 710,-2 88-577,1 4-304,5 19-835,8-57 23,-9-50-45,0 1 0,0-1 1,-2 1-1,1 5 22,-2-19-1507,0-1-1124,0 0-2145,0 0-3273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49.8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0 114 12005,'0'0'1865,"0"0"747,0 0-443,0 0-958,0 0-509,2-1-152,-1 0-525,-1 1 1,1-1 0,-1 1-1,1-1 1,0 1 0,0 0-1,-1-1 1,1 1 0,0 0-1,0 0 1,-1 0 0,1 0-1,0 0 1,0-1 0,0 1-1,-1 1 1,1-1 0,0 0-1,0 0 1,0 0 0,-1 0-1,1 0 1,0 1 0,0-1-1,-1 0 1,1 1 0,0-1-1,-1 0 1,1 1 0,0-1-1,-1 1 1,1-1-1,-1 1 1,1 0 0,-1-1-1,1 1 1,-1-1 0,1 2-26,23 32 847,-15-19-599,10 12 0,-2 2 1,-1 0-1,-1 1 1,-2 1-1,-1 0 1,-1 1-1,4 21-248,20 80 555,38 86-555,-73-218 0,1 1-1,-1-1 1,1 1-1,0-1 1,-1 1-1,1-1 1,0 0-1,0 1 1,0-1-1,0 0 0,0 0 1,0 0-1,0 0 1,0 0-1,1 1 1,-1-2 6,-1 0-1,1 0 0,-1 0 1,1 1-1,0-1 0,-1 0 1,1 0-1,-1 0 0,1 0 1,-1 0-1,1 0 0,0 0 1,-1 0-1,1-1 0,-1 1 1,1 0-1,-1 0 1,1 0-1,0-1 0,-1 1 1,1 0-1,-1 0 0,1-1 1,-1 1-1,0-1 0,1 1-5,2-3 17,-1 0 0,1 0 0,-1 0-1,0 0 1,0 0 0,0-1 0,0 1 0,-1-1-1,1 1 1,0-3-17,9-36 378,-2-1 0,1-16-378,6-30 495,21-64 426,24-51-921,-45 160 96,18-31-96,-13 28 13,-18 43-21,-2 4-83,-1 0-191,0 4-209,2 21-1017,0 0 0,2-1 0,3 7 1508,1 11-3571,-6-19-839,-2-6-1451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6:50.3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22 11301,'0'0'1497,"0"0"893,0 0-79,0 0-812,0 0-483,0 13-63,0 16-576,1 97 727,-1-123-1098,1 0 0,-1 0 0,1 0 0,0-1 0,0 1 0,0 0 0,0-1 0,1 1 0,-1-1 0,0 1 0,1-1 0,0 1 0,0-1 0,0 0 0,0 0 0,0 0 0,0 0 0,0 0 0,1-1 0,-1 1 0,1-1 0,-1 1 1,1-1-1,-1 0 0,1 0 0,0 0 0,0 0 0,-1-1 0,1 1 0,1-1-6,13 3 20,1-1 0,-1 0 0,1-1 1,13-2-21,-11 1 28,-8 0 5,-3 0-4,0 0-1,0-1 1,-1 1-1,4-2-28,-8 1 9,-1 0-1,-1 0 0,1 0 0,0 0 0,0-1 0,0 1 1,0-1-1,-1 1 0,1-1 0,-1 0 0,0 0 1,1 0-1,-1-1 0,0 1-8,3-5 12,0 1 1,0-1 0,-1 0-1,0 0 1,0 0-1,-1 0 1,0-1 0,0 1-1,-1-1 1,0 0-1,0-3-12,1-12 52,-1-1-1,0 1 0,-3-7-51,1 27 1,0 1 0,0 1 0,0-1 0,0 1 0,0-1 0,-1 1 0,1 0 0,0-1 0,-1 1 0,0 0 0,1 0 0,-1-1 0,0 1 0,1 0 0,-1 0 0,0 0 0,0 0 0,0-1 0,0 2 0,0-1 0,0 0-1,0 0 1,0 0 0,-1 0 0,1 1 0,0-1 0,0 0 0,-1 1 0,1-1 0,0 1 0,-1 0 0,1-1 0,-1 1 0,0 0-1,-8-1-6,0 0 1,0 0-1,0 1 0,-9 2 6,-4-1-19,-7-2-99,-35 1 277,59 0-253,0 1 1,1 0-1,-1 0 1,0 0-1,1 1 1,-1 0-1,1 0 1,-1 0-1,-1 2 94,6-3-2694,1-1-3216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22.8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6099,'0'0'6192,"0"0"-4351,0 0-473,0 0-498,0 0-438,15 0 182,64-1 300,179 2 584,-239 0-1487,0 0 0,11 4-11,-25-5 0,-1 1 0,1 0 0,-1 0 0,0 1 0,0 0 0,1-1 0,-1 1 0,0 1-1,-1-1 1,1 1 0,0-1 0,-1 1 0,3 2 0,-5-2 3,1 1-1,-1 0 1,1-1-1,-1 1 1,0 0-1,0 0 1,-1 0-1,1 0 1,-1 0-1,0-1 1,0 1 0,0 0-1,-1 0 1,1 0-1,-1 0 1,0 0-1,0 0 1,0-1-1,-1 1 1,1 0-1,-1 1-2,-8 6 18,0-1-1,-1 0 1,0 0-1,-1-1 1,0 0-1,-8 4-17,-12 9 120,-71 50-81,56-42-68,2 3 0,1 1-1,1 3 1,-6 9 29,48-45-1,-1 1 1,0 0-1,-1 0 0,1 0 0,0 1 0,1-1 1,-1 1-1,0-1 0,1 1 0,-1 0 1,1 0-1,0-1 0,0 1 0,0 0 0,0 0 1,1 0-1,-1 1 1,5-1-214,31-1 417,1-1 0,12-2-203,9-1 296,-12 0-161,0-3 0,1-2 0,-2-2 0,1-2 0,20-9-135,-52 17 13,21-5-11,29-3-2,12-3-4297,-70 11 477,-5 2-1930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23.3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150 1 11877,'0'0'1060,"0"0"511,0 0-149,0 0-11,0 0 185,-22 35-105,22-35-1491,-91 154 1198,86-145-1121,0-1 0,1 2 1,0-1-1,0 0 0,1 1 1,0 0-1,1 0 0,0-1 0,1 1 1,0 1-1,0-1 0,2 9-77,-1 6 175,-2 43 54,3 0 1,3 0-1,3 0 0,7 25-229,-7-61 8,7 36 55,3 0-1,8 15-62,-18-63-42,1-1-1,1 0 0,0-1 1,2 0-1,0 0 1,0-1-1,2 0 0,0-1 1,11 10 42,-19-21-371,1 0 1,-1 0-1,1-1 1,0 0-1,6 3 371,6-2-7416,-17-5-1219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23.8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14 2401,'0'0'6560,"0"0"-4412,0 0-184,0 0-286,0 0-833,2-3-628,-2 3-206,0-1 1,0 1 0,0-1 0,0 1 0,0-1 0,0 1-1,0-1 1,0 1 0,1 0 0,-1-1 0,0 1 0,0-1-1,1 1 1,-1 0 0,0-1 0,0 1 0,1-1 0,-1 1-1,0 0 1,1 0 0,-1-1 0,1 1 0,-1 0 0,0 0-1,1-1 1,-1 1 0,1 0 0,-1 0 0,0 0 0,1 0-1,-1-1 1,1 1 0,-1 0 0,1 0 0,-1 0 0,1 0-1,-1 0 1,1 0-12,0 1 68,0 0 1,0 1-1,0-1 0,0 0 0,-1 0 0,1 0 0,0 1 1,-1-1-1,1 0 0,-1 1 0,1-1 0,-1 0 1,0 1-69,10 51 1638,-1 105 868,-9 87-2506,-2-96 170,2-2-2061,0-144-1244,0-3-1729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24.15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20 10021,'0'0'2785,"0"0"-2113,0 0 641,0 0-785,0 0 304,0 0-47,75-20-753,-28 20 0,4 0 96,-1 0-128,-10 0-192,-8 0-1873,-17 0-416,-15 0-913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24.4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9476,'0'0'2073,"0"0"-1456,0 0 375,0 0 419,0 0-218,13 34-81,42 118-218,-47-124-602,0 0 0,-2 1 0,2 24-292,-1-3 274,13 71 178,-6 1 0,-2 122-452,-12-218-57,1 1 107,-1-1 1,-2 0-1,-4 23-50,5-43-72,-1 0-1,1 0 1,-1 0-1,0 0 1,0-1-1,-1 1 1,0-1-1,0 1 1,0-1-1,-1 0 0,0 0 1,0 0-1,0-1 1,0 1-1,-1-1 1,1 0-1,-6 3 73,8-6-250,0 0-1,1 0 0,-1 0 1,0 0-1,0 0 1,0-1-1,0 1 1,0-1-1,0 0 0,0 1 1,0-1-1,0 0 1,-2 0 250,-21 0-5421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25.0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 12486,'0'0'992,"0"0"577,0 0-16,0 0-1233,0 0-144,0 0 80,0 0 240,87-4 321,-55 4-289,1 7-368,-1-1-144,-3-2 144,0 2-144,-4-3 16,0 1-64,4 2-160,-22-6-3058,-3 0-2224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25.4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 8404,'0'0'3423,"0"0"-1897,0 0 235,0 0-489,0 0-712,18 1 43,-1 0-395,7 2 76,0-2 1,0-1-1,-1-1 1,1-1-1,5-1-284,-9-1 138,0 1 0,0 2 0,6-1-138,11 2-2695,-37 0-2085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29.3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391 98 8020,'0'0'3401,"0"0"-1869,0 0 135,0 0-653,0 0-494,-8 1 430,-89 8 1155,97-36-2385,0 23 196,0-1 0,0 1 0,1-1 0,-1 0 1,1 1-1,0-1 0,1 1 0,-1 0 0,1-1 1,1-3 83,-1 6-6,-1 0 1,1 0 0,-1 0-1,1 0 1,0 1 0,0-1-1,0 0 1,0 1 0,0 0-1,0-1 1,0 1 0,0 0-1,0 0 1,1 0 0,-1 0-1,0 0 1,1 1 0,-1-1 0,1 1-1,-1 0 1,1-1 0,-1 1 5,75 0-214,-76 0 213,0 0-1,0 1 0,0-1 1,0 0-1,0 1 1,0-1-1,0 1 0,0-1 1,0 1-1,-1 0 1,1-1-1,0 1 1,0 0-1,-1 0 0,1-1 1,0 1-1,-1 0 1,1 0-1,-1 0 0,1 0 1,-1 0-1,1 0 1,-1 0-1,0 0 1,1 0-1,-1 0 0,0 0 1,0 0-1,0 0 1,0 0-1,0 0 1,0 1 1,1 44 53,-2-33-40,2 2 2,-2 1 0,0-1 1,-1 0-1,-2 10-15,2-18 14,0 0 0,-1 0 0,0 0 1,0 0-1,-1 0 0,0-1 0,0 0 0,0 0 1,-1 0-1,-3 4-14,-9 7 41,-1 0-1,-1-1 1,-1-1 0,0-1-1,0-1 1,-19 9-41,1-3-5,-1-2 0,-1-1 0,-20 4 5,53-18-164,0 0 0,0-1 0,-1 0 0,1 0 0,-1 0 0,-5-1 164,12-3-94,0-1 1,0 1 0,0-1-1,1 1 1,0-1-1,-1 0 1,1 1-1,0-1 1,1 1-1,-1-3 94,1 2-60,-2-1 71,2 1 0,-1 0 0,1 0 0,-1 0 0,1 0 0,0 0 0,0 0 0,1 0-1,-1 0 1,1 1 0,0-1 0,0 0 0,0 1 0,1 0 0,-1-1 0,1 1 0,0 0 0,-1 0 0,1 0 0,1 1 0,-1-1 0,0 1 0,1 0 0,-1 0 0,1 0 0,0 0 0,-1 0 0,1 1 0,0 0 0,0 0 0,0 0 0,0 0 0,0 0 0,1 1 0,-1 0 0,1 0-11,103-1 925,-105 1-907,1 1 1,-1-1-1,1 1 0,-1 0 0,0-1 0,1 2 0,-1-1 0,0 0 0,0 1 0,0-1 0,0 1 0,0 0 0,0 0 1,0 0-1,-1 0 0,1 0 0,1 2-18,5 7 50,1 1-1,-1 0 1,5 10-50,-10-14 9,1-1-1,0 0 1,0 0-1,1 0 1,-1 0-1,1-1 1,1 0-1,-1 0 1,8 4-9,-8-7 10,0-1-1,1 0 1,-1-1 0,0 0-1,1 0 1,-1 0-1,1-1 1,-1 0 0,1 0-1,-1 0 1,4-1-10,16-1 9,-15 2-142,0-1 1,1 0-1,-1-1 1,0 0-1,0-1 1,6-2 132,-7 1-738,0 0-1,0 0 1,-1-1 0,0-1 0,0 1 0,4-5 738,5-9-4362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30.6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62 8820,'0'0'1862,"0"0"-200,0 0-512,0 0-528,0 0 23,0 0 380,29-3 173,12-1-797,28-3 791,25 2-1192,91 3 1019,118-6-139,130-24-683,-398 31-1371,-25 1-1563,-9 0-1753,-1 0-4404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32.6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9540,'0'0'3172,"0"0"-642,0 0 31,0 0-952,0 0-806,0 0-505,0 15-49,0 622 2031,0-359-7490,0-277 341,0-1-2940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33.0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17 9508,'0'0'3746,"0"0"-2417,0 0 1136,0 0-1649,0 0-416,0 0 417,126-3 95,-72 3-496,11 0-224,-3 0-192,-8 0 0,-11 0 0,-18 0 0,-7 0-848,-11-4-1169,-7 1-2065,0-3-2593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35.67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1 1 6659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36.1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213 155 6659,'-69'-6'4672,"68"6"-4289,-1 0 1,1 0 0,0 0 0,0 0-1,0 0 1,0 0 0,0-1 0,0 1 0,0 0-1,0-1 1,-1 1 0,1-1 0,0 1-1,0-1 1,0 1 0,0-1-384,-7-1 695,-90 2 1634,97 0-2087,1-4-97,0-17-164,-1 12 8,1 0 1,0-1-1,0 1 1,1 0-1,1 1 1,-1-1-1,1-1 11,-1 8-4,0-1-1,0 1 1,1 0-1,-1-1 0,0 1 1,1 0-1,-1 0 1,1 0-1,0 0 1,0 0-1,0 0 0,0 0 1,0 1-1,0-1 1,0 1-1,0 0 0,1-1 1,-1 1-1,0 0 1,1 0-1,-1 1 0,1-1 1,-1 0-1,1 1 1,0-1-1,-1 1 0,1 0 5,4-1-53,0 0 0,0 1 0,0 0 0,0 0 0,4 1 53,-9 0-4,0-1 0,0 0 0,0 1 0,0 0 0,0 0 0,-1-1-1,1 1 1,0 0 0,-1 0 0,1 0 0,0 1 0,-1-1-1,1 0 1,-1 1 0,0-1 0,1 0 0,-1 1 0,0 0 0,0-1-1,0 1 1,0 0 4,3 7-6,-1 1 0,1-1 0,-2 1 0,1 0 0,-1 0 0,-1 0 0,0 0 0,0 6 6,-1 7 19,0 1 0,-2-1-1,-1 5-18,1-20 6,0 0 0,0-1 0,-1 1 0,0-1 0,-1 1 0,0-1-1,0 0 1,0 0 0,-1-1 0,0 1 0,0-1 0,-2 2-6,-2 1 19,-1 1 0,0-1 0,-1 0 0,0-1-1,0 0 1,-12 5-19,21-12 2,0 0 0,-1 0-1,1 0 1,-1 0-1,1-1 1,-1 1-1,1-1 1,-1 0 0,1 1-1,-1-1 1,1 0-1,-3-1-1,-1 1-83,7 13-424,1-10 512,-1-1-1,1 1 1,0-1-1,-1 0 0,1 0 1,0 0-1,1 0 0,-1 0 1,0 0-1,0 0 0,1-1 1,-1 1-1,3 0-4,35 17 74,-27-16-23,-1-1 0,1 0 0,0-1 0,0-1 0,12 0-51,-6-1 87,-15 1-72,-1 0 0,1 0 0,-1-1 1,0 0-1,1 1 0,-1-1 0,0-1 0,0 1 1,1 0-1,-1-1 0,1 0-15,-3 1-230,1 0 1,-1 0-1,1 0 0,-1 0 1,0 0-1,1-1 1,-1 1-1,0 0 0,0-1 1,0 1-1,0 0 0,0-1 1,0 0-1,-1 1 0,1-1 1,0 1-1,-1-1 0,1 0 1,-1 1-1,0-1 0,0 0 1,1-1 229,-1-10-6430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41.3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1 736,'0'0'4469,"0"0"-1830,0 0-404,0 0-138,0 0-472,0 0 90,-1 1 2879,10 1-4119,205-2-61,-341-3-1006,126 3 55,1 0-1106,0 0-579,0 0-1914,0 0-3267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41.8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92 221 10661,'0'0'2401,"0"0"-592,0 0 42,0 0-872,0 0-442,-12 15 178,-41 50 61,50-61-739,0 1-1,0-1 1,0 1 0,1 0 0,0 0-1,0 0 1,0 0 0,0 0-1,1 0 1,0 1 0,0-1-1,0 0 1,1 1 0,0-1-1,0 1 1,0-1 0,1 1-37,-1 13 86,0-16-80,1-1 1,-1 0 0,0 1 0,1-1-1,-1 0 1,1 1 0,0-1-1,0 0 1,0 0 0,0 0 0,0 0-1,0 0 1,1 0 0,-1 0 0,1 0-1,-1 0 1,1-1 0,0 1-1,-1 0 1,1-1 0,0 0 0,0 1-1,0-1 1,0 0 0,0 0 0,1 0-1,-1 0 1,0 0 0,0-1-1,1 1 1,-1-1 0,1 1-7,12 1 51,0 0 1,0-1-1,0 0 0,13-1-51,-10-1 33,-9 1-29,5 1 10,-1-2 1,0 0 0,1 0-1,-1-1-14,-8 1 11,-1 0-1,1-1 1,-1 0 0,0 1-1,1-1 1,-1-1 0,0 1-1,0 0 1,-1-1-1,1 0 1,0 0 0,-1 0-1,1-1-10,12-14-4,-1 0 0,0-1-1,-2 0 1,0-1-1,-1-1 1,-2 0 0,0 0-1,-1-1 1,-1-1-1,0 1 1,-2-1 0,-1 0-1,-1-1 1,0-12 4,-3 21-53,0 5 9,-1 1 0,0-1 0,0 1 0,-1-1 0,0 1-1,-1-3 45,1 11-3,1 0-1,-1-1 1,1 1-1,-1 0 1,0 0-1,1 0 0,-1 0 1,0 0-1,0 0 1,0 0-1,0 1 0,0-1 1,0 0-1,0 0 1,0 1-1,0-1 1,0 0-1,0 1 0,0-1 1,0 1-1,-1 0 1,1-1-1,0 1 0,0 0 4,-33-1-85,23 1 43,-1 0 25,0 1 1,0 1-1,1 0 1,-1 0-1,0 1 1,1 0-1,0 1 0,0 1 1,0 0-1,-9 5 17,5-1 9,0 1 1,1 1-1,0 0 0,1 1 0,0 0 0,1 1 1,0 1-10,7-8-61,1-1 1,-1 1-1,1 1 1,1-1-1,-1 0 1,1 1 0,0 0-1,1 0 1,0-1-1,0 2 1,0-1-1,1 0 61,-2 35-6160,3-39 1275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42.2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310 0 9348,'0'0'3207,"0"0"-1585,0 0 91,0 0-702,0 0-272,1 27 198,8 177 330,6 196 747,-14-386-1977,-2-1 0,0 1 0,0-1 0,-2 1 0,-2 11-37,3-19 22,0-1 1,0 0-1,-1 1 0,0-1 0,1 0 0,-2 0 1,1-1-1,-1 1 0,1-1 0,-1 1 1,0-1-1,-1-1 0,1 1 0,-4 2-22,-1 0 30,0-1-1,-1 0 1,0-1-1,0 0 1,0 0-1,0-1 1,-1 0-1,1-1 1,-8 1-30,-13 0-432,0-1 1,-14-1 431,38-1-176,7 0 176,-3 0-418,0 0 0,0 0 1,0 0-1,0 0 1,0-1-1,0 1 1,0-1-1,-2-1 418,-17-14-6539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43.9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6451,'0'0'1830,"0"0"-232,0 0 22,0 0-548,0 0 131,0 0 259,0 2 5988,0-1-7459,0-1-1,0 0 1,1 1 0,-1-1 0,0 1 0,0-1-1,1 0 1,-1 1 0,0-1 0,0 0 0,1 1-1,-1-1 1,0 0 0,1 1 0,-1-1 0,0 0-1,1 0 1,-1 1 0,1-1 0,-1 0 0,0 0-1,1 0 1,-1 0 0,1 1 0,-1-1 0,1 0-1,-1 0 1,0 0 0,1 0 0,-1 0 0,1 0-1,-1 0 1,1 0 0,-1 0 9,119 4 357,14-6-357,-12 0 14,38 2 15,-158 0-442,-1 0-865,0 0-1510,0 0-2092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44.4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 11605,'0'0'2986,"0"0"-273,0 0-456,0 0-944,0 0-486,0-3 402,0 7-767,0 348-982,0-351-3253,0-1-1896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48.1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11333,'0'0'1673,"0"0"565,0 0-23,0 0-1012,0 0-499,2 0-221,0 1-407,0-1 1,1 1-1,-1 0 0,0 0 1,0-1-1,0 1 0,0 1 1,0-1-1,0 0 0,0 0 0,-1 1 1,1-1-1,0 1 0,-1 0 1,1-1-1,-1 1 0,0 0 1,1 0-1,-1 0 0,0 0 1,0 0-77,27 55 693,-20-38-452,120 277 1213,-126-292-1449,84 165 159,-68-140-124,1 0 0,1-1 0,1-1-1,12 11-39,-29-34 1,-3-3-3,0 0-1,0-1 1,0 1 0,-1 0 0,1 0-1,0 0 1,-1-1 0,1 1-1,-1 0 1,1 0 0,-1 0 0,1 0-1,-1 0 1,1 0 0,-1 0 0,0 0-1,0 0 1,1 1 0,-1-1 2,0 0 77,0-1-42,0 0 7,0 0-37,0 0 1,0 0-1,0 0 0,1 0 0,-1 0 0,0 0 0,0 0 0,0 1 0,0-1 0,1 0 0,-1 0 0,0 0 0,0 0 0,0 0 0,1 0 0,-1 0 0,0 0 0,0 0 0,1 0 0,-1 0 0,0 0 0,0 0 0,0 0 0,0-1 0,1 1 0,-1 0 0,0 0 0,0 0 0,0 0 0,1 0 0,-1 0 0,0 0 0,0-1 0,0 1 0,0 0 0,0 0 0,1 0 0,-1 0 1,0 0-1,0-1 0,0 1 0,0 0 0,0 0 0,0 0 0,0-1 0,0 1 0,0 0 0,0 0 0,0 0 0,0-1 0,1 1 0,-1 0-5,5-10 70,1 1 0,-1-1 1,-1 0-1,0-1 0,0 1 1,2-10-71,3-8 61,127-320 4,-97 255-64,-37 87-2,4-8 18,0 1 1,-1-2-1,0 1 0,-1 0 0,-1-1 0,-1 0 0,0 1 1,0-4-18,0 17-657,-1 0 1,1 1 0,0-1-1,0 1 1,0-1 0,0 1-1,0-1 1,0 1 0,0 0 0,0 0-1,0 0 1,0 0 0,0 0-1,2 1 657,1-1-2118,2 0-3319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48.7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79 103 6067,'0'0'5613,"0"0"-2953,0 0-488,0 0-996,0 0-432,0 0-154,-11 8 587,-34 29-513,43-34-637,-1 0 1,1 1-1,0 0 1,0-1-1,0 1 1,0 0-1,0 0 1,1 0-1,0 0 1,0 0-1,0 0 1,0 0-1,1 1 1,0-1-1,0 0 1,0 0-1,0 1 1,0-1-1,1 2-27,0 11 22,-1-16-17,0 1 1,1-1-1,-1 1 0,1-1 1,-1 1-1,1-1 0,0 0 1,-1 1-1,1-1 0,0 0 1,0 1-1,0-1 0,0 0 1,0 0-1,0 0 0,0 0 1,1 0-1,-1 0 0,0 0 1,0 0-1,1 0 0,-1-1 1,1 1-1,-1 0 0,1-1 1,-1 1-1,1-1 0,-1 0 1,1 1-1,-1-1 0,2 0-5,8 2 29,1-1 0,-1 0 0,13-1-29,-20 0 7,27 1 29,-22 0-26,0 0 1,0-1-1,0 0 0,0 0 0,0-1 1,0 0-1,0-1 0,0 0 0,0 0 1,3-3-11,1-3 6,-1-1 1,0 0-1,-1-1 1,0 0-1,-1-1 1,0-1-1,1 0-6,-7 7 2,0-1-1,-1 1 0,1-1 1,-1 0-1,0 1 1,-1-1-1,1-1 1,-1 1-1,0 0 1,-1-2-2,2-6 18,-2-1 0,1 0 0,-2-13-18,0 26-3,0 0 0,-1 0-1,1 0 1,0 0-1,-1 0 1,1 0 0,-1 0-1,0 0 1,0 0-1,1 1 1,-1-1 0,-1 0-1,1 0 1,0 1-1,0-1 1,-1 0 0,1 1-1,0 0 1,-1-1-1,0 1 1,1 0 0,-1-1-1,0 1 1,0 0-1,1 1 1,-1-1 0,0 0-1,0 0 1,0 1-1,0-1 1,0 1 0,-2-1 3,-10-1-34,1 1 1,-1 0 0,0 0-1,-13 3 34,3-2 0,20 0-11,-12 0-7,0 1 1,1 0 0,-11 2 17,22-2-5,0 0 1,0 0-1,0 0 1,0 0-1,1 1 1,-1-1-1,1 1 1,-1 0-1,1 0 1,0 0 0,0 0-1,-1 1 1,2-1-1,-1 1 1,0 0-1,0 0 1,0 2 4,-2 9-732,5-7-2503,0-5 1311,0-2-3846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49.2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6 10213,'0'0'2532,"0"0"-259,0 0 189,0 0-613,0 0-408,6-4-286,-6 4-1143,0 0 0,0-1 1,0 1-1,0 0 0,0 0 0,0 0 0,1 0 0,-1 0 0,0 0 0,0 0 0,0 0 0,0 0 1,0 0-1,0 0 0,0 0 0,1 0 0,-1-1 0,0 1 0,0 0 0,0 0 0,0 0 0,0 0 1,0 0-1,1 0 0,-1 0 0,0 0 0,0 0 0,0 0 0,0 1 0,0-1 0,0 0 1,1 0-1,-1 0 0,0 0 0,0 0 0,0 0 0,0 0 0,0 0 0,0 0 0,0 0 0,1 0 1,-1 0-1,0 1 0,0-1 0,0 0 0,0 0 0,0 0 0,0 0 0,0 0 0,0 0 0,0 0 1,0 1-1,0-1 0,0 0 0,0 0 0,0 0 0,0 0 0,0 0 0,0 0 0,0 1 1,0-1-1,0 0 0,0 0-12,0 515 4425,0-341-6137,0-2-3480,0-171 2081,0-1-1709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49.6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14 10373,'0'0'3375,"0"0"-1161,0 0-18,0 0-828,0 0-546,0-1-758,0 1-1,0-1 1,0 1 0,0-1 0,0 1-1,0-1 1,0 1 0,1-1-1,-1 0 1,0 1 0,0-1-1,0 1 1,0-1 0,1 1 0,-1-1-1,0 1 1,0-1 0,1 1-1,-1-1 1,0 1 0,1 0 0,-1-1-1,1 1 1,-1 0 0,1-1-64,16 2 444,-1 1 0,1 1 0,-1 0 0,0 1 0,2 2-444,34 7 288,3-3 2,24 0-290,-21-7-3495,-58-3 201,0 0-1882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50.17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 10597,'0'0'2102,"0"0"123,0 0 0,0 0-704,0 0-478,6 0 16,570 0 1684,-570 0-2952,13 0 547,-19 0-423,1-1-1,-1 1 0,0 0 1,1 0-1,-1 0 0,1 0 1,-1 0-1,0 0 0,1 0 1,-1 0-1,1-1 0,-1 1 1,0 0-1,1 0 0,-1-1 1,0 1-1,1 0 0,-1 0 1,0-1-1,0 1 1,1 0-1,-1-1 0,0 1 1,0-1-1,1 1 0,-1 0 1,0-1-1,0 1 0,0 0 1,0-1-1,0 1 0,0-1 1,1 1 85,-1-1-2706,0 1-2040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50.6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 7972,'0'0'5882,"0"0"-2987,0 0-254,0 0-736,0 0-851,0-7 197,0 3-1183,0 6 499,0 431 2384,0-432-2956,2 23-1122,-2-24 1041,0 1 1,0 0-1,0-1 0,0 1 0,0 0 0,0-1 1,0 1-1,1 0 0,-1-1 0,0 1 0,0-1 1,1 1-1,-1 0 0,0-1 0,1 1 0,-1-1 1,1 1-1,-1-1 0,1 0 0,-1 1 0,1-1 1,-1 1-1,1-1 0,-1 0 0,1 1 0,0-1 0,-1 0 1,1 0-1,-1 1 0,2-1 86,-2 0-4154,0 0-2558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57.1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123 1 1537,'0'0'7675,"0"0"-4535,0 0-1040,0 0-294,0 0-333,-5 4-67,-17 12-320,21-15-1038,0 0 1,1 0 0,-1 0 0,1 0 0,-1 0 0,0 0 0,1 0-1,0 0 1,-1 0 0,1 0 0,0 0 0,-1 0 0,1 0 0,0 1-1,0-1 1,0 0 0,0 0 0,0 0 0,0 0 0,0 1 0,1-1 0,-1 0-1,0 0 1,1 0 0,-1 0 0,1 0 0,-1 0 0,1 0 0,-1 0-1,1 0 1,0 0 0,-1 0 0,1 0 0,0 0 0,0 0-49,6 2 147,-1 0 1,1 0 0,-1-1-1,1 0 1,0-1 0,-1 1-1,1-1 1,6 0-148,63 1 682,-55-2-590,204 0-70,-224 0-105,-1 3 87,0 0 1,0 0-1,-1 0 0,1 0 0,-1 0 1,1-1-1,-1 1 0,0 0 1,0 0-1,-1 0 0,1-1 1,0 1-1,-1 0-4,-28 29 13,28-30-13,-35 32-5,-146 145 94,148-141-98,1 2 0,3 1-1,-26 45 10,42-62 10,-20 38 62,32-55-93,0-1 1,1 1-1,0-1 0,0 1 0,1 0 0,-1 0 0,1 0 0,0 6 21,5-13-128,26 0 166,-2 1 14,1-1-1,-1-2 1,0 0-1,0-2 1,18-6-52,-7-1-176,243-67 298,-97 33-4502,-180 44 1074,-5 1-1608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7:58.4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48 31 9636,'0'0'2690,"0"0"-359,0 0 479,0 0-889,0 0-662,-3 4-312,-2 7-758,-1 1 1,2-1-1,0 0 0,0 1 1,1 0-1,0 0 0,0 7-189,0 16 153,1 0-1,2 5-152,0-36-5,0-1-1,0 1 1,1-1 0,-1 1-1,1-1 1,0 1-1,0-1 1,0 0 0,1 1-1,-1-1 1,1 0 0,-1 0-1,1 0 1,0 0 0,0 0-1,1-1 1,-1 1 5,2 1 3,1 0 0,-1-1 1,1 1-1,-1-1 0,1 0 1,0-1-1,0 1 0,1-1 1,-1 0-1,2 0-3,10 2 28,0 0 0,0-1 0,0-1 0,0-1-1,1-1 1,11 0-28,-25-1-1,-1 1-1,1 0 0,-1-1 0,0 1 0,1-1 0,-1 0 0,1 0 1,-1-1-1,0 1 0,0-1 0,0 0 0,0 1 0,0-1 1,0 0-1,0-1 0,-1 1 0,3-3 2,-2 1-6,1 0-1,-1-1 0,-1 0 1,1 0-1,-1 0 1,1 0-1,-1 0 1,-1 0-1,1 0 1,0-5 6,1-12-11,-1 0-1,-1 0 1,-1 0 0,-1 1 0,-1-9 11,1 25-6,1 0-1,-1-1 1,-1 1-1,1 0 1,-1 0-1,0 0 1,0 0 0,0 0-1,-1 0 1,0 0-1,0 1 1,0-1-1,0 1 1,-1 0-1,1 0 1,-1 0-1,-4-2 7,2 2-27,0 0 0,0 0 0,0 0 0,0 1 0,-1 0 0,0 0 0,1 1 0,-1 0 0,0 0 0,0 0 0,-1 1 0,1 0 0,-4 0 27,-7 1-136,2-1 161,0 0 1,0 1 0,0 1-1,0 1-25,12-2-86,1 1-1,0 0 1,-1-1-1,1 1 1,0 0-1,0 1 0,0-1 1,0 0-1,0 1 1,0 0-1,0 0 0,1 0 1,-1 0-1,1 0 1,-1 0-1,1 1 1,0-1-1,-1 1 0,1-1 1,1 1-1,-1 0 87,-1 10-4538,3-3-5101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5:37.6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12790,'0'0'1155,"0"0"659,0 0-205,0 0-601,0 0 217,0 0-14,35 4-381,114 11-310,-81-10-151,0-3 0,3-3-369,5-1-18,-50 2-320,-25 5-2096,-2-3-2210,-5-2-1698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5:37.9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26 12758,'0'0'3441,"0"0"-2688,0 0 880,0 0-449,0 0-608,0 0 209,201-26-401,-165 26-192,1 0-80,-5 0-16,-3 0-96,0 0 0,-11 0-80,-4 0-304,-14 0-2850,0 0-2544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8:18.9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142 23 9540,'0'0'2113,"0"0"-160,0 0 27,0 0-286,0 0-467,0 0-141,0-4-230,0-11-223,0 11-129,-1 14-326,0 0-1,-1 0 1,0 0 0,-1 0 0,1-1 0,-2 1-1,1-1 1,-2 0 0,1 0 0,-1 0 0,-6 8-178,-14 29 272,13-17-220,0 0-1,2 0 1,2 2 0,0-1 0,2 1 0,1 2-52,-2 37-9,3 0 0,3 12 9,1-77 5,-1 0 1,2-1-1,-1 1 0,0 0 1,1 0-1,0-1 0,0 1 1,0 0-1,1-1 0,0 1 1,-1-1-1,2 0 0,-1 1 1,0-1-1,1 0 0,0 0 1,0-1-1,0 1 0,0-1 1,1 1-1,-1-1 0,1 0 1,0 0-1,0 0 0,0-1 1,0 0-1,0 1 0,1-1 1,-1-1-1,1 1 0,-1-1 1,1 0-1,0 0 0,-1 0 1,5 0-6,9 1 6,0 0 1,1-2-1,-1 0 0,1-1 1,-1-1-1,2-1-6,-11 2 5,-1-2-1,1 1 1,-1-1 0,1 0-1,-1-1 1,0 0 0,0 0-1,-1-1 1,1 1 0,-1-2-1,0 1 1,0-1 0,2-3-6,5-8 29,0-1 0,-1 0 0,-1 0 0,-1-1 0,0-1 0,-1 0 0,-2-1 0,0 1 0,5-21-28,4-32 18,-2 0-1,-1-21-17,-8 53-44,-2 2-555,-1-1 0,-2-23 599,-1 63-1,0-1 0,0 1-1,0 0 1,0-1-1,0 1 1,1 0-1,-1-1 1,0 1-1,-1-1 1,1 1 0,0 0-1,0-1 1,0 1-1,0 0 1,0-1-1,0 1 1,0 0 0,0-1-1,-1 1 1,1 0-1,0-1 1,0 1-1,-1 0 1,1-1-1,0 1 1,0 0 0,-1 0-1,1-1 1,0 1-1,0 0 1,-1 0-1,1 0 1,0-1 0,-1 1-1,1 0 1,-1 0-1,1 0 1,0 0-1,-1 0 2,-8-2-25,-1 1 0,1 0-1,-1 0 1,0 1 0,0 0 0,1 1-1,-1 0 1,0 1 0,1 0-1,0 1 1,-9 2 25,7-1-114,0 1 0,0 0 0,0 0 0,1 1 0,0 1 0,1-1 0,-1 2 0,1-1 0,-8 9 114,13-11-623,-9 12-834,9-3-3037,4-7-188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8:19.3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9396,'0'0'4063,"0"0"-2598,0 0-334,0 0-213,0 0-262,4 19 99,27 131 734,-19-56-589,-10-66-784,1 0-1,1 0 0,1-1 1,2 0-1,1 0 1,7 17-116,-13-40 8,1 0-1,-1 0 1,1-1 0,0 1-1,-1 0 1,2-1 0,-1 0 0,0 0-1,1 0 1,0 0 0,-1 0-1,1-1 1,0 0 0,0 0-1,0 0 1,1 0 0,-1 0 0,0-1-1,1 0 1,3 1-8,5 0 19,0-1 0,0 0 1,1 0-1,-1-2 0,0 1 0,8-3-19,-16 2-97,0 0-1,-1 0 1,1-1 0,-1 0-1,1 0 1,-1 0-1,0 0 1,0-1 0,0 1-1,0-1 1,0 0-1,-1-1 1,1 1 0,-1 0-1,0-1 1,0 0-1,2-3 98,-1 2-652,-1-1 0,1 0-1,-1 0 1,0 0-1,-1-1 1,0 1 0,0 0-1,0-1 1,-1 0 0,1 1-1,-2-1 1,1-3 652,-1-10-8393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8:20.2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162 37 3105,'0'0'7353,"0"0"-4117,0 0-320,0 0-347,0 0-784,1-6-453,4-18-425,-4 18-280,-3 8-219,-11 9-324,0 2 0,1 0 0,1 0 1,0 1-1,1 0 0,1 1 0,-7 12-84,5-6 1,0 1-1,2 1 1,0 0-1,2 0 0,0 0 1,2 1-1,0 0 1,2 0-1,0 1 0,2-1 1,1 1-1,1-1 1,2 8-1,-3-29-14,0 0 0,1 0 0,0 0 0,0 0 0,0 0 0,0-1 0,0 1 0,0 0 0,1 0 0,-1-1 0,1 1 0,0-1 0,0 0 0,0 1 0,0-1 0,0 0 0,0 0 0,1 0 0,-1-1 1,1 1-1,-1 0 0,1-1 0,0 0 0,-1 1 0,1-1 0,0 0 0,0-1 0,0 1 14,11 2-108,-1-1-1,1 0 1,0-1 0,0 0-1,7-1 109,-19 0-9,0 0-12,-1-1 1,1 1-1,-1-1 1,1 1-1,0-1 0,-1 1 1,0-1-1,1 0 0,-1 0 1,1 0-1,-1 1 1,0-2-1,0 1 0,1 0 1,-1 0-1,0 0 1,0 0-1,0-1 0,0 1 1,0 0-1,-1-1 1,1 1-1,0-1 0,-1 1 1,1-1-1,-1 1 1,1-1-1,-1 0 21,3-10-29,0 1 0,-1 0 0,0-10 29,-1 10-51,1-3 2,0 0 1,-1 0-1,-1-1 0,-1-10 49,20 25-331,-9 0 311,7 1 33,1-1 1,0-1-1,-1 0 0,1-2 0,-1 0 0,1-1 0,10-4-13,-23 6-54,-3 1 43,0 0 0,-1 1-1,1-1 1,0 1 0,-1-1-1,1 1 1,0 0 0,0-1-1,0 1 1,-1 0 0,3 0 11,-3 0-1201,-1 0-1771,0 0-1313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9:29.7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577 36 6579,'0'0'2260,"0"0"-1719,0 0-341,0 0 315,0 0 150,0 0 789,8-6 229,23-17 278,-23 17-70,-8 6-42,0 0-139,0 0-672,-14 1-889,1 0 0,0 2 0,-1-1-1,1 2 1,0 0 0,0 1 0,1 0 0,-1 0-1,1 2 1,-1 0-149,-10 5 158,-61 33 122,-69 51-280,6-3-154,97-67-1439,26-15-6381,24-11 578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9:30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12534,'0'0'3537,"0"0"-3505,0 0 433,0 0 1055,0 0-479,0 0-321,108 100 112,-64-58-207,-5 4-97,5 2-304,-5-2-224,-3-7 0,-10-7 48,-12-6-48,-10-10-1601,-4-16-2128,0 0-4499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9:31.1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9604,'0'0'881,"0"0"-220,0 0 239,0 0-274,0 0-25,23 0 525,75 1-86,-82 0-818,1 0 0,0 1 0,0 1-1,-1 1 1,4 1-222,16 4 385,20 1-143,-32-7-217,-1 2-1,1 0 1,-1 2 0,0 0 0,8 5-25,-30-12 9,0 1 0,0-1 0,0 1 0,0 0 1,0-1-1,0 1 0,0 0 0,0 0 0,0 0 1,-1-1-1,1 1 0,0 0 0,-1 0 0,1 0 1,0 1-1,-1-1 0,1 0 0,-1 0 0,1 0 1,-1 0-1,0 0 0,0 1 0,1-1 0,-1 0 1,0 0-1,0 0 0,0 1 0,0-1 0,0 0 1,-1 0-1,1 0 0,0 1 0,0-1 0,-1 0 1,1 0-1,-1 0 0,1 0 0,-1 0 0,0 0 1,1 0-1,-1 0 0,0 0 0,0 0 0,1 0 1,-1 0-1,0 0 0,0 0 0,0-1 0,-1 1-9,-30 19 307,-1-2 0,-14 4-307,-26 15 197,31-13-119,2 1-1,-10 10-77,34-23 42,1 0 0,0 1 0,1 1-1,1 1 1,0 0 0,-9 14-42,20-24 9,-1 1 1,1 0-1,-1 0 1,2 0-1,-1 0 1,1 0-1,-1 0 1,2 0-1,-1 0 1,1 0-1,0 1 0,1 5-9,-1-5-86,0-5 94,0-1 1,1 0-1,-1 1 1,1-1-1,-1 0 1,1 1-1,-1-1 0,1 0 1,0 0-1,0 1 1,0-1-1,0 0 1,0 0-1,0 0 1,0 0-1,0 0 1,0 0-1,0-1 1,0 1-1,1 0 1,-1-1-1,0 1 1,1 0-1,-1-1 1,0 0-1,1 1 0,0-1-8,45 10 13,-38-9 4,39 4 29,0-3 0,-1-1 0,22-5-46,-56 4 1,0-2-465,-1 1 0,0-2 0,-1 1-1,1-2 1,0 0 0,4-2 464,-12 2-2924,-4 1-1665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9:34.7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33 4658,'0'0'6707,"0"0"-4850,0 0-1270,0 0 405,0 0-143,-3 20-350,-2 4-239,-2 13 338,2 1 0,0 9-598,-2 182 713,7-228-612,0-1 214,0-5 45,0-329 320,0 317-698,2 0 0,0 0 0,0 1 0,2-4 18,-3 17-128,-1 3-144,0 17-257,0-11 506,4 34 37,1 0 1,3 0-1,0 0 1,3-1-1,4 7-14,-13-40 55,7 16-232,-9-21 181,0-1 0,0 1 1,1-1-1,-1 1 0,0-1 0,0 0 1,1 1-1,-1-1 0,0 1 0,1-1 0,-1 0 1,0 1-1,1-1 0,-1 0 0,0 1 0,1-1 1,-1 0-1,1 1 0,-1-1 0,1 0 1,-1 0-1,1 0 0,-1 1 0,1-1 0,-1 0 1,0 0-1,1 0 0,0 0 0,-1 0 0,1 0 1,-1 0-1,1 0 0,-1 0 0,1 0-4,0-1 0,-1 0-1,1 0 1,0 0-1,0 0 1,0 0-1,-1-1 1,1 1-1,0 0 1,-1 0 0,1 0-1,-1-1 1,0 1-1,1 0 1,-1-1-1,0 1 1,0 0-1,0-1 1,3-6-13,6-18-17,1 1 0,2 0 0,1 1 0,0 1-1,2 0 1,0 1 0,14-14 30,-11 21 56,-17 15 83,-1 2-358,0 302 203,0-299-289,1 10 914,-1-14-737,0-1 1,1 0 0,-1 1 0,0-1-1,0 0 1,0 1 0,0-1-1,1 1 1,-1-1 0,0 0-1,0 0 1,1 1 0,-1-1 0,0 0-1,0 1 1,1-1 0,-1 0-1,0 0 1,1 0 0,-1 1 0,0-1-1,1 0 1,-1 0 0,0 0-1,1 0 1,-1 0 0,1 1 0,-1-1-1,0 0 1,1 0 0,-1 0-1,1 0 128,-1 0-4751,0 0-2834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9:35.1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1 8372,'0'0'2633,"0"0"-1801,0 0 265,0 0 493,0 30-792,-3 94-206,4-80-24,-1-44-550,0 1-1,0-1 0,0 1 1,0-1-1,0 1 0,1 0 0,-1-1 1,0 1-1,0-1 0,0 1 1,1-1-1,-1 1 0,0-1 1,1 1-1,-1-1 0,1 1 0,-1-1 1,0 1-1,1-1 0,-1 0 1,1 1-18,3 3 74,-1-2-40,0 0 1,0 0-1,0-1 1,1 1-1,-1-1 1,0 1-1,1-1 1,-1 0-1,1 0 1,-1-1-1,1 1 1,-1-1 0,1 0-1,3 0-34,4 0 48,1 0 0,-1-1 0,11-2-48,-19 3 5,0-1 1,-1 0 0,1 0-1,0-1 1,-1 1-1,1 0 1,-1-1-1,0 1 1,1-1 0,-1 0-1,0 0 1,0 0-1,0 0 1,0 0 0,0 0-1,-1-1 1,1 1-1,-1-1 1,1 1 0,-1-1-1,0 1 1,0-1-1,0 0 1,0 1 0,-1-1-1,1-2-5,2-10 7,-1 0-1,-1 0 1,-1 1-1,0-12-6,0 9 37,0 14-35,0-2 7,0 1 0,0-1 0,-1 0 0,1 0 1,-1 0-1,0 0 0,-2-4-9,3 7-11,-1 1 0,0 0 0,0 0 0,0 0 1,1-1-1,-1 1 0,-1 0 0,1 0 0,0 0 0,0 0 1,0 0-1,0 1 0,-1-1 0,1 0 0,0 1 0,-1-1 1,1 1-1,-1-1 0,1 1 0,0-1 0,-1 1 0,1 0 1,-1 0-1,1 0 0,-1 0 0,1 0 0,-1 0 0,1 0 11,-11 0-249,1 0-1,-1 1 0,-6 1 250,14-1-42,0 0 0,0 1 1,0-1-1,0 1 0,1-1 0,-1 1 1,1 0-1,-1 0 0,1 1 1,0-1-1,-2 3 42,-3 1-321,5-4-3,1 1 0,-1-1 0,1 0 0,-1 1 0,1-1 0,0 1 0,0 0-1,0 0 1,1 0 0,-2 2 324,1 2-3767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9:35.4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0 1 11429</inkml:trace>
  <inkml:trace contextRef="#ctx0" brushRef="#br0" timeOffset="1">0 1 11429,'170'74'576,"-170"-51"-335,4 0 1615,-1 6-1423,12-3-369,-8-3 48,7 3-112,-7-26-1089,-3 3-2705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1:29:35.8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24 10309,'0'0'1579,"0"0"-936,0 0 790,0 0-270,0 0-712,0 29-259,-3 93-40,3-114-135,0-1-1,0 1 1,-1-1-1,0 1 1,0-1 0,-2 6-17,1-8 15,-1 1 17,3-6 10,0 0 126,0-1 113,0-7-269,1 0 0,0 1 0,0-1 0,1 1 1,0 0-1,0 0 0,1 0 0,3-7-12,33-54-9,-11 20 123,-2-4-36,-26 51 55,-1 68 209,-1-33-251,2 0-1,1 0 1,4 24-91,-2-45 57,1-1 1,-1 1 0,2-1-1,0 0 1,0 0 0,4 4-58,43 68 139,-5-10-483,-46-72-2193,-1-2-3962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5:30.6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10325,'0'0'0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33.9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447 0 4162,'0'0'6992,"0"0"-4657,0 0-185,0 0-253,0 0-1003,-14 14-347,8-8-451,-12 10 251,1 1-1,0 1 1,2 0 0,0 1 0,-5 10-347,-97 185 1724,67-117-1899,-4-3 0,-38 46 175,82-127-1644,8-11-1746,2-2-1752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34.29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9220,'0'0'4589,"0"0"-3482,0 0-234,0 0 543,0 0-695,0 0 194,8 39 69,29 126-197,-32-146-673,1 1 0,1-1 1,0 0-1,1-1 0,2 0 0,3 5-114,2 4 57,45 76 103,-27-50-235,-3 1 0,0 7 75,-26-52-645,-1 1-1,0 0 1,0-1-1,0 6 646,-3-11-3247,0-4-1259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34.6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65 0 12934,'0'0'672,"0"0"-208,0 0 2242,0 0-1682,-14 166-416,14-101 657,0 6-561,0 0-432,0 1 1,0 2-225,0-5-96,0-5 96,0-2-96,-7-13-96,-11-7-1025,3-13-1008,8-29-624,3 0-3762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34.9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20 11653,'0'0'3154,"0"0"-2754,0 0 1617,0 0-817,0 0-1136,0 0-32,69-20 481,-19 23 31,8 14 0,0 2-208,6 1-96,5-1-240,3 1 0,0-4-48,-14-3-1056,-8-4-1617,-50-5-321,0-4-3313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37.2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379 6 6787,'0'0'2166,"0"0"-290,0 0 104,0 0-404,0 0-391,0 0 245,3-2-211,-3 2-1139,1 0 0,-1-1 0,0 1-1,1 0 1,-1 0 0,0-1 0,1 1 0,-1 0 0,0 0 0,1-1 0,-1 1-1,1 0 1,-1 0 0,0 0 0,1 0 0,-1 0 0,1 0 0,-1 0-1,0 0 1,1 0 0,-1 0 0,1 0 0,-1 0 0,0 0 0,1 0-1,-1 0 1,1 0 0,-1 0 0,0 0 0,1 1 0,-1-1 0,1 0-1,-1 0 1,0 1-80,2 20 1280,-2-19-1372,-1 15 244,0 1-1,-2-1 1,0 0-1,-1 0 1,0 0-1,-1-1 1,-6 11-152,-13 28 363,-20 29-363,43-81 6,-214 369 210,206-356-352,0 0 0,-1 0 1,-2 0 135,8-10-977,-1-1 1,1 0-1,-1-1 0,0 1 1,-1-1-1,1 0 977,2-2-5669,0-2-4114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37.6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11253,'0'0'2943,"0"0"-1489,0 0 597,0 0-741,0 0-1067,6 4-173,-2-2-16,0 1 0,-1 0 0,1 1 1,-1-1-1,1 1 0,-1 0 1,0 0-1,0 0 0,-1 0 1,1 0-1,-1 0 0,0 1 1,0-1-1,0 3-54,8 20 317,-2 0-1,0 6-316,3 10 215,15 39-27,3 0 0,12 17-188,12 7-2785,-51-103-760,-2-3-1797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37.9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163 0 14583,'0'0'587,"0"0"845,0 0 46,0 0-1134,0 0-173,-5 12 365,-9 24 27,1 0 0,2 1 0,2 1 0,-3 29-563,-17 170 314,25-204-310,-1 29 0,-1 1-284,-2-1 1,-10 36 279,6-59-1991,12-39 1878,-1 1 0,1-1 0,0 0 0,0 1 0,0-1 0,0 1 0,0-1 0,0 0 0,-1 1 0,1-1 0,0 0 0,0 0 0,-1 1 0,1-1 0,0 0 0,0 1 0,-1-1 0,1 0 0,0 0 0,-1 0 0,1 1 0,0-1 0,-1 0 0,1 0 0,0 0 0,-1 0 0,1 0 0,0 0 0,-1 0 0,1 1 0,-1-1 114,-6 0-5201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38.3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15 9764,'0'0'4240,"0"0"-2885,0 0 54,0 0 23,0 0-1037,14-3 29,-11 3-363,16-4 306,1 0-1,-1 2 0,1 1 0,0 0 0,9 2-366,50 11 995,46 13-995,-47-8 144,46 4-144,-17-12-17,-65-8-2482,-38-1-2250,-4 0-4033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42.3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513 0 9476,'0'0'1478,"0"0"843,0 0-194,0 0-612,0 0-328,-7 9-322,-73 109 1035,-74 118-249,-95 168-1427,242-394-458,5-7-195,-1-1-1,1 1 1,1 0 0,-1 0 0,0 1-1,1-1 1,-1 2 429,2-3-4826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42.6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14022,'0'0'1105,"0"0"304,0 0 495,0 0-975,0 0-113,0 0-31,18 178-449,-3-116-128,6-1-128,8 4-32,0-3-48,0-10-16,-4-4 0,-7-9-592,-3-6-1265,-8-11-768,-7-22-1569,0 0-6291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43.0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141 0 12230,'0'0'1248,"0"0"-816,0 0 1089,0 0-544,0 0 207,0 0 369,-18 227-673,0-145-448,0-5-288,3 5-144,5-5 0,-1-5-48,4-7-144,-4-7-1232,-7-6-833,11-49-1409,-1-3-3777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43.3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 12550,'0'0'1440,"0"0"-959,0 0 1023,0 0-1184,0 0-191,0 0 703,133-3 96,-75 19-447,3 4-193,11-1-224,4 1 0,7-4-64,-8-3-112,-10 0-1201,-58-13-1744,-7 3-3810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49.4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426 1 9572,'0'0'2847,"0"0"-1228,0 0 550,0 0-306,0 0-676,0 0-165,0 6-337,-1 0-587,1 1-1,-1-1 0,-1 0 0,1 1 1,-1-1-1,0 0 0,0 0 1,-3 5-98,-29 49 534,19-34-222,14-24-300,-142 240 1555,-22 10-1567,114-189-2817,50-62-1075,1-1-1113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49.7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13926,'0'0'1089,"0"0"-785,0 0 913,0 0 319,0 0-719,0 0-17,54 168 80,-29-116-591,-4-3-113,1 0-128,-4-1-48,0-6 32,-3-6-64,-8-10-144,4-10-1265,-11-16-1424,0 0-1329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50.10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397 0 11285,'0'0'1857,"0"0"-1777,0 0 2113,-98 188-720,73-113-1265,-7 3 96,-1 0-240,-3-4-48,-3-2-16,6-14-32,1-13-16,3-12-112,0-10-1953,22-23-1345,3 0-4737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6:50.4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79 10405,'0'0'768,"0"0"993,0 0 144,0 0-673,0 0 161,220-78-801,-170 78 129,8 0-209,-4 0-256,-4 13-128,-6 19-128,-12 1 0,-7-1 0,-10 1-64,-12-7-1729,-3-20-1504,0 1-4579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06.4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30 1 9124,'0'0'1756,"0"0"-1284,0 0 56,0 0 395,0 0 198,0 0-172,37 0-151,122 0-187,122 0 1603,-279 0-2210,0 0 0,0 0 0,0 0-1,-1 0 1,1 0 0,0 0 0,0 1-1,0-1 1,-1 0 0,1 1 0,0 0-1,0-1 1,-1 1 0,1 0 0,0 1-4,-1-1 5,0 0 1,0 1 0,0-1 0,0 1 0,-1-1 0,1 1-1,0-1 1,-1 1 0,1 0 0,-1-1 0,0 1 0,0 0-1,1-1 1,-1 1 0,0 0 0,0 0-6,0 6 54,1 0 0,-1 0 1,0 0-1,0 0 0,-1-1 0,0 1 1,-1 0-1,0 0 0,0-1 0,-1 1 1,1-1-1,-2 1 0,1-1 0,-1 0 1,0-1-1,0 1 0,-1 0 0,-2 1-54,-68 82 573,-52 45-573,51-56 75,4 3 0,3 3-75,31-24-145,29-44 139,-1-1-1,0-1 0,-5 5 7,15-19 16,0-1 0,0 0 0,0 0 0,0 0 0,0 0 1,0 0-1,0 0 0,0 0 0,0 1 0,0-1 0,0 0 0,0 0 0,0 0 0,0 0 1,0 0-1,0 1 0,0-1 0,0 0 0,0 0 0,0 0 0,0 0 0,0 0 1,0 0-1,0 1 0,0-1 0,0 0 0,0 0 0,0 0 0,0 0 0,1 0 0,-1 0 1,0 0-1,0 0 0,0 1 0,0-1 0,0 0 0,0 0 0,0 0 0,0 0 0,1 0 1,-1 0-1,0 0 0,0 0 0,0 0 0,0 0 0,0 0 0,0 0 0,1 0 0,-1 0 1,0 0-1,0 0 0,0 0 0,0 0-16,15 2 242,21-1-295,-31-1 165,21 0-40,132-3 194,-124 0-207,0-2 0,1 0 0,20-8-59,-39 8-493,35-9 1538,8 1-1045,-22 8-1947,1 3-3352,-38 2-733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07.3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 40 8532,'0'0'1814,"0"0"-760,0 0 693,0 0-722,0 0-129,-1 1-109,0-1-769,1 1 0,0-1-1,0 0 1,0 0 0,-1 0-1,1 0 1,0 0 0,0 0 0,0 0-1,0 1 1,0-1 0,0 0-1,-1 0 1,1 0 0,0 0 0,0 1-1,0-1 1,0 0 0,0 0-1,0 0 1,0 0 0,0 1-1,0-1 1,0 0 0,0 0 0,0 0-1,0 1 1,0-1 0,0 0-1,0 0 1,0 0 0,0 1 0,0-1-1,0 0 1,0 0 0,0 0-1,0 1 1,0-1 0,0 0-1,0 0 1,0 0 0,1 0 0,-1 1-1,0-1 1,0 0 0,0 0-1,0 0 1,0 0 0,1 0 0,-1 0-18,15 5 503,34-3-92,-34-2-263,89 5 453,65-7-601,-131-1-32,1-2 0,0-1-1,-1-2 1,0-1 0,35-14 32,-70 22 347,2-1-2593,-10 1-2133,-11 1-1151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07.7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66 5362,'0'0'2602,"0"0"-1775,0 0 307,0 0 389,0 0-360,0 0-186,8 0-254,136 6 1261,-115-7-1900,0 0-1,0-2 1,0-1-1,6-3-83,148-47 304,-168 53-454,-12 1-2845,-3 0-1765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09.7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11285,'0'0'1817,"0"0"-742,0 0 392,0 0-373,0 0-397,0 0-108,1 0-213,439 0 1879,-431 0-2246,-2-1-5,0 1 0,-1 1-1,1-1 1,-1 1 0,4 1-4,-8-2-3,-1 0 0,0 1 1,0-1-1,1 1 0,-1-1 1,0 1-1,0 0 0,0-1 0,1 1 1,-1 0-1,0 0 0,0 0 1,0 0-1,0 0 0,-1 0 0,1 0 1,0 0-1,0 0 0,-1 0 1,1 0-1,0 1 0,-1-1 0,1 0 1,-1 0-1,0 1 0,1-1 1,-1 0-1,0 1 0,0-1 3,2 8 14,-2 0-1,1 0 1,-1 0 0,0 0 0,-1 0-1,0 0 1,-1 0 0,0 0-1,0-1 1,-1 1 0,0 0-1,0-1 1,-1 0 0,0 0 0,-4 5-14,-15 19 33,-2-2 0,-2 0 0,-11 8-33,-13 15 23,14-14-16,-178 197 64,209-230-60,-1 2-7,0 0-1,0 1 1,0 0-1,1 0 1,1 0 0,0 1-1,0-1 1,0 3-4,5-12 8,0 0 1,-1 0-1,1 0 1,0 1-1,0-1 1,0 0 0,0 1-1,0-1 1,0 0-1,0 0 1,0 1-1,0-1 1,0 0-1,0 0 1,0 1 0,0-1-1,0 0 1,0 0-1,0 1 1,0-1-1,0 0 1,0 0-1,0 1 1,0-1 0,1 0-1,-1 0 1,0 1-1,0-1 1,0 0-1,0 0 1,1 0 0,-1 1-1,0-1 1,0 0-1,0 0 1,1 0-1,-1 0 1,0 1-1,0-1 1,1 0 0,-1 0-1,0 0 1,0 0-1,1 0 1,-1 0-1,0 0 1,0 0-1,1 0 1,-1 0 0,0 0-1,0 0 1,1 0-1,-1 0 1,0 0-1,1 0 1,-1 0-1,0 0 1,0 0 0,1 0-1,-1-1 1,0 1-1,0 0 1,0 0-1,1 0-8,4 0-83,17-2 171,0-1 0,0-1-1,0-1 1,20-7-88,33-7 236,-27 11-43,1 2 1,0 2-1,12 2-193,30 2-4716,-79 0 3575,-12 0-4766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11.0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70 140 6515,'0'0'1945,"0"0"-870,0 0 408,0 0-175,0 0-292,-7 12 41,-3 8-529,1 0 1,0 0 0,2 1 0,0 0-1,1 2-528,0 21 416,1 0-1,2 0 1,3 40-416,0-63 135,0-19-49,2-26-207,-1-1 1,-3-18 120,1 16 64,1 0 1,2-3-65,5-21-106,3 0 1,2 1-1,4-3 106,4-21-115,-18 65 97,-1 0 1,0 1 0,0-1-1,-1 0 1,0-4 17,0 9-1,12 6-477,-9 2 486,1-1-1,0 1 1,-1 0 0,0 0-1,0 0 1,0 1 0,0-1-1,-1 0 1,1 1 0,0 3-8,18 52 106,-19-53-100,10 30 31,6 20 201,9 48-238,-26-123 179,1 0 0,1 1-1,1-1 1,1 1 0,4-11-179,-2 11-8,2 0-1,0 0 1,1 1 0,0 1-1,2 0 1,-1 0 0,2 1-1,8-7 9,-21 21-36,0 0 29,0 0 0,0 0 0,0 0 0,0 0 1,0 0-1,0 0 0,0 0 0,0 1 0,0-1 0,0 0 0,0 0 0,0 0 0,0 0 0,0 0 0,0 0 0,0 0 0,0 1 0,0-1 0,0 0 0,0 0 0,0 0 0,0 0 0,0 0 0,1 0 0,-1 0 0,0 0 0,0 0 0,0 0 0,0 1 0,0-1 0,0 0 0,0 0 0,0 0 0,0 0 0,1 0 0,-1 0 0,0 0 0,0 0 1,0 0-1,0 0 0,0 0 0,0 0 0,0 0 0,1 0 0,-1 0 0,0 0 0,0 0 0,0 0 0,0 0 0,0 0 0,0 0 0,0 0 0,1 0 0,-1 0 0,0 0 0,0 0 0,0 0 0,0-1 7,0 265-8,0-263 35,0-1 2,2-13-432,9-23 327,2-1 0,1 1 0,2 1 0,15-22 76,-31 56-7,1 0 1,-1 0-1,1 0 0,-1 0 1,1 0-1,0 0 0,0 0 1,-1 0-1,1 1 0,0-1 1,0 0-1,0 1 0,0-1 1,0 0-1,1 0 7,-2 1-7,0 0 0,1 0 0,-1 0 1,1 0-1,-1 1 0,0-1 0,1 0 0,-1 0 0,0 0 0,1 0 0,-1 0 0,1 0 1,-1 0-1,0 1 0,1-1 0,-1 0 0,0 0 0,0 1 0,1-1 0,-1 0 0,0 0 1,1 1-1,-1-1 0,0 0 0,0 1 0,0-1 0,1 0 0,-1 1 7,2 4-71,0 0-1,0 0 1,-1 1 0,1-1-1,-1 4 72,1 1-28,2 8-146,-2 0-1,0 1 0,-2 16 175,0-17-337,1-1 0,0 0 0,1 0 0,4 14 337,-4-20-1815,-2-9-1349,0-2-3089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11.4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8 129 12438,'0'0'266,"0"0"49,0 0 603,0 0-347,0 0 104,-1 30 168,-4 93-192,4-59-45,1-64-599,0 1 1,0-1 0,0 1 0,0-1 0,0 1 0,1-1 0,-1 1-1,0-1 1,0 1 0,1-1 0,-1 1 0,0-1 0,0 1 0,1-1 0,-1 0-1,1 1 1,-1-1 0,0 0 0,1 1 0,-1-1 0,1 0 0,-1 1-1,1-1 1,-1 0 0,1 0 0,-1 1 0,1-1-8,20 4 122,24-6 49,-43 2-156,5-2-6,-1 0 0,1 0 1,0 0-1,-1-1 0,1 0 1,-1 0-1,0-1 0,0 0 1,-1 0-1,1 0 0,-1 0 0,1-1 1,-1 0-1,-1 0 0,1-1 1,1-3-10,6-6-3,-2 0 0,0-1-1,0 0 1,-2-1 0,6-15 3,-8 14-10,-1-1-1,-1 1 0,-1-1 1,-1 1-1,0-1 0,-1 0 1,-2-15 10,1 33 5,0 1 1,0-1 0,0 1 0,0-1 0,-1 1 0,1-1 0,0 0 0,0 1 0,0-1 0,-1 1 0,1-1 0,0 1-1,-1-1 1,1 1 0,0 0 0,-1-1 0,1 1 0,-1-1 0,1 1 0,0 0 0,-1-1 0,1 1 0,-1 0 0,1-1 0,-1 1-1,1 0 1,-1 0-6,-21-4 42,15 4-59,-1 0 0,1 1 1,0 0-1,-1 0 0,1 1 17,3-1-73,0 1 0,0 0 0,0-1 0,0 1 0,1 1 0,-1-1 0,1 0 0,-1 1-1,1 0 1,0 0 0,0 0 0,0 0 0,1 0 0,-1 1 0,1-1 0,-1 1 0,1-1 0,0 1 0,1 0 0,-1 0 0,1 0 0,-1 0 0,1 0 0,0 0 0,1 1 0,-1-1 0,1 0 0,0 0 0,0 2 73,0-3-2402,0-3-1084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11.8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11893,'0'0'241,"0"0"-81,0 0 800,0 0-960,0 0 0,0 0 16,7 181-16,8-155 0,6-3 0,-3-4-272,-10-19-1601,-5 0-5106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12.1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12 108 9124,'0'0'1596,"0"0"-961,0 0 400,0 30-475,-2 99-355,-7 54 9,9-156-3,13-26-388,-10-2 179,1 1-1,-1-1 0,0 0 0,0 1 0,1-2 0,-1 1 0,0 0 0,0-1 0,0 1 0,0-1 0,-1 0 0,1 0 1,0 0-1,-1 0 0,1 0 0,-1-1 0,0 1 0,0-1 0,1-1-1,7-10 1,0-1 0,-1 0 1,3-6-2,-4 5-9,38-74 73,15-50-64,-4 8 57,-55 140 1688,-1 22-1347,-2 37-330,-7 203 583,8-268-657,0 0 1,0-1-1,0 1 0,0 0 0,0 0 0,0-1 1,0 1-1,0 0 0,1 0 0,-1-1 0,1 1 1,-1 0-1,1-1 0,0 1 0,0 0 0,-1-1 1,1 1-1,0-1 0,1 0 0,-1 1 0,0-1 1,0 0-1,0 1 0,1-1 0,-1 0 0,1 0 1,-1 0-1,1 0 0,-1-1 0,1 1 0,-1 0 0,1 0 1,0-1-1,0 1 0,-1-1 0,1 0 0,0 0 1,0 1-1,-1-1 0,1 0 6,11 1-806,-1-1 1,1 0-1,9-1 806,-21 1-125,0 0 0,0-1 0,-1 1 0,1 0 1,0 0-1,-1 0 0,1-1 0,0 1 0,-1 0 0,1 0 0,0-1 0,-1 1 0,1-1 1,-1 1-1,1-1 0,0 1 0,-1-1 0,1 1 0,-1-1 0,0 1 0,1-1 125,7-19-5736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16.1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14 7732,'0'0'3113,"0"0"-2225,0 0-133,0 0 22,0 0-388,-3 2 33,3-2-383,-1 0 1,1 0-1,-1 1 0,1-1 1,-1 0-1,1 1 0,0-1 1,-1 0-1,1 1 1,0-1-1,-1 0 0,1 1 1,0-1-1,-1 1 0,1-1 1,0 1-1,0-1 1,-1 1-1,1-1 0,0 1 1,0-1-1,0 1 0,0-1 1,0 1-1,0-1 1,0 1-1,0-1 0,0 1 1,0-1-1,0 1 1,0-1-1,0 1-39,1 0 71,1 0 0,-1-1-1,0 1 1,1 0 0,-1-1 0,0 1 0,1-1 0,-1 0-1,0 0 1,1 1 0,-1-1 0,1 0 0,-1 0-1,2 0-70,310 2 2414,-162-4-2266,-83-1-103,0-3 0,32-9-45,-69 11 16,38-3-104,-38 7-6040,-31 0 1497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16.8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 1 8628,'0'0'656,"0"0"542,0 0 88,0 0-627,0 0-179,0 0 318,-3 0 64,-7 0-153,8 0-151,2 0-107,1 7 330,-1-5-731,1-1 0,0 0-1,-1 1 1,1-1-1,0 0 1,0 0-1,0 0 1,0 0-1,0 0 1,0 0-1,0 0 1,0 0-1,0 0 1,0 0-1,1-1 1,-1 1-1,0-1 1,0 1 0,1-1-1,-1 1 1,0-1-1,1 1-49,37 8 268,-27-7-134,33 6 396,-1-2 0,45 0-530,92-6 567,-82-1-468,-48 2-118,2 0-86,1-3 0,-1-1 0,20-6 105,-51 8-3273,-8 1-4765,-14 0-601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17.5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 0 3137,'0'0'6996,"0"0"-5278,0 0-760,0 0 624,0 0-630,-3 8-258,1-3-516,-7 21 453,9-24-584,-1 0 0,1-1 0,0 1 0,0-1 0,0 1 0,0 0 0,0-1 0,0 1 0,1-1 0,-1 1 0,0-1 0,1 1 0,-1 0 0,1-1 0,0 0 0,-1 1 0,1-1 0,0 1 0,0 0-47,10 7 283,-1 0 0,2-1 0,-1 0 0,1 0 0,0-1 0,1-1 0,8 4-283,1 1 118,27 11 30,2-3 0,0-1 0,43 7-148,-3 1 69,-79-23-86,-1 1 1,0 0 0,1 1 0,9 5 16,-19-8-1,1-1-1,-1 1 1,1 0-1,-1 0 1,0 0 0,1 0-1,-1 0 1,-1 0 0,1 1-1,0-1 1,0 1 0,-1-1-1,1 1 1,-1 0-1,0-1 1,0 1 0,0 0-1,0 0 1,-1 0 0,1 0-1,0 3 2,0 3 29,-1 1 0,0-1-1,0 1 1,-1-1-1,0 1 1,-1-1 0,0 1-1,0-1 1,-1 0 0,0 0-1,0 0 1,-1 0 0,-1-1-1,1 1 1,-3 1-29,-20 30 79,-11 17 79,-2-1-1,-3-3 1,-30 30-158,40-51 295,-18 17 525,1 5-820,35-36 94,0 0 1,2 1-1,0 1 1,1 0-1,-1 5-94,3-4-137,5-12-14,0 0 0,1 0 1,0 0-1,0 1 1,1-1-1,1 1 1,0 0-1,0 0 1,1 0-1,0 0 151,1-9-2825,0-1-1735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18.9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1 111 6531,'0'0'2441,"0"0"-741,0 0 148,0 0-383,0 0-147,0 0-88,2-4-307,8-14 29,-8 14 33,-2 4-254,0 0-304,1 0-423,-1 0-1,0 0 1,1 0 0,-1-1 0,0 1-1,1 0 1,-1 0 0,0 0 0,1 0 0,-1 0-1,0 0 1,1 0 0,-1 0 0,0 0 0,0 0-1,1 0 1,-1 0 0,0 0 0,1 0 0,-1 1-1,0-1 1,1 0 0,-1 0 0,0 0 0,0 0-1,1 1 1,-1-1 0,0 0 0,1 0-1,-1 0 1,0 1 0,0-1 0,0 0 0,1 0-1,-1 1 1,0-1 0,0 0 0,0 1-4,8 8 96,-1 1 1,-1 1-1,0-1 0,0 1 1,0 2-97,6 10 222,10 23 216,-1 0 0,-3 1-1,4 19-437,6 34 504,-2 12-504,-12-47 123,12 30-123,-18-72 20,1 0 1,1-1 0,0 0 0,2 0 0,9 11-21,-19-28 8,-2-5-6,0 1 0,0-1 0,0 1 1,0-1-1,0 0 0,1 1 0,-1-1 0,0 1 0,0-1 0,1 1 0,-1-1 0,0 0 0,1 1 0,-1-1 0,0 1 0,1-1 1,-1 0-1,1 0 0,-1 1 0,0-1 0,1 0 0,-1 0 0,1 1 0,-1-1 0,1 0 0,-1 0 0,1 0 0,0 0-2,-1 0 209,1-15-160,0-1 1,0 1 0,2-1 0,0 1 0,1 0 0,0 0 0,1 0-1,1-1-49,12-23-30,2 2 0,8-11 30,2-3 10,129-214 33,-87 155-18,30-30-25,-74 109-4,-16 19-5,0-1 0,8-13 9,-19 25-104,-1 5-184,0 5 178,-2 0-1,1 0 1,-1-1-1,0 1 1,0 0-1,-1-1 1,-1 0-1,1 0 1,-4 5 110,-13 23-3493,13-27-269,2-6-1496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19.8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62 19 2401,'0'0'542,"0"0"-153,0 0-103,0 0-105,0 8-109,0 36 771,21-44-653,-19 0-367,-1 0 0,1 0 0,0 0 0,-1-1 0,1 1 0,0-1 0,-1 1 0,1-1 0,-1 1 0,1-1 0,-1 0 0,1 0 0,-1 0 0,0 0 0,1 0 0,-1 0 0,0 0 0,0 0 0,1-1 177,16-27 3445,-16 25-1950,-1 0 1,1 1-1,1-1 1,-1 1-1,0-1 0,4-2-1495,-22 21 2215,2 0-1,0 0 0,-8 13-2214,11-13 39,2-1 0,-1 1 0,2 1 0,0 0 0,1 0 0,1 1 0,0-1 0,1 1 0,1 0-1,1 1 1,0-1 0,1 10-39,1 103 230,1-127-236,0 0-1,1 0 1,-1-1 0,1 1 0,-1 0 0,1 0 0,0 0 0,0 0-1,0-1 1,1 1 0,-1 0 0,0-1 0,1 1 0,0-1 0,0 1-1,0-1 1,0 0 0,0 0 0,0 0 0,0 0 0,1 0 0,-1-1-1,1 1 1,-1-1 0,1 1 0,0-1 0,-1 0 0,1 0 0,0 0-1,0 0 1,3 0 6,10 2-23,1-1 0,0 0 0,1-1 0,-1-1 0,5 0 23,-2-1-49,-17 1 26,0 1 0,0-2 1,-1 1-1,1 0 0,0-1 0,-1 1 0,1-1 1,0 0-1,-1 1 0,1-1 0,-1-1 0,1 1 1,-1 0-1,0-1 0,1 1 0,-1-1 1,0 1-1,0-1 0,0 0 0,0 0 0,0 0 1,0-1 22,1-2-8,-1 0 0,0 0 0,0 0 0,0 0 1,0 0-1,-1 0 0,0 0 0,0-1 1,0 1-1,-1 0 0,0-1 8,1-5 2,0 2-44,-1 1 0,0 0 0,0 0 0,0 0 0,-2-2 42,2 9-11,0-1 1,-1 0 0,1 0-1,-1 0 1,0 1 0,1-1-1,-1 0 1,0 0 0,0 1-1,0-1 1,0 1 0,0-1-1,-1 1 1,1 0 0,0-1-1,-1 1 1,1 0 0,-1 0-1,1 0 1,-1 0 0,0 0-1,1 0 1,-1 0 0,0 0 10,1 1-3,-3-1-10,0-1 1,0 1 0,0 0-1,0 0 1,0 1 0,0-1 0,0 1-1,-2 0 13,5 0-104,1 0-77,0 0-83,9 0-182,69-3 676,32-7-230,-92 9 11,21-4-106,-37 5 46,0 0 0,0-1 0,1 1 0,-1-1 0,0 0 0,0 0 0,0 0 0,0 0 0,0 0 0,0 0 0,-1 0 0,1-1 0,1-1 49,-1-2-2307,-2 1-1725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0.4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12102,'0'0'1550,"0"0"-958,0 0 195,0 0-307,0 0-322,11 0 191,205 0 2514,-92 13-2735,-39-13-456,-49 0-4509,-35 0 341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0.7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9348,'0'0'2076,"0"0"-1388,0 0 262,0 0-88,0 0-494,12 5 107,-6-2-397,3 1 38,-1 0 0,1 0-1,0-1 1,0-1 0,0 0 0,0 0 0,1 0-1,-1-1 1,4-1-116,30 0 452,266-5 161,-287 4-1416,-18 1-1769,-4 0-1849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1.2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224 140 10325,'0'0'1790,"0"0"-1070,0 0 654,0 0-392,-12 30-408,-33 94 119,41-114-567,1 1 0,0 0 0,1 0 0,0 0-126,2-8 59,0 0 0,0 1 0,1-1 0,-1 0 0,1 0 0,-1 0 0,2 3-59,-1-3 44,0 0-7,0 0 1,0 0 0,1-1-1,-1 1 1,1-1 0,0 1-1,0-1 1,0 1 0,0-1-1,0 0 1,0 0 0,0 0-1,1 0 1,-1-1 0,1 1-1,0-1 1,-1 1 0,1-1-1,2 1-37,9 3 145,-1-1-1,1 0 1,8 1-145,-21-5 3,31 4 101,0 0 0,0-3 0,0 0 0,23-4-104,-41 1 11,0 0 1,0 0-1,0-2 0,0 0 0,0 0 0,-1-1 0,0-1 0,0-1 0,0 1 1,-1-2-1,4-3-11,0 0-53,-1-1 0,0 0 0,-1-1 0,-1-1 0,0 0 0,-1-1 0,0 0 0,2-5 53,-10 11-34,0 0 0,0-1 0,0 1 0,-2-1 0,1 1 0,-1-1 0,0 0 1,-1 0-1,0 0 0,-1 0 0,0 0 0,0 0 0,-1 0 0,-2-7 34,3 13-6,-1 0 1,0 0-1,0 1 0,0-1 1,0 0-1,-1 0 0,1 0 1,-1 1-1,0-1 0,0 1 1,-1 0-1,1-1 0,0 1 1,-1 0-1,0 0 1,-1 0 5,-1-1-17,0 0 0,-1 0 0,0 0 0,0 1 0,0 0 0,0 0 0,-1 1 0,1-1 0,-3 1 17,-16-3-66,1 1-1,-1 1 0,0 1 0,0 1 1,-1 1 66,-20 0-16,1 2 0,-1 3 0,1 1 0,1 2 0,-1 1 0,-41 16 16,42-8-42,1 1 1,-19 12 41,62-30-28,-1 0 1,1 0-1,-1 0 1,1 1-1,-1-1 1,1 0-1,-1 0 1,1 1-1,-1-1 1,1 0-1,-1 1 1,1-1-1,0 1 1,-1-1-1,1 0 0,-1 1 1,1-1-1,0 1 1,0-1-1,-1 1 1,1-1-1,0 1 1,0-1-1,-1 1 1,1 0 27,0 2-3274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1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67 257 7523,'0'0'4256,"0"0"-2042,0 0 286,0 0-827,0 0-905,-5 2-245,1 1-449,0-1 1,0 1-1,0 0 1,0 0-1,0 0 1,1 1-1,-1-1 0,1 1 1,0 0-1,1 0 1,-1 0-1,0 0 1,1 0-1,0 1 1,0-1-1,0 1 1,1 0-1,0-1 0,0 1 1,0 0-1,0 4-74,-2 34 228,2 0 0,4 27-228,-3-67 1,1 0 0,-1 0 0,1-1 0,0 1-1,0 0 1,0-1 0,0 1 0,0 0-1,0-1 1,1 1 0,-1-1 0,1 0-1,0 0 1,0 0 0,0 1 0,0-2-1,0 1 1,0 0 0,0 0 0,1-1-1,-1 1 1,1-1 0,-1 0 0,1 1-1,-1-1 1,1 0 0,0-1 0,-1 1-1,1 0 1,2-1-1,12 3 1,0 0-1,1-2 0,-1 0 1,14-2-1,-15 1-16,12 0-36,8 1-37,34-5 89,-59 3-4,0-1 1,0-1-1,0 1 1,-1-2 0,1 1-1,-1-1 1,0-1-1,4-2 4,0-2-14,-1 1-1,0-2 0,-1 0 0,0 0 0,-1-1 0,0 0 0,4-7 15,-8 9 5,-1 0 0,0 0 1,0-1-1,-1 1 0,0-1 0,-1-1 0,0 1 0,0 0 0,-1-1 0,1-11-5,-1-5 50,-2-1-1,-1-18-49,-1 13 66,2 24-50,-2 1-1,1 0 0,-1-1 1,0 1-1,-1 0 0,0 0 0,0 0 1,-1 0-1,0 1 0,0-1 1,-1 1-1,0-1 0,0 1 0,-1 0 1,0 1-1,0-1 0,0 1 1,-1 0-1,0 0 0,0 1 0,-1-1 1,-2 0-16,3 2-8,0 0 0,0 1 0,0-1 1,-1 2-1,1-1 0,-1 1 0,0 0 0,0 0 1,0 1-1,0 0 0,0 0 0,0 0 1,0 1-1,0 0 0,0 1 0,0 0 1,0 0-1,0 0 0,1 1 0,-1 0 0,0 0 1,1 0-1,-7 4 8,6-3-126,0 1-1,1 0 1,-1 1 0,1-1 0,0 1-1,0 0 1,0 1 0,1-1-1,0 1 1,0 0 0,0 0 0,1 1-1,0 0 1,0-1 0,1 1-1,0 1 1,0-1 0,0 0 0,1 1-1,0-1 1,0 5 126,0 24-2503,2-20-1186,0-7-2490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19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53 0 11445,'0'0'2519,"0"0"-268,0 0 193,0 0-1342,0 0-774,-5 18 337,-1 3-394,-6 19 25,2 0-1,2 0 0,-1 22-295,7-19 114,1 1-1,5 33-113,-3-70 10,0-1 1,0 1-1,1-1 0,0 0 1,0 1-1,1-1 1,-1 0-1,1 0 0,4 4-10,-5-6-156,0-1 0,0 0-1,1 0 1,0-1 0,-1 1-1,1-1 1,0 1 0,0-1 0,1 0-1,-1 0 1,0 0 0,1 0-1,-1-1 1,1 1 0,-1-1 0,1 0-1,3 1 157,20-1-2761,-15-1-2135,-5 0-5404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19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 7860,'0'0'4351,"0"0"-2081,0 0 342,0 0-947,0 0-1107,0 0-265,2 0-224,96 2-109,-15 0-8,-1-4 0,0-3 48,-74 2 196,-17 6-5,-12 9-202,1 2 0,1 0 0,0 1 0,1 0 0,-10 13 11,-3 5-6,1 2 0,-14 23 6,39-53-22,1 1 0,1-1 0,-1 1-1,1 0 1,0 0 0,0 0 0,0 1 0,1-1-1,0 0 1,0 1 0,1 0 0,-1 4 22,6-11-56,60 0-129,34-6 185,-73 3 18,1-1 0,-1-1 1,-1-2-1,1 0 0,13-7-18,11-7-1446,-42 14-1142,-6 3-1699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1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 12422,'0'0'3287,"0"0"-622,0 0-422,0 0-1103,0 0-599,0 0-175,3-1 37,9-1-347,0-1 1,0 2-1,1-1 0,-1 2 1,0 0-1,1 0 1,4 1-57,33 0 13,72-3 137,-95 2-3859,0 0-4017,-27 0-526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1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10 8196,'0'0'4002,"0"0"-3538,0 0 1521,0 0-1073,0 0-224,0 0 1,122 0-65,-86-3-320,0 0-112,-7-1-80,0 4 96,-7 0-208,-1 0 32,-3 0-80,0 0 48,-18 0-1728,0 0-2274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1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11 167 13878,'0'0'1524,"0"0"-454,0 0 986,0 0-879,0 0-779,-2 18-89,-5 60-56,6-76-239,1 1 0,0 0 0,0-1-1,0 1 1,0 0 0,0-1-1,1 1 1,-1-1 0,1 1 0,0 0-1,-1-1 1,1 1 0,1-1-1,-1 0 1,0 1 0,0-1 0,1 0-1,-1 0 1,1 0 0,0 0-1,0 0 1,0 0 0,0 0 0,0 0-1,0-1 1,1 1-14,3 1 18,1 0 0,0 0 0,-1-1-1,1 0 1,0 0 0,0-1 0,5 1-18,-4-1 25,14 2 51,0-1-1,0-2 0,8 0-75,-3 0 49,-15-1-51,-1 0 0,1 0-1,-1-1 1,0-1 0,0 1-1,0-2 1,0 0 0,0 0-1,-1-1 1,0 0 0,0-1-1,0 0 1,-1 0 0,0-1 0,0-1-1,0 1 1,-1-1 0,0-1-1,-1 1 1,0-2 0,0 1-1,4-9 3,-7 10-3,-1-1-1,0 1 0,0-1 0,-1 0 0,0 0 0,0 0 1,-1 0-1,0 0 0,-1 0 0,0 0 0,-1-6 4,1 2 0,0 10-6,0 0 0,0 0 0,-1 0 0,1 0 0,-1 0 0,0 0 0,0 0 0,0 0 0,0 0 0,0 0 0,0 0 0,-1 1 0,1-1 0,-1 0 0,0 1 0,0 0 0,0-1 0,-1 1 6,-1-2-25,0 1 1,0 0-1,0 0 1,-1 1-1,1 0 0,-1-1 1,1 1-1,-1 1 1,0-1-1,-3 0 25,-14-2-111,1 2 0,-1 0 0,0 1 0,-21 2 111,33-1-13,-4 1-43,0 0 1,0 1-1,1 1 1,-1 0 0,1 1-1,0 0 1,0 1-1,-11 5 56,16-6-251,0 1 0,0 0 0,0 0 0,0 0-1,1 1 1,0 0 0,0 1 0,0-1 0,1 1 0,0 1 0,0-1-1,1 1 1,0 1 251,0 8-3260,5-6-694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1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725 0 13174,'0'0'1281,"0"0"-1073,0 0 1809,0 0-1169,73 172-672,-59-94 416,-14 13 1,0 6-225,-4 0 80,-50 1-80,-29-14 208,-21-13-383,-12-15 239,-13-17-144,-1-23-176,4-16-112,86 0-1985,15-23-7731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1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 0 10149,'0'0'1574,"0"0"-56,0 0-3,0 0 305,0 0 290,0 7-285,-10 241 2294,3-55-3418,10 36-701,-3-227 3,1 21 16,1 0 0,0 0-1,2 0 1,1 0-19,-3-14-79,0-1 0,1 1 0,0-1 0,1 0 0,0 0 0,0 0 0,0 0-1,1-1 1,0 1 0,1-1 0,3 3 79,-8-9-105,0 0-137,1 1 0,-1-1 0,1 1 0,0-1 0,0 1 0,0-1 0,0 0 0,0 0 0,1 1 242,9-1-5208,-5-1-1851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19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13926,'0'0'865,"0"0"976,0 0-225,0 0-1504,0 0 657,0 0 239,29 113-416,-26-51-592,-3 6 113,4 7-65,-4-7-32,4-3 16,-1-7 16,-3-9-96,0-10-1681,4-10-1008,-4-29-769,0 0-2865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27 15639,'0'0'1425,"0"0"800,0 0-432,0 0-1617,0 0-32,0 0-144,0 0 0,155-26 64,-115 32-144,-4 1-2049,-33-7-1569,1 0-2913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239 0 11061,'0'0'1854,"0"0"-194,0 0 522,0 0-632,0 0-656,-20 9-142,0-1-539,9-4-122,0 0 0,1 0 0,0 1 1,-1 1-1,2 0 0,-1 0 1,1 1-1,0 0 0,0 0 0,1 1 1,-5 6-92,4-2 80,0 1 0,2 0 1,-1 0-1,2 0 0,0 1 0,0 0 1,1 0-1,1 1 0,1-1 1,0 1-1,0 2-80,-2 33 33,2 0-1,2 33-32,1-55 65,0-22-82,0 0 0,0 1-1,1-1 1,0 0 0,0 0-1,1 1 1,-1-1-1,1 0 1,1 0 0,-1-1-1,2 3 18,-2-5-18,0 0-1,1 0 1,-1 0-1,1 0 0,0 0 1,-1-1-1,1 1 1,1-1-1,-1 0 1,0 0-1,0 0 0,1 0 1,-1-1-1,1 1 1,0-1-1,-1 0 0,1 0 1,3 0 18,1 1-108,0-1 0,0 0 0,0 0 1,0-1-1,0 0 0,0 0 0,0-1 0,0 0 1,8-2 107,-11 1-70,0 0 1,0 0 0,-1 0 0,1 0 0,0-1 0,-1 0 0,0 0 0,1 0 0,-1 0 0,-1-1 0,1 0 0,0 1 0,-1-1 0,0-1 0,1 0 69,1-3-172,1-1 1,-2 0 0,1 0 0,-1 0-1,-1-1 1,0 1 0,0-1-1,1-5 172,-1-6-138,-1 0 0,-1 0 0,0-11 138,-1 31 6,-1 0 1,1 0-1,0 0 1,0 0-1,-1 0 1,1 0-1,0 0 1,-1-1-1,1 1 1,-1 0-1,0 1 1,1-1-1,-1 0 1,0 0-1,1 0 1,-1 0-1,0 0 1,0 1-1,0-1 1,0 0 0,0 1-1,0-1 1,0 1-1,0-1 1,0 1-1,0-1 1,0 1-1,0 0 1,0-1-1,0 1 1,-1 0-1,1 0 1,-1 0-7,-7-1 26,0 0 0,0 1 1,0 0-1,-3 1-26,-2 0 168,19-1-1,98-1 389,7-5-556,-107 6-181,-2 0 31,0 0 1,0 0 0,0 0-1,0-1 1,0 1-1,0 0 1,-1 0 0,1-1-1,0 1 1,0 0-1,0-1 1,0 1-1,0-1 1,0 1 0,0-1 149,-1 0-3898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127 15 6419,'0'0'4314,"0"0"-2684,0 0 400,0 0 25,0 0-609,0 0-62,0-4-202,0-7-5,0 28-789,0 34-203,-1 451 199,-5-417-375,-3 0 0,-4 0 0,-9 21-9,18-87-564,0 1 0,-1-1-1,-2 1 1,0-1 0,-1-1-1,-10 18 565,18-36-149,0 1-1,-1-1 1,1 1-1,0-1 0,0 1 1,-1-1-1,1 0 1,-1 1-1,1-1 0,0 1 1,-1-1-1,1 0 1,-1 0-1,1 1 0,-1-1 1,1 0-1,-1 0 1,1 0-1,-1 1 0,1-1 1,-1 0-1,1 0 1,-1 0-1,1 0 0,-1 0 1,0 0 149,-10 0-7166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0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2 113 8068,'0'0'1355,"0"0"264,0 0 694,0 0-706,0 0-650,0-4-127,-1-8-246,1 16 794,0-1-1200,0 0 1,0 0-1,1 0 0,0 0 1,0-1-1,-1 1 0,2 0 1,-1 0-1,0 0-178,8 11 243,1-1 1,1 1-1,0-2 0,4 4-243,-1-1 157,-1 1-1,8 10-156,-8-2 52,-1 0-1,-1 1 1,-1 0 0,-1 1-1,-1 0 1,2 17-52,8 23 13,-1-8-42,20 63 102,-30-101-64,2 0 1,-1-1 0,2-1-1,11 16-9,-14-25 8,0 0 0,1 0 0,0 0 0,5 2-8,-13-10 6,0-1 0,1 0 0,-1 0 0,0 1 0,0-1 0,1 0 0,-1 0 0,0 1 0,0-1 0,1 0 0,-1 0 0,0 0 0,1 0 0,-1 0 0,0 1 0,1-1 0,-1 0 0,0 0 0,1 0 0,-1 0 0,0 0 0,1 0-1,-1 0 1,0 0 0,1 0 0,-1 0 0,0 0 0,1 0 0,-1-1 0,0 1 0,1 0 0,-1 0 0,0 0 0,1 0 0,-1 0 0,0-1 0,1 1 0,-1 0 0,0 0 0,0-1 0,1 1 0,-1 0 0,0 0 0,0-1 0,0 1 0,1 0-1,-1-1 1,0 1 0,0 0 0,0-1 0,0 1 0,0 0 0,0-1 0,0 1 0,0 0 0,1-1 0,-1 1 0,0 0 0,0-1 0,-1 1 0,1 0 0,0-1 0,0 1-6,1-3 22,14-47 14,2 1 0,2 0 0,2 2 0,9-13-36,74-99 37,-4 7 31,-81 119-22,-1-2 0,-1 0 0,7-24-46,-20 46 213,-1 0 0,0-1 0,-1 1 0,0-1 0,-1-4-213,-1-11-2917,0 52 285,0-2-2014,0-5-1396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 9716,'0'0'1972,"0"0"-358,0 0 99,0 0-454,0 0-280,0 0 497,0 0-1356,0 0 1,0 0 0,0 0 0,0 0-1,0-1 1,1 1 0,-1 0 0,0 0 0,0 0-1,0 0 1,0 0 0,0 0 0,0 0 0,0 0-1,0 0 1,0 0 0,0 0 0,0-1-1,0 1 1,0 0 0,0 0 0,0 0 0,0 0-1,0 0 1,0 0 0,0 0 0,0 0 0,0 0-1,0-1 1,0 1 0,0 0 0,0 0-1,0 0-120,37 6 510,31 3-187,234-5-22,-288-1-702,-9 1-1925,-8-1-3420,-3 0-1305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11253,'0'0'1321,"0"0"159,0 0 81,0 0-571,0 0 453,12 0 19,241 3 451,-217-2-3112,-1 2 0,17 5 1199,-41-7-3719,-7-1-1823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1 101 3314,'0'0'7173,"0"0"-4526,0 0-150,0 0 56,0 0-856,0-6-723,0-18-102,0 18-298,0 6-185,0 0-28,0 6-1,1 6-251,0-1 0,1 1 1,1-1-1,0 0 1,0 0-1,1 0 0,0 0 1,1 0-1,0-1 1,1 0-1,0 0 0,2 2-109,124 209 451,-123-201-446,-1 0 1,6 20-6,-11-29 11,0 1-1,1-1 1,1 0 0,0 0 0,0-1 0,1 1 0,0-1 0,1-1 0,0 1 0,0-1 0,5 3-11,-11-10 11,0-1-11,0 0-1,0 0 1,0 0 0,0 0 0,0 0-1,-1 0 1,1 0 0,0 1 0,-1-1 0,1 0-1,-1 0 1,0 1 0,1 0 0,-1-1 2,0-1 0,0 0 0,0 1-1,0-1 1,1 0 0,-1 1 0,0-1 0,0 0 0,0 1 0,0-1 0,1 0 0,-1 1-1,0-1 1,0 0 0,1 1 0,-1-1 0,0 0 0,0 0 0,1 0 0,-1 1-1,0-1 1,1 0 0,-1 0 0,0 0 0,1 0 0,-1 0 0,1 1 0,-1-1 0,0 0-1,1 0 1,-1 0 0,0 0 0,1 0 0,-1 0 0,0 0 0,1 0 0,-1 0-1,1 0 1,-1-1 0,0 1 0,1 0 0,-1 0 0,0 0 0,1 0 0,-1-1 0,0 1-1,1 0 1,-1 0 0,0 0 0,0-1 0,1 1 0,-1 0 0,0 0 0,0-1-1,1 1 1,-1 0 0,0-1 0,0 1 0,0-1-2,14-19 164,32-72 18,14-46-182,-37 82 28,-10 27-24,102-258 32,-103 248-19,-11 37-172,0 20-912,6 5-262,-5-19 540,0 0 1,-1 0-1,0 0 0,0 0 1,0 0-1,0 1 0,-1-1 0,1 0 789,-1 9-4364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59 7 10549,'0'0'2478,"0"0"-682,0 0 351,0 0-1122,0 0-649,3 0-128,314-6 619,-316 6-901,-6 6 7,-28 17 120,-1-2 0,-33 17-93,37-23-88,1 2-1,1 0 1,0 2-1,2 1 1,-6 7 88,22-18-86,0 0 46,1 0 0,0 1 0,0 0 0,1 1 0,-2 2 40,8 0-117,2-8-150,4-3 240,22 1 151,0-2 0,0-2 0,0 0-124,26 0-41,1 1-7,-5 1 119,0-2 0,31-5-71,-13 2-1948,-66 4-706,0-3-1460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61 28 7203,'0'0'4429,"0"0"-2340,0 0 432,0 0-368,0 0-771,0-5-427,0-12-230,0 11-151,0 19-128,-2 4-134,0 1 0,-1-1 0,0 1 0,-2-1 1,-3 8-313,-12 55 421,10 2-273,4 0 1,4 1-1,4 13-148,-1 3 41,0-81-49,0 0 0,1-1 1,0 0-1,2 0 0,0 1 1,3 4 7,-4-13-451,0 0 1,1 0 0,0 0-1,1-1 1,0 1 0,0-1-1,1 0 1,0 0 0,0-1-1,1 0 1,5 5 450,-1-7-4023,-1-5-2087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8500,'0'0'1665,"0"0"-377,0 0 348,0 0-212,0 0-274,4 10 131,3 13-825,-2 1 0,0-1 0,-1 1 1,-2 1-1,0-1 0,-2 2-456,14 362 1441,-13-351-2359,-2-24-2481,1-13-1272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 12502,'0'0'2193,"0"0"-2097,0 0 576,0 0-176,0 0-144,0 0-336,159-10 49,-127 10-65,-7 0-81,-25 0-2496,0 0-2577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9396,'0'0'2025,"0"0"-1243,0 0 645,0 0 123,3 33-242,0 1-986,12 178 1292,-4-64-194,14 54-1420,-14-103 280,-1 99-280,-9-70-8596,-1-128 942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11237,'0'0'3634,"0"0"-1737,0 0 667,0 0-1054,5 0-1065,295 0 846,-169 0-9577,-131 0 2942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9636,'0'0'4597,"0"0"-2889,0 0 55,0 0-373,0 0-734,5 3-15,2 1-433,0-1 0,0 0 0,0-1 0,1 1 0,-1-2 0,1 1 0,-1-1 1,7 1-209,71 0 909,-34-1-677,89 1-151,-81-2-3115,-57 0-1910,-2 0-4257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125 79 8500,'0'0'3530,"0"0"-1329,0 0 360,0 0-774,0 0-845,-8 8 176,-4 4-840,0 1 0,1 0 0,1 1 0,0 0 0,1 1-1,0 0 1,2 0 0,-1 1 0,2 0 0,0 0 0,0 5-278,1 6 40,2 0-1,1 0 1,1 1-1,1-1 1,4 18-40,-4-42 0,0-1 0,1 1 0,-1 0 0,1 0 1,0-1-1,0 1 0,0 0 0,0-1 0,1 1 1,-1-1-1,1 0 0,-1 1 0,1-1 0,0 0 1,0 0-1,0 0 0,0 0 0,0 0 0,0 0 1,1-1-1,-1 1 0,1-1 0,-1 0 0,1 0 1,-1 1-1,1-2 0,0 1 0,1 0 0,9 2 4,0-1 1,1 0-1,-1-1 0,1-1 0,7 0-4,-6 0 8,-6-1-19,-1 0 0,1 0 0,-1-1 0,0 0 0,1-1 0,-1 0-1,0 0 1,0-1 0,-1 1 0,1-2 0,-1 1 0,0-1 0,0 0 0,0-1 0,-1 0-1,0 0 1,0 0 0,0 0 0,1-3 11,4-6-113,-1 0 1,0 0-1,-1-1 0,0 0 1,-2 0-1,0-1 0,0 0 1,2-15 112,-4 4-344,0 1-1,-3-1 1,0 1 0,-1-1 0,-2 0 0,-1-2 344,2 27-45,-1 0 0,1 0-1,0 0 1,-1 0 0,1 0 0,-1 0 0,0 0 0,0 0-1,0 0 1,-1 1 0,1-1 0,-1 0 0,1 1 0,-1-1 0,0 1-1,0-1 1,0 1 0,0 0 0,-1 0 0,1 0 0,0 0 0,-1 0-1,0 0 1,1 1 0,-1-1 0,0 1 0,0 0 0,-1-1 45,-8-1-67,-1 1 1,1 0-1,0 1 1,-1 0 0,1 1-1,-8 1 67,-2-1-151,11 0 137,1 1 0,-1 0 1,0 0-1,0 1 1,0 1-1,-6 1 14,12-2-187,0 0 0,0 0 0,1 1 1,-1-1-1,0 1 0,1 0 0,0 0 0,-1 1 1,2-1-1,-1 1 0,0 0 0,0 0 0,-2 4 187,5-7-262,1 0 1,-1 0-1,0 0 0,1 0 0,-1 1 0,1-1 0,0 0 1,-1 0-1,1 0 0,0 1 0,0-1 0,0 0 0,0 0 1,0 1 261,0 12-5782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1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1 0 10981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325 0 10981,'186'49'1545,"-147"-40"-265,-39-8-1147,1-1 0,0 1 0,-1 0 0,1-1 0,0 1 0,-1-1 0,1 1 0,-1 0 0,1 0 0,-1-1 0,1 1 0,-1 0 0,1 0 0,-1 0 0,0-1-1,1 1 1,-1 0 0,0 0 0,0 0 0,0 0 0,0 0 0,0 0 0,0 0 0,0-1 0,0 1 0,0 1-133,1 5 529,1 5-170,18 113 1408,-5 2 0,-2 76-1767,-13-176 15,0 5 18,-1 0 0,-4 23-33,3-44 10,0-1-1,0 1 1,-2-1-1,1 0 1,-1 0 0,-1 0-1,1 0 1,-2-1 0,-5 8-10,0-1 4,-1-1 1,0 0 0,-2-1 0,1 0 0,-2-1-1,1-1 1,-2 0 0,0-2 0,0 1-1,-1-2 1,0 0 0,0-1 0,-1-1 0,0 0-1,-1-1 1,1-2 0,-1 1 0,0-2-1,-7 0-4,-21-1-555,1-2 1,-27-3 554,69 2-224,1 1 0,0-1 1,0 1-1,-1-1 0,1 0 1,0 0-1,0-1 0,0 1 1,0-1-1,0 1 0,1-1 1,-2-1 223,-23-24-4896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27 7459,'0'0'2834,"0"0"-326,0 0 23,0 0-487,0 0-497,0 0-253,0-5-251,0-12-160,0 13-37,0 4-155,0 5-251,0-2-403,0 95 1006,4-1 1,11 57-1044,5-2 1465,-1 109-1465,-8-149-91,-11-112-768,0 0-819,0 0-953,-2 0-1701,-7 0-2741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17 10805,'0'0'3506,"0"0"-1698,0 0 609,0 0-1184,0 0-865,0 0 128,112-7 273,-62 4-305,-3 0-368,-3 3 0,-8-3-96,-8 3 80,-10 0-80,-3 0-128,-4 0-240,-11 0-2866,0 0-2896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26 12758,'0'0'2540,"0"0"106,0 0-490,0 0-1153,0 0-251,8 0-293,370 0 486,-356 0-1080,-1-1 1,0-2-1,1 0 1,-1-1-1,11-4 135,-29 7-645,5-1 180,-7-2-4945,-1 4 533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0 10357,'0'0'2537,"0"0"-77,0 0 280,0 0-996,0 0-738,0 10 710,-2 88-577,1 4-304,5 19-835,8-57 23,-9-50-45,0 1 0,0-1 1,-2 1-1,1 5 22,-2-19-1507,0-1-1124,0 0-2145,0 0-3273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2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0 114 12005,'0'0'1865,"0"0"747,0 0-443,0 0-958,0 0-509,2-1-152,-1 0-525,-1 1 1,1-1 0,-1 1-1,1-1 1,0 1 0,0 0-1,-1-1 1,1 1 0,0 0-1,0 0 1,-1 0 0,1 0-1,0 0 1,0-1 0,0 1-1,-1 1 1,1-1 0,0 0-1,0 0 1,0 0 0,-1 0-1,1 0 1,0 1 0,0-1-1,-1 0 1,1 1 0,0-1-1,-1 0 1,1 1 0,0-1-1,-1 1 1,1-1-1,-1 1 1,1 0 0,-1-1-1,1 1 1,-1-1 0,1 2-26,23 32 847,-15-19-599,10 12 0,-2 2 1,-1 0-1,-1 1 1,-2 1-1,-1 0 1,-1 1-1,4 21-248,20 80 555,38 86-555,-73-218 0,1 1-1,-1-1 1,1 1-1,0-1 1,-1 1-1,1-1 1,0 0-1,0 1 1,0-1-1,0 0 0,0 0 1,0 0-1,0 0 1,0 0-1,1 1 1,-1-2 6,-1 0-1,1 0 0,-1 0 1,1 1-1,0-1 0,-1 0 1,1 0-1,-1 0 0,1 0 1,-1 0-1,1 0 0,0 0 1,-1 0-1,1-1 0,-1 1 1,1 0-1,-1 0 1,1 0-1,0-1 0,-1 1 1,1 0-1,-1 0 0,1-1 1,-1 1-1,0-1 0,1 1-5,2-3 17,-1 0 0,1 0 0,-1 0-1,0 0 1,0 0 0,0-1 0,0 1 0,-1-1-1,1 1 1,0-3-17,9-36 378,-2-1 0,1-16-378,6-30 495,21-64 426,24-51-921,-45 160 96,18-31-96,-13 28 13,-18 43-21,-2 4-83,-1 0-191,0 4-209,2 21-1017,0 0 0,2-1 0,3 7 1508,1 11-3571,-6-19-839,-2-6-1451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2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22 11301,'0'0'1497,"0"0"893,0 0-79,0 0-812,0 0-483,0 13-63,0 16-576,1 97 727,-1-123-1098,1 0 0,-1 0 0,1 0 0,0-1 0,0 1 0,0 0 0,0-1 0,1 1 0,-1-1 0,0 1 0,1-1 0,0 1 0,0-1 0,0 0 0,0 0 0,0 0 0,0 0 0,0 0 0,1-1 0,-1 1 0,1-1 0,-1 1 1,1-1-1,-1 0 0,1 0 0,0 0 0,0 0 0,-1-1 0,1 1 0,1-1-6,13 3 20,1-1 0,-1 0 0,1-1 1,13-2-21,-11 1 28,-8 0 5,-3 0-4,0 0-1,0-1 1,-1 1-1,4-2-28,-8 1 9,-1 0-1,-1 0 0,1 0 0,0 0 0,0-1 0,0 1 1,0-1-1,-1 1 0,1-1 0,-1 0 0,0 0 1,1 0-1,-1-1 0,0 1-8,3-5 12,0 1 1,0-1 0,-1 0-1,0 0 1,0 0-1,-1 0 1,0-1 0,0 1-1,-1-1 1,0 0-1,0-3-12,1-12 52,-1-1-1,0 1 0,-3-7-51,1 27 1,0 1 0,0 1 0,0-1 0,0 1 0,0-1 0,-1 1 0,1 0 0,0-1 0,-1 1 0,0 0 0,1 0 0,-1-1 0,0 1 0,1 0 0,-1 0 0,0 0 0,0 0 0,0-1 0,0 2 0,0-1 0,0 0-1,0 0 1,0 0 0,-1 0 0,1 1 0,0-1 0,0 0 0,-1 1 0,1-1 0,0 1 0,-1 0 0,1-1 0,-1 1 0,0 0-1,-8-1-6,0 0 1,0 0-1,0 1 0,-9 2 6,-4-1-19,-7-2-99,-35 1 277,59 0-253,0 1 1,1 0-1,-1 0 1,0 0-1,1 1 1,-1 0-1,1 0 1,-1 0-1,-1 2 94,6-3-2694,1-1-3216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6099,'0'0'6192,"0"0"-4351,0 0-473,0 0-498,0 0-438,15 0 182,64-1 300,179 2 584,-239 0-1487,0 0 0,11 4-11,-25-5 0,-1 1 0,1 0 0,-1 0 0,0 1 0,0 0 0,1-1 0,-1 1 0,0 1-1,-1-1 1,1 1 0,0-1 0,-1 1 0,3 2 0,-5-2 3,1 1-1,-1 0 1,1-1-1,-1 1 1,0 0-1,0 0 1,-1 0-1,1 0 1,-1 0-1,0-1 1,0 1 0,0 0-1,-1 0 1,1 0-1,-1 0 1,0 0-1,0 0 1,0-1-1,-1 1 1,1 0-1,-1 1-2,-8 6 18,0-1-1,-1 0 1,0 0-1,-1-1 1,0 0-1,-8 4-17,-12 9 120,-71 50-81,56-42-68,2 3 0,1 1-1,1 3 1,-6 9 29,48-45-1,-1 1 1,0 0-1,-1 0 0,1 0 0,0 1 0,1-1 1,-1 1-1,0-1 0,1 1 0,-1 0 1,1 0-1,0-1 0,0 1 0,0 0 0,0 0 1,1 0-1,-1 1 1,5-1-214,31-1 417,1-1 0,12-2-203,9-1 296,-12 0-161,0-3 0,1-2 0,-2-2 0,1-2 0,20-9-135,-52 17 13,21-5-11,29-3-2,12-3-4297,-70 11 477,-5 2-1930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150 1 11877,'0'0'1060,"0"0"511,0 0-149,0 0-11,0 0 185,-22 35-105,22-35-1491,-91 154 1198,86-145-1121,0-1 0,1 2 1,0-1-1,0 0 0,1 1 1,0 0-1,1 0 0,0-1 0,1 1 1,0 1-1,0-1 0,2 9-77,-1 6 175,-2 43 54,3 0 1,3 0-1,3 0 0,7 25-229,-7-61 8,7 36 55,3 0-1,8 15-62,-18-63-42,1-1-1,1 0 0,0-1 1,2 0-1,0 0 1,0-1-1,2 0 0,0-1 1,11 10 42,-19-21-371,1 0 1,-1 0-1,1-1 1,0 0-1,6 3 371,6-2-7416,-17-5-1219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2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14 2401,'0'0'6560,"0"0"-4412,0 0-184,0 0-286,0 0-833,2-3-628,-2 3-206,0-1 1,0 1 0,0-1 0,0 1 0,0-1 0,0 1-1,0-1 1,0 1 0,1 0 0,-1-1 0,0 1 0,0-1-1,1 1 1,-1 0 0,0-1 0,0 1 0,1-1 0,-1 1-1,0 0 1,1 0 0,-1-1 0,1 1 0,-1 0 0,0 0-1,1-1 1,-1 1 0,1 0 0,-1 0 0,0 0 0,1 0-1,-1-1 1,1 1 0,-1 0 0,1 0 0,-1 0 0,1 0-1,-1 0 1,1 0-12,0 1 68,0 0 1,0 1-1,0-1 0,0 0 0,-1 0 0,1 0 0,0 1 1,-1-1-1,1 0 0,-1 1 0,1-1 0,-1 0 1,0 1-69,10 51 1638,-1 105 868,-9 87-2506,-2-96 170,2-2-2061,0-144-1244,0-3-1729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20 10021,'0'0'2785,"0"0"-2113,0 0 641,0 0-785,0 0 304,0 0-47,75-20-753,-28 20 0,4 0 96,-1 0-128,-10 0-192,-8 0-1873,-17 0-416,-15 0-913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9476,'0'0'2073,"0"0"-1456,0 0 375,0 0 419,0 0-218,13 34-81,42 118-218,-47-124-602,0 0 0,-2 1 0,2 24-292,-1-3 274,13 71 178,-6 1 0,-2 122-452,-12-218-57,1 1 107,-1-1 1,-2 0-1,-4 23-50,5-43-72,-1 0-1,1 0 1,-1 0-1,0 0 1,0-1-1,-1 1 1,0-1-1,0 1 1,0-1-1,-1 0 0,0 0 1,0 0-1,0-1 1,0 1-1,-1-1 1,1 0-1,-6 3 73,8-6-250,0 0-1,1 0 0,-1 0 1,0 0-1,0 0 1,0-1-1,0 1 1,0-1-1,0 0 0,0 1 1,0-1-1,0 0 1,-2 0 250,-21 0-5421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 12486,'0'0'992,"0"0"577,0 0-16,0 0-1233,0 0-144,0 0 80,0 0 240,87-4 321,-55 4-289,1 7-368,-1-1-144,-3-2 144,0 2-144,-4-3 16,0 1-64,4 2-160,-22-6-3058,-3 0-2224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 8404,'0'0'3423,"0"0"-1897,0 0 235,0 0-489,0 0-712,18 1 43,-1 0-395,7 2 76,0-2 1,0-1-1,-1-1 1,1-1-1,5-1-284,-9-1 138,0 1 0,0 2 0,6-1-138,11 2-2695,-37 0-2085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391 98 8020,'0'0'3401,"0"0"-1869,0 0 135,0 0-653,0 0-494,-8 1 430,-89 8 1155,97-36-2385,0 23 196,0-1 0,0 1 0,1-1 0,-1 0 1,1 1-1,0-1 0,1 1 0,-1 0 0,1-1 1,1-3 83,-1 6-6,-1 0 1,1 0 0,-1 0-1,1 0 1,0 1 0,0-1-1,0 0 1,0 1 0,0 0-1,0-1 1,0 1 0,0 0-1,0 0 1,1 0 0,-1 0-1,0 0 1,1 1 0,-1-1 0,1 1-1,-1 0 1,1-1 0,-1 1 5,75 0-214,-76 0 213,0 0-1,0 1 0,0-1 1,0 0-1,0 1 1,0-1-1,0 1 0,0-1 1,0 1-1,-1 0 1,1-1-1,0 1 1,0 0-1,-1 0 0,1-1 1,0 1-1,-1 0 1,1 0-1,-1 0 0,1 0 1,-1 0-1,1 0 1,-1 0-1,0 0 1,1 0-1,-1 0 0,0 0 1,0 0-1,0 0 1,0 0-1,0 0 1,0 1 1,1 44 53,-2-33-40,2 2 2,-2 1 0,0-1 1,-1 0-1,-2 10-15,2-18 14,0 0 0,-1 0 0,0 0 1,0 0-1,-1 0 0,0-1 0,0 0 0,0 0 1,-1 0-1,-3 4-14,-9 7 41,-1 0-1,-1-1 1,-1-1 0,0-1-1,0-1 1,-19 9-41,1-3-5,-1-2 0,-1-1 0,-20 4 5,53-18-164,0 0 0,0-1 0,-1 0 0,1 0 0,-1 0 0,-5-1 164,12-3-94,0-1 1,0 1 0,0-1-1,1 1 1,0-1-1,-1 0 1,1 1-1,0-1 1,1 1-1,-1-3 94,1 2-60,-2-1 71,2 1 0,-1 0 0,1 0 0,-1 0 0,1 0 0,0 0 0,0 0 0,1 0-1,-1 0 1,1 1 0,0-1 0,0 0 0,0 1 0,1 0 0,-1-1 0,1 1 0,0 0 0,-1 0 0,1 0 0,1 1 0,-1-1 0,0 1 0,1 0 0,-1 0 0,1 0 0,0 0 0,-1 0 0,1 1 0,0 0 0,0 0 0,0 0 0,0 0 0,0 0 0,1 1 0,-1 0 0,1 0-11,103-1 925,-105 1-907,1 1 1,-1-1-1,1 1 0,-1 0 0,0-1 0,1 2 0,-1-1 0,0 0 0,0 1 0,0-1 0,0 1 0,0 0 0,0 0 1,0 0-1,-1 0 0,1 0 0,1 2-18,5 7 50,1 1-1,-1 0 1,5 10-50,-10-14 9,1-1-1,0 0 1,0 0-1,1 0 1,-1 0-1,1-1 1,1 0-1,-1 0 1,8 4-9,-8-7 10,0-1-1,1 0 1,-1-1 0,0 0-1,1 0 1,-1 0-1,1-1 1,-1 0 0,1 0-1,-1 0 1,4-1-10,16-1 9,-15 2-142,0-1 1,1 0-1,-1-1 1,0 0-1,0-1 1,6-2 132,-7 1-738,0 0-1,0 0 1,-1-1 0,0-1 0,0 1 0,4-5 738,5-9-4362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62 8820,'0'0'1862,"0"0"-200,0 0-512,0 0-528,0 0 23,0 0 380,29-3 173,12-1-797,28-3 791,25 2-1192,91 3 1019,118-6-139,130-24-683,-398 31-1371,-25 1-1563,-9 0-1753,-1 0-4404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9540,'0'0'3172,"0"0"-642,0 0 31,0 0-952,0 0-806,0 0-505,0 15-49,0 622 2031,0-359-7490,0-277 341,0-1-2940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17 9508,'0'0'3746,"0"0"-2417,0 0 1136,0 0-1649,0 0-416,0 0 417,126-3 95,-72 3-496,11 0-224,-3 0-192,-8 0 0,-11 0 0,-18 0 0,-7 0-848,-11-4-1169,-7 1-2065,0-3-2593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3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1 1 6659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213 155 6659,'-69'-6'4672,"68"6"-4289,-1 0 1,1 0 0,0 0 0,0 0-1,0 0 1,0 0 0,0-1 0,0 1 0,0 0-1,0-1 1,-1 1 0,1-1 0,0 1-1,0-1 1,0 1 0,0-1-384,-7-1 695,-90 2 1634,97 0-2087,1-4-97,0-17-164,-1 12 8,1 0 1,0-1-1,0 1 1,1 0-1,1 1 1,-1-1-1,1-1 11,-1 8-4,0-1-1,0 1 1,1 0-1,-1-1 0,0 1 1,1 0-1,-1 0 1,1 0-1,0 0 1,0 0-1,0 0 0,0 0 1,0 1-1,0-1 1,0 1-1,0 0 0,1-1 1,-1 1-1,0 0 1,1 0-1,-1 1 0,1-1 1,-1 0-1,1 1 1,0-1-1,-1 1 0,1 0 5,4-1-53,0 0 0,0 1 0,0 0 0,0 0 0,4 1 53,-9 0-4,0-1 0,0 0 0,0 1 0,0 0 0,0 0 0,-1-1-1,1 1 1,0 0 0,-1 0 0,1 0 0,0 1 0,-1-1-1,1 0 1,-1 1 0,0-1 0,1 0 0,-1 1 0,0 0 0,0-1-1,0 1 1,0 0 4,3 7-6,-1 1 0,1-1 0,-2 1 0,1 0 0,-1 0 0,-1 0 0,0 0 0,0 6 6,-1 7 19,0 1 0,-2-1-1,-1 5-18,1-20 6,0 0 0,0-1 0,-1 1 0,0-1 0,-1 1 0,0-1-1,0 0 1,0 0 0,-1-1 0,0 1 0,0-1 0,-2 2-6,-2 1 19,-1 1 0,0-1 0,-1 0 0,0-1-1,0 0 1,-12 5-19,21-12 2,0 0 0,-1 0-1,1 0 1,-1 0-1,1-1 1,-1 1-1,1-1 1,-1 0 0,1 1-1,-1-1 1,1 0-1,-3-1-1,-1 1-83,7 13-424,1-10 512,-1-1-1,1 1 1,0-1-1,-1 0 0,1 0 1,0 0-1,1 0 0,-1 0 1,0 0-1,0 0 0,1-1 1,-1 1-1,3 0-4,35 17 74,-27-16-23,-1-1 0,1 0 0,0-1 0,0-1 0,12 0-51,-6-1 87,-15 1-72,-1 0 0,1 0 0,-1-1 1,0 0-1,1 1 0,-1-1 0,0-1 0,0 1 1,1 0-1,-1-1 0,1 0-15,-3 1-230,1 0 1,-1 0-1,1 0 0,-1 0 1,0 0-1,1-1 1,-1 1-1,0 0 0,0-1 1,0 1-1,0 0 0,0-1 1,0 0-1,-1 1 0,1-1 1,0 1-1,-1-1 0,1 0 1,-1 1-1,0-1 0,0 0 1,1-1 229,-1-10-6430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92 221 10661,'0'0'2401,"0"0"-592,0 0 42,0 0-872,0 0-442,-12 15 178,-41 50 61,50-61-739,0 1-1,0-1 1,0 1 0,1 0 0,0 0-1,0 0 1,0 0 0,0 0-1,1 0 1,0 1 0,0-1-1,0 0 1,1 1 0,0-1-1,0 1 1,0-1 0,1 1-37,-1 13 86,0-16-80,1-1 1,-1 0 0,0 1 0,1-1-1,-1 0 1,1 1 0,0-1-1,0 0 1,0 0 0,0 0 0,0 0-1,0 0 1,1 0 0,-1 0 0,1 0-1,-1 0 1,1-1 0,0 1-1,-1 0 1,1-1 0,0 0 0,0 1-1,0-1 1,0 0 0,0 0 0,1 0-1,-1 0 1,0 0 0,0-1-1,1 1 1,-1-1 0,1 1-7,12 1 51,0 0 1,0-1-1,0 0 0,13-1-51,-10-1 33,-9 1-29,5 1 10,-1-2 1,0 0 0,1 0-1,-1-1-14,-8 1 11,-1 0-1,1-1 1,-1 0 0,0 1-1,1-1 1,-1-1 0,0 1-1,0 0 1,-1-1-1,1 0 1,0 0 0,-1 0-1,1-1-10,12-14-4,-1 0 0,0-1-1,-2 0 1,0-1-1,-1-1 1,-2 0 0,0 0-1,-1-1 1,-1-1-1,0 1 1,-2-1 0,-1 0-1,-1-1 1,0-12 4,-3 21-53,0 5 9,-1 1 0,0-1 0,0 1 0,-1-1 0,0 1-1,-1-3 45,1 11-3,1 0-1,-1-1 1,1 1-1,-1 0 1,0 0-1,1 0 0,-1 0 1,0 0-1,0 0 1,0 0-1,0 1 0,0-1 1,0 0-1,0 0 1,0 1-1,0-1 1,0 0-1,0 1 0,0-1 1,0 1-1,-1 0 1,1-1-1,0 1 0,0 0 4,-33-1-85,23 1 43,-1 0 25,0 1 1,0 1-1,1 0 1,-1 0-1,0 1 1,1 0-1,0 1 0,0 1 1,0 0-1,-9 5 17,5-1 9,0 1 1,1 1-1,0 0 0,1 1 0,0 0 0,1 1 1,0 1-10,7-8-61,1-1 1,-1 1-1,1 1 1,1-1-1,-1 0 1,1 1 0,0 0-1,1 0 1,0-1-1,0 2 1,0-1-1,1 0 61,-2 35-6160,3-39 1275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310 0 9348,'0'0'3207,"0"0"-1585,0 0 91,0 0-702,0 0-272,1 27 198,8 177 330,6 196 747,-14-386-1977,-2-1 0,0 1 0,0-1 0,-2 1 0,-2 11-37,3-19 22,0-1 1,0 0-1,-1 1 0,0-1 0,1 0 0,-2 0 1,1-1-1,-1 1 0,1-1 0,-1 1 1,0-1-1,-1-1 0,1 1 0,-4 2-22,-1 0 30,0-1-1,-1 0 1,0-1-1,0 0 1,0 0-1,0-1 1,-1 0-1,1-1 1,-8 1-30,-13 0-432,0-1 1,-14-1 431,38-1-176,7 0 176,-3 0-418,0 0 0,0 0 1,0 0-1,0 0 1,0-1-1,0 1 1,0-1-1,-2-1 418,-17-14-6539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6451,'0'0'1830,"0"0"-232,0 0 22,0 0-548,0 0 131,0 0 259,0 2 5988,0-1-7459,0-1-1,0 0 1,1 1 0,-1-1 0,0 1 0,0-1-1,1 0 1,-1 1 0,0-1 0,0 0 0,1 1-1,-1-1 1,0 0 0,1 1 0,-1-1 0,0 0-1,1 0 1,-1 1 0,1-1 0,-1 0 0,0 0-1,1 0 1,-1 0 0,1 1 0,-1-1 0,1 0-1,-1 0 1,0 0 0,1 0 0,-1 0 0,1 0-1,-1 0 1,1 0 0,-1 0 9,119 4 357,14-6-357,-12 0 14,38 2 15,-158 0-442,-1 0-865,0 0-1510,0 0-2092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4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 11605,'0'0'2986,"0"0"-273,0 0-456,0 0-944,0 0-486,0-3 402,0 7-767,0 348-982,0-351-3253,0-1-1896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11333,'0'0'1673,"0"0"565,0 0-23,0 0-1012,0 0-499,2 0-221,0 1-407,0-1 1,1 1-1,-1 0 0,0 0 1,0-1-1,0 1 0,0 1 1,0-1-1,0 0 0,0 0 0,-1 1 1,1-1-1,0 1 0,-1 0 1,1-1-1,-1 1 0,0 0 1,1 0-1,-1 0 0,0 0 1,0 0-77,27 55 693,-20-38-452,120 277 1213,-126-292-1449,84 165 159,-68-140-124,1 0 0,1-1 0,1-1-1,12 11-39,-29-34 1,-3-3-3,0 0-1,0-1 1,0 1 0,-1 0 0,1 0-1,0 0 1,-1-1 0,1 1-1,-1 0 1,1 0 0,-1 0 0,1 0-1,-1 0 1,1 0 0,-1 0 0,0 0-1,0 0 1,1 1 0,-1-1 2,0 0 77,0-1-42,0 0 7,0 0-37,0 0 1,0 0-1,0 0 0,1 0 0,-1 0 0,0 0 0,0 0 0,0 1 0,0-1 0,1 0 0,-1 0 0,0 0 0,0 0 0,0 0 0,1 0 0,-1 0 0,0 0 0,0 0 0,1 0 0,-1 0 0,0 0 0,0 0 0,0 0 0,0-1 0,1 1 0,-1 0 0,0 0 0,0 0 0,0 0 0,1 0 0,-1 0 0,0 0 0,0-1 0,0 1 0,0 0 0,0 0 0,1 0 0,-1 0 1,0 0-1,0-1 0,0 1 0,0 0 0,0 0 0,0 0 0,0-1 0,0 1 0,0 0 0,0 0 0,0 0 0,0-1 0,1 1 0,-1 0-5,5-10 70,1 1 0,-1-1 1,-1 0-1,0-1 0,0 1 1,2-10-71,3-8 61,127-320 4,-97 255-64,-37 87-2,4-8 18,0 1 1,-1-2-1,0 1 0,-1 0 0,-1-1 0,-1 0 0,0 1 1,0-4-18,0 17-657,-1 0 1,1 1 0,0-1-1,0 1 1,0-1 0,0 1-1,0-1 1,0 1 0,0 0 0,0 0-1,0 0 1,0 0 0,0 0-1,2 1 657,1-1-2118,2 0-3319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79 103 6067,'0'0'5613,"0"0"-2953,0 0-488,0 0-996,0 0-432,0 0-154,-11 8 587,-34 29-513,43-34-637,-1 0 1,1 1-1,0 0 1,0-1-1,0 1 1,0 0-1,0 0 1,1 0-1,0 0 1,0 0-1,0 0 1,0 0-1,1 1 1,0-1-1,0 0 1,0 0-1,0 1 1,0-1-1,1 2-27,0 11 22,-1-16-17,0 1 1,1-1-1,-1 1 0,1-1 1,-1 1-1,1-1 0,0 0 1,-1 1-1,1-1 0,0 0 1,0 1-1,0-1 0,0 0 1,0 0-1,0 0 0,0 0 1,1 0-1,-1 0 0,0 0 1,0 0-1,1 0 0,-1-1 1,1 1-1,-1 0 0,1-1 1,-1 1-1,1-1 0,-1 0 1,1 1-1,-1-1 0,2 0-5,8 2 29,1-1 0,-1 0 0,13-1-29,-20 0 7,27 1 29,-22 0-26,0 0 1,0-1-1,0 0 0,0 0 0,0-1 1,0 0-1,0-1 0,0 0 0,0 0 1,3-3-11,1-3 6,-1-1 1,0 0-1,-1-1 1,0 0-1,-1-1 1,0-1-1,1 0-6,-7 7 2,0-1-1,-1 1 0,1-1 1,-1 0-1,0 1 1,-1-1-1,1-1 1,-1 1-1,0 0 1,-1-2-2,2-6 18,-2-1 0,1 0 0,-2-13-18,0 26-3,0 0 0,-1 0-1,1 0 1,0 0-1,-1 0 1,1 0 0,-1 0-1,0 0 1,0 0-1,1 1 1,-1-1 0,-1 0-1,1 0 1,0 1-1,0-1 1,-1 0 0,1 1-1,0 0 1,-1-1-1,0 1 1,1 0 0,-1-1-1,0 1 1,0 0-1,1 1 1,-1-1 0,0 0-1,0 0 1,0 1-1,0-1 1,0 1 0,-2-1 3,-10-1-34,1 1 1,-1 0 0,0 0-1,-13 3 34,3-2 0,20 0-11,-12 0-7,0 1 1,1 0 0,-11 2 17,22-2-5,0 0 1,0 0-1,0 0 1,0 0-1,1 1 1,-1-1-1,1 1 1,-1 0-1,1 0 1,0 0 0,0 0-1,-1 1 1,2-1-1,-1 1 1,0 0-1,0 0 1,0 2 4,-2 9-732,5-7-2503,0-5 1311,0-2-3846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6 10213,'0'0'2532,"0"0"-259,0 0 189,0 0-613,0 0-408,6-4-286,-6 4-1143,0 0 0,0-1 1,0 1-1,0 0 0,0 0 0,0 0 0,1 0 0,-1 0 0,0 0 0,0 0 0,0 0 0,0 0 1,0 0-1,0 0 0,0 0 0,1 0 0,-1-1 0,0 1 0,0 0 0,0 0 0,0 0 0,0 0 1,0 0-1,1 0 0,-1 0 0,0 0 0,0 0 0,0 0 0,0 1 0,0-1 0,0 0 1,1 0-1,-1 0 0,0 0 0,0 0 0,0 0 0,0 0 0,0 0 0,0 0 0,0 0 0,1 0 1,-1 0-1,0 1 0,0-1 0,0 0 0,0 0 0,0 0 0,0 0 0,0 0 0,0 0 0,0 0 1,0 1-1,0-1 0,0 0 0,0 0 0,0 0 0,0 0 0,0 0 0,0 0 0,0 1 1,0-1-1,0 0 0,0 0-12,0 515 4425,0-341-6137,0-2-3480,0-171 2081,0-1-1709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14 10373,'0'0'3375,"0"0"-1161,0 0-18,0 0-828,0 0-546,0-1-758,0 1-1,0-1 1,0 1 0,0-1 0,0 1-1,0-1 1,0 1 0,1-1-1,-1 0 1,0 1 0,0-1-1,0 1 1,0-1 0,1 1 0,-1-1-1,0 1 1,0-1 0,1 1-1,-1-1 1,0 1 0,1 0 0,-1-1-1,1 1 1,-1 0 0,1-1-64,16 2 444,-1 1 0,1 1 0,-1 0 0,0 1 0,2 2-444,34 7 288,3-3 2,24 0-290,-21-7-3495,-58-3 201,0 0-1882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 10597,'0'0'2102,"0"0"123,0 0 0,0 0-704,0 0-478,6 0 16,570 0 1684,-570 0-2952,13 0 547,-19 0-423,1-1-1,-1 1 0,0 0 1,1 0-1,-1 0 0,1 0 1,-1 0-1,0 0 0,1 0 1,-1 0-1,1-1 0,-1 1 1,0 0-1,1 0 0,-1-1 1,0 1-1,1 0 0,-1 0 1,0-1-1,0 1 1,1 0-1,-1-1 0,0 1 1,0-1-1,1 1 0,-1 0 1,0-1-1,0 1 0,0 0 1,0-1-1,0 1 0,0-1 1,1 1 85,-1-1-2706,0 1-2040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 7972,'0'0'5882,"0"0"-2987,0 0-254,0 0-736,0 0-851,0-7 197,0 3-1183,0 6 499,0 431 2384,0-432-2956,2 23-1122,-2-24 1041,0 1 1,0 0-1,0-1 0,0 1 0,0 0 0,0-1 1,0 1-1,1 0 0,-1-1 0,0 1 0,0-1 1,1 1-1,-1 0 0,0-1 0,1 1 0,-1-1 1,1 1-1,-1-1 0,1 0 0,-1 1 0,1-1 1,-1 1-1,1-1 0,-1 0 0,1 1 0,0-1 0,-1 0 1,1 0-1,-1 1 0,2-1 86,-2 0-4154,0 0-2558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123 1 1537,'0'0'7675,"0"0"-4535,0 0-1040,0 0-294,0 0-333,-5 4-67,-17 12-320,21-15-1038,0 0 1,1 0 0,-1 0 0,1 0 0,-1 0 0,0 0 0,1 0-1,0 0 1,-1 0 0,1 0 0,0 0 0,-1 0 0,1 0 0,0 1-1,0-1 1,0 0 0,0 0 0,0 0 0,0 0 0,0 1 0,1-1 0,-1 0-1,0 0 1,1 0 0,-1 0 0,1 0 0,-1 0 0,1 0 0,-1 0-1,1 0 1,0 0 0,-1 0 0,1 0 0,0 0 0,0 0-49,6 2 147,-1 0 1,1 0 0,-1-1-1,1 0 1,0-1 0,-1 1-1,1-1 1,6 0-148,63 1 682,-55-2-590,204 0-70,-224 0-105,-1 3 87,0 0 1,0 0-1,-1 0 0,1 0 0,-1 0 1,1-1-1,-1 1 0,0 0 1,0 0-1,-1 0 0,1-1 1,0 1-1,-1 0-4,-28 29 13,28-30-13,-35 32-5,-146 145 94,148-141-98,1 2 0,3 1-1,-26 45 10,42-62 10,-20 38 62,32-55-93,0-1 1,1 1-1,0-1 0,0 1 0,1 0 0,-1 0 0,1 0 0,0 6 21,5-13-128,26 0 166,-2 1 14,1-1-1,-1-2 1,0 0-1,0-2 1,18-6-52,-7-1-176,243-67 298,-97 33-4502,-180 44 1074,-5 1-1608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48 31 9636,'0'0'2690,"0"0"-359,0 0 479,0 0-889,0 0-662,-3 4-312,-2 7-758,-1 1 1,2-1-1,0 0 0,0 1 1,1 0-1,0 0 0,0 7-189,0 16 153,1 0-1,2 5-152,0-36-5,0-1-1,0 1 1,1-1 0,-1 1-1,1-1 1,0 1-1,0-1 1,0 0 0,1 1-1,-1-1 1,1 0 0,-1 0-1,1 0 1,0 0 0,0 0-1,1-1 1,-1 1 5,2 1 3,1 0 0,-1-1 1,1 1-1,-1-1 0,1 0 1,0-1-1,0 1 0,1-1 1,-1 0-1,2 0-3,10 2 28,0 0 0,0-1 0,0-1 0,0-1-1,1-1 1,11 0-28,-25-1-1,-1 1-1,1 0 0,-1-1 0,0 1 0,1-1 0,-1 0 0,1 0 1,-1-1-1,0 1 0,0-1 0,0 0 0,0 1 0,0-1 1,0 0-1,0-1 0,-1 1 0,3-3 2,-2 1-6,1 0-1,-1-1 0,-1 0 1,1 0-1,-1 0 1,1 0-1,-1 0 1,-1 0-1,1 0 1,0-5 6,1-12-11,-1 0-1,-1 0 1,-1 0 0,-1 1 0,-1-9 11,1 25-6,1 0-1,-1-1 1,-1 1-1,1 0 1,-1 0-1,0 0 1,0 0 0,0 0-1,-1 0 1,0 0-1,0 1 1,0-1-1,0 1 1,-1 0-1,1 0 1,-1 0-1,-4-2 7,2 2-27,0 0 0,0 0 0,0 0 0,0 1 0,-1 0 0,0 0 0,1 1 0,-1 0 0,0 0 0,0 0 0,-1 1 0,1 0 0,-4 0 27,-7 1-136,2-1 161,0 0 1,0 1 0,0 1-1,0 1-25,12-2-86,1 1-1,0 0 1,-1-1-1,1 1 1,0 0-1,0 1 0,0-1 1,0 0-1,0 1 1,0 0-1,0 0 0,1 0 1,-1 0-1,1 0 1,-1 0-1,1 1 1,0-1-1,-1 1 0,1-1 1,1 1-1,-1 0 87,-1 10-4538,3-3-5101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12790,'0'0'1155,"0"0"659,0 0-205,0 0-601,0 0 217,0 0-14,35 4-381,114 11-310,-81-10-151,0-3 0,3-3-369,5-1-18,-50 2-320,-25 5-2096,-2-3-2210,-5-2-1698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26 12758,'0'0'3441,"0"0"-2688,0 0 880,0 0-449,0 0-608,0 0 209,201-26-401,-165 26-192,1 0-80,-5 0-16,-3 0-96,0 0 0,-11 0-80,-4 0-304,-14 0-2850,0 0-2544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142 23 9540,'0'0'2113,"0"0"-160,0 0 27,0 0-286,0 0-467,0 0-141,0-4-230,0-11-223,0 11-129,-1 14-326,0 0-1,-1 0 1,0 0 0,-1 0 0,1-1 0,-2 1-1,1-1 1,-2 0 0,1 0 0,-1 0 0,-6 8-178,-14 29 272,13-17-220,0 0-1,2 0 1,2 2 0,0-1 0,2 1 0,1 2-52,-2 37-9,3 0 0,3 12 9,1-77 5,-1 0 1,2-1-1,-1 1 0,0 0 1,1 0-1,0-1 0,0 1 1,0 0-1,1-1 0,0 1 1,-1-1-1,2 0 0,-1 1 1,0-1-1,1 0 0,0 0 1,0-1-1,0 1 0,0-1 1,1 1-1,-1-1 0,1 0 1,0 0-1,0 0 0,0-1 1,0 0-1,0 1 0,1-1 1,-1-1-1,1 1 0,-1-1 1,1 0-1,0 0 0,-1 0 1,5 0-6,9 1 6,0 0 1,1-2-1,-1 0 0,1-1 1,-1-1-1,2-1-6,-11 2 5,-1-2-1,1 1 1,-1-1 0,1 0-1,-1-1 1,0 0 0,0 0-1,-1-1 1,1 1 0,-1-2-1,0 1 1,0-1 0,2-3-6,5-8 29,0-1 0,-1 0 0,-1 0 0,-1-1 0,0-1 0,-1 0 0,-2-1 0,0 1 0,5-21-28,4-32 18,-2 0-1,-1-21-17,-8 53-44,-2 2-555,-1-1 0,-2-23 599,-1 63-1,0-1 0,0 1-1,0 0 1,0-1-1,0 1 1,1 0-1,-1-1 1,0 1-1,-1-1 1,1 1 0,0 0-1,0-1 1,0 1-1,0 0 1,0-1-1,0 1 1,0 0 0,0-1-1,-1 1 1,1 0-1,0-1 1,0 1-1,-1 0 1,1-1-1,0 1 1,0 0 0,-1 0-1,1-1 1,0 1-1,0 0 1,-1 0-1,1 0 1,0-1 0,-1 1-1,1 0 1,-1 0-1,1 0 1,0 0-1,-1 0 2,-8-2-25,-1 1 0,1 0-1,-1 0 1,0 1 0,0 0 0,1 1-1,-1 0 1,0 1 0,1 0-1,0 1 1,-9 2 25,7-1-114,0 1 0,0 0 0,0 0 0,1 1 0,0 1 0,1-1 0,-1 2 0,1-1 0,-8 9 114,13-11-623,-9 12-834,9-3-3037,4-7-188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9396,'0'0'4063,"0"0"-2598,0 0-334,0 0-213,0 0-262,4 19 99,27 131 734,-19-56-589,-10-66-784,1 0-1,1 0 0,1-1 1,2 0-1,1 0 1,7 17-116,-13-40 8,1 0-1,-1 0 1,1-1 0,0 1-1,-1 0 1,2-1 0,-1 0 0,0 0-1,1 0 1,0 0 0,-1 0-1,1-1 1,0 0 0,0 0-1,0 0 1,1 0 0,-1 0 0,0-1-1,1 0 1,3 1-8,5 0 19,0-1 0,0 0 1,1 0-1,-1-2 0,0 1 0,8-3-19,-16 2-97,0 0-1,-1 0 1,1-1 0,-1 0-1,1 0 1,-1 0-1,0 0 1,0-1 0,0 1-1,0-1 1,0 0-1,-1-1 1,1 1 0,-1 0-1,0-1 1,0 0-1,2-3 98,-1 2-652,-1-1 0,1 0-1,-1 0 1,0 0-1,-1-1 1,0 1 0,0 0-1,0-1 1,-1 0 0,1 1-1,-2-1 1,1-3 652,-1-10-8393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5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162 37 3105,'0'0'7353,"0"0"-4117,0 0-320,0 0-347,0 0-784,1-6-453,4-18-425,-4 18-280,-3 8-219,-11 9-324,0 2 0,1 0 0,1 0 1,0 1-1,1 0 0,1 1 0,-7 12-84,5-6 1,0 1-1,2 1 1,0 0-1,2 0 0,0 0 1,2 1-1,0 0 1,2 0-1,0 1 0,2-1 1,1 1-1,1-1 1,2 8-1,-3-29-14,0 0 0,1 0 0,0 0 0,0 0 0,0 0 0,0-1 0,0 1 0,0 0 0,1 0 0,-1-1 0,1 1 0,0-1 0,0 0 0,0 1 0,0-1 0,0 0 0,0 0 0,1 0 0,-1-1 1,1 1-1,-1 0 0,1-1 0,0 0 0,-1 1 0,1-1 0,0 0 0,0-1 0,0 1 14,11 2-108,-1-1-1,1 0 1,0-1 0,0 0-1,7-1 109,-19 0-9,0 0-12,-1-1 1,1 1-1,-1-1 1,1 1-1,0-1 0,-1 1 1,0-1-1,1 0 0,-1 0 1,1 0-1,-1 1 1,0-2-1,0 1 0,1 0 1,-1 0-1,0 0 1,0 0-1,0-1 0,0 1 1,0 0-1,-1-1 1,1 1-1,0-1 0,-1 1 1,1-1-1,-1 1 1,1-1-1,-1 0 21,3-10-29,0 1 0,-1 0 0,0-10 29,-1 10-51,1-3 2,0 0 1,-1 0-1,-1-1 0,-1-10 49,20 25-331,-9 0 311,7 1 33,1-1 1,0-1-1,-1 0 0,1-2 0,-1 0 0,1-1 0,10-4-13,-23 6-54,-3 1 43,0 0 0,-1 1-1,1-1 1,0 1 0,-1-1-1,1 1 1,0 0 0,0-1-1,0 1 1,-1 0 0,3 0 11,-3 0-1201,-1 0-1771,0 0-1313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10325,'0'0'0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447 0 4162,'0'0'6992,"0"0"-4657,0 0-185,0 0-253,0 0-1003,-14 14-347,8-8-451,-12 10 251,1 1-1,0 1 1,2 0 0,0 1 0,-5 10-347,-97 185 1724,67-117-1899,-4-3 0,-38 46 175,82-127-1644,8-11-1746,2-2-1752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9220,'0'0'4589,"0"0"-3482,0 0-234,0 0 543,0 0-695,0 0 194,8 39 69,29 126-197,-32-146-673,1 1 0,1-1 1,0 0-1,1-1 0,2 0 0,3 5-114,2 4 57,45 76 103,-27-50-235,-3 1 0,0 7 75,-26-52-645,-1 1-1,0 0 1,0-1-1,0 6 646,-3-11-3247,0-4-1259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65 0 12934,'0'0'672,"0"0"-208,0 0 2242,0 0-1682,-14 166-416,14-101 657,0 6-561,0 0-432,0 1 1,0 2-225,0-5-96,0-5 96,0-2-96,-7-13-96,-11-7-1025,3-13-1008,8-29-624,3 0-3762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6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20 11653,'0'0'3154,"0"0"-2754,0 0 1617,0 0-817,0 0-1136,0 0-32,69-20 481,-19 23 31,8 14 0,0 2-208,6 1-96,5-1-240,3 1 0,0-4-48,-14-3-1056,-8-4-1617,-50-5-321,0-4-3313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379 6 6787,'0'0'2166,"0"0"-290,0 0 104,0 0-404,0 0-391,0 0 245,3-2-211,-3 2-1139,1 0 0,-1-1 0,0 1-1,1 0 1,-1 0 0,0-1 0,1 1 0,-1 0 0,0 0 0,1-1 0,-1 1-1,1 0 1,-1 0 0,0 0 0,1 0 0,-1 0 0,1 0 0,-1 0-1,0 0 1,1 0 0,-1 0 0,1 0 0,-1 0 0,0 0 0,1 0-1,-1 0 1,1 0 0,-1 0 0,0 0 0,1 1 0,-1-1 0,1 0-1,-1 0 1,0 1-80,2 20 1280,-2-19-1372,-1 15 244,0 1-1,-2-1 1,0 0-1,-1 0 1,0 0-1,-1-1 1,-6 11-152,-13 28 363,-20 29-363,43-81 6,-214 369 210,206-356-352,0 0 0,-1 0 1,-2 0 135,8-10-977,-1-1 1,1 0-1,-1-1 0,0 1 1,-1-1-1,1 0 977,2-2-5669,0-2-4114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11253,'0'0'2943,"0"0"-1489,0 0 597,0 0-741,0 0-1067,6 4-173,-2-2-16,0 1 0,-1 0 0,1 1 1,-1-1-1,1 1 0,-1 0 1,0 0-1,0 0 0,-1 0 1,1 0-1,-1 0 0,0 1 1,0-1-1,0 3-54,8 20 317,-2 0-1,0 6-316,3 10 215,15 39-27,3 0 0,12 17-188,12 7-2785,-51-103-760,-2-3-1797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7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163 0 14583,'0'0'587,"0"0"845,0 0 46,0 0-1134,0 0-173,-5 12 365,-9 24 27,1 0 0,2 1 0,2 1 0,-3 29-563,-17 170 314,25-204-310,-1 29 0,-1 1-284,-2-1 1,-10 36 279,6-59-1991,12-39 1878,-1 1 0,1-1 0,0 0 0,0 1 0,0-1 0,0 1 0,0-1 0,0 0 0,-1 1 0,1-1 0,0 0 0,0 0 0,-1 1 0,1-1 0,0 0 0,0 1 0,-1-1 0,1 0 0,0 0 0,-1 0 0,1 1 0,0-1 0,-1 0 0,1 0 0,0 0 0,-1 0 0,1 0 0,0 0 0,-1 0 0,1 1 0,-1-1 114,-6 0-5201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15 9764,'0'0'4240,"0"0"-2885,0 0 54,0 0 23,0 0-1037,14-3 29,-11 3-363,16-4 306,1 0-1,-1 2 0,1 1 0,0 0 0,9 2-366,50 11 995,46 13-995,-47-8 144,46 4-144,-17-12-17,-65-8-2482,-38-1-2250,-4 0-4033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513 0 9476,'0'0'1478,"0"0"843,0 0-194,0 0-612,0 0-328,-7 9-322,-73 109 1035,-74 118-249,-95 168-1427,242-394-458,5-7-195,-1-1-1,1 1 1,1 0 0,-1 0 0,0 1-1,1-1 1,-1 2 429,2-3-4826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14022,'0'0'1105,"0"0"304,0 0 495,0 0-975,0 0-113,0 0-31,18 178-449,-3-116-128,6-1-128,8 4-32,0-3-48,0-10-16,-4-4 0,-7-9-592,-3-6-1265,-8-11-768,-7-22-1569,0 0-6291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141 0 12230,'0'0'1248,"0"0"-816,0 0 1089,0 0-544,0 0 207,0 0 369,-18 227-673,0-145-448,0-5-288,3 5-144,5-5 0,-1-5-48,4-7-144,-4-7-1232,-7-6-833,11-49-1409,-1-3-3777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28.2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 12550,'0'0'1440,"0"0"-959,0 0 1023,0 0-1184,0 0-191,0 0 703,133-3 96,-75 19-447,3 4-193,11-1-224,4 1 0,7-4-64,-8-3-112,-10 0-1201,-58-13-1744,-7 3-3810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7:58.6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30 11477,'0'0'1358,"0"0"1294,0 0-670,0 0-672,0 0 19,0 0-297,0 0-450,9 0 936,664-8 1191,-581 6-2686,51 3 92,-44 1-83,89-12-32,-132-2-787,-54 11-1500,-2 1-1581,0 0-2295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01.53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 20 5763,'0'0'3737,"0"0"-1832,0 0 85,0 0-464,0 0-376,5-3-13,14-10-38,-14 10-50,-5 3-337,0 0-272,2 27 871,0 0 0,2 0-1,3 7-1310,-2-8 565,-1 1 0,-1 0 0,-1 8-565,-2 622 2331,-7-456-1845,9 45-26,-5 269 694,-21-96-666,-5-125-328,20 258 78,11-345-156,-4-95 499,4 120-36,4-152-498,2 78 13,-8 672-60,7-756 0,-7 11 0,7-56 0,-3 62 0,1-79 100,-5-11-134,1 0-1,0 0 1,-1 0 0,1 0-1,0 1 1,-1-1-1,0 0 1,1 0-1,-1 1 1,0-1 0,1 0-1,-1 0 1,0 1-1,0-1 1,0 1 34,0-1-2727,0-1-2998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04.9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0 113 2161,'0'0'6945,"0"0"-4830,0 0-311,0 0 34,0 0-659,0-5 152,0-25 2178,1 30-3465,0-1 0,-1 1 0,1-1 0,0 1 0,-1-1 0,1 1 0,0 0 1,0-1-1,-1 1 0,1 0 0,0 0 0,0 0 0,-1 0 0,1 0 0,0-1 0,0 1 1,0 0-1,-1 1 0,1-1 0,0 0 0,0 0 0,0 0-44,0 0 97,7 0 88,4 0 146,0 0 1,0 1-1,9 2-331,-16-2 54,-1 0-1,0 1 1,1-1 0,-1 1-1,0 0 1,0 0-1,0 0 1,0 1-1,0 0 1,-1-1 0,2 3-54,29 26 59,-2 1 1,-1 2-1,14 22-59,-27-31 10,-2 0 1,0 1-1,-2 1 0,-1 0 0,9 26-10,-12-13 7,-8-31-1,0 0-1,1 1 1,0-1-1,1 0 1,1 3-6,-3-10-2,-1-1 0,1 0 0,0 0 0,0 0 0,0 0 0,0 0 0,0 0 0,0 0 0,0 0 0,0-1 0,0 1 0,0-1 0,0 0 0,0 1 0,0-1 0,0 0 0,1 0 0,-1-1 0,0 1 2,45-4 43,-41 3-42,-1-1-1,1 0 1,0-1 0,-1 1 0,1-1-1,-1 0 1,0 0 0,0-1-1,0 1 1,0-1 0,-1 0 0,0-1-1,1 1 1,2-5-1,7-9-1,-2 0 1,1-1-1,3-9 1,13-27-9,-1 2-35,2 2 0,3 1 0,4-2 44,-12 22-80,-15 20 28,0-2 1,-1 0 0,-1 0 0,0 0-1,6-13 52,-13 21-17,0 1 0,0-1-1,0 0 1,-1 0-1,1 1 1,-1-1-1,0-3 18,-1 3-325,0 23 194,1-18 136,0 1 0,1 0 0,-1-1 0,-1 1 1,1 0-1,0-1 0,0 1 0,-1 0 0,1-1 1,0 1-1,-1-1 0,0 1 0,1 0 0,-1-1 1,0 0-1,0 1 0,0-1 0,0 1 0,0-1 1,0 0-1,-1 1-5,-2 0 12,0 0 1,1-1-1,-1 0 1,0 1-1,1-1 1,-1-1-1,0 1 0,0 0 1,-3-1-13,-60 5 123,1-3-1,-16-4-122,-4 1 6,-5 2 55,-114-3-162,188 1 164,0 0 1,1-1 0,-1-1-1,0-1 1,1 0 0,0-1-1,-6-3-63,14 3-21,12 1-924,13 3-1330,5 1-3338,3 0-6084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05.7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212 302 11381,'0'0'1449,"0"0"-785,0 0 99,0 0-13,0 0-347,35-14-262,108-41 33,-81 30 276,-60 25 68,-3 0 293,-3 0-664,1 0-1,-1 1 1,0-1-1,1 1 1,-1 0-1,1 0 1,-1 0-1,1 1 1,0-1-1,-1 1-146,-14 6 248,-68 24 373,2 3-1,2 4 1,-7 8-621,89-47 1,0 0-1,1 0 1,-1 0 0,0 0-1,0 0 1,0 0 0,0 0-1,0 0 1,0 0 0,0 0-1,0 0 1,0 0 0,0 0-1,0 0 1,0 0 0,0 0-1,0 1 1,0-1 0,0 0-1,0 0 1,0 0 0,0 0-1,0 0 1,0 0 0,0 0-1,0 0 1,0 0 0,0 0-1,0 0 1,0 1 0,0-1-1,0 0 1,0 0-1,0 0 1,0 0 0,0 0-1,0 0 1,0 0 0,0 0-1,0 0 1,0 0 0,0 0-1,0 0 1,0 0 0,0 1-1,0-1 1,0 0 0,0 0-1,0 0 1,0 0 0,0 0-1,-1 0 1,1 0 0,0 0-1,0 0 1,0 0-1,11-2-29,32-20-19,0-1 0,-2-1 0,-1-3 0,8-9 48,-43 33-18,-4 2 17,0 1 0,0-1 1,-1 1-1,1-1 1,0 1-1,0-1 0,-1 1 1,1-1-1,0 0 1,-1 1-1,1-1 0,-1 0 1,1 1-1,-1-1 1,1 0-1,-1 0 0,0 0 1,1 0-1,-1 1 1,0-1-1,0 0 0,0 0 1,1-1 0,-9 3 43,-9 3-23,1 1 1,0 1-1,0 0 1,1 1-1,-1 0 1,-2 3-21,-24 11 13,1 0 13,26-13 7,0-1 1,0 0 0,-1-1 0,0-1-1,0 0-33,47-37-1125,22-20-2752,-2-3 1,2-8 3876,29-31-6160,-73 85 5645,15-18-1634,-11 6 5394,-21 21 279,-6 1-3184,1 1-1,-1 1 1,1 0-1,-1 1 1,1 0-1,0 1 1,1 0-1,-1 1 1,1 1-1,0 0 1,1 0-1,-8 7-339,18-13 4,0 0-1,-1 1 1,1-1-1,0 1 1,0-1-1,0 1 1,0-1-1,0 1 1,0 0-1,0 0 0,1-1 1,-1 1-1,1 0 1,-1 0-1,1 0 1,-1 0-1,1-1 1,0 1-1,0 0 1,0 0-1,0 0 1,1 0-1,-1 0-3,0 5-93,0-6 23,0-1 1,1 1-1,-1-1 1,0 1-1,1-1 1,-1 0-1,0 1 1,1-1-1,-1 1 0,0-1 1,1 0-1,-1 1 1,1-1-1,-1 0 1,1 0-1,-1 1 1,1-1-1,-1 0 1,1 0-1,-1 0 1,1 0-1,-1 1 0,1-1 1,-1 0-1,1 0 1,-1 0-1,1 0 1,-1 0-1,1 0 1,0-1 69,-1 1-3154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07.6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196 40 13702,'0'0'1027,"0"0"585,0 0 554,0 0-1093,0 0-620,0-2-106,1 1-332,-1 0 1,0 1-1,0-1 1,1 1-1,-1-1 1,0 1-1,0-1 0,1 1 1,-1-1-1,1 1 1,-1-1-1,0 1 1,1 0-1,-1-1 0,1 1 1,-1 0-1,1-1 1,-1 1-1,1 0 1,0-1-1,-1 1 0,1 0 1,0 0-16,16-5 213,1 1-1,0 1 1,0 1 0,0 0 0,2 1-213,29-3 214,20-1-30,33 4-184,-101 1 1,1 0 1,0 0 0,-1 1-1,1-1 1,-1 0-1,1 1 1,-1 0-1,1-1 1,-1 1-1,1 0 1,-1-1 0,1 1-1,-1 0 1,0 0-1,0 0 1,1 1-1,-1-1 1,0 0-1,0 0 1,0 0 0,0 1-1,0-1 1,-1 1-1,1-1 1,0 1-1,-1-1 1,1 1-1,-1-1 1,1 1 0,-1-1-1,0 1 1,0-1-1,1 1 1,-1 0-2,0 3 16,1 1 1,-1 0-1,0 0 0,-1-1 1,1 1-1,-1 0 0,0-1 1,0 1-1,-3 5-16,1-5 5,0 1 0,0-1 1,-1 0-1,0 0 0,-1 0 0,1 0 1,-1-1-1,0 0 0,0 0 0,-3 2-5,-16 11 19,0 0 0,-2-1-19,-5 3 41,-48 33 88,16-13-318,-51 46 189,95-70 41,1 0 0,1 2 0,1 0 0,0 1-1,2 0 1,0 1 0,-10 20-41,22-36-4,-1-1 0,1 1-1,1 0 1,-1 0 0,1 0-1,-1 0 1,1 0 0,0 0-1,1 1 1,-1-1 0,1 0-1,0 0 1,0 1 0,0-1-1,0 0 1,1 2 4,0-5-3,-1-1 0,0 1 0,1-1 0,-1 0 0,0 1-1,1-1 1,-1 0 0,1 0 0,-1 1 0,0-1 0,1 0 0,-1 0 0,1 0 0,-1 1 0,1-1 0,-1 0-1,1 0 1,-1 0 0,1 0 0,-1 0 0,1 0 0,-1 0 0,1 0 0,-1 0 0,1 0 3,53 2 29,-1-3 0,1-2 1,0-2-1,-1-3 0,0-2 1,-1-2-1,1-3-29,177-53 134,-227 67-366,39-16 1011,-24 3-1884,-17 13 710,0 0-1,-1-1 0,1 1 1,0 0-1,-1 0 0,1 0 1,-1 0-1,1-1 1,-1 1-1,0 0 0,1-1 1,-1 1-1,0 0 0,0-2 396,0 0-6877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10.3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340 89 10853,'0'0'1753,"0"0"-539,0 0 661,0 0-512,-35 19-290,-110 64 93,139-79-1060,-1 0 1,1 0 0,0 1-1,1 0 1,-1 0 0,1 0-1,-1 1 1,2-1 0,-1 1-1,1 0 1,0 1 0,0-1-1,0 1 1,1 0 0,0 0-1,-2 6-106,-1 5 236,-8 20 144,2 1 0,2 0-1,2 0 1,-3 35-380,2 23 463,4 42-463,4 74 187,1-199-185,0 0-1,0 1 1,1-1-1,1-1 1,1 1-1,0 0 1,0 0 0,1-1-1,1 0 1,1 0-1,0 0 1,4 7-2,5 2 2,1-1 0,0-1 0,2 0 0,0-1 0,1-2 0,1 1 0,0-2 1,1-1-1,1 0 0,21 9-2,-16-10 19,1-1 0,1-2 0,-1 0 0,2-3 0,-1 0 0,1-1 0,1-2 0,-1-2 0,7 0-19,17-1-23,1-3 0,10-3 23,-39 1 17,0-1 0,0-1-1,-1-1 1,0-1-1,15-7-16,-3-2 6,0-1-1,-1-2 0,-1-2 1,-1-1-1,-1-1 0,25-24-5,-38 29 7,0-2 0,-2 0-1,0-1 1,-1-1 0,-1 0-1,-1-1 1,-1-1 0,-1 0-1,-1-1 1,3-13-7,-4 5-97,-1 0 1,-3-1-1,0 0 0,0-27 97,-3 4-113,-3-1-1,-4-26 114,2 69-21,0 1 0,-2-1 1,0 0-1,0 1 0,-2 0 0,1 0 0,-2 0 0,-5-11 21,1 8-14,0 1-1,-2-1 1,0 2 0,0 0-1,-1 0 1,-8-6 14,-29-24-41,-1 3 0,-43-27 41,-117-64-84,198 125 1,-1 1 0,0-1 0,0 2 0,0 0-1,-1 1 1,1 0 0,-1 1 0,-1 1 0,1 0 0,0 1-1,-9 1 84,23 1-3,-16-1-421,-1 1 1,1 1-1,-17 2 424,29-2-159,-1 0 1,1 1 0,0 0-1,0 0 1,0 0-1,0 0 1,0 1 0,0 0-1,1 0 1,-1 0-1,1 0 1,0 1-1,0 0 1,-1 1 158,2-2-268,-1 1 52,0 1 0,0-1-1,1 1 1,-1 0 0,1 0 0,-1 2 216,3-4-550,0 0 0,0 0 0,0 0 0,0 1 0,1-1 0,-1 0 0,1 1 0,0 2 550,0 16-7980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10.8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8068,'0'0'2961,"0"0"-2833,0 0 32,0 0-160,0 0-192,0 0-1008,0 0-2066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11.2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170 126 5603,'66'-104'4487,"-55"84"3387,-11 20-7846,0 0 0,0 0 0,0 0 0,0 0 1,0 0-1,0 0 0,-1 0 0,1 0 0,0 1 0,0-1 0,0 0 1,0 0-1,0 0 0,0 0 0,0 0 0,0 0 0,0 0 0,0 0 1,0 0-1,0 0 0,-1 0 0,1 0 0,0 0 0,0-1 0,0 1 1,0 0-1,0 0 0,0 0 0,0 0 0,0 0 0,0 0 0,0 0 1,0 0-1,0 0 0,0 0 0,0 0 0,0 0 0,-1 0 0,1 0 1,0 0-1,0 0 0,0 0 0,0 0 0,0 0 0,0-1 0,0 1 1,0 0-1,0 0 0,0 0 0,0 0 0,0 0 0,0 0 0,0 0 1,0 0-1,0 0 0,0 0 0,0 0 0,0 0-28,-14 13-859,13-13 1296,-24 26 3,1 0 0,0 2-1,2 1 1,2 0 0,0 2 0,-12 28-440,28-50-240,-28 53 556,8-24-5293,22-36 1130,2-2-3279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11.5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8516,'0'0'1473,"0"0"-1393,0 0 1088,0 0-271,0 0-609,0 0-240,180 72-16,-151-40-32,-25-25-1137,3-1-5090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12.3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71 20 7203,'0'0'1825,"0"0"-11,0 0 646,0 0-889,0 0-447,0-3-65,3-10-139,-3 10-15,0 3-158,0 0-128,0 0-163,0 0-80,0 0-21,0 8 90,0 659 2824,-2-622-3081,-3 1 0,-1-1 0,-10 30-188,7-31 197,1 0 0,2 1 0,1 31-197,-2 220 448,6-176-198,1-57 79,-3 7-329,-2 101 358,6-98-8616,-1-73 2658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13.4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140 407 4466,'0'0'598,"0"0"-150,0 0 376,0 0 443,-3-21 17,-14-62-124,17 81-1101,0 1 0,-1-1 0,1 0 0,0 1-1,-1-1 1,1 1 0,-1-1 0,0 1 0,0-1-1,1 1 1,-1-1 0,0 1 0,0 0 0,0-1-1,0 1 1,-1 0 0,1 0 0,0 0 0,0 0 0,-1 0-1,1 0 1,0 0 0,-1 1 0,1-1 0,-1 0-1,1 1 1,-2-1-59,2 1 96,0-1 0,0 1 0,0 0 0,0-1 0,0 1-1,0 0 1,0-1 0,0 1 0,0-1 0,1 0 0,-1 1 0,0-1 0,0 1-1,1-1 1,-1 0 0,0 0 0,1 1 0,-1-1 0,1 0-96,-1-1 332,0 0 1,0 0-1,0 0 1,1 1-1,-1-1 1,1 0-1,0 0 1,-1 0-1,1 0 1,0 0-1,0 0-332,-2-14 4453,31 16-3810,-27-1-612,1 1 0,-1 0 1,1 0-1,-1 0 0,1 1 0,-1-1 0,1 1 0,-1-1 1,0 1-1,1 0 0,-1 0 0,0 0 0,1 0 0,-1 0 0,0 0 1,0 1-1,0-1 0,0 1 0,0-1 0,0 1 0,-1 0 1,1 0-1,0 0 0,-1 0 0,1 0 0,-1 0 0,0 0 0,0 1 1,0-1-1,0 0 0,0 1-31,7 20 89,-1 0 0,-1 1 0,-1-1 0,2 24-89,9 43 41,-15-88-39,-1 0 1,0 0-1,1 0 0,-1-1 0,1 1 0,0 0 0,-1-1 0,1 1 0,0 0 0,0-1 0,0 1 0,0-1 0,1 0 0,-1 1 0,0-1 0,0 0 0,1 0 0,0 1-2,1-1 4,0 0 0,0 0 0,0-1 0,0 1 0,0-1 0,0 1 0,1-1 0,-1 0-1,3 0-2,-4-1-2,-1 1 0,1 0 0,0-1 0,-1 1 1,1-1-1,0 0 0,-1 1 0,1-1 0,-1 0 1,1 0-1,-1 0 0,1 0 0,-1 0 1,0 0-1,0 0 0,1-1 0,-1 1 1,21-28-21,-14 17 2,25-38-282,-2-2 0,-2 0-1,-1-6 302,-20 42-72,-2 2 30,0 1 0,-1-1-1,-1 0 1,0-1 0,-1 1 0,1-12 42,0-11-61,-3-38 61,-1 59-20,0 15 34,3 1-116,0 0 0,0 0 0,-1 0 0,1 0 1,0 0-1,0 1 0,2 0 102,-5 0 3,0 0-1,0 1 0,-1-1 0,1 0 1,0 0-1,-1 1 0,1-1 1,-1 0-1,1 0 0,-1 0 0,0 0 1,1 0-1,-1 0 0,0 0 1,0 0-1,0 0 0,0 0 0,0 0 1,0 0-1,0-1 0,0 1 1,0 0-1,-1 0-2,-30 12 109,22-10-57,-48 14 199,-1-3 1,0-3 0,-59 4-252,-3 1 309,95-13-316,18-2-1287,22-1-1180,8 0-2715,-1 0-4914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16.9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91 130 4930,'0'0'5691,"0"0"-3970,0 0-99,0 0 277,0 0-557,0 0-72,2 11-141,6 43 50,-3 1 0,-2 5-1179,-3 723 1772,-7-786-1394,4-4-370,0-1-1,0 0 0,1 0 1,0 0-1,0 0 0,1 0 0,0-1 1,1 1-1,0-6-7,-1-5-4,-4-398-1297,6 244 1142,3 95 113,3 1-1,9-39 47,-4 36-16,-12 77 24,1 1 1,-1-1-1,1 1 0,-1 0 1,1-1-1,0 1 1,-1-1-1,1 1 0,1 0 1,-1-1-9,1 1-9,-1 1 1,0 0-1,0 0 0,1 0 1,-1 0-1,1 1 1,-1-1-1,1 0 1,-1 1-1,1-1 1,-1 0-1,1 1 1,-1 0-1,1-1 1,0 1-1,-1 0 1,1 0 8,15-2-24,0 0 1,0 1-1,-1 1 1,1 1 0,0 0-1,0 1 1,0 1-1,-1 0 1,4 3 23,-5 1-1,0 1 1,0 1-1,-2 0 0,1 1 1,-1 0-1,0 1 0,-1 1 1,0 0-1,-1 0 0,-1 1 1,0 1-1,6 10 1,-15-23-5,0 1 1,0-1-1,0 1 1,0-1-1,-1 0 0,1 1 1,0-1-1,-1 1 1,1 0-1,-1-1 0,0 1 1,0-1-1,1 1 1,-1 0-1,0-1 0,0 1 1,0-1-1,-1 1 1,1 0-1,0-1 0,-1 1 1,1-1-1,-1 1 1,1-1-1,-1 1 1,0-1-1,1 1 0,-1-1 1,0 0-1,0 1 1,0-1-1,0 0 0,0 0 1,0 1-1,-1-1 1,0 0 4,-4 3 13,0-1 1,-1 0 0,0 0-1,0 0 1,1-1 0,-1 0 0,-6 0-14,-53 11-140,-1-3 1,0-3 0,-28-2 139,-27-3-6527,112-2 2869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17.3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62 11317,'0'0'1804,"0"0"-844,0 0 1513,0 0-616,0 0-1033,9-2-343,85-18 184,-52 10-586,1 1 0,0 3 0,0 1 0,2 2-79,-23 4-181,11 0-167,-16-4-3730,-15 0-978,-2 0-5978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17.73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 12646,'0'0'904,"0"0"390,0 0 579,0 0-1297,9 0-402,-4-1-134,-1 1-17,-1-1-1,1 1 1,0 0-1,-1 0 1,1 0-1,0 1 1,-1-1 0,1 1-1,0 0 1,-1 0-1,1 0 1,-1 1-1,1-1 1,-1 1-1,1 0-21,62 36 593,-49-30-549,-1 1 0,0 1 0,-1 0 0,0 0 0,-1 2 0,7 6-45,-18-15 6,0 1 0,-1 0 0,1-1 0,-1 1 0,0 0 0,0 0 0,-1 0 0,1 0 0,-1 1 1,1-1-1,-2 0 0,1 1 0,0 0-6,0 12 45,0-1 0,-1 1 1,0-1-46,-1 12 62,1-21-46,-1 0 1,0 1-1,0-1 0,-1 0 0,0 0 0,0 0 0,0 0 0,-1 0 0,0-1 0,0 1 1,-1-1-1,0 0 0,0 0 0,0 0 0,-1-1 0,-3 4-16,0-1-212,0-1 1,0 0-1,-1-1 0,0 1 0,0-2 1,0 1-1,-1-1 0,0-1 1,0 0-1,-7 2 212,6-4-2839,1-2-1573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19.64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2 5875,'0'0'1427,"0"0"8,0 0 43,0 0 51,0 0-464,0 0 124,3 0-185,-2-1-918,-1 1 0,1 0 0,-1 0 0,1 0 0,-1 0 0,1 0 0,-1 0 0,0 0 0,1 0 0,-1 0 0,1 0 0,-1 0 0,1 0 0,-1 0 0,1 0 0,-1 0 0,1 0 0,-1 0 0,0 1 0,1-1 0,-1 0 0,1 0 0,-1 0 0,0 1 0,1-1 0,-1 0 0,0 1 0,1-1 0,-1 0 0,1 1-86,0 17 1933,-1-15-2111,6 289 3587,-3 135-1790,-4-231-1474,1-2-708,0-192 413,0-1-1,0 1 1,0-1 0,0 1-1,-1-1 1,1 0 0,0 1 0,-1-1-1,1 1 1,0-1 0,-1 0-1,0 1 1,1-1 0,-1 0-1,0 1 1,0-1 0,0 0 0,0 0 150,0 0-483,1-1 1,-1 1-1,0 0 0,0-1 1,0 1-1,0-1 1,0 0-1,0 1 1,0-1-1,0 0 1,-1 0-1,1 1 1,0-1-1,0 0 0,0 0 1,0 0 482,-9 0-9007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20.4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139 198 4514,'0'0'1286,"0"0"115,0 0 565,0 0-163,0 0-469,0 0-82,-5-6-76,-12-19-141,17 24-899,-1 1 1,1-1-1,-1 0 0,1 1 0,0-1 0,-1 0 0,1 0 0,0 1 0,-1-1 1,1 0-1,0 0 0,0 0 0,0 1 0,0-1 0,0 0 0,0 0 1,0-1-137,0 2 69,0 0 0,0 0 0,1 0 0,-1 0 0,0-1 0,0 1 0,1 0 0,-1 0 1,0 0-1,0 0 0,1 0 0,-1 0 0,0-1 0,1 1 0,-1 0 0,0 0 0,0 0 1,1 0-1,-1 0 0,0 0 0,1 0 0,-1 0 0,0 1 0,0-1 0,1 0 0,-1 0 1,0 0-1,1 0 0,-1 0-69,21 11 862,-13-4-830,-1 1 0,1 0 0,-1 0 0,-1 1 0,0 0 0,0 0 0,-1 0 0,3 7-32,2 6 38,-1 1-1,-1 0 0,0 7-37,-5-16 8,0-1-1,-2 0 1,1 1-1,-2-1 0,0 14-7,0-5 35,0-20 27,0-1 295,4-7-269,23-70-49,32-82-175,-46 128 106,1 1-1,1 1 1,2 0 0,2-2 30,-18 30-2,34-45 5,-32 41-40,1 1 0,-1 0 0,0 0-1,1 0 1,0 0 0,0 0 0,0 1-1,0 0 1,0 0 0,3-1 37,-38 3-407,4 0 443,-42 8 58,-67 17-94,-2-1 173,98-16-202,30-5 26,0-1 0,0 0 1,0-1-1,-3 0 3,75-1-3570,-26 0-128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21.19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26 312 14791,'0'0'1147,"0"0"224,0 0 57,0 0-684,0 0 43,8 22-19,21 75-189,-25-80-498,-1 0-1,0 0 1,-2 0-1,0 1 1,-1-1 0,-1 11-81,0 10 50,1 156 78,0-193-48,-1-2-65,0 0 0,-1 0-1,1 0 1,0 0 0,0 0 0,0-1 0,0 1 0,0 0 0,0-1-1,1 1 1,-1-1 0,0 0-15,0 0 11,-8-17-30,0 0-1,2 0 0,0 0 1,1-1-1,2 0 0,-1-1 1,2 1-1,1-2 20,-3-48-135,4-51 135,1 76-121,-1 24 67,2-1 1,0 0 0,1 1-1,1-1 1,1 1 0,1 0-1,5-12 54,-6 19-1,1-1-1,-2 1 1,0-1-1,1-12 2,0 0 70,-4 25-72,1 0 0,0 0-1,0 0 1,0 0-1,1 1 1,-1-1 0,0 0-1,1 1 1,-1-1-1,1 1 1,-1-1 0,1 1-1,0 0 1,0-1-1,-1 1 1,1 0-1,0 0 1,0 1 0,1-1 2,40-15-37,-14 9 12,1 2 0,0 1 0,0 1 1,0 2-1,0 1 0,1 1 0,2 2 25,-26-2 0,0 0 1,1 0-1,-1 1 0,0 0 0,0 0 0,0 1 0,0 0 1,0 0-1,0 0 0,-1 1 0,0 0 0,1 1 0,-1-1 1,-1 1-1,1 0 0,1 3 0,-6-7-2,0 0-1,0 0 1,0 1 0,-1-1 0,1 0-1,0 0 1,-1 1 0,1-1-1,-1 0 1,0 1 0,1-1 0,-1 0-1,0 1 1,0-1 0,0 1 0,0-1-1,0 0 1,0 1 0,0-1-1,0 1 1,0-1 0,-1 0 0,1 1-1,-1-1 1,1 0 0,-1 0 0,1 1-1,-1-1 1,-1 1 2,0 1 0,-1 0 0,1 0 0,-1 0 0,0-1 0,0 1 0,0-1-1,-1 0 1,1 0 0,0 0 0,-2 0 0,-41 20 9,-2-3 0,0-1 0,-1-3 0,-1-2 1,-34 4-10,59-14-1151,0-1-1,-18-2 1152,31 0-1979,10-2-2426,2-9-3591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21.5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88 13286,'0'0'1283,"0"0"-111,0 0 282,0 0-675,0 0-385,19-2 20,222-39 904,-160 26-1177,0 4 0,9 2-141,20 6-3969,-108 1 378,-2-3-2732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23.3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14 10229,'0'0'1443,"0"0"248,0 0 76,0 0-594,0 0-215,1-3-155,4-5-229,-4 6-262,-1 2-219,0 0 30,11 0-83,-3 1-33,-1 0-1,1 1 1,0 0-1,-1 0 1,0 1-1,0 0 1,0 0-1,2 1-6,16 8 84,46 13-25,73 17-59,-138-41-2,-1 0 0,1 1-1,-1 0 1,0 0 0,1 0 0,-1 1 0,-1 0 0,1 0 2,-3-2-1,0 0 1,-1 1-1,1-1 1,-1 1-1,0 0 1,1 0-1,-1-1 1,0 1 0,0 0-1,0 0 1,0 0-1,0 0 1,-1 0-1,1 0 1,-1 0-1,1 0 1,-1 1 0,0-1-1,1 0 1,-1 0-1,0 1 1,-1 1 22,1-1 0,-1 1-1,0-1 1,0 1 0,0-1 0,0 0-1,-1 1 1,1-1 0,-1 0 0,0 0-1,0 0 1,0 0 0,0-1 0,-1 1-1,1 0 1,-1-1 0,1 0 0,-3 2-22,-11 8 63,0-1 1,0-1-1,-3 2-63,-10 5 107,-53 32 103,52-33-160,1 2-1,0 2 0,1 0 1,-14 15-50,37-31 2,0 1 1,1 0 0,0 0-1,0 1 1,0-1 0,0 2-3,3-5 26,1-1 49,0-1 141,0 0 272,0 0 121,0-89 347,1-107-992,0 181 48,1 0 0,1 0 0,0-1-1,3-4-11,3-16-36,-8 64-2224,-1-14-3038,0-5-5110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25.3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113 24 12902,'0'0'976,"0"0"382,0 0-88,0 0-723,0 0-315,0 0-40,-12 31 425,-41 100-113,47-116-444,1 1-1,0 0 1,1 0-1,1 0 1,0 1 0,2-1-1,0 1 1,0-1 0,2 1-1,1 11-59,0-1 20,-2-24-18,0 0 1,1-1-1,-1 1 0,1 0 1,0-1-1,0 1 0,0-1 0,0 1 1,0-1-1,0 1 0,1-1 1,-1 0-1,1 0 0,0 0 0,0 0 1,0 0-1,0 0 0,0 0 1,0 0-1,0-1 0,0 1 0,1-1 1,-1 0-1,0 0 0,1 0 1,-1 0-1,1 0 0,0 0 0,-1-1 1,1 1-3,11 2 13,1-1 1,0 0 0,0-1 0,-1-1-1,3 0-13,-8 0-1,-2 0-1,0 0 1,0 0-1,0 0 0,1-1 0,-1 0 0,0 0 0,0-1 1,0 0-1,0 0 0,-1-1 0,1 0 0,-1 0 1,1-1-1,-1 1 0,0-1 0,0-1 0,-1 1 0,1-1 1,-1 0-1,0 0 0,0-1 0,3-4 2,-4 4-2,0 0-1,0-1 1,-1 1 0,0 0-1,0-1 1,-1 0 0,1 0-1,-1 0 1,-1 0-1,1-4 3,0-11 31,0 0 0,-2-17-31,-1 17 42,1 11-28,-1-1 0,0 1 0,-1-1 0,0 1-1,-1 0 1,0 0 0,-1 0 0,0 1 0,-1-1 0,0 1 0,-2-2-14,4 5-2,-1 1 1,0 1 0,-1-1 0,1 1 0,-1 0-1,0 0 1,-1 0 0,1 0 0,-1 1 0,0 0-1,0 0 1,0 1 0,0 0 0,0 0 0,-1 0-1,0 1 1,1 0 0,-8-2 1,-5 2-17,0 1 0,-1 1 0,-3 0 17,-2 1-56,20-1 31,0 0-1,0 0 1,0 1-1,0-1 1,-1 1-1,1 1 0,0-1 1,1 1-1,-1 0 1,0 0-1,0 0 1,1 0-1,-4 4 26,5-4-3,0 0 0,1 1 1,-1-1-1,1 1 0,0 0 0,0 0 0,0 0 0,0 0 0,1 0 0,-1 0 1,1 0-1,0 0 0,0 1 0,0-1 0,0 0 0,0 1 0,1-1 0,0 1 1,-1-1-1,2 4 3,-2 3-5,1-7 6,-1-1 0,1 1 0,0 0 0,0 0 0,0 0 0,1-1 0,-1 1-1,1 0 1,-1 0 0,1 0 0,0-1 0,0 1 0,0-1 0,0 1 0,1 0-1,-1-1 1,2 2-1,1 0 10,1 0 0,0-1 0,0 0 1,0 0-1,0 0 0,1-1 0,-1 1 0,1-1 0,2 0-10,59 14 43,7-6-31,2-3 0,-1-4 0,56-4-12,-31 0-143,-98 1 133,16 0-304,-1 0-1,1-1 1,-1-1 0,7-2 314,-23 4-98,-1 0 1,0 0 0,1 0-1,-1 0 1,0 0-1,0 0 1,1 0 0,-1 0-1,0 0 1,1 0-1,-1 0 1,0-1-1,0 1 1,1 0 0,-1 0-1,0 0 1,0 0-1,0-1 1,1 1 0,-1 0-1,0 0 1,0 0-1,0-1 1,1 1-1,-1 0 1,0 0 0,0-1-1,0 1 1,0 0-1,0 0 1,0-1 0,1 1-1,-1 0 1,0-1-1,0 1 98,0 0 0,0-4-6317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8:57.7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1 36 13526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9:35.9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596 82 12390,'0'0'2022,"0"0"-595,0 0 777,0 0-435,0 0-940,3-14-42,12-40 49,-11 41-140,-4 13-133,-1 1-509,1 0 1,0 1 0,0-1-1,-1 0 1,1 1-1,-1-1 1,1 0 0,-1 1-1,1-1 1,-1 0-1,0 0 1,0 0 0,1 0-1,-1 0 1,-1 1-55,-27 34 478,-2-2 1,-24 20-479,1-1 331,-30 34-43,5 3-1,-3 11-287,54-64 46,3 1-1,1 1 1,1 1-1,2 1 1,3 1 0,1 1-1,1 4-45,9-20-14,2 1 0,0 1-1,2-1 1,2 1 0,1 26 14,0-54-4,0 3-11,0-1 0,0 0 0,0 0 0,0 1 0,1-1-1,-1 0 1,1 0 0,0 0 0,0 0 0,0 0 0,1 0-1,-1 0 1,0 0 0,1 0 0,0-1 0,0 1-1,0-1 1,0 1 0,2 1 15,0-1 0,0-1 1,0 1-1,1-1 0,-1 0 0,1 0 1,0 0-1,-1-1 0,1 0 0,0 0 0,0 0 1,0 0-1,2-1 0,15 3 19,-1-2 0,1 0 0,-1-1 0,1-2 0,-1 0 0,1-1 0,-1-1 0,0-1 0,-1-1 1,1-1-1,-1 0 0,0-2 0,-1 0 0,2-2-19,19-17 32,-1-2-1,-2-1 1,-1-1 0,-2-3 0,7-9-32,-19 21 14,-6 9-11,-13 12-3,-3 8-59,-1 14-4,1-8 52,0-1 0,0 0-1,1 0 1,2 9 11,-3-17 0,1 1-1,0-1 1,0 0-1,1 1 0,-1-1 1,1 0-1,-1 0 1,1 0-1,0 0 1,0 0-1,1 0 1,-1-1-1,0 1 0,1-1 1,0 0-1,-1 1 1,4 0 0,3 2 2,0 0 1,0-1 0,1 0 0,-1-1-1,1 0 1,0 0 0,0-1-1,0-1 1,3 1-3,22 0 47,0-1-1,2-1-46,3-1 22,-29 1-23,1 0 0,-1 0 0,1-1 0,-1-1 1,0 0-1,0-1 0,0 0 0,0 0 0,0-1 0,0-1 1,-1 0-1,0 0 0,0-1 0,0 0 0,-1-1 1,0 0-1,0 0 0,-1-1 0,0 0 0,0-1 1,-1-1 7,0 1-1,0-1 1,-1 0-1,-1 0 1,0-1-1,0 1 1,-1-1-1,-1 0 1,0 0-1,1-5-6,0-10 18,0-1-1,-2 0 1,-1-23-18,-1 45 8,0-1 1,0 1 0,0-1-1,-1 0 1,0 1-1,0-1 1,-1 1-1,1 0 1,-1-1 0,0 1-1,-2-2-8,2 4 6,0 0 0,0 0 0,-1 1 0,1-1 0,-1 1-1,0-1 1,0 1 0,0 0 0,0 0 0,0 1 0,0-1 0,-1 0 0,1 1-1,-1 0 1,1 0 0,-1 0 0,1 0 0,-1 1-6,-21-4 5,0 1 0,0 1 0,0 2 0,-2 0-5,11 0-1,-7 1-23,1 1 0,-1 1 1,1 1-1,0 1 1,0 2-1,0-1 0,1 2 1,0 1-1,0 1 1,1 0-1,1 2 0,0 0 1,-6 6 23,21-16-116,0 1 0,0 1 0,0-1 0,1 0 0,-1 1 0,1 0-1,0 0 1,0 0 0,0 0 116,2-1-412,0-1-1,0 0 1,0 1-1,0-1 0,0 1 1,0 0-1,1-1 1,0 1-1,-1-1 0,1 4 413,0-6-74,0 0 0,0 0 0,0 0 0,0 0 0,0 0 0,0 0 0,0 0 0,0 1 0,0-1 0,0 0 0,0 0 0,0 0 0,0 0 0,0 0 0,0 0 0,0 0 0,0 1 0,1-1 0,-1 0 0,0 0 0,0 0 0,0 0 0,0 0 0,0 0 0,0 0 0,0 0 0,0 0-1,0 0 1,0 0 0,1 1 0,-1-1 0,0 0 0,0 0 0,0 0 0,0 0 0,0 0 0,0 0 0,0 0 0,1 0 0,-1 0 0,0 0 0,0 0 0,0 0 0,0 0 0,0 0 0,0 0 0,0 0 0,1 0 0,-1 0 0,0 0 0,0 0 0,0 0 0,0-1 0,0 1 0,0 0 0,0 0 74,21 0-5486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9:36.4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12518,'0'0'1480,"0"0"-383,0 27 979,0 92-815,0 42-607,0-155-606,1 0 0,-1 1 0,1-1 0,0 0 0,1 0 0,-1 0 0,1 0-1,1 0 1,-1-1 0,1 1 0,0 0-48,-2-4 10,1 1 0,0-1 0,-1 1 0,1-1 0,0 0 0,0 0 0,1 0 0,-1 0 0,0 0 0,1 0 0,-1 0 1,1-1-1,-1 1 0,1-1 0,0 0 0,0 0 0,0 0 0,-1 0 0,1 0 0,0-1 0,0 1 0,0-1 0,2 0-10,-3 0 23,0 1 0,-1-1 0,1 0 0,0 0 0,0 0 0,0 0 0,0 0 0,0-1 0,0 1 0,0 0 0,-1-1 0,1 0 0,0 1 0,0-1 0,-1 0 0,1 0 0,0 0 0,-1 0 0,1 0 0,-1 0 0,1 0 0,-1-1 0,1 1 0,-1-1 0,0 1 0,0-1 0,0 1 0,0-1 0,0 1 0,0-1 0,0 0 0,0-1-23,13-30 144,-2 0-1,0-1 1,-3-1 0,1-10-144,0 4 159,1 1 1,16-38-160,-26 76 15,-1 0-1,1 0 1,0-1 0,0 1-1,0 0 1,0 0 0,1 0 0,-1 0-1,1 0 1,-1 0 0,1 1-1,-1-1 1,1 0 0,0 1 0,0-1-1,0 1 1,0 0 0,0 0-1,0 0 1,0 0 0,1 0 0,-1 0-1,0 0 1,0 1 0,1-1-1,-1 1 1,0-1 0,1 1 0,-1 0-1,1 0 1,0 0-15,11 0 5,0 1-1,0 0 0,12 2-4,-21-1 1,1-1-1,0 1 1,0 0 0,-1 1-1,1-1 1,-1 1-1,1 0 1,-1 0-1,0 1 1,0 0-1,8 7 1,-1 1 1,0 0-1,-1 1 1,-1 0-1,0 0 1,0 1-1,-2 1 1,0-1-1,0 1 1,-1 1-1,-1-1 1,-1 1-1,0 0 0,-1 1 1,-1-1-1,0 1 1,-2-1-1,1 10-1,-2-12 25,-2 27 106,1-38-130,0 0 1,0-1-1,0 1 1,0-1-1,0 1 1,0-1-1,-1 1 1,1-1-1,-1 0 1,0 0-1,1 0 0,-1 0 1,0 0-1,-1 1-1,-3 1 29,0 0 0,1 0 0,-2 0 0,1-1-1,0 0 1,-1 0 0,1-1 0,-1 0-1,0 0 1,0-1 0,-1 1-29,-36 3-1441,1-5-5339,41 0-168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9:37.6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59 13334,'0'0'3183,"0"0"-1705,0 0 448,0 0-707,0 0-610,37 5 452,65 8-47,0-4 0,24-4-1014,176-16 1289,24-17-1289,13 0-27,-217 19-229,42-3-88,-59 9-9586,-129 3 2716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9:40.2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0 136 9044,'0'0'3535,"0"0"-2286,0 0-388,0 0 287,0 0-124,0 0-69,39-12 286,125-36 39,-143 43-966,0 0-1,0 2 0,0 0 0,0 1 1,8 1-314,7 0 279,243-19 955,199-9-1099,-443 27-677,96-2 1367,-43 3-7524,-91 1 1536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9:42.1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0 425 224,'0'0'10085,"0"0"-7623,0 0-1304,0 0 429,0 0-762,13 5-273,-7-3-477,3 1 57,2 1 1,-1-1-1,0-1 1,1 0-1,-1 0 1,1-1-1,-1-1 1,1 1-1,4-2-132,1-1 89,-1-2 0,1 0 0,-1 0-1,0-1 1,-1-1 0,1-1 0,-1 0-1,-1-1 1,1 0 0,-1-1 0,-1 0-1,1-1 1,5-7-89,-6 5 77,0 0-1,-1-1 0,-1 0 1,0-1-1,-1 0 0,-1 0 1,0-1-1,-1 0 0,0-1 1,-1 1-1,-1-1 1,3-14-77,-3-3 382,-1 0 0,-2 1 1,-2-18-383,0 48 349,-1 3-332,-1-1-1,1 1 0,-1-1 0,1 1 1,0 0-1,-1 0 0,1-1 1,0 1-1,-1 0 0,1 0 0,0 0 1,0 1-1,0-1 0,0 0 1,0 0-1,0 1 0,0-1 0,0 0 1,1 1-1,-1-1 0,0 1 1,1-1-17,-15 37-57,13-34 81,-4 18-16,0 1 1,2 0-1,0-1 1,0 22-9,2 96 47,2-97-43,0 307-7084,0-350 2011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9:42.5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85 3458,'0'0'10146,"0"0"-6873,0 0-544,0 0-738,0 0-1135,5 1-520,8 0-265,-1 0 1,0-2-1,0 1 0,1-2 1,-1 1-1,0-2 1,0 1-1,9-5-71,18-2 128,75-16 66,0 6-1,37 1-193,-125 18-2305,-24 0-2833,-2 0-3130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9:46.4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509 56 8596,'0'0'4727,"0"0"-3022,0 0 301,-38-10 158,-121-29-462,152 37-1604,-1 1 0,0-1-1,1 1 1,-1 1 0,0-1-1,0 1 1,0 1 0,1-1-1,-1 2 1,-5 0-98,8 0 53,0 1 0,0-1 0,0 1 0,1 0 0,-1 0 0,1 0 0,0 1 0,0 0 0,0 0 0,0 0-53,-2 2 65,-9 9 67,0 2 0,1 0 0,1 0 0,0 1 0,2 1-1,0 0 1,1 1 0,1 0 0,1 0 0,1 1 0,-4 19-132,1 7 75,2 2 0,2-1-1,2 1 1,2 39-75,2-72 22,1 0 1,0 0-1,1 0 1,1 0-1,0 0 1,5 11-23,-5-17 2,2 0 0,-1-1 0,1 1 0,1-1 0,0 0 0,0-1 0,0 1 0,1-1 0,1 0 0,3 2-2,1 1-3,1-1 1,0-1-1,0 0 1,0-1-1,1-1 1,1 0-1,-1-1 1,1 0-1,0-1 1,1-1-1,-1 0 1,2-1 2,16 2-88,0-2 0,0-1 0,0-2 0,0-1 0,11-3 88,-27 1-47,-1 0-1,0-1 1,0 0 0,0-2-1,0 0 1,-1 0 0,0-2-1,-1 0 1,1 0 0,-1-2-1,-1 1 1,0-2 0,1-1 47,2-2 8,-1-1 0,-1 0-1,0-1 1,-1-1 0,-1 0 0,-1-1 0,0 0 0,-1-1 0,-1 0 0,0-3-8,-6 12 28,0 0 0,0-1 0,-1 1 1,-1-1-1,0 0 0,0 0 0,-1-5-28,0 16 1,0 0 1,0 0-1,0 0 0,0-1 1,0 1-1,0 0 0,0 0 1,0 0-1,0 0 0,0 0 1,-1 0-1,1 0 0,0-1 0,0 1 1,0 0-1,0 0 0,0 0 1,0 0-1,0 0 0,0 0 1,0 0-1,0 0 0,-1 0 1,1-1-1,0 1 0,0 0 0,0 0 1,0 0-1,0 0 0,0 0 1,0 0-1,-1 0 0,1 0 1,0 0-1,0 0 0,0 0 1,0 0-1,0 0 0,0 0 0,-1 0 1,1 0-1,0 0 0,0 0 1,0 0-1,0 0 0,0 0 1,0 0-1,0 0 0,-1 1 1,1-1-1,0 0 0,0 0 0,0 0-1,-2 0 5,0 0-1,0 0 0,-1 0 1,1 1-1,0-1 0,0 1 1,0-1-1,0 1 0,0 0 1,0 0-1,0 0 0,0 0 1,0 0-1,1 0 0,-1 0 1,0 1-1,1-1 0,-1 1 0,-1 1-3,1 0-3,-1 1 1,1 0 0,0-1 0,0 1 0,0 0 0,1 0-1,-1 0 1,1 1 0,0-1 0,0 0 1,-1 15-26,0-1-1,1 1 1,1 0 0,1 9 26,-1-24-5,0-1 1,1 1-1,-1-1 1,1 1-1,0-1 1,0 0-1,0 1 1,0-1-1,1 0 1,-1 0 0,1 0-1,0 0 1,0 0-1,0 0 1,0 0-1,2 1 5,0-1 4,0 1-1,0-1 1,1 0-1,-1-1 1,1 1 0,0-1-1,-1 0 1,1 0-1,0 0 1,3 0-4,13 2 25,1 0 0,-1-2 0,1 0-1,-1-2 1,4-1-25,-10 1 0,-6 0 11,0-2 1,0 1-1,0-1 0,0-1 1,0 1-1,0-2 1,-1 1-1,1-1 1,-1 0-1,0-1 0,-1 0 1,1 0-1,-1-1 1,0 0-1,0 0 0,0-1 1,-1 0-1,2-2-11,3-5-10,1-1 0,-2 0-1,0 0 1,-1-1 0,0-1-1,-2 1 1,0-1 0,5-18 10,-6 8 58,-2-1 1,0 0-1,-2 0 1,-1 0-1,-2-12-58,1 14-12,0 21 0,0 0 1,0-1 0,-1 1-1,0 0 1,0 0-1,0 0 1,0-1 0,-1 1-1,0 0 1,0 1 0,0-1-1,-3-4 12,3 6-9,-1 0-1,0 0 1,1 0-1,-1 1 0,0-1 1,-1 1-1,1 0 1,0-1-1,-1 2 1,1-1-1,-1 0 1,0 1-1,1-1 1,-1 1-1,0 0 0,0 0 1,-3 0 9,-5-1-114,-1 1-1,0 0 1,1 1 0,-1 0 0,0 1 0,0 0-1,1 1 1,-6 2 114,12-3-372,0 0-1,0 1 0,1 0 0,0 1 1,-1-1-1,1 1 0,0 0 1,0 0-1,0 0 0,0 1 1,1 0-1,0 0 0,0 0 1,0 0-1,0 1 0,0 0 0,1-1 1,-3 6 372,-1 4-5656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9:46.9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 65 11525,'0'0'448,"0"0"25,-10 35 666,-31 119-371,37-138-612,1 1-1,1 0 1,0 0 0,1 0-1,1 0 1,1 4-156,0 10 219,-1-9-106,-1-5-41,1 0-1,1 0 0,1 0 1,1 1-72,-2-12 8,1-1-1,-1 1 1,1-1 0,0 0 0,1 0 0,-1 1 0,1-1 0,0-1 0,1 1 0,-1 0 0,1-1-1,0 0 1,4 4-8,-4-5 12,0-1 0,0 1 0,1-1 0,-1 0 0,1 0 0,-1 0 0,1-1 0,0 0 0,0 0 0,-1 0 0,1 0 0,0-1 0,3 1-12,-4-1 32,1 0-1,0 0 1,-1 0 0,1-1-1,-1 1 1,1-1-1,-1 0 1,1 0-1,-1-1 1,1 0-1,-1 1 1,0-1-1,0-1 1,4-1-32,-1-3 25,-1-1 0,1 1 1,-1-1-1,0 0 0,-1 0 0,0-1 0,-1 0 1,1 0-1,0-5-25,10-26 147,5-26-147,-15 48 50,22-88 46,-20 70-64,2 0 0,1 1 0,2 1 0,1-1 0,18-30-32,-30 62 9,0 1 0,0 0 0,1 0 0,-1 0 0,1 0-1,0 0 1,0 0 0,0 0 0,0 1 0,0-1 0,0 1 0,0-1 0,0 1-1,0 0 1,1 0 0,-1 0 0,1 0 0,-1 0 0,1 0 0,-1 1-1,1-1 1,-1 1 0,1 0 0,-1 0 0,1 0 0,-1 0 0,1 0 0,0 0-1,-1 1 1,1-1 0,-1 1 0,1 0 0,-1 0 0,1 0-9,8 5 0,0 0 1,0 0 0,0 1-1,-1 0 1,0 1 0,-1 0-1,0 1 1,0 0-1,6 9 0,-7-10 3,11 13 44,-1 0 0,-1 1 1,-1 1-1,0 0 0,6 16-47,-15-24 20,0 1 0,-1 0-1,0 0 1,-2 1 0,0-1-1,0 1 1,-2 0 0,0 0-1,0 14-19,-2-28 6,0 1 0,-1-1-1,1 1 1,0-1 0,-1 1 0,0-1-1,0 1 1,0-1 0,0 0 0,-1 1-1,1-1 1,-1 0 0,0 0 0,0 0-1,0 0 1,0 0 0,-1-1-1,1 1-5,-4 2 11,0 0 0,-1-1 0,1 1 0,-1-2-1,0 1 1,0-1 0,0 0 0,-1 0-11,0 0-196,-17 7 374,0-1-1,-1-2-177,17-4-1035,-1-1 0,0-1 0,1 0 0,-7 0 1035,1-1-7302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2:19:47.6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560 179 12710,'0'0'1296,"0"0"-650,0 0 1131,-33 6 5,-106 17 112,127-20-1545,-1-1-1,0 0 0,0-1 1,1-1-1,-1 0 0,0-1 1,-12-2-349,21 3 44,1-1 0,0 0 0,0 0 0,-1 0 0,1 0 0,0-1 0,0 1 0,0-1 0,1 0 0,-1 1 0,0-2 0,1 1 0,-1 0 0,1 0 0,-1-1 1,1 1-1,0-1 0,0 0 0,0 1 0,1-1 0,-1 0 0,1 0-44,-2-5 17,1 1 0,0-1 1,0 1-1,1-1 0,0 0 0,0 1 1,1-1-1,0-4-17,0 8-4,1 1 1,-1-1 0,1 0-1,0 1 1,0-1-1,1 1 1,-1 0-1,1-1 1,0 1 0,0 0-1,0 0 1,0 0-1,0 0 1,1 0-1,-1 1 1,1-1 0,-1 1-1,1-1 1,0 1-1,0 0 1,1 0-1,-1 0 1,0 1 0,0-1-1,4 0 4,4-3-29,-1 2-1,1-1 0,0 1 1,0 1-1,0 0 0,0 1 1,0 0-1,2 0 30,-11 2-5,-1-1 0,0 0 1,0 1-1,0-1 0,0 0 0,0 1 0,1 0 1,-1-1-1,0 1 0,0 0 0,0-1 0,0 1 1,-1 0-1,1 0 0,0 0 0,0 0 0,0 0 1,-1 0-1,1 0 0,0 0 0,-1 0 0,1 0 1,-1 0-1,1 0 0,-1 1 0,0-1 0,0 0 1,1 0-1,-1 0 0,0 1 5,4 45-13,-3-41 7,-1 11 8,2 42 7,-3 2-9,0-43 21,-1 1 1,-1 0-1,0-1 0,-1 0 1,-4 7-22,-2 4 6,-2 0 1,-1-1-1,-1-1 1,-2 0-1,-1-1 1,0-1-1,-6 4-6,8-11 14,-1 0 0,-1-2 0,-1 0 0,0 0 0,-1-2 0,0 0 0,-1-2-1,-1 0 1,-10 4-14,26-14 16,1 0 0,-1-1 0,1 1 0,-1-1 0,1 0 0,-1 0 0,0 0 0,0-1 0,1 0 0,-2 0-16,5 0 134,2-16-162,0 14 16,0-2-10,1-1 0,0 1 1,0 0-1,1 0 0,-1 0 1,1 0-1,0 0 0,0 1 0,0-1 1,1 1-1,-1 0 0,1 0 0,-1 0 1,1 1-1,0-1 0,0 1 1,1 0-1,-1 0 0,3-1 22,1 0-15,0 0-1,0 0 1,0 1 0,0 0-1,0 1 1,0 0 0,0 0-1,1 0 1,-1 1 0,0 1-1,4 0 16,-10-1-1,-1 1 0,1 0 1,0 0-1,-1 0 0,1 0 0,0 0 0,-1 0 0,1 0 0,-1 0 0,1 1 0,-1-1 0,0 0 1,0 1-1,1-1 0,-1 1 0,0 0 0,0-1 0,-1 1 0,1 0 0,0 0 0,0-1 0,-1 1 1,1 0-1,-1 0 0,0 0 0,1 1 1,1 4 10,3 11 1,4 11-8,1 0 0,2 0 0,10 19-3,-17-40 17,0 1-1,0-1 1,1 0 0,0-1 0,1 1 0,-1-1 0,1-1 0,1 1 0,-1-1 0,1 0-1,0-1 1,1 0 0,-1 0 0,1-1-17,4 1 35,-1-1 1,1 0-1,1-1 0,-1-1 1,0 0-1,1-1 0,-1 0 1,11-1-36,-19 0 3,0 0 0,0-1 0,-1 1 0,1-1 0,0 0 0,-1-1 0,1 1 0,0-1 0,-1 0 0,0 0 1,1 0-1,-1 0 0,0-1 0,0 0 0,0 0 0,-1 0 0,1 0 0,-1 0 0,1-1-3,3-5-90,-1 0 0,1-1 0,-2 0 1,1 0-1,-1 0 0,-1 0 0,3-9 90,-6 16-132,14-47-1025,-12 10-3912,-3 8-3169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2:26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 52 7091,'0'0'507,"0"0"771,0 0 563,0 0-734,0 0-477,0 0 250,4-1 302,13-3-230,-13 3-28,-4 1-97,0 0-59,0 0-291,0 0-178,0 0-80,0 0-43,0 0-51,0 16 652,-2 98 1287,1 4-1156,4 2-908,-2-117-1,-1 0 1,1 0-1,-1 0 0,1-1 1,0 1-1,0 0 1,0-1-1,0 1 0,0-1 1,1 1-1,-1-1 1,1 1-1,-1-1 0,1 0 1,0 0-1,0 0 0,0 0 1,0 0-1,1 0 1,1 1 0,-2-2-5,0 0 1,0 0-1,0 0 1,0-1 0,0 1-1,1-1 1,-1 1 0,0-1-1,0 0 1,1 1-1,-1-1 1,0 0 0,0-1-1,1 1 1,-1 0-1,0-1 1,0 1 0,0-1-1,1 1 1,-1-1-1,0 0 1,0 0 0,0 0-1,0 0 1,-1-1 0,1 1-1,1-1 5,13-13-17,-1-1-1,0 0 1,-1-1-1,-1-1 0,-1 0 1,3-8 17,22-29-290,101-116-777,-134 167 1079,0-1 0,0 0 0,0-1 0,-1 1 1,0 0-1,0-1 0,-1 0 0,0 0 0,0 1 0,0-1 0,0-1 0,-1 1 0,0 0 0,-1 0 0,1 0 0,-1-1 1,0-3-13,0 9 122,0 1 180,0 0 21,-6 8 138,-1 6-432,0 1-1,2 0 1,-1 0-1,2 0 1,0 1 0,1 0-1,0 0 1,1 2-29,-2 37 203,4 43-203,0-51 16,2-9-20,2 1 1,2-1-1,1 0 0,2 0 0,11 28 4,-17-59-2,4 26-30,0 0 0,-2 0 0,-1 1 0,-2-1 0,-2 26 32,0-54 19,-1 0 1,1 0-1,-1 0 1,0 0-1,0 0 0,-1 0 1,1 0-1,-1 0 1,0-1-1,-1 1 1,1-1-1,-1 1 0,-1 1-19,-2 1 14,1 0 1,-1-1-1,-1 1 0,0-1 0,0-1 0,0 1 0,-5 2-14,-10 4 14,-1 0 0,0-1 0,-1-1 0,0-2 0,-4 1-14,-11 1-237,-1-2 0,0-1-1,0-2 1,0-2-1,-31-2 238,61 0-593,0-1 0,0-1 0,0 0 0,-7-1 593,16 1-206,0 1-1,0-1 0,0 1 0,0-1 1,-1 0-1,1 1 0,0-1 0,0 0 1,0 0-1,0 0 0,1 0 0,-1 0 1,0 0-1,0 0 0,0 0 0,1 0 1,-1 0-1,1 0 0,-1 0 0,0-1 207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2:29.0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63 912,'0'0'9856,"0"0"-6882,0 0-1333,0 0-238,0 0-578,3 0-500,6 0 14,-6 0-112,-3 0-48,0 0-14,0 3-32,8 58 674,-4 1-1,-2 0 0,-4 33-806,0-1 244,2-78-231,-2 0 1,0 0-1,-1 0 0,-3 9-13,2-5 24,3-14-5,1-5 69,0-6 248,0-13-291,0-1 0,1 1 0,1-1 0,0 1 0,1-1 0,2 1 1,-1 0-1,2 0 0,1-1-45,9-15-85,2 1 1,1 1 0,1 0 0,2 2-1,16-19 85,-21 31-112,0 0-1,2 0 0,0 2 0,1 0 1,0 2-1,1 0 0,1 1 0,20-9 113,-38 21-5,0-1-1,1 1 1,-1 0-1,1 0 1,-1 0-1,1 1 1,-1 0-1,1-1 1,3 2 5,-1-1-60,-6 0 59,-1 1 1,1-1-1,0 1 0,0-1 0,-1 1 1,1-1-1,-1 1 0,1-1 0,0 1 0,-1-1 1,1 1-1,-1 0 0,0 0 0,1-1 1,-1 1-1,1 0 0,-1 0 0,0-1 1,0 1-1,1 0 0,-1 0 0,0 0 1,0-1-1,0 1 0,0 0 0,0 0 1,0 0-1,0-1 0,0 1 0,0 0 1,-1 0 0,2 5-6,5 76 272,-4 25-266,4 67 673,-5-167-682,6 38 117,-7-44-96,1 1-1,-1 0 0,1-1 0,-1 1 0,1-1 0,0 1 1,-1-1-1,1 1 0,0-1 0,0 0 0,0 1 1,0-1-1,1 0 0,-1 0 0,0 0 0,0 0 1,1 0-1,-1 0 0,1 0 0,-1 0 0,0 0 1,1-1-1,0 1 0,-1-1-11,5 1-47,0-1-1,0 0 1,0 0 0,0 0-1,0-1 1,0 0 0,-1 0-1,1 0 1,0-1 0,-1 0-1,1 0 1,-1 0 0,0-1-1,0 0 1,1 0 0,-2 0 0,1-1-1,0 0 1,-1 1 0,2-3 47,11-11-863,0-1 0,-2 0 1,0-1-1,0-3 863,-11 17-299,2-3-905,-1 0-1,0-1 1,0 1-1,1-4 1205,9-33-8737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6:01.3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1569,'0'0'1536,"0"0"-1311,0 0 287,0 0-368,0 0 48,0 0-192,54 101-368,-47-98-1537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6:15.0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10133,'0'0'0,"0"0"-2305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5:45.6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13 7315,'0'0'1425,"0"0"-481,0 0 657,0 0-592,0 0-657,0 0-64,0-3 16,0 3 16,0 0-16,0 0-96,0 0-176,0 0-32,0 0-1120,0-3-1057,0-4-2449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5:45.9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0 393 4114,'98'-256'3570,"-84"236"-3474,0 1-96,5-1 80,-5 7-176,4 0 96,-7 4 0,3 2 80,-3-3-32,0-3-48,-8 7-128,-3-1-1457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6:36.3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2321,'0'0'1913,"0"0"-995,0 0-273,0 0-10,0 0 131,0 0-107,1 4-104,0 0-449,-1-2-54,0 0 0,1 0 0,0 1 0,-1-1 1,1 0-1,0 0 0,0 0 0,0 0 0,0 0 0,0 0 0,1 0 0,-1 0-52,9 9 468,-2-4-656,4-5-3360,-8-2-2087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6:39.83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2561 6211,'0'0'1843,"0"0"-829,0 0-53,0 0-228,0 0-295,0 0-46,-2 0 660,1-3 5430,2-7-6276,1 0 1,0 0-1,1 0 0,0 1 0,1-1 1,0 1-1,0 0 0,1 0 0,0 0 1,3-3-207,20-40 933,-3-3 849,10-13-1782,3 13 488,0 2-93,70-155 1257,-62 129-1666,-12 23 180,-22 36-63,1 1 0,13-15-103,-13 18 62,-1 0 0,-1 0 0,0-1-1,-1-3-61,5-7 108,1 0 0,3-1-108,3-6 49,25-54 105,21-24-63,12-9 144,-72 110-209,9-11-37,0-1 1,-2 0-1,0-1 1,-2-1-1,10-24 11,-14 25 72,1 0-1,1 1 0,1 1 1,10-13-72,61-80-176,-6 10 114,23-51 358,-82 131-293,1 1 1,1 0-1,5-3-3,-8 10 2,-1-1 0,-1 0-1,0-1 1,-2-1 0,10-18-2,23-54-227,8-7 227,0-2 29,-44 83-12,-9 14-3673,-1 0-3926,0 4 1889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6:40.7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53 8692,'0'0'2745,"0"0"-666,0 0-260,0 0-562,0 0-606,0 0-158,-2-2 41,2 2-510,0 0 1,0 0-1,0 0 1,0-1-1,0 1 0,0 0 1,-1 0-1,1 0 1,0 0-1,0 0 1,0 0-1,0-1 1,0 1-1,0 0 1,0 0-1,0 0 1,0 0-1,0 0 1,0-1-1,0 1 0,0 0 1,0 0-1,0 0 1,0 0-1,0 0 1,0-1-1,0 1 1,0 0-1,0 0 1,0 0-1,0 0 1,0 0-1,0-1 0,0 1 1,0 0-1,0 0 1,0 0-1,1 0 1,-1 0-1,0 0 1,0-1-1,0 1 1,0 0-1,0 0 1,0 0-1,1 0 1,-1 0-1,0 0 0,0 0 1,0 0-1,0 0 1,0 0-1,0 0 1,1 0-1,-1 0 1,0 0-1,0 0 1,0 0-1,0 0 1,1 0-1,-1 0 0,0 0 1,0 0-1,0 0 1,0 0-1,0 0 1,1 0-1,-1 0-24,22-1 845,36 5-216,-52-3-522,119 5 285,67-7-392,-61 0 147,-130 1-137,-1 0 121,0 2-67,0 4-71,0 0-1,-1 0 1,0 0-1,0 0 1,-1 0-1,1 0 1,-1 0-1,-1 0 0,1 0 1,-1-1-1,0 1 8,-7 10 67,-1-1 0,0-1-1,-2 2-66,12-15-2,-25 30-46,9-13 100,1 1 0,1 0 0,1 1 0,1 1 0,0 0 0,2 2-52,10-22 25,1 0 0,0 0 0,-1 0 0,1 0-1,-1 0 1,1 1 0,-1-1 0,0 0 0,1 0 0,-1 0 0,0-1 0,0 1-1,0 0 1,0 0 0,0 0 0,1-1 0,-1 1 0,-1 0 0,1-1 0,0 1-1,0-1 1,0 1 0,0-1 0,0 1 0,0-1 0,-1 0 0,1 0 0,0 0-1,0 0 1,0 1 0,-1-2 0,1 1 0,0 0 0,0 0 0,-1 0 0,1 0-1,0-1 1,0 1 0,-1-1-25,-4-2 106,1 0 0,-1 0 0,1 0 0,0-1 1,-1 0-1,-2-4-106,6 7-20,-19-18 43,1 0 0,1-1 0,1-2 0,0 1-1,2-2 1,1 0 0,0-1 0,2-1 0,1 0-1,1-1 1,-6-20-23,15 39 14,0-1-1,0 0 0,1 0 1,0 0-1,0-6-13,-4 10-93,3 7-2506,2 14-4113,0-10 586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6:41.31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1 170 11397,'0'0'2199,"0"0"-495,0 0 217,0 0-555,0 0-806,3-7-319,-1 4-204,-1 1-20,-1 1-1,1-1 1,0 1 0,0-1-1,0 1 1,0 0 0,0-1-1,0 1 1,0 0 0,0 0 0,2-1-17,5 3 115,2 13 50,23 47 770,3-2 0,5 3-935,-22-36-11,0-1 1,2-1-1,0-2 0,2 0 1,19 15 10,-39-35 45,0 1 0,0-1 0,1 1 0,-1-1 0,1 0 0,-1 0 0,1-1-1,0 1 1,0-1 0,0 0 0,0 0 0,0 0 0,0 0-45,-4-5 446,4-49-174,2 1 0,2 0 0,12-39-272,-4 16 48,26-102 24,-41 162-96,-1 15-160,0 0-790,4 2-6144,-1 6 806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6:41.76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84 151 12022,'0'0'936,"0"0"609,0 0 239,0 0-668,0 0-641,9 15-91,33 47-32,-40-60-325,-1 0 0,1 0 0,0 0 0,0-1 0,0 1 0,0-1-1,0 1 1,0-1 0,0 1 0,0-1 0,1 0 0,-1 0 0,0 0 0,1-1 0,-1 1 0,1 0 0,-1-1 0,1 0 0,-1 0 0,1 1 0,-1-1 0,1-1 0,-1 1 0,1 0 0,-1-1 0,1 1-28,11-1 88,-10 1-66,0 0 1,-1 0 0,1 0-1,0-1 1,0 1 0,0-1-1,0 0 1,0 0-1,-1 0 1,1-1 0,-1 1-1,1-1 1,-1 0 0,1 0-1,-1 0 1,0 0-1,0-1 1,0 1 0,0-1-1,0 0 1,-1 1-1,1-2 1,-1 1 0,0 0-1,0 0 1,0-1 0,0 1-1,0-1 1,-1 0-22,3-5 40,-1-1-1,0 1 1,-1-1 0,0 0-1,-1 0 1,0 0 0,0 0-1,-1 0 1,-1-8-40,1 4 91,0 11-79,0 0 1,0 1-1,0-1 0,-1 0 1,1 0-1,-1 0 0,1 1 0,-1-1 1,0 0-1,0 1 0,0-1 1,-1 1-1,1-1 0,0 1 1,-1-1-1,0 1 0,-1-2-12,0 2 7,0 0 0,0 0 0,0 0 0,0 0 0,0 1 0,0-1 0,0 1 1,-1 0-1,1 0 0,-1 0 0,1 1 0,0-1 0,-1 1 0,1 0 0,-2 0-7,-4-1-3,0 0 0,0 1 0,0 0 0,0 1 1,0 0-1,0 0 0,0 1 0,0 0 0,1 1 0,-1 0 0,1 0 1,0 1-1,0 0 0,-6 3 3,2 1-16,-2 1-54,0-1 0,1 2 1,0 0-1,1 0 0,0 1 0,-3 4 70,9 1-1233,6-13-5634,0-3-2452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6:42.1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1 270 12758,'0'0'2841,"0"0"-557,0 0-401,0 0-933,0 0-363,22-6 416,-14 4-919,39-10 429,0 1 0,32-1-513,-14 3 303,0-3-1,0-3 1,38-15-303,-7-4-2917,91-47 2917,-136 56-3031,-37 14-2230,-13 2-3260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6:43.2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 8900,'0'0'2070,"0"0"-23,0 0-537,0 0-649,0 0-362,15-7 873,-13 8-1296,-1-1 1,1 1-1,0-1 1,0 1 0,-1 0-1,1-1 1,0 1 0,-1 0-1,1 0 1,-1 0-1,1 1 1,-1-1 0,0 0-1,1 0 1,-1 1 0,0-1-1,0 1 1,0-1-1,0 1-76,21 36 822,-19-34-720,29 61 157,-2 0 0,-4 2 1,-2 0-1,-4 2 0,-2 1 0,-3 0 0,-4 1 0,-3 0 0,-2 11-259,-2 239 153,-4-243-138,0-74-19,-3 49-951,2-50 778,1 0-1,-1 0 1,0 0 0,0 0-1,0 0 1,0 0 0,0 0-1,-1 0 1,0 0 0,1-1 0,-1 1-1,0-1 1,0 1 0,-1 0 177,-5 0-5008,4-3-4551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6:43.9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460 0 7027,'0'0'3196,"0"0"-1379,0 0 470,0 0-297,0 0-798,2 3-437,0-1-603,-1 1 0,0-1 0,0 1 0,0 0 0,0 0 0,0 0 0,0 0 0,0 0 0,-1 0 0,0 0 0,0-1 0,1 1 0,-2 0 0,1 0 0,0 0 0,-1 0 0,0 3-152,-15 53 1090,16-59-1085,-25 69 681,-3-2-1,-3 0 0,-21 29-685,-10 7 377,-57 69-377,109-158 3,-5 6 16,0 0-1,-2 0 1,0-2 0,-14 12-19,29-28-13,-1 0-1,0 0 1,0 0 0,0-1-1,0 1 1,0-1-1,0 0 1,-2 1 13,3-1-371,2-22-1814,0-17 1213,-1 11 814,1-1 0,1 0 0,1 0 0,2 1 0,0-1-1,7-19 159,0 18-104,1 0 0,12-20 104,-18 38 2,0 1 1,1 0 0,0 0 0,0 0-1,1 1 1,0 0 0,1 1 0,4-4-3,-11 11 21,0-1 1,-1 1-1,1 0 1,0 0-1,0 0 0,0 0 1,0 0-1,0 1 1,0-1-1,1 1 1,-1-1-1,0 1 1,0 0-1,0 0 1,0 0-1,0 0 1,1 0-1,-1 0 0,0 1 1,0-1-1,0 0 1,0 1-1,0 0 1,0 0-1,0 0 1,0 0-1,0 0 1,0 0-22,6 4 199,-1 1-1,-1-1 1,1 1 0,-1 1 0,0-1 0,1 3-199,1 0 140,25 24 56,1-2 1,2-2-1,0-1 1,6 1-197,10 8 60,30 28-60,-73-57-132,0 1 0,-1-1 0,0 2 1,0-1-1,-1 1 0,0 0 1,-1 0-1,4 9 132,-8-14-3071,-2-5-2878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8:53.8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12982,'0'0'1184,"0"0"-959,0 0 175,0 0-400,0 0-112,0 0-2658,0 0-3264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9:45.5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0 1 4754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0:29.5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 33 5154,'0'0'1398,"0"0"-403,0 0 27,0 0 123,0 0-193,-2-5-146,-5-14 34,-2 12 670,6 6 574,3 2 2243,23 10-4280,-1 2 0,-1 0 0,0 1-1,0 1 1,-2 1 0,10 10-47,4 2-145,29 19 145,-42-35-42,-13-8 48,0-1-1,0 2 1,-1-1-1,0 1 1,0-1 0,0 2-1,-1-1 1,1 1-1,1 2-5,-6-4 4,-1 0 0,1 0 0,0 0 0,-1 0 0,0 0 0,0 0 0,0 0 0,-1 0 0,1-1 0,-1 1 0,0 0 0,0 0 0,0 0 0,-1 0-4,-5 6 27,-1 0-1,0-1 1,-1 0-1,0 0 1,-3 1-27,0 1 117,0 0-1,1 1 1,-7 9-117,-15 37 78,19-32 26,13-25-24,1-1-155,0 0 72,0 0 150,0 0-138,-1 0-1,1-1 1,-1 1-1,1 0 1,-1-1-1,1 1 1,-1 0-1,1-1 1,-1 1-1,1-1 1,0 1 0,-1-1-1,1 1 1,0-1-1,-1 1 1,1-1-1,0 0 1,0 1-1,0-1 1,0 1-1,-1-1 1,1 1 0,0-1-1,0 0 1,0 1-1,0-1-8,-2-21-27,2 20 45,-2-100 50,4-1-68,1 12 39,-7-45-39,4 130 108,-2-12 72,2 18-153,0-1 1,0 1-1,0-1 0,-1 1 1,1-1-1,0 1 1,0 0-1,0-1 0,0 1 1,0-1-1,-1 1 1,1 0-1,0-1 0,0 1 1,-1 0-1,1-1 1,0 1-1,-1 0 1,1 0-1,0-1 0,-1 1 1,1 0-1,0 0 1,-1-1-1,1 1 0,0 0 1,-1 0-1,1 0 1,-1 0-1,1-1-27,0 7-1158,0-3 219,0 4-259,0 0-5730,0-4-5526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0:37.0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0 1 4146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2:14.3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8116,'0'0'2961,"0"0"-2801,0 0-160,0 0-912,0 0-3474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2:18.4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1 1 11221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6:15.6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6627,'0'0'2769,"0"0"-2721,0 0-48,0 0-720,0 0-3730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6:42.9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321 0 5587,'0'0'4831,"0"0"-2246,0 0-253,0 0-753,0 0-661,0 0-53,-11 13 282,-17 21-246,2 0 0,2 1 0,1 2 0,-5 13-901,-5 25 501,3 1 1,3 2-1,3 0 0,4 2 0,4 1 1,3 0-1,4 0 0,3 1 0,3 14-501,3-76 28,1 1 0,0-1 0,1 0 0,3 7-28,-3-19 6,0 0 1,1-1-1,0 1 0,0-1 1,1 1-1,0-1 0,1 0 1,-1 0-1,1-1 1,0 1-1,6 4-6,16 14-59,1-1 0,1-2 0,0 0-1,11 3 60,66 35-4186,-97-56-70,-9-4-2256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6:43.9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430 1 5539,'0'0'4071,"0"0"-2332,0 0 70,0 0-352,0 0-310,2 7 40,0-1-998,-1-1-1,0 1 1,0 0-1,-1-1 1,1 1-1,-1 0 1,-1 0 0,1-1-1,-1 1 1,0 1-189,-3 10 382,-1-2 1,0 1-1,-4 8-382,-92 206 2205,81-190-2008,-2-2 0,-2 0 1,-1-1-1,-20 20-197,40-52 8,0 1 1,0 0-1,-1-1 1,0 0-1,0 0 1,-1-1-1,1 0 1,-1 0-1,0-1 0,-5 3-8,2-3-38,0 0 0,0-1-1,0 0 1,-1-1 0,1 0-1,-1 0 1,-4-1 38,14-1-49,1 1 0,-1 0-1,0 0 1,1 0 0,-1-1 0,0 1 0,1 0 0,-1 0 0,0-1 0,1 1 0,-1-1 0,1 1 0,-1-1-1,1 1 1,-1 0 0,1-1 0,-1 0 0,1 1 0,-1-1 0,1 1 0,0-1 0,-1 0 0,1 1 0,0-1-1,0 0 1,-1 1 0,1-1 0,0 0 0,0 1 0,0-1 0,0 0 0,0 1 0,0-1 49,-1-30-793,1 23 495,0-22-399,-1 8 195,1 0 1,3-13 501,-2 29-98,0-1 1,0 1 0,1-1 0,0 1-1,0 0 1,1 0 0,-1 0 0,2 0-1,-1 0 1,3-3 97,2-2-44,1 0-1,0 1 1,0 0-1,1 1 1,1 0 0,-1 0-1,1 1 1,1 1 0,0 0-1,0 0 1,0 1 44,-5 4 5,-1 1 1,0 0-1,1 0 0,-1 0 1,1 1-1,-1 0 0,1 0 1,2 1-6,10 0 189,-17-1-130,0 0 0,0 0-1,1 1 1,-1-1 0,0 1 0,0-1 0,0 1 0,0 0 0,0 0-1,0 0 1,0 0 0,0 0 0,0 1 0,0-1 0,-1 0 0,1 1-1,-1 0 1,1-1 0,-1 1 0,1 0 0,-1 0-59,5 7 259,-1 0-1,0 0 1,-1 0 0,1 4-259,6 10 239,-11-22-244,17 35-466,2-1-1,1-1 0,2 0 1,22 25 471,-42-57-688,2 1-161,-3-1-3142,-1-2-1529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6:44.3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105 0 8532,'0'0'2097,"0"0"10,0 0-68,0 0-545,0 0-440,0 0 378,0 15 334,1 287 2117,-2 390-2611,-1-656-1322,-1 0 0,-2 0 0,-5 16 50,5-29-511,-1-1 0,-1 1 0,-1-1 0,-1 0 0,-6 8 511,14-29-166,1 0 0,-1 0 1,1 0-1,-1 0 1,1 0-1,-1 0 1,0 0-1,1 0 1,-1-1-1,0 1 0,0 0 1,0 0-1,0-1 1,0 1-1,0-1 1,0 1-1,0-1 1,0 1-1,-1 0 166,-15 2-4874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34.0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33 6835,'0'0'1993,"0"0"-472,0 0 522,0 0-327,0 0-518,0 0-1122,0 0 0,0 0 0,0 0 0,-1 0 0,1 0 0,0 0 0,0 0 0,0 0 1,0 0-1,0 0 0,0 0 0,-1 0 0,1 0 0,0 0 0,0-1 0,0 1 0,0 0 0,0 0 1,0 0-1,0 0 0,0 0 0,0 0 0,0 0 0,0 0 0,-1-1 0,1 1 0,0 0 0,0 0 1,0 0-1,0 0 0,0 0 0,0-1 0,0 1 0,0 0 0,0 0 0,0 0 0,0 0 0,0 0 1,0 0-1,0-1 0,0 1 0,0 0 0,1 0 0,-1 0 0,0 0 0,0 0 0,0 0 0,0-1 1,0 1-1,0 0 0,0 0 0,0 0 0,0 0 0,0 0 0,0 0 0,1 0 0,-1 0 0,0 0 1,0 0-1,0 0 0,0-1 0,0 1 0,0 0-76,4-1 71,-1 0 0,0 0-1,1 0 1,-1 1 0,1-1 0,-1 1 0,1 0-1,-1 0 1,1 0 0,1 0-71,16 0 130,397-19 454,-237 17-3220,-180 2-125,-1 0-732,0 0-2368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34.4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20 9108,'0'0'1310,"0"0"21,0 0 678,0 0-493,0 0-310,16 1 122,67 4 590,0-4 1,37-6-1919,112-13 196,-131 15-8228,-101 3-302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00.0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1 163 6659,'0'0'2436,"0"0"-1268,0 0 473,0 0 344,0 0-339,0 0-317,0-13-57,0-55 1089,0 67-1550,0 1-61,0 0-174,0 0-215,0 0-49,0 0-104,0 0 3,0 0-75,0 0 66,0 0-15,11 2 184,-7 2-328,0 0 0,0 0 0,0 0 0,-1 1 0,0 0-1,0-1 1,0 1 0,0 1-43,5 7 108,28 46 121,-2 1 0,-4 2 0,-1 1-1,-4 1 1,15 62-229,52 217 131,-81-301-122,10 46 11,-13-66 13,-8-21-31,0-1 1,1 1-1,-1-1 1,1 1 0,-1-1-1,0 0 1,1 1-1,-1-1 1,1 0-1,-1 1 1,1-1-1,-1 0 1,1 0 0,-1 1-1,1-1 1,-1 0-1,1 0 1,-1 0-1,1 0 1,-1 0 0,1 0-1,-1 0 1,1 0-1,0 0-2,1 0 3,0-1 0,-1 0 0,1 0-1,0 0 1,0 0 0,0-1 0,-1 1 0,1 0-1,0-1 1,-1 1 0,1-1 0,-1 0 0,0 1-1,0-1 1,1 0 0,-1 0 0,0-1-3,29-49 51,-3-1-1,-2-2 1,8-30-51,50-177 26,-66 204-1,17-42 39,5-1-64,-8 23-3,-3-1 0,-2-9 3,-15 55-18,-11 31-12,0 2-18,0 3-83,0 70-2308,0-22-5003,0-35 1143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00.9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139 147 3346,'0'0'5109,"0"0"-2487,0 0-1008,0 0-653,0 0-182,0-3-64,0-10 85,0 10-114,0 3-203,-3 0-233,-1 0-195,0 1 0,0 0 0,0 1 0,0-1 0,1 1 0,-1-1 0,0 1 0,1 0 0,-1 0 0,1 1 0,0-1 0,-1 1 0,1 0 0,0 0 0,1 0 0,-1 0 0,-2 3-55,-6 10 371,-1-1 1,2 2-1,-2 4-371,7-11 62,1 1 0,0-1 1,1 1-1,0 0 0,0 0 0,1 1 0,1-1 0,0 0 0,0 1 1,1-1-1,2 9-62,-2 1 18,0-20-17,0 0 1,0 0-1,0 0 0,1 0 1,-1 0-1,0 0 1,1 0-1,-1 0 1,1 0-1,-1 0 0,1-1 1,-1 1-1,1 0 1,0 0-1,-1 0 0,1-1 1,0 1-1,0 0 1,0-1-1,-1 1 0,1-1 1,0 1-1,0-1 1,0 1-1,0-1 0,0 0 1,0 1-1,0-1 1,0 0-1,0 0 0,0 1 1,0-1-1,0 0 1,0 0-2,45-1 74,-30 1-60,-6-1-46,0 1 1,0-1-1,0-1 1,0 0-1,0 0 0,0-1 1,0-1-1,-1 1 1,0-1-1,0-1 0,0 0 1,0 0-1,4-4 32,-2 2-30,-1-1-1,0 0 1,0-1-1,-1 0 1,0 0-1,0-1 1,-1 0-1,0-1 1,-1 0-1,-1 0 1,1 0-1,2-9 31,-2 3 53,-1-1 0,-1 0 0,0 0 1,-1 0-1,-1-1 0,-1 0 0,-1 1 0,0-9-53,-1-25 187,0 51-174,0 0 0,0 1 0,0-1 0,-1 0 0,1 1 1,0-1-1,0 0 0,-1 1 0,1-1 0,0 0 1,-1 1-1,1-1 0,0 1 0,-1-1 0,1 1 0,-1-1 1,1 1-1,-1-1 0,1 1 0,-1-1 0,0 1 1,1 0-1,-1-1 0,1 1 0,-1 0 0,0-1 0,1 1 1,-1 0-1,0 0 0,1 0 0,-1 0 0,0 0 1,0 0-1,1 0-13,-33-1 146,20 2-90,8-1-50,-4 0-5,-1 0 0,1 0 0,0 1 1,-1 1-1,-1 0-1,8-1-1,-1 0-1,1 1 1,-1-1 0,1 1 0,0 0 0,0 0-1,0 0 1,0 0 0,0 1 0,0-1 0,0 1 0,1-1-1,-1 1 1,-1 3 1,0-1-75,1 0 0,0 1-1,-1-1 1,2 1 0,-1 0 0,-1 5 75,1 10-4794,3-18 32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01.8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233 1 6851,'0'0'3111,"0"0"-1105,0 0 99,0 0-763,0 0-582,0 0-29,-4 9 72,-17 37-430,-3-2-1,-1 0 0,-3-2 0,-1-1 0,-2-1 0,-13 11-372,43-49-236,-19 23 657,14-10-2650,8-1-5184,-2-14 2338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02.2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15 7700,'0'0'3046,"0"0"-1104,0 0 3,0 0-320,0 0-755,2-3-294,-2 2-542,0 1 0,0-1 0,0 1-1,1-1 1,-1 1 0,0-1 0,0 0-1,1 1 1,-1-1 0,1 1 0,-1-1 0,0 1-1,1 0 1,-1-1 0,1 1 0,-1-1 0,1 1-1,-1 0 1,1-1 0,-1 1 0,1 0 0,-1 0-1,1-1 1,0 1 0,-1 0 0,1 0 0,-1 0-1,1 0 1,0 0 0,-1 0 0,1 0 0,0 0-1,-1 0 1,1 0 0,-1 0 0,1 0 0,0 0-34,1 2 137,0 0 0,0-1 0,0 1 0,0 0 0,0 0 0,-1 0 0,1 0 0,-1 1 1,0-1-1,1 0 0,-1 1-137,15 30 333,-1 0 1,-1 3-334,-5-13-38,0 0 1,1-1 0,1 0-1,2 0 1,11 16 37,-22-37-229,-1 1 1,0 0-1,0-1 0,0 1 1,0 0-1,0 0 0,0 0 1,-1 0-1,1 0 1,-1 0-1,1 0 0,-1 0 229,1 17-6887,-1-17 169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05.2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381 16 3025,'0'0'4472,"0"0"-1868,0 0-467,0 0-537,0 0-434,0 0 40,0-1-1132,0 1 0,0-1 0,0 1 0,0-1 0,-1 1 0,1-1 0,0 1 0,0-1 0,0 1-1,0-1 1,-1 1 0,1-1 0,0 1 0,-1-1 0,1 1 0,0-1 0,-1 1 0,1 0 0,0-1 0,-1 1 0,0-1-74,-5 0 139,0 0 1,0 0-1,0 0 1,-1 1-1,1 0 1,0 0 0,0 1-1,-1-1 1,1 1-1,-2 1-139,-2 3 140,1 0-1,0 1 1,0 0 0,0 0-1,0 1 1,1 0 0,0 1-1,-4 5-139,1-2 172,-9 9-61,1 1 0,1 0 1,1 2-1,1 0 0,1 1 1,1 0-1,1 2 0,2-1 0,-6 18-111,5-6 142,2 0 0,1 0-1,2 0 1,2 1 0,2 0-1,0 34-141,2-37 0,0-15-1,1 0 0,2 11 1,-2-25-1,1-1 0,0 0 1,0 0-1,1 1 0,0-1 0,-1 0 1,1-1-1,1 1 0,-1 0 0,1 0 1,2 2 0,1 0-43,-1-1 1,1 0 0,0 0 0,1 0 0,0-1-1,0 0 1,0 0 0,0-1 0,1 0 0,-1 0-1,1-1 1,0 0 0,1 0 0,-1-1 0,1 1 42,17 1-296,0-1 1,1-1 0,-1-1 0,7-1 295,-32 0-3,3-1-2,-1 1 0,1-1 0,-1 0 1,1 0-1,-1 0 0,1 0 1,-1 0-1,0-1 0,0 0 0,0 1 1,0-1-1,0-1 0,0 1 0,0 0 1,-1-1-1,1 1 0,-1-1 0,0 0 1,1 1-1,0-4 5,7-10 2,0 0-1,-1 0 1,3-12-2,-3 10-4,37-86 51,-23 49 63,2 1 0,3 1 0,7-6-110,-29 46 73,-5 11 960,-1 7-227,0 2-776,0 31-4,-2 0 1,-2 10-27,1-16 37,1 0 0,2 22-37,1-20 19,-1-30-16,0-1-1,0 0 1,0 1-1,1-1 1,0 1-1,0-1 1,0 0-1,0 0 0,0 0 1,0 1-1,1-1 1,0 0-1,-1-1 1,1 1-1,0 0 1,1 0-1,-1-1 0,0 1 1,1-1-1,-1 0-2,2 1 12,0 0-1,0-1 0,1 0 1,-1 0-1,0 0 1,1 0-1,-1-1 0,1 1 1,-1-1-1,1 0 0,0-1 1,0 1-1,-1-1 1,4 0-12,7 1 12,-11-1-6,0 1-1,0-1 1,1 0-1,-1 0 1,0 0 0,0-1-1,0 1 1,0-1 0,1 0-1,-1 0 1,0 0 0,1-2-6,5-5 9,-1 0 1,0 0-1,0-1 0,-1-1 1,-1 1-1,2-3-9,38-63-6,-40 61 19,0 0 0,-1-1 0,-1 0 0,0 0 0,-1-1-1,-1 1 1,0-1 0,-1-3-13,1-27 58,-1 0-1,-4-6-57,1-10-36,1 57 40,0 1 0,-1-1 0,0 1 0,0 0 0,0-1 0,0 1 0,-1 0 0,1 0 0,-1 0 0,0 0 0,-1 0 0,0-1-4,-35-42-44,26 34 37,9 10 6,1 1 1,-1 0-1,0-1 0,0 1 1,0 0-1,0 0 1,0 1-1,0-1 0,0 1 1,-1-1-1,1 1 0,-1 0 1,1 0-1,-1 1 0,0-1 1,-8 0-49,-1 0-1,1 1 1,-10 1 49,-5 0-29,26-1 27,0 0-1,0 0 0,0 1 1,0-1-1,0 0 0,0 1 0,0-1 1,0 1-1,0-1 0,0 1 1,0 0-1,1-1 0,-1 1 1,0 0-1,0 0 0,1 0 1,-1-1-1,1 1 0,-1 1 3,-13 21 1,8-13-4,-1 2-2,1-1 1,-1 1-1,2 0 0,0 0 1,0 1-1,1 0 1,1-1-1,0 1 0,1 1 1,0-1-1,1 0 0,0 0 1,1 1-1,1-1 1,1 5 4,-2-16 0,1 0 1,0 0 0,0 1 0,0-1 0,0 0 0,0 0 0,1 0-1,-1 0 1,1 0 0,-1 0 0,1-1 0,0 1 0,0 0 0,0-1-1,-1 1 1,2-1 0,0 1-1,45 21 25,-17-9-16,-26-10-6,1-1 1,-1-1-1,1 1 1,0-1-1,0 0 1,-1 0-1,2-1 0,-1 1 1,0-1-1,0-1 1,0 1-1,0-1 1,3 0-4,15 0 13,-10 1 7,-1-1 1,1-1-1,9-1-20,-19 2 2,-1-1 0,1 0-1,0 0 1,0 0-1,-1-1 1,1 1 0,-1-1-1,1 0 1,-1 0 0,0 0-1,0 0 1,0-1-1,0 1 1,0-1 0,0 0-2,17-20 14,-1-2 0,-1 0 0,-1-1 0,3-7-14,-17 24 9,1 0 1,-2-1 0,1 1-1,-1-1 1,-1 1-1,0-1 1,0 0 0,-1-9-10,4-36 32,-3 48-14,-2 6-16,1 0-1,0 0 0,0 0 0,0 0 1,0 0-1,0 0 0,1 0 1,-1 0-1,0 0 0,0 0 0,1 0 1,-1 0-1,1 0 0,-1 0 1,1 0-1,-1 0 0,1 0 1,-1 0-1,1 0 0,0 1 0,0-1-1,-1 0 8,0 1-5,0 0 26,0 0-55,0 0 31,0 0-24,0 0-2,32-1 17,26 1 15,-54 0-3,0 1-1,0-1 0,0 1 0,-1 0 1,1 1-1,0-1 0,-1 0 0,1 1 1,-1 0-1,0 0 0,1 0 0,-1 0 0,1 1-7,21 17 104,-19-16-70,-1 0-1,0 0 0,0 1 1,0-1-1,0 1 0,-1 0 1,0 1-1,1 0-33,21 31 32,15 16-32,-11-17 46,-25-29-20,0 1 0,-1-1 0,1 1 0,-1 0 0,-1 0 0,1 0 0,-2 1 0,1-1 0,-1 1 0,0 0 0,-1 0-26,2 18 178,-2 0-1,0 0 1,-2 0-178,0 16 202,1-39-196,-1-1-1,1 1 0,-1-1 0,1 1 0,-1-1 0,0 1 0,-1-1 0,1 0 0,-1 0 0,1 1 0,-1-1 0,0 0 0,0-1 0,0 1 0,0 0 0,-1 0 1,-2 1-6,-5 5 32,0-1 0,0-1 0,-1 0 1,-3 1-33,12-6 9,0-1-135,0 1 0,0-1 0,0 0 1,0 0-1,-1 0 0,1 0 1,0-1-1,0 1 0,-1-1 1,1 1-1,0-1 0,-1 0 1,1 0-1,0 0 0,-1 0 0,1 0 1,0 0-1,-1 0 0,1-1 126,-10-1-1645,-5 2-1012,3 0-2634,7 0-3921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19.2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0 144,'0'0'0,"0"0"0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19.8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196 357 2849,'-120'-94'2495,"117"93"-2253,0-1 1,0 0 0,1 0-1,-1 0 1,1-1-1,0 1 1,-1-1-1,1 1 1,0-1 0,-1-2-243,3 5 20,-7-16 3400,-1 0 1,-1 0-1,-5-6-3420,5 9 3525,11 16-1164,16 23-1559,14 17-757,-9-15 16,-1 2-1,-2 1 1,15 29-61,47 129 231,9 17-104,-71-166-117,-2 1 1,-1 0 0,-3 1-1,-1 1 1,-2 0 0,-2 1-1,0 22-10,-8-62 0,-1 0 0,1 0-1,-1 0 1,1 0-1,0-1 1,1 1 0,-1 0 0,0-3 0,-1 0 1,0-1 0,1 1 0,-1-1-1,0 1 1,1-1 0,-1 1 0,0-1 0,1 1-1,-1-1 1,1 0 0,-1 1 0,1-1 0,-1 0-1,1 1 1,0-1 0,-1 0 0,1 1-1,-1-1 1,1 0 0,0 0-1,0 0 6,0 0 0,0 0 0,0 0 0,0-1 0,0 1-1,0 0 1,0 0 0,0-1 0,0 1 0,-1-1 0,1 1 0,0-1 0,0 1 0,0-1 0,0 0 0,-1 1-1,1-1 1,0 0-6,8-9 14,0 0 0,-1-1-1,0 0 1,0-1 0,-2 0-1,4-7-13,15-25 25,90-156 47,59-147-72,-136 257-15,-3-2 1,-5-1-1,-4-1 0,-2-10 15,-21 94-173,-3 8-659,0 2-1089,0 4-785,0 35-4534,0-20-1092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21.2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15 10293,'0'0'1947,"0"0"-53,0 0 59,0 0-221,0 0-316,3-2-210,-1 1-1071,1-1-1,-1 1 1,1-1-1,0 1 1,0 0-1,0 0 1,0 0-1,0 0 1,0 1-1,0-1 1,0 1-1,0 0 1,1 0-135,50 0 226,-24 2-176,47-2-205,146 0-2091,-223-1 2146,0 1 0,1 0 0,-1 0 0,0 0 0,0 0 0,0 0 0,1 0 0,-1 1 0,0-1-1,0 0 1,0 0 0,0 0 0,1 0 0,-1 0 0,0 0 0,0 0 0,0 0 0,1 0 0,-1 0 0,0 1 0,0-1 0,0 0 0,0 0-1,0 0 1,1 0 0,-1 1 0,0-1 0,0 0 0,0 0 0,0 0 0,0 0 0,0 1 0,0-1 0,0 0 0,0 0 0,0 0 0,0 1-1,0-1 1,0 0 0,0 0 0,0 0 0,0 1 0,0-1 0,0 0 0,0 0 0,0 0 0,0 1 0,0-1 0,0 0 0,0 0 100,0 3-2904,0 0-2483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21.6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33 9012,'0'0'2721,"0"0"-1264,0 0 720,0 0-672,0 0-785,0 0-240,79-26 81,-28 23-161,3 0 208,-4 3-608,-3 0-96,-7 0 96,-4 0 0,-4 0 0,-3 0-144,-11 9-2177,-18-2-528,0-4-3891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0.16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76 6627,'0'0'2983,"0"0"-1092,0 0-253,0 0-541,0 0-353,9-12-77,32-38-216,-40 49-337,0-1-1,0 1 1,0 0 0,0 0 0,0 0-1,0 0 1,1 0 0,-1 1 0,0-1-1,1 0 1,-1 0 0,1 1-1,-1-1 1,1 1-114,-2 0 80,1 0 0,-1 0 0,1 0 0,-1 0 0,1 0 0,0 0 0,-1 0 0,1 0 0,-1 0 0,1 1 0,-1-1 0,1 0 0,-1 0 0,0 0 0,1 1 0,-1-1 0,1 0 0,-1 1 0,1-1 0,-1 0 0,0 1 1,1-1-1,-1 1 0,1-1-80,0 3 249,0 0 1,1-1 0,-1 1 0,0 0 0,-1 0-1,1 0 1,0 0 0,-1 2-250,1-2-325,5 30 754,-2 0 0,-1 0-1,-2 0 1,-1 0-1,-2 2-428,1 26 208,1 141 139,0-201-307,0-1 114,0 0 30,0 0-63,-1-6-92,0 1 1,1-1 0,-1 1-1,1-1 1,0 1 0,1-1-1,0 0 1,0 1 0,1-6-30,18-45-230,6 3 20,3 2 0,2 1 1,2 1-1,3 1 0,31-31 210,-54 62-121,-13 16 154,0 0 1,1 0-1,-1 1 1,1-1-1,-1 0 1,1 1-1,-1-1 1,1 0-1,-1 1 0,1-1 1,0 1-1,-1-1 1,1 1-1,0-1 1,-1 1-1,1-1 1,0 1-34,0 1 24,-1 1 1,1-1 0,-1 1 0,1 0-1,-1-1 1,0 1 0,1 0-1,-1-1 1,0 1 0,0 0-1,0-1 1,-1 1 0,1 0-25,0 14-3,1 28 129,-3 0-1,-1 0 0,-4 7-125,-2 1 86,3 1 0,1 0 0,3 1 0,3 24-86,-1-76 5,1 1-1,-1-1 1,0 0-1,1 0 1,0 0-1,-1 0 1,1 0-1,0 0 1,0 0-1,0 0 1,0-1-1,0 1 1,1 0-1,-1 0 1,0-1-1,1 1 1,0-1-1,-1 1 1,1-1-1,0 0 1,-1 0-1,1 1 1,0-1-1,0-1 1,0 1-1,0 0 1,0 0-1,0-1 1,0 1-1,2-1-4,8 3-38,0-2 0,0 0 0,0 0 0,1-1 0,1-1 38,5 1-214,-12-1 27,-1 1 0,1-1 1,-1 0-1,1-1 0,-1 1 0,1-1 1,-1-1-1,0 1 0,0-1 0,0 0 1,4-3 186,-6 3-386,-1 1 0,0 0 0,1-1 0,-1 1-1,-1-1 1,1 0 0,0 0 0,-1 0 0,1-1 0,-1 1 0,0 0 0,0-1 0,-1 0 0,1 1 0,-1-1 0,1 0 0,-1 0 0,0 0 0,-1 0 0,1-1 386,0-24-6699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2.7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26 264 3201,'0'0'6003,"0"0"-3044,0 0-691,0 0-246,0 0-475,-5-10-79,-11-26-255,11 26-239,5 10-227,0 0-69,0 11 120,0 9-511,1 1 1,0-1 0,2 0 0,0 0-1,1 0 1,1-1 0,1 1-288,33 81 691,14 18-691,23 57 181,-62-141-162,1-1 0,2-1-1,1-1 1,2 0 0,5 3-19,-25-34-2,0 0 0,1-1 1,-1 1-1,1 0 1,-1-1-1,1 1 0,0-1 1,-1 1-1,1-1 0,0 1 1,-1-1-1,1 1 1,0-1-1,-1 0 0,1 1 1,0-1-1,0 0 0,-1 0 1,1 1-1,0-1 1,0 0-1,0 0 0,0 0 1,-1 0-1,1 0 0,0 0 1,0 0-1,0 0 1,-1 0-1,1-1 0,0 1 1,0 0-1,0 0 0,-1-1 1,1 1-1,0-1 1,-1 1-1,1 0 0,0-1 1,-1 1-1,1-1 0,0 0 1,-1 1-1,1-1 1,-1 1-1,1-2 2,4-3 0,0-2 1,-1 1-1,0 0 0,0-1 1,0 0-1,1-2 3,26-44 26,-2-2 0,-3 0 0,-2-2 0,-2 0-1,2-22-28,3-40 73,9-107-73,-16 84 10,-19 140-10,0-7 10,0-1 1,1 0-1,1 0 0,0 1 1,0 0-1,0-1 0,5-6-10,-7 15-75,1 3-138,1 0-1,-1 0 1,1 0-1,-1 0 1,0 1-1,0-1 1,0 1-1,0 0 1,-1-1-1,1 1 1,-1 0-1,1 0 1,-1 0-1,0 0 1,0 3 213,11 45-3165,-12-50 2943,2 23-4925,-2-5-2798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3.7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23 165 5458,'0'0'3810,"0"0"-1742,0 0-230,0 0 14,0 0-428,0-6-258,3-16-80,-3 17-131,0 5-315,0 11 326,-7 205 1110,7-200-2050,0 1 1,2-1 0,-1 0-1,2 0 1,1 3-27,-2-12 4,0 0-1,1 0 1,0 0-1,0-1 1,1 1-1,0-1 1,0 0 0,0 0-1,1 0 1,0 0-1,0-1 1,3 2-4,-5-4-5,1-1 0,-1 0 0,1 0 0,-1 0 0,1 0 0,0-1 0,0 0 0,0 1 0,0-1 5,-1-1-18,-1 1 0,0-1 0,1 1 1,-1-1-1,0 0 0,1 0 0,-1 0 1,1 0-1,-1 0 0,0 0 0,1-1 1,-1 1-1,0-1 0,1 0 0,-1 1 1,0-1-1,0 0 18,2-3-10,0 1-1,-1-1 1,1 1 0,-1-1-1,0 0 1,0 0 0,0 0-1,-1-1 1,2-2 10,19-46-26,-22 49 22,29-87 50,-3-2-1,1-31-45,-12 55-21,-14 59 88,2-7 182,0 1 0,-2-1-1,1-4-248,-5 100 226,0-20-48,3 0 0,4 23-178,1-50 60,1 0-1,9 25-59,6 27 49,-9-24-23,-3 1 0,-3 0-1,0 56-25,-7-89 13,1-10-6,-2 1 0,0-1 0,-1 6-7,1-17 1,-1-1 1,0 0-1,0 0 1,0 0 0,0 0-1,-1 0 1,0 0-1,0 0 1,-1-1-1,0 1 1,-1 0-2,-5 5-1,0-1 1,-1 0-1,0 0 1,-1-1-1,0 0 0,-1-1 1,0-1-1,0 0 1,0-1-1,-1 0 0,0-1 1,-9 2 0,-7 1-1070,0-2 1,0-1-1,0-2 1,0-1 0,-15-1 1069,28-1-4931,12-3-3139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7.6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123 2 8996,'0'0'2369,"0"0"-285,0 0-43,0 0-451,0 0-371,2-1 854,2 10-1601,-4 1-187,0 0 0,0 1 0,-1-1 0,-1 0 0,0 0 0,0 0 0,-1-1 0,0 1 0,-1-1 0,-2 4-285,-6 21 488,-10 43 369,3 1 0,3 1 0,0 30-857,4 16 665,4 101-665,8-189 89,4 30-89,-2-54 23,0-1-1,1 1 1,0-1-1,1 0 1,0 0-1,6 11-22,5 6-137,2-1 0,1 0 137,20 23-6639,-36-49 2101,-2-2-1648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8.2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 4 10261,'0'0'1614,"0"0"312,0 0 24,0 0-290,0 0-209,1-3-125,-1 3-1259,0 0-1,0 0 1,0 0 0,0 0 0,0 0 0,1 1-1,-1-1 1,0 0 0,0 0 0,0 0 0,0 0-1,0 0 1,0 0 0,0 0 0,0 0 0,0 0-1,0 0 1,1 0 0,-1 0 0,0 0 0,0 0-1,0 0 1,0 0 0,0 0 0,0 0 0,0 0-1,0 0 1,1 0 0,-1 0 0,0 0-1,0 0 1,0 0 0,0 0 0,0 0 0,0 0-1,0 0 1,0 0 0,1 0 0,-1 0 0,0 0-1,0 0 1,0 0 0,0 0 0,0 0 0,0 0-1,0-1-66,2 24 1153,-2 47-904,0-50 338,-2 18 91,-1-1-1,-4 15-677,0-8 606,2 23-606,3 258 1125,3-248-3928,-1 0-3547,-4-77 660,1 0-247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8.5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23 10085,'0'0'1830,"0"0"424,0 0-130,0 0-433,0 0-530,3-2-209,0 0-896,0 1-1,0-1 0,0 1 0,0-1 1,0 1-1,0 0 0,0 0 1,1 0-1,-1 1 0,0-1 1,1 1-1,-1 0 0,1 0-55,56 1 47,-31 0 97,11 0-70,-16 0-937,-1-1 1,16-2 862,-38 2-382,0 0 231,-1 0-1,0 0 1,1 0-1,-1 0 1,1 0-1,-1 0 1,0 0-1,1 0 0,-1-1 1,1 1-1,-1 0 1,0 0-1,1 0 1,-1 0-1,0 0 1,1-1-1,-1 1 1,0 0-1,1 0 0,-1-1 1,0 1-1,1 0 1,-1 0-1,0-1 1,0 1-1,1 0 1,-1-1-1,0 1 0,0 0 1,0-1 151,0-2-3655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8.9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127 5 10325,'0'0'1416,"0"0"118,0 0 187,0 0-611,0 0-272,0 0 288,5-2 138,-4 2-1207,1-1 0,-1 1 0,0 0 0,1-1-1,-1 1 1,0 0 0,1 0 0,-1 0 0,1 0 0,-1 0-1,0 0 1,1 0 0,-1 0 0,0 1 0,1-1-57,-1 1 50,0 0 1,1 0 0,-1 0-1,0 0 1,0 0-1,0 0 1,0 1 0,0-1-1,0 0 1,0 0-1,-1 1 1,1-1 0,0 0-1,-1 1 1,1-1-1,-1 1 1,1-1 0,-1 2-51,18 72 1264,-3 0 0,-3 2 0,-3 6-1264,5 34 191,-2-33-116,-5 0 1,-3 1 0,-7 85-76,1-156-77,-1 1 0,0 0 1,-1-1-1,-1 0 1,0 0-1,-1 0 0,0-1 1,-1 0-1,-1 0 1,0 0-1,-1-1 0,0 0 1,0-1-1,-2 0 0,1-1 1,-1 0-1,-1 0 1,0-1-1,0-1 0,0 0 1,-4 1 76,13-7-298,-1-1 1,1 1-1,-1-1 1,1 0 0,-1 0-1,0 0 1,0 0-1,1-1 1,-1 0-1,-1 1 298,-31-1-5197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9.6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1 7123,'0'0'2215,"0"0"-196,0 0 222,0 0-504,0 0-619,-3 0 16,111 0 4023,20 0-3339,8 0-3513,-7 0-3687,-126 0 2594,-3 0-1931,0 0-5083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0.0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 1 12005,'0'0'1956,"0"0"-529,0 0 417,0 0-246,0 0-579,-3 5-125,3-4-844,-1-1 1,1 1-1,-1 0 0,1 0 1,0-1-1,-1 1 0,1 0 1,0 0-1,-1 0 0,1-1 1,0 1-1,0 0 0,0 0 1,0 0-1,0 0 0,0 0 1,0 0-1,0 0 0,0-1 1,0 1-1,0 0 0,1 0 1,-1 0-1,0 0 0,1-1 1,-1 1-1,1 0 0,-1 0 1,1-1-1,-1 1 0,1 0 1,-1 0-51,4 1 152,-1 0 1,1 0 0,-1-1 0,1 1-1,0-1 1,0 0 0,0 0-1,-1 0 1,2-1-153,31 5 333,-1-1-1,1-3 0,0 0 1,11-4-334,22 2 100,-30 1-209,69 0-388,-40 0-4484,-63 0-79,-5 0-3281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0.6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105 1 4514,'0'0'704,"0"0"-704,0 0 80,0 0-160,0 0-16,0 0-576,0 0-609,-94 68 673,91-68 208,-5 0-320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1.4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 7 7539,'0'0'2223,"0"0"-25,0 0-376,0 0-512,0 0-483,-4 0 529,2 0-1039,4 0 1399,405 0-1082,-384-3 148,-261 0 1585,238 3-2405,0 0-28,0 0-105,0 0 16,0 0-186,7 0-956,82 0-1198,-28 0-3403,-52 0 1688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4.0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55 12758,'0'0'1326,"0"0"261,0 0 395,0 0-824,0 0-736,16 0-187,4 1-130,10-1 120,0-1-1,2-2-224,84-8 397,147-11-177,-256 22-272,1 0-301,-1 0 0,1-1 0,0 0 0,0 0 0,0-1 0,-1 1 0,1-2 0,1 0 353,-6-1-2911,-3 1-1600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4.4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3 1601,'0'0'8313,"0"0"-5445,0 0-1137,0 0 193,0 0-614,-1-3-510,-1 40 2635,2-16-3236,0-1 0,1 1 0,1 0 0,2 1-199,4 14 87,-2 0-1,-1 1 0,-1 28-86,-3 11-4154,-1-69-755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36.1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40 6451,'0'0'2732,"0"0"-905,0 0-365,0 0 22,0 0-449,0-7 8,-3-19 198,3 20-22,0 6-288,0 0-131,0 0-322,0 0-35,0 0-118,0 0-79,0 0-33,0 7 241,0 396 3507,0 204-3857,0-606-1155,0-1-581,0 0-385,0 0-435,0 0-846,0 0-1544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36.5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33 9492,'0'0'2191,"0"0"-294,0 0 151,0 0-575,0 0-390,-3 0 292,7 0-629,46 0-128,0-3 0,0-1 0,33-8-618,-44 5-325,-1 1-5547,-36 5 563,-2 1-4832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3.5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120 244 7924,'0'0'3385,"0"0"-1597,0 0-305,0 0-160,0 0-277,-1-3-171,-4-13-197,3 13-121,2 3-60,0 0-87,-1 0-351,0 0 0,0 1 0,0-1-1,0 1 1,0-1 0,0 1-1,0-1 1,0 1 0,0 0-1,0 0 1,0-1 0,0 1-1,0 0 1,1 0 0,-1 0 0,0 0-1,0 0 1,1 0 0,-1 0-1,1 0-58,-14 27 242,10-21-75,-8 19 40,0 0 1,1 1 0,2 1 0,1-1 0,1 1-1,1 1 1,1-1 0,2 1 0,1 13-208,2 31 429,0-71-431,0 0 0,0-1 0,0 1 0,1 0 0,-1 0 0,0-1 0,1 1 0,0-1 0,-1 1 0,1 0 0,0-1 0,0 1-1,0-1 1,0 1 0,0-1 0,0 0 0,0 0 0,0 1 0,0-1 0,1 0 0,-1 0 0,1 0 0,-1 0 0,0 0 0,1 0 0,0-1 0,-1 1 0,1 0 0,-1-1-1,1 1 1,0-1 0,0 0 2,9 2 18,-1 0 0,1-2 0,0 1 0,0-1 0,1-1-18,5 1 94,-7-1-87,1 0 1,-1-1-1,0 0 1,1-1 0,-1 0-1,-1 0 1,1-1-1,0-1 1,-1 1 0,0-2-1,0 1 1,0-1-1,-1 0 1,0-1 0,0 0-1,-1-1 1,1 1-1,2-5-7,4-5 6,-1-1 0,-1 0 0,0 0 0,-1-1 0,-1-1 0,-1 0 0,-1 0 0,3-13-6,-5 6-21,-1 1 1,-1-1-1,-2 0 1,-1 0 0,-1-23 20,0 26-45,0 10-4,-1-1 0,0 1 0,-1 0 0,0 0 0,-1-1 0,-1 2 0,-4-13 49,7 22-28,-1 0 0,0 0-1,0 0 1,0 0 0,-1 0-1,0 0 1,1 1 0,-1-1 0,0 1-1,-1 0 1,1 0 0,0 0 0,-1 0-1,0 1 1,0-1 0,0 1 0,0 0-1,0 0 1,0 0 0,0 1 0,-1-1-1,1 1 1,0 0 0,-1 1-1,1-1 1,-4 1 28,-4-1-93,1 1 0,-1 0-1,1 1 1,-1 1 0,1 0 0,0 0-1,0 1 1,-9 3 93,14-3-117,1-1 0,0 1 0,0 0-1,0 0 1,0 0 0,1 1 0,-1-1 0,1 1 0,0 0 0,0 1-1,1-1 1,-1 1 0,1-1 0,0 1 0,0 0 0,0 1 0,1-1 0,-1 2 117,1-1-663,0 0 0,1 1 0,0-1 1,0 1-1,0 0 0,1-1 1,0 1-1,0 3 663,1 6-3604,-1-6-2327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3.94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556 0 11269,'0'0'1121,"0"0"527,0 0 591,0 0-257,0 0-453,1 36-545,7 119-464,-6 222 1265,-3-224-1358,2-115-389,0-1 134,-2-1 1,-1 1 0,-2-1 0,-3 12-173,4-38 39,0 1 1,0-1-1,0 1 1,-2-1-1,1 0 1,-1-1-1,-1 1 1,1-1-1,-2 0 1,1 0-1,-1-1 1,-1 0-1,1 0 1,-1 0-1,-1-1 1,-4 3-40,-1-1 25,-1-1 1,1-1-1,-1 0 0,0-1 1,-1 0-1,1-1 1,-1-1-1,0-1 1,-11 1-26,-25 1-549,-1-2 1,-16-2 548,61-1-138,-8 0-869,-1 0 1,1-2-1,-6 0 1007,20 2-306,1-1-1,0 1 1,-1 0 0,1-1-1,-1 1 1,1-1 0,0 0-1,-1 1 1,1-1 0,0 0-1,0 0 1,0 0 0,0 0-1,-1 0 1,1 0 0,1 0-1,-1 0 1,0 0 0,0-1-1,0 1 1,1 0 0,-2-2 306,-7-27-13476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34.1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 49 8900,'0'0'2969,"0"0"-1389,0 0 15,0 0-242,0 0-465,0 0-231,-3 0-55,-5 0-80,10 0 179,21 0-237,31 0-501,123-3 684,-139 0-1577,0-1 0,0-2 0,24-7 930,-34 4-1884,-23 4-1440,-5-1-2204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34.5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5170,'0'0'3677,"0"0"-1967,0 0 197,0 0 270,0 0-549,0 0-1580,0 0 1,0 0 0,0 0-1,1 0 1,-1 0 0,0 0-1,0 0 1,0 0-1,0 0 1,0 0 0,1 0-1,-1 0 1,0 0 0,0 1-1,0-1 1,0 0-1,0 0 1,0 0 0,1 0-1,-1 0 1,0 0 0,0 0-1,0 0 1,0 1-1,0-1 1,0 0 0,0 0-1,0 0 1,0 0 0,0 0-1,0 0 1,0 1-1,0-1 1,0 0 0,0 0-1,1 0 1,-1 0 0,0 0-1,-1 1 1,1-1 0,0 0-1,0 0 1,0 0-1,0 0 1,0 0 0,0 1-1,0-1 1,0 0 0,0 0-1,0 0 1,0 0-1,0 0 1,0 0 0,0 1-1,0-1 1,-1 0 0,1 0-1,0 0 1,0 0-1,0 0 1,0 0 0,0 0-1,0 0 1,-1 0 0,1 0-1,0 1-48,231-3 2305,8 0-6341,-238 2-1132,-1 0-5090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5.7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48 10 6403,'0'0'3343,"0"0"-758,0 0-219,0 0-399,0 0-84,0 0-255,-10 0-548,-24 0 121,30 0 92,28 0-962,37 1-258,-19 0-130,0-1 0,0-2 0,20-5 57,-97 6-374,-5 0-3022,16 0-5838,24 1-1744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6.18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1 174 13094,'0'0'1443,"0"0"-629,0 0 741,0 0-29,0 0-349,0 16-534,0 56-67,0-66-495,0-1 0,0 0 0,0 0 1,1 0-1,0 1 0,0-1 0,0 0 0,1 0 0,-1 0 0,1 0 0,0-1 0,1 1 0,-1 0 0,4 3-81,-3-4 40,1-1 0,-1 0-1,1 0 1,0 0 0,-1-1 0,2 1-1,-1-1 1,0 0 0,0 0 0,1-1-1,-1 1 1,0-1 0,1 0 0,1 0-40,38 6 68,-1-2 0,1-2 0,0-2 0,28-4-68,-63 2-36,0 0 1,-1 0-1,1-1 1,-1-1-1,0 0 0,1 0 1,-1 0-1,-1-1 1,1 0-1,0-1 1,-1 1-1,0-1 0,0-1 1,-1 0-1,1 0 1,-1 0-1,0 0 36,1-3-40,0 1 0,0-1 0,0-1 0,-1 1 0,-1-1 0,0 0 0,0 0-1,-1-1 1,0 0 0,-1 1 0,0-1 0,0 0 0,-1 0 40,-1-13-45,0 0-1,-2-16 46,1 37-6,-1 0-1,1 0 1,-1 0-1,1 1 1,-1-1-1,0 0 1,0 0-1,0 0 1,0 0 0,-1 1-1,1-1 1,-1 1-1,0-1 1,0 1-1,0-1 1,0 1-1,0 0 1,-1-1 6,-2 0-1,1-1 1,-1 1-1,-1 0 1,1 1-1,0-1 1,-1 1-1,1 0 1,-1 0-1,-2 0 1,-14-2 6,-1 0 1,0 2-1,1 1 0,-14 1-6,-2-1-11,9 0 12,0 2 0,-15 2-1,37-3-4,-1 1 0,1 1-1,0 0 1,-1 0-1,1 0 1,0 1 0,0 0-1,1 0 1,-1 1 0,1-1-1,-1 1 1,1 1 4,5-4-46,-1 1 0,1-1-1,-1 1 1,1-1 0,0 1 0,-1 0 0,1 0 0,0-1 0,0 1 0,0 0-1,1 0 1,-1 0 0,0 0 0,1 0 0,-1 0 0,1 0 0,0 1 46,-1 21-4231,1-13 207,0-8-1408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6.5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505 0 9332,'0'0'4400,"0"0"-2437,0 0-407,0 0-340,0 0-504,3 17 241,57 219 1475,-47-179-1997,-3 2 1,-3-1-1,-1 16-431,-1 179 685,-5-243-663,0 3 11,0 1 1,-1-1 0,-1 0 0,0 0-1,0 0 1,-2 0 0,0-1 0,-3 7-34,3-9 18,-1 0 1,-1-1 0,0 0-1,0 0 1,-1 0-1,0-1 1,-1 0 0,1-1-1,-1 1 1,-6 2-19,-3 2 29,0-1 0,-1-1-1,0-1 1,0 0 0,-1-2 0,-1 0 0,1-1 0,-1-1 0,0-1 0,-19 2-29,-13 0-607,0-3 0,0-3 0,-24-3 607,74 3-216,0 0-1,0 0 0,0 0 0,-1 0 0,1 0 1,0-1-1,0 1 0,0-1 0,0 1 0,0-1 1,1 0-1,-1 0 0,0 0 0,0 0 0,-1-1 217,-16-23-5490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7.42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4 127 432,'0'0'3391,"0"0"-1147,0 0-643,0 0 109,0 0-134,-1-12-311,-1-62 699,1 34 4815,1 40-5627,0 0-127,0 0-238,0 0-331,0 0-133,0 0-91,0 0-155,0 0-53,8 12 91,4 6 100,-2 1 0,-1 1 0,0-1 1,-1 1-1,-1 1 0,-2 0 0,1 0 1,-1 5-216,5 47 779,1 58-779,-6-49 148,6 29 37,0 2-146,-5 35-39,-6-94-19,0 13-68,0-22-3606,0-44 502,0-1-1224,0 0-233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7.7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72 11429,'0'0'1553,"0"0"896,0 0 64,0 0-432,0 0-1264,0 0-113,-11-19 64,11 19-416,25-7-112,22 1-224,22 2-16,3-2 129,-7-1-129,-8 1-112,-13 0-801,-8 2-1056,-36 1-1664,0 0-2706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8.2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24 7475,'0'0'4995,"0"0"-2578,0 0-499,0 0-275,0 0-882,0 0-756,0 0 0,0 0 1,0 0-1,0 0 0,0 0 0,0 0 1,-1 0-1,1 0 0,0 0 0,0 0 0,0 0 1,0 0-1,0 0 0,0 0 0,0 0 1,-1 0-1,1 0 0,0 0 0,0 0 1,0 0-1,0 0 0,0 0 0,0 0 1,0 0-1,0 0 0,0 0 0,-1 0 1,1 0-1,0 0 0,0 1 0,0-1 1,0 0-1,0 0 0,0 0 0,0 0 1,0 0-1,0 0 0,0 0 0,0 0 1,0 1-1,0-1 0,0 0 0,0 0 1,0 0-1,0 0 0,0 0 0,0 0 1,0 0-1,0 1 0,0-1 0,0 0 0,0 0 1,0 0-1,0 0 0,0 0 0,0 0 1,0 0-1,0 0-5,4 2 43,-1-1 1,0 1-1,1-1 0,-1 0 0,1 0 1,-1-1-1,1 1 0,0-1 1,-1 0-1,1 0 0,1 0-43,6 1 156,200 8 1071,87-12-1227,-280 2-354,0 0 0,12-4 354,-27 5-352,1-1-1,-1 1 1,1-1 0,-1 0 0,1-1-1,-1 1 1,0-1 0,0 1 0,1-1 0,-1 0-1,0 0 1,-1 0 0,1 0 0,0-1-1,2-2 353,-3 0-3465,-2 2-1967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8.7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 44 976,'0'0'9362,"0"0"-6214,0 0-880,0 0-123,0 0-243,-1-10-520,-2-12-954,1 12 195,1 9 289,1 3 591,0 492-25,2-474-1328,-1-10-1507,0 0-4333,-1-10-1903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9.9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1 144 8996,'0'0'2308,"0"0"-27,0 0-230,0 0-415,0 0-259,0 0-124,0-3-570,0 3-652,0-1 0,0 0 0,0 1 0,0-1 1,0 0-1,0 1 0,0-1 0,0 0 0,0 1 0,0-1 0,0 0 0,0 1 0,1-1 0,-1 0 0,0 1 0,0-1 0,1 1 0,-1-1 0,1 1 0,-1-1-31,8 6 236,9 27-28,-15-29-133,47 86 410,-19-36-122,2 12-363,-8-11 114,-3 0 1,-3 2-1,-1 0 0,-4 0 0,-1 2 1,1 44-115,-12-99 0,0 18 13,1 0-1,2 0 1,0-1-1,2 4-12,-1 0 142,-5-24-141,0 0 0,0 0 0,-1 1 1,1-1-1,0 0 0,0 1 0,0-1 1,0 0-1,0 0 0,0 1 0,1-1 1,-1 0-1,0 0 0,0 1 0,0-1 1,0 0-1,0 0 0,0 1 0,0-1 1,0 0-1,1 0 0,-1 0 0,0 1 1,0-1-1,0 0 0,1 0 0,-1 0 1,0 1-1,0-1 0,0 0 0,1 0 1,-1 0-1,0 0 0,0 0 0,1 0 1,-1 0-1,0 0 0,0 1 0,1-1 0,-1 0 1,0 0-1,0 0 0,1 0 0,-1 0 1,0 0-1,1 0 0,-1-1 0,0 1 1,0 0-1,1 0 0,-1 0 0,0 0 1,0 0-1,1 0 0,-1 0 0,0 0 1,0-1-1,0 1 0,1 0-1,6-10 103,47-128 202,48-113-509,22-44 214,-48 110-36,-43 118-73,-33 67-8,1-1 0,-1 1-1,0-1 1,1 1 0,-1 0-1,1 0 1,-1-1 0,1 1-1,-1 0 1,1 0-1,-1-1 1,1 1 0,0 0-1,-1 0 1,1 0 0,-1 0-1,1 0 1,-1 0-1,1 0 1,-1 0 0,1 0-1,0 0 1,-1 0 0,1 0-1,-1 0 1,1 1-1,-1-1 1,1 0 0,-1 0-1,1 1 1,-1-1 0,1 0-1,-1 0 1,1 1 0,-1-1-1,0 1 1,1-1-1,-1 0 1,1 1 0,-1-1-1,0 1 1,1-1 0,-1 1-1,0-1 1,0 1-1,0-1 1,1 1 0,-1-1-1,0 1 108,6 19-1766,-5-1-2769,-1-6-2426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50.6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44 80 4850,'0'0'1873,"0"0"616,0 0-106,0 0-700,0 0-162,5 3 4977,-4 6-6140,-3-1-252,0-1 0,-1 0 0,0 0-1,-1 0 1,-3 5-106,3-5 69,0 0 0,1 0 0,0 0-1,0 0 1,0 1 0,-1 7-69,2 8 150,0 1 1,1 0-1,2 6-150,-1 0 32,0-27-25,0 0 0,0 0 0,1 0 0,-1 1 0,1-1 0,0 0 0,0 0 0,0 0 1,0 0-1,0 0 0,1 0 0,-1-1 0,1 1 0,0 0 0,0-1 0,0 1 0,1 0-7,0 1 3,1-1 1,0 0-1,0 0 0,0-1 0,1 1 1,-1-1-1,1 0 0,-1 0 0,1-1 1,3 2-4,12 1 0,0-1 0,0-1 0,0 0 0,0-2 0,4 0 0,-14 0 7,-10 0-7,5 0-20,0 0-1,0 0 0,-1 0 0,1-1 0,0 0 0,3 0 21,-6 0-8,0 0 0,0-1 1,0 1-1,0 0 0,0-1 0,0 1 0,-1-1 0,1 0 1,0 1-1,-1-1 0,1 0 0,-1 0 0,1-2 8,9-13-73,-1 0-1,-1 0 1,-1-1-1,0-1 1,-2 1-1,0-1 1,-1 0 0,2-16 73,-1-12-815,-1 0 1,-3 0-1,-2-2 815,0 48-12,0 0-1,0 0 0,0 0 0,-1 0 0,1 0 1,0 1-1,0-1 0,-1 0 0,1 0 0,0 0 0,-1 0 1,1 0-1,-1 0 0,1 1 0,-1-1 0,0 0 0,1 0 1,-1 1-1,0-1 0,1 0 0,-1 1 0,0-1 0,0 1 1,0-1-1,1 1 0,-1-1 0,0 1 0,0 0 1,0-1-1,0 1 0,0 0 0,0 0 0,0-1 13,-5 1-51,-1-1 0,1 1 0,0 0 1,0 0-1,-2 1 51,-5 0-48,1 0 8,1 0 1,0 1-1,0 1 0,0 0 1,0 0-1,0 1 0,1 0 1,0 1-1,0 0 0,-5 4 40,-27 12-4992,37-18-1353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52.4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354 104 8324,'0'0'1691,"0"0"334,0 0-144,0 0-440,0 0 127,0 0 20,-14-17-401,14 17-1187,-16-19 378,-1 0-1,-12-10-377,26 27 48,0 0 0,0-1-1,0 2 1,0-1 0,0 0 0,-1 1 0,1-1 0,-1 1-1,1 0 1,-1 0 0,1 1 0,-1-1 0,0 1-1,1 0 1,-1-1 0,0 2 0,1-1 0,-1 0-1,-1 1-47,-12 0 290,11-1-186,-1 0 0,1 1 0,-1 0 0,1 0 0,0 0 0,0 1 0,0 0 0,0 0 0,0 0-1,0 1 1,0 0 0,1 0 0,-1 1 0,1-1 0,-2 3-104,0 1 73,0 0 0,0 1 0,0-1-1,1 2 1,0-1 0,1 1 0,0 0 0,0 0-1,-1 5-72,-1 3 48,1 1-1,1 0 0,0 0 1,2 1-1,0-1 0,1 1 1,1 0-1,0 15-47,1-27 18,1 1-1,0-1 1,-1 0-1,2 0 1,-1-1-1,1 1 1,0 0-1,1 0 1,0-1-1,0 1 1,0-1-1,1 0 1,-1 0 0,2 0-1,-1-1 1,1 1-1,-1-1 1,1 0-1,1 0 1,-1-1-1,4 3-17,53 39 71,1-1 0,44 19-71,61 43 16,-156-98-21,0 0 1,-1 0-1,-1 1 1,0 0-1,0 1 1,-1 0-1,4 6 5,-8-9 10,0 0 0,-1 1 0,0 0 0,0-1 0,-1 1 0,0 1-1,0-1 1,-1 0 0,-1 1 0,1-1 0,-1 6-10,0 59 104,-2 8-104,0-73 1,0 1-1,-1 0 1,0 0-1,-1-1 1,0 1 0,0-1-1,-1 0 1,0 0 0,0 0-1,-3 2 0,4-5-1,-1 0 0,0-1 0,0 0 1,0 0-1,-1 0 0,0-1 0,1 1 0,-2-1 0,1 0 0,0 0 0,-1-1 1,0 0-1,0 0 0,0 0 0,0-1 0,0 1 1,-12 0-166,0 0 0,0-1 0,0 0 0,0-2 0,-10 0 166,3-1-200,24 1 150,1-1 0,-1 0 0,1 1 0,-1-1 0,1 0 0,-1 0 0,1 0 0,0 1 1,-1-1-1,1 0 0,0 0 0,0 0 0,0 0 0,-1 0 0,1 1 0,0-1 0,0 0 0,1 0 0,-1 0 0,0 0 0,0 0 0,0 0 50,0-2-152,0-28-514,-1 23 600,0 0 1,1-1 0,0 1 0,0 0 0,1 0-1,0-1 1,0 1 0,1 0 0,0 0 0,1 0 0,0 0-1,3-5 66,3 0-102,0 0 0,1 1 0,1 1 0,0-1 0,10-6 102,65-46-151,-62 48 152,0-2 1,-2 0 0,1-1-1,-2-1 1,1-3-2,-8 7 33,-1 0 0,-1-1-1,-1 0 1,0-1 0,-1-1 0,-1 1 0,0-1 0,-2-1 0,1-5-33,2-3 147,-8 21-97,1 1 0,-1-1-1,0 0 1,-1 0 0,0 0-1,1-5-49,-2 12 337,0 0 161,0 0-113,0 0-209,0 0-94,0 0-44,0 0-25,0 0-34,0 1 13,0 0 0,1 1 0,-1-1 1,0 0-1,0 1 0,0-1 0,0 1 0,0-1 1,0 0-1,0 1 0,0-1 0,-1 1 8,1 3-2,4 117-3,12 45 5,-14-147-6,6 34 24,2 0 0,2-1-1,18 47-17,-25-88 3,-3-8 2,-1 0 0,1 1 1,-1-1-1,0 0 1,0 1-1,0-1 0,0 1 1,-1 0-6,0-5 42,3 0 30,-3 0-75,1 0 0,-1 0 1,0 0-1,0 0 1,1 0-1,-1 0 0,0 0 1,0 0-1,1 0 0,-1 0 1,0 0-1,1 0 0,-1 0 1,0 0-1,0-1 0,0 1 1,1 0-1,-1 0 0,0 0 1,0 0-1,1 0 0,-1 0 1,0-1-1,0 1 0,0 0 1,1 0-1,-1 0 1,0-1-1,0 1 0,0 0 1,0 0-1,0 0 0,0-1 1,1 1-1,-1 0 0,0 0 1,0-1-1,0 1 0,0 0 1,0 0-1,0-1 0,0 1 1,0 0-1,0 0 0,0-1 1,0 1-1,0 0 3,17-67-476,2 0 1,4 2-1,30-60 476,-51 120 2,1 0 1,0-1-1,0 1 0,0 0 1,1 0-1,-1 1 1,1-1-1,1 1 0,1-2-2,-3 4-6,0 0 1,0 0-1,0 0 0,1 0 0,-1 1 0,1-1 0,-1 1 0,1 0 0,0 0 1,0 0-1,-1 1 0,1-1 0,0 1 0,0 0 0,0 0 6,-4 0-2,1 0 1,-1 1-1,0-1 0,1 0 0,-1 0 1,1 0-1,-1 0 0,0 1 0,1-1 1,-1 0-1,0 0 0,1 1 0,-1-1 1,0 0-1,1 1 0,-1-1 0,0 0 1,0 1-1,1-1 0,-1 0 0,0 1 1,0-1-1,0 1 0,1-1 0,-1 0 0,0 1 1,0-1-1,0 1 0,0-1 0,0 0 1,0 1-1,0-1 0,0 1 2,0 20 57,-1-13-29,5 64 57,3 0 1,3-1-1,5 7-85,-9-53 53,-4-19-11,0 1 1,0-1 0,-1 1 0,0-1 0,0 1-1,-1 4-42,11-10-6093,-8-1 2024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52.85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16 12246,'0'0'2081,"0"0"1344,0 0-319,0 0-1378,0 0-1039,0 0-417,0 0-272,-10-16 0,10 39-32,7 3-240,0-20-2386,4 1-4193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53.5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162 21 6739,'0'0'2014,"0"0"-111,0 0-39,0 0-410,0 0-144,0 0-114,-2-3 63,-7-14 878,8 17-2080,0 0 1,0 0 0,1 0-1,-1 0 1,0 0 0,0 0-1,0 0 1,0 0 0,1 1-1,-1-1 1,0 0 0,0 0-1,0 1 1,1-1 0,-1 0-1,0 1 1,1-1-1,-1 1 1,0-1 0,1 1-1,-1 0 1,0-1 0,0 1-58,-5 9 180,-1 1-1,1-1 1,1 1 0,0 0 0,1 0 0,0 0 0,-2 9-180,-1 0 344,-13 47 213,3 1 0,3 1 0,3 0 0,1 17-557,1 44 200,8 108-200,2-229 4,0 0 0,0 1 1,1-1-1,0 0 0,1 0 0,0 0 0,0 0 1,1-1-1,0 1 0,0-1 0,1 0 1,0 0-1,1-1 0,0 1 0,0-1-4,2 2-352,0-1 0,1-1 0,-1 0 0,1 0-1,6 3 353,-5-4-1012,-1-1 0,1 0 0,1-1 0,-1 0 0,6 1 1012,-2-3-4477,-9-2-2910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54.2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326 0 10517,'0'0'798,"0"0"413,0 0 347,0 0-411,0 0 102,-6 20-118,1-6-923,-5 20 361,-2 0 0,-2 0 0,-1 0-569,6-16 213,-20 42 930,-25 34-1143,44-78 47,-1 0 1,0-1-1,-1-1 0,0 0 1,-1-1-1,-1 0 0,0-1 0,-4 2-47,15-12 2,0 0-1,-1 0 0,1 0 1,0 0-1,0-1 0,-1 0 1,1 1-1,-1-1 0,1 0 1,-1-1-1,1 1 0,-1-1 1,0 1-1,0-1-1,1-11-1486,1-31-1408,3-18 2894,-1 9-854,1 42 585,-1-1-1,1 0 1,1 1 0,0-1 0,0 1 0,1 0 0,0 0 0,1 0 0,0 0-1,1-2 270,-2 6-65,1-1 1,-1 1-1,1-1 0,0 1 0,0 0 0,0 1 0,1-1 0,0 1 0,0 0 0,0 0 0,0 0 1,1 1-1,-1 0 0,1 0 0,0 0 0,0 1 65,2 0 379,-1 0 1,0 1-1,1 0 0,-1 1 1,1-1-1,-1 2 0,5-1-379,10 1 1061,-18 0-974,0 0-1,0 0 0,0 0 1,0 0-1,-1 1 0,1 0 1,0 0-1,-1 0 0,1 0 1,-1 0-1,1 1 0,-1-1 1,0 1-1,0 0 0,0 0 1,-1 0-1,1 1 1,-1-1-1,1 2-86,5 6 178,-1 0-1,0 1 1,-1 0 0,0 1-1,2 6-177,8 34 522,-2 2-1,-1 7-521,-1-5-2977,-12-54-1211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54.5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 0 8532,'0'0'2689,"0"0"-1488,0 0 1360,0 0-672,51 201-241,-41-120-175,1 13-849,-3 10 113,-5-3 223,-3 3-704,0-7 16,0-9-256,0-4 16,-11-9 33,-7-11-65,-11-8-1041,15-56-2337,-11 0-2480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1.9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66 1 8820,'0'0'3916,"0"0"-2101,0 0-49,0 0-312,0 0-67,9 14-136,-4-6-1108,0-1-10,0 0-1,0 1 1,0 0 0,-1 0-1,-1 1 1,1-1 0,-1 1-1,-1-1 1,0 1 0,0 0-1,-1 0 1,0 0 0,0 5-133,0 29 496,0-12-134,-1 1-1,-2 0 0,0 0 0,-3-1 0,-6 28-361,-5-14 397,-2-1 0,-14 24-397,-1 2 151,31-66-111,2-3 34,0-5 81,-1-42-87,-1 25-172,2-1 0,0 1 1,2-1-1,0 1 0,3-8 104,0 12-137,1 0 1,0 1-1,1 0 0,1 1 0,6-9 137,10-14-1055,20-22 1055,-15 23-1006,29-27 1006,-44 49-18,1 2 0,1-1 0,0 2-1,0 0 1,12-5 18,-27 17 1,-1-1 0,1 1 0,-1 0-1,1 0 1,0-1 0,-1 1 0,1 0-1,0 0 1,-1 0 0,1 0-1,0 0 1,-1 0 0,1 0 0,0 0-1,-1 0 1,1 0 0,0 0 0,-1 0-1,1 0 1,0 1 0,-1-1 0,1 0-1,-1 0 1,1 1 0,0-1 0,-1 0-1,1 1 1,-1-1 0,1 1 0,-1-1-1,1 1 1,-1-1 0,0 1 0,1-1-1,-1 1 1,1-1 0,-1 1 0,0 0-1,0-1 1,1 1 0,-1-1 0,0 1-1,0 0 1,0-1 0,0 1-1,7 32 236,-7-29-202,19 220 1254,-1 1-585,-17-218-692,0 2 27,1 0 0,-1 0-1,1 0 1,3 7-38,-4-14-1,0 0 0,-1 0 0,1 0 0,0 0 0,1 0 0,-1-1 1,0 1-1,0 0 0,1-1 0,-1 1 0,1-1 0,-1 0 0,1 1 0,-1-1 0,1 0 0,0 0 1,0 0-1,0 0 0,0 0 0,0 0 0,0-1 0,0 1 0,0-1 1,10 3-268,-1-2 1,1 0-1,0 0 0,0-1 1,0-1-1,0 0 0,0 0 0,5-3 268,-9 3-449,-1-1-1,0 0 1,0-1-1,-1 0 1,1 0 0,-1 0-1,1-1 1,-1 0-1,0 0 1,0-1-1,-1 0 1,1 0-1,0-1 450,-4 4-469,0 0-1,-1 0 0,1 0 1,-1 0-1,0 0 1,0-1-1,1 1 1,-1 0-1,-1-1 1,2-1 469,0-19-6884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2.32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113 0 12102,'0'0'2169,"0"0"274,0 0 17,0 0-864,0 0-52,-6 36-50,4-29-1408,-47 244 2163,31-156-1393,3 2 1,3 36-857,2 193 418,10-316-339,0 1-1,0-1 1,1 0-1,1 0 0,0 0 1,2 6-79,-3-14-121,0 1-1,0-1 1,0 1-1,0-1 1,1 0 0,-1 1-1,1-1 1,0 0-1,-1 0 1,1 0 0,2 1 121,-2-1-477,0-1 1,0 0-1,0 0 1,1 0 0,-1 0-1,0 0 1,1 0 0,-1 0-1,0-1 1,1 1-1,-1-1 1,1 0 0,-1 0-1,2 0 477,-3 0-974,4 0-85,-3-2-6608,-2-9-2717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2.6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66 1 10773,'0'0'2999,"0"0"-884,0 0 150,0 0-435,0 0-1002,1 15-89,7 206 3777,-11 46-4516,-1-183-251,-4 0 1,-4 0-1,-21 74 251,33-157-353,-4 10-1323,1-9-1513,-1-1-3596,1-1 358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3.04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1 114 11717,'0'0'3250,"0"0"-1361,0 0 144,0 0-881,0 0-512,220-74-239,-166 64-257,-15-3-112,-3 7 0,-3-1-32,-12 4-64,-3 3-1185,-14 0-1760,-4 0-241,0 0-3377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3.4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58 0 11493,'0'0'2001,"0"0"-243,0 0 798,0 0-528,10 36-793,34 119 166,-26-83-439,-2 1 0,-4 0 0,-1 27-962,-3 191 621,-8-268-601,-1 9 51,0 1 1,-3-1 0,0 0 0,-2 0 0,-2 1-72,4-18-307,-1 0-1,0-1 1,-1 0 0,0 0 0,-1 0 0,0-1-1,-2 0 1,1-1 0,-1 0 0,-1 0 0,-10 10 307,15-19-704,-16 13-1379,2-12-3902,7-4-2475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3.7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 11029,'0'0'2260,"0"0"-78,0 0 235,0 0-624,0 0-902,13-4 881,262 4-1124,-159 0-5693,-113 0 1894,-3 0-1080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4.0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13286,'0'0'1665,"0"0"96,0 0 432,0 0-1201,0 0-576,0 0 401,141 0-49,-73 0-400,-6 0-112,-5 0-256,-2 0 112,-1 0-32,-8 0-80,1 0-640,-43 0-3154,-4 0-3601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10.7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 62 3570,'0'0'3540,"0"0"-888,0 0-136,0 0-577,0 0-354,0 0 130,0-13 148,0-30 371,0 37-826,0 8-131,0 29-55,0 752 2086,0-768-4860,0 0 1,-2 0-1,0 0 0,0-1 0,-1 1 0,-1 0 1552,2-14-4970,-4-1-2327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11.1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98 6371,'0'0'7251,"0"0"-5666,0 0 784,0 0 128,0 0-1632,0 0-417,44-26-224,10 19-144,14-6 304,4 4-240,-7-1-64,-14-3-160,-12 3 32,-3 4-1120,-36 2-2754,0 4-2305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4.3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 27 8596,'0'0'1980,"0"0"186,0 0-208,0 0-360,0 0-141,0 0-123,-6-5-304,-15-12-350,15 13-189,6 4-104,0 0-59,0 0 19,0 0-14,0 0 17,363 0 887,-285 0-4515,0 0-3507,-78 0 2757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4.7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51 11 8884,'0'0'1846,"0"0"-189,0 0 203,0 0-588,0 0-434,-4-11 2121,4 307 2222,-1-277-5141,-1 1 1,-1-1 0,-1 0 0,-1 0 0,0 0 0,-2 0-1,-4 9-40,7-17-32,0 4-913,3-5-2427,1-9-798,0-1-1208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6.9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9412,'0'0'2593,"0"0"-696,0 0 200,0 0-507,0 0-538,0 0-169,0 0-214,0 0-279,0 0-107,1 0 29,166 13 1462,3-13-1536,-134 0-3849,0 0-3885,-28 0-3402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7.3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1 6163,'0'0'4375,"0"0"-2774,0 0-353,0 0 49,0 0-449,0 0 22,-2 7 219,-8 22-126,10-28-918,0-1 0,-1 1 1,1-1-1,0 1 0,0-1 1,0 1-1,0 0 0,0-1 1,0 1-1,0-1 1,0 1-1,0-1 0,0 1 1,0 0-1,0-1 0,0 1 1,0-1-1,1 1 0,-1-1 1,0 1-1,0-1 0,1 1 1,-1-1-1,0 1 0,1-1 1,-1 1-1,0-1 0,1 1 1,-1-1-1,1 0 0,-1 1 1,1-1-1,0 1-45,16 3 476,-12-4-397,39 5 870,44-2-949,-21-2 188,0-1 328,-16-1-1850,-16 3-6337,-35-2-920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8.7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13 250 3682,'0'0'1809,"0"0"79,0 0 151,0 0 156,0 0-423,-1-5 37,-7-17-91,6 22 3937,1 6-4665,1 9-1206,2-6 394,1 1-1,1-2 0,0 1 0,0 0 1,1-1-1,3 6-177,11 20 262,4 17-68,-3 1 0,-1 1 1,-4 1-1,8 43-194,-22-93-8,2 16 5,2-1 1,1 0-1,4 11 3,-7-23 10,0-2 0,0 1 0,1 0 0,-1 0 0,1-1 0,0 0 0,1 0 0,-1 0 0,1-1 0,0 1 0,0-1 0,5 3-10,1 0 14,-7-4-8,0 0 0,0 0 0,0-1 0,0 1 0,0-1 1,0 0-1,1 0 0,-1-1 0,1 1 0,-1-1 1,1 0-1,2 0-6,-5-1 3,-1-1 0,0 0 0,0 0 0,0 1 0,0-1 0,0 0 1,1 0-1,-1 0 0,-1 0 0,1 0 0,0 0 0,0 0 0,0 0 0,-1 0 1,1-1-1,0 1 0,-1 0 0,1 0 0,-1-1 0,1 1 0,-1 0 0,0-2-3,3-4 6,43-112-3,15-71-3,-24 74-64,14-55-606,-1-27 670,-50 197-45,0 0 0,0 0 0,0 0 0,0 0-1,0 0 1,1 0 0,-1 0 0,0 0 0,1 0-1,-1 0 1,1 1 0,-1-1 0,1 0 0,-1 0-1,1 0 1,-1 1 0,1-1 0,0 0-1,0 1 1,-1-1 0,1 0 0,0 1 0,0-1-1,0 1 1,0-1 45,0 1-109,0 0-1,0 1 1,0-1-1,0 0 1,0 0 0,0 0-1,0 1 1,0-1-1,0 1 1,-1-1-1,1 1 1,0-1-1,0 1 1,0-1 0,0 1-1,-1 0 1,1-1-1,0 1 1,0 0 109,5 6-809,0 1 1,-1-1 0,0 1-1,3 5 809,7 16-3041,-9-12-577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9.4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110 64 6115,'0'0'4082,"0"0"-1865,0 0-43,0 0-104,0 0-570,-7 1-468,2 0-948,1 0-1,-1 0 1,0 1-1,1-1 1,0 1-1,-1 1 1,1-1-1,0 0 1,0 1-1,0 0 1,0 0-1,0 0 1,1 0-1,0 1 1,-1-1-1,1 1 1,1 0-1,-1 0 1,0 0-1,-1 4-83,-1 5 89,1 0 1,1 0-1,0 0 0,0 0 0,1 0 1,1 0-1,0 0 0,1 1 0,2 12-89,-2 1 136,0-24-123,0 0-1,0 0 1,0 0-1,1 0 1,-1 0-1,1 0 1,0 0-1,-1 0 1,1 0-1,1-1 1,-1 1-1,0 0 1,1-1-1,-1 1 1,1-1-1,0 1 1,0-1-1,0 0 1,0 0-1,0 0 1,0 0-1,1 0 1,-1 0-1,0-1 1,1 1-1,0-1 1,-1 0-1,1 1 1,0-1-1,0 0 1,0-1-1,0 1 1,-1-1-1,1 1 1,3-1-13,22 3 132,0-2 0,26-2-132,-8 0 53,-43 1-55,0 0-1,0 0 0,0-1 1,-1 1-1,1-1 0,0 0 1,0 1-1,-1-1 0,1 0 1,-1-1-1,1 1 0,-1 0 1,1-1-1,-1 1 0,0-1 1,1 0-1,-1 0 0,1-2 3,1 0-13,-1 0-1,0-1 1,0 0-1,-1 1 1,1-1-1,-1 0 0,0 0 1,0-1-1,0-3 14,3-11-83,-2-1-1,-1 0 1,0 0-1,-2-17 84,1 11-150,0 13-186,-1 1 0,0 0 0,-1 0 1,-2-11 335,2 20-43,1 1 1,-1 0 0,0 0 0,0 0-1,0 0 1,-1 1 0,1-1 0,-1 0 0,0 0-1,1 1 1,-1-1 0,0 1 0,0 0-1,-1-1 1,1 1 0,0 0 0,-1 0 0,0 1-1,1-1 1,-1 0 0,0 1 0,0-1 42,-13-2-41,-1 0 0,1 1 1,0 1-1,-1 0 0,1 1 0,-1 1 1,-9 1 40,2-1-25,21 0 54,0 0-1,0 0 0,1 0 0,-1 0 1,0 1-1,0-1 0,0 1 1,1 0-1,-1 0 0,0 0 1,1 0-1,-2 1-28,-5 9-1069,6 8-4295,3-18 15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0.8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390 1 5298,'0'0'3922,"0"0"-1657,0 0-221,0 0-243,0 0-214,0 0-450,-22 7-1,-77 26 185,91-29-1187,0 0 1,0 0-1,0 0 0,0 1 1,1 0-1,0 0 1,0 1-1,1 0 0,-1 0 1,1 1-1,0 0-134,-7 7 152,-13 13 307,2 2-1,0 1 1,-18 31-459,34-48 102,1 0 0,0 1 1,1-1-1,1 1 0,0 0 0,1 1 0,1-1 0,0 1 0,1 0 0,0 0 1,1 7-103,0-8 30,1 19 41,0-31-64,0-1-1,1 1 0,-1 0 1,0-1-1,1 1 0,-1-1 1,1 1-1,0-1 0,-1 1 1,1-1-1,0 1 0,0-1 0,0 0 1,0 1-1,0-1 0,1 1-6,2 1 2,0-1-1,0 1 1,0-1-1,1 0 0,-1-1 1,1 1-1,-1-1 1,1 0-1,-1 0 0,1 0 1,3 0-2,58 1-23,-43-3 6,-20 1 16,17 0-232,1 0 0,-1-2 0,7-1 233,-19 1-101,-1 0 1,1 0-1,-1 0 1,0-1 0,0 0-1,0-1 1,0 0-1,-1 0 1,1 0 0,2-4 100,5-3-206,-2 0 1,1-1-1,-2-1 1,0 0-1,0-1 1,-1 0 0,-1-1-1,0 0 1,-1 0-1,0-2 206,-8 16-184,1 7 241,0 0-1,0 0 1,-1 0 0,0 1-1,-1-1 1,1 2-57,-2 12 261,2 16 91,-1-11-129,1-1-1,3 16-222,-3-37 12,1 1 0,0-1 0,0 0 0,0 1-1,1-1 1,-1 0 0,1 0 0,-1 0 0,1 0 0,0 0-1,0 0 1,1-1 0,-1 1 0,1-1 0,-1 1 0,1-1-1,0 0 1,-1 0 0,1 0 0,0 0 0,1-1 0,-1 1-1,0-1 1,0 0 0,1 0 0,-1 0 0,1 0-12,12 2 43,0 0 0,0-1 1,0-1-1,1 0 0,2-1-43,-19 0 0,3 0-20,-1 0 0,1 0-1,-1-1 1,1 1-1,-1 0 1,1-1-1,-1 0 1,0 1 0,1-1-1,-1 0 1,0 0-1,1-1 1,-1 1-1,0 0 1,0-1 0,0 1-1,0-1 1,1-1 20,0-1-75,0 0 0,-1 0 0,1 0 0,-1 0-1,1-1 1,-2 1 0,1-1 0,0 0 0,0-1 75,1-13-149,1 0 0,-2 0 0,-1 0 0,0 0 0,-1-1 0,-2-4 149,1-20-781,1 30 401,-3-50-941,2 58 1274,0 0 0,-1 1-1,1-1 1,-1 0 0,-1 1-1,1-1 1,-1 1 0,0 0 0,-2-3 47,-6-7-8,-1 1 0,0 0 0,-1 0 0,-1 2 0,0 0 0,-1 0 0,0 1 0,-6-2 8,20 12 34,0 1 0,0-1 0,0 1 0,0-1 1,0 1-1,0-1 0,0 0 0,0 1 0,1-1 1,-1 0-1,0 0 0,0 0 0,1 1 1,-1-1-1,1 0 0,-1 0 0,1 0 0,-1 0 1,1 0-1,-1 0 0,1 0 0,0 0 1,0-1-35,0 2-6,0 0-117,313 0 6,-305 0 123,0 0 0,0 1 0,0 0 0,1 0-1,-1 1 1,0 0 0,0 1 0,7 3-6,-12-5 8,-1 1 0,1-1 0,0 1 0,0 0 0,0 0 0,-1 0 0,1 0 0,-1 0-1,0 0 1,0 1 0,0-1 0,0 1 0,0 0 0,0 0 0,-1-1 0,1 1 0,-1 0 0,0 0 0,0 0 0,0 1 0,0-1 0,0 0 0,-1 0 0,1 0-8,1 23 413,-2 0 0,-1 18-413,0-34 51,0 0 0,-1 0-1,0-1 1,0 1 0,-1-1 0,0 0-1,-1 1 1,-3 5-51,-12 22 176,2-5-2884,16-30-1803,1-2-3589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1.2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236 1 5747,'0'0'4762,"0"0"-2676,0 0-192,0 0 339,0 0-181,-26 25-571,-85 83-606,103-101-755,1 1 0,1 0 0,-1 0 0,1 0 0,0 1 0,1 0 0,0 0 0,0 0 0,1 0 0,0 1 0,1 0 1,-2 8-121,2-7 87,-5 30 139,1 0 0,2 0 0,2 0 0,1 1-1,4 23-225,-2-16 61,0-36-41,1 1-1,1-1 1,0 0-1,0 0 1,1 0-1,1 0 1,1 3-20,-2-8-2,1 0 0,0 0 0,0-1 1,0 1-1,1-1 0,0 0 1,0 0-1,1-1 0,0 0 0,0 0 1,6 5 1,-9-9-198,1 0 0,-1 0-1,0 0 1,1-1 0,0 1 0,-1-1 0,1 0 0,0 0 0,-1 0 0,4 0 198,23 1-6839,-26-2 1810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1.8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406 0 9492,'0'0'2489,"0"0"-1107,0 0 291,0 0 173,0 0-456,-21 37-181,-72 121-49,44-72-597,32-56-356,0 0 1,-2-1-1,-20 22-207,35-45-8,0-1-1,-1 0 1,0 0-1,0 0 1,0-1 0,-1 0-1,1 0 1,-1 0 0,0 0-1,0-1 1,0 0-1,-1 0 1,1-1 0,-1 0-1,1 0 1,-1 0-1,0-1 1,0 0 0,1 0-1,-1-1 1,-1 0 8,7 0-69,1 0 1,-1 0 0,0 0-1,0-1 1,0 1-1,1 0 1,-1-1 0,0 1-1,1 0 1,-1-1-1,0 1 1,0-1 0,1 1-1,-1-1 1,1 1-1,-1-1 1,1 1-1,-1-1 1,1 1 0,-1-1-1,1 0 1,-1 1-1,1-1 1,0 0 0,-1 0-1,1 1 1,0-1-1,0 0 1,-1 0-1,1 0 1,0 1 0,0-1-1,0 0 69,-1-35-1033,2 24 541,-2-9-214,1 13 441,-1 0 0,1 0 0,0 0 0,1 0 0,0 0 0,0 0 0,1 0 0,-1 0 0,2 0 0,-1 1 0,1-1 0,1 1 0,-1 0 0,2-1 265,2-3-366,2 0 0,-1 1 0,1 0 0,1 0 0,8-5 366,-14 11 24,1 0 0,0 1 0,0-1 0,1 1 0,-1 1 0,1-1 0,-1 1 0,1 0 0,0 0 0,0 1 0,0-1 0,0 1 0,0 1 0,2-1-24,8 1 539,-12-1-361,0 0 1,0 1-1,0 0 0,0 0 0,0 0 1,0 1-1,0-1 0,0 1 1,0 0-1,0 0 0,-1 0 0,1 1 1,0-1-1,-1 1 0,1 0 0,1 1-178,8 11 418,0 0 0,-1 1 0,-1 0 0,0 1 0,-1 0 0,0 1 0,-2 0 0,2 4-418,3 5 177,0-1-1,2-1 1,7 8-177,-21-30-41,1 0 1,0 0-1,-1-1 0,1 1 1,0 0-1,0-1 0,0 0 1,0 1-1,0-1 1,1 0-1,-1 0 0,0 0 1,0 0-1,1 0 0,1-1 41,23 3-7759,-26-3 43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2.1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6995,'0'0'4480,"0"0"-2733,0 0-317,0 0 224,0 0 331,0 29-355,3 96-325,-2-112-1109,0-1 1,1 1-1,1-1 0,0 0 1,1 0-1,0 0 1,0 0-1,1-1 1,3 4-197,5 11 289,0 3 8,72 169 1041,-69-154-1205,-1 0 1,-3 1-1,3 29-133,-12-49 28,-1 0 0,-1 1-1,-1 0-27,0-7 3,0-17-42,-1 1 1,1-1 0,-1 0-1,0 0 1,0 1 0,0-1 0,0 0-1,0 0 1,0 0 0,0 0-1,-1 0 1,1 0 0,-1 0-1,1 0 1,-1-1 0,0 1 0,0-1-1,1 1 1,-1-1 0,0 0-1,0 1 1,-1-1 0,1 0-1,0 0 1,0 0 38,-10 3-608,1 1-1,-1-2 1,0 1-1,-1-2 609,10-1-269,-37 3-4239,7-4-2338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2.77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22 8404,'0'0'2364,"0"0"-860,0 0 236,0 0 2,0 0-368,0 0-216,0-5 37,0-11-630,0 24-76,0 40 605,-1 96 1658,12 411-345,-7-319-3456,-4-173-6001,0-61 1727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3.1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79 4738,'0'0'10053,"0"0"-8469,0 0 1090,0 0-241,0 0-1521,0 0-464,47-49-207,14 46-145,18-4 80,-3 1-144,-8 3-16,-10-4 0,-11 4-16,-4 3-176,-14 0-1377,-14 0-1456,-15 0-849,0 0-4066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9.3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181 134 10933,'0'0'2492,"0"0"-54,0 0-658,0 0-406,0 0-334,0 0-218,0-4-144,3-11-57,-3 11-34,0 7-29,1 11-382,-1 0 1,-1 0-1,0 0 0,-1 0 1,-1 0-1,0-1 1,-1 1-1,-4 9-176,-3 2 111,0 1 0,2 0 0,1 0 0,2 1 0,0 0 0,1 0 0,2 0 0,1 16-111,2 59 72,0-102-72,0 1 0,0 0-1,1 0 1,-1 0 0,0-1-1,1 1 1,-1 0 0,1 0-1,-1-1 1,1 1 0,-1 0-1,1-1 1,-1 1 0,1-1-1,0 1 1,-1 0 0,1-1-1,0 0 1,0 1 0,-1-1-1,1 1 1,0-1 0,0 0-1,0 0 1,-1 1 0,1-1-1,0 0 1,0 0 0,0 0-1,0 0 1,0 0 0,-1 0-1,1 0 1,1 0 0,1 0-2,0 0-1,0 0 1,0-1 0,1 1-1,-1-1 1,0 1 0,0-1-1,0 0 1,0 0 0,1-1 2,5-4-11,-2 1 0,1-2 0,-1 1 1,1-1-1,-2 0 0,1 0 0,0-2 11,9-12-141,-1-1 0,1-3 141,17-33-763,-3-1 0,19-56 763,-42 96-124,-1-1 1,-1 1-1,0-1 0,-2 0 0,0-9 124,1-27 269,-3-17-269,-1 73 3,0-1 67,0 1-36,0 22-210,1 25 456,3 0-1,2 0 0,3 9-279,36 142 881,-26-120-868,28 97 181,5 18 38,-42-147-160,-2 0 0,-2 0 1,-2 11-73,-3-42 10,-1-1 1,0 1 0,-1 0-1,-1-1 1,0 0 0,-1 1-1,-4 10-10,4-18 9,0 0 0,0 0 0,-1 0-1,0 0 1,-1-1 0,1 1 0,-1-1 0,-1 0-1,1-1 1,-1 1 0,0-1 0,0 0-1,0-1 1,-7 4-9,-7 4 29,0-2 0,-1-1 0,0 0 0,-1-2-1,0 0 1,0-2 0,0 0 0,-2-1-29,-33 3-241,1-3 0,-37-2 241,14-5-2251,77 3 1990,0 0-1,0 0 1,1-1 0,-1 1 0,0-1 0,0 1 0,0-1-1,1 0 1,-1 0 0,0 0 0,1 0 0,-1 0 0,1 0 0,-1 0-1,1 0 1,-1 0 0,1-1 0,-1 0 261,-16-28-7217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0.0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 1 11301,'0'0'2284,"0"0"109,0 0-750,0 0-314,0 0 394,-3 28-306,1-2-1099,-4 58 1816,2 25-2134,4 19 1470,2 164 99,0-245-1528,2-1 1,3 1 0,1-1 0,3-1 0,1 0-1,10 21-41,-18-55-41,1-1-1,0 0 0,0 0 0,6 7 42,-9-14-427,0 0 0,1-1-1,-1 1 1,1-1 0,0 1-1,-1-1 1,3 1 427,-3-2-830,0 0 1,0 0-1,0 0 1,1 0-1,-1 0 1,0-1-1,0 1 1,1-1-1,-1 1 1,0-1-1,3 0 830,1 0-6568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0.4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7940,'0'0'3711,"0"0"-1332,0 0 68,0 0-606,0 0-529,2 4-263,1 1-815,-1 0 1,0 0 0,0 1-1,0-1 1,-1 1-1,1 0 1,-2-1 0,1 1-1,0 0 1,-1 0-1,0 0 1,-1 2-235,3 28 680,18 356 2082,-19-329-2616,10 141-66,-9-188-140,-1 0-1579,-1-4-6619,0-12 3155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0.7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0 118 7732,'0'0'7107,"0"0"-4290,0 0 128,0 0-1552,0 0-1185,0 0-112,177-56 96,-112 47-160,-11-4 80,-7 0-112,-8 3-928,-6 0-1969,-33 7-801,0 0-3970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1.1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69 0 9044,'0'0'4776,"0"0"-2282,0 0-290,0 0 90,0 0-362,14 35-243,47 119-444,-48-117-932,-2 1 0,-1 0-1,-2 0 1,-2 1-1,1 20-312,-4-25 102,7 108 853,-10 126-955,0-268 0,-2 37-19,-2 0-1,-1 0 0,-2 0 1,-2-1-1,-1 0 0,-2-1 1,-1 0-1,-11 19 20,17-39-333,0 0 0,-2-1 1,1 0-1,-3 1 333,7-10-496,0-1 0,0 1 1,0-1-1,0 0 0,-1-1 0,0 1 496,2-2-714,1-1-1,-1 1 1,1-1-1,-1 0 0,1 0 1,-1 0-1,0 0 1,1-1-1,-1 1 0,0-1 1,0 1-1,-1-1 715,-14 0-10922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1.5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40 8996,'0'0'4282,"0"0"-776,0 0-398,0 0-1217,0 0-623,7-13 1021,61 13-964,-23 2-1212,0-2-1,0-2 1,-1-2 0,1-2-1,19-6-112,-46 8-1067,-13 4-7054,-5 0 2871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1.8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16 9700,'0'0'3514,"0"0"-243,0 0-142,0 0-1042,0 0-644,3 1-371,7 2-782,-1-2-1,1 1 0,0-1 1,-1 0-1,1-1 0,0-1 1,3 0-290,14 1 453,169-7 897,-4-6-1193,-183 11 640,-6 1-2289,0 1-6838,-12 0 646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3.1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69 1745,'0'0'7753,"0"0"-4208,0 0-968,0 0-586,0 0-428,0 0-264,0-3-360,0-10-376,0 10-240,2 2-176,4-1-119,0 1 0,0-1 0,0 1 0,0 1 0,0-1 1,5 1-29,12-2 100,13-2 46,-23 4-115,0-1 1,0-1 0,-1 0 0,1-1 0,-1 0 0,1-1 0,-1 0 0,9-6-32,-21 10-3,0 0 0,0 0 0,0 0 0,0 0 0,0 0 0,-1 0 0,1 0 0,0 0 0,0 0 0,0-1 0,0 1 0,0 0 0,0 0 0,-1 0 0,1 0 0,0 0 0,0 0 0,0-1 0,0 1 0,0 0 0,0 0 0,0 0 0,0 0 0,0 0 0,0-1 0,0 1 0,0 0 0,0 0 0,0 0 0,0 0 0,0-1 0,0 1 0,0 0 0,0 0 0,0 0 0,0 0 0,0-1 0,0 1 0,0 0 0,0 0 0,0 0 0,0 0 0,0 0 0,1-1 0,-1 1 0,0 0 0,0 0 0,0 0 0,0 0 0,0 0 0,0 0 0,1 0 0,-1-1 3,-22 2-141,14-1 99,-194 0-2063,201 0 566,1 0-588,0 0-1207,0 0-1434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3.6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0 154 11557,'0'0'2108,"0"0"130,0 0-242,0 0-569,0 0-282,0 20-230,1 65-77,-1-81-783,0 0 0,0 0 0,1 0 0,-1 0 1,1-1-1,0 1 0,0 0 0,0-1 1,1 1-1,-1 0 0,1-1 0,0 0 1,0 1-1,0-1 0,1 0 0,-1 0 1,1 0-1,-1 0 0,1-1 0,0 1 1,0-1-1,0 0 0,0 0 0,1 0 1,-1 0-1,1 0 0,-1-1-55,8 3 90,0 0-1,0-1 1,1-1-1,-1 0 1,1-1-1,-1 0 1,6 0-90,-1-1 60,2 1 14,0 0 1,1-2-1,-1 0 1,14-3-75,-26 3 8,0-1 1,0 0-1,-1 0 1,1 0-1,0-1 1,-1 0-1,0 0 1,1 0-1,-1-1 1,-1 0-1,1 0 1,0 0-1,-1 0 1,0-1-1,4-4-8,-4 2 6,1 0 0,-1-1 0,0 1 0,-1-1 0,0 1 0,0-1 0,0 0-1,-1 0 1,-1 0 0,2-7-6,-1-13-155,-1 1-1,-1-18 156,0 14-356,0 28 304,0 0-1,0 0 1,0 0-1,0 0 1,0 0-1,-1 0 1,1 0-1,-1 0 1,0 1-1,0-1 1,0 0-1,0 0 1,0 1-1,-1-1 1,1 0-1,-1 1 1,1 0-1,-1-1 1,0 1-1,0 0 1,0 0-1,-1 0 1,1 0-1,0 0 1,-1 1-1,1-1 1,-1 0-1,1 1 1,-1 0-1,0 0 1,0 0-1,0 0 1,1 0-1,-1 1 1,0-1-1,0 1 1,-3 0 52,-11-2-61,1 1 1,-1 0-1,1 2 0,-1 0 1,1 1-1,0 0 1,-7 3 60,13-2-22,1-1 0,0 2 0,-1-1 0,2 2 0,-1-1 0,0 1 0,1 0 0,0 1 0,0 0 0,0 0 0,1 1 0,-6 5 22,11-8-133,-1-1 0,1 1 0,0 0 0,0 0 1,0 0-1,1 0 0,-1 0 0,1 0 0,0 0 1,0 0-1,0 1 133,1-4-104,-1 1 0,1 0 0,0 0 0,0 0 0,0 0 1,0 0-1,0 0 0,0 0 0,0 0 0,1 0 0,-1 0 0,1 0 0,0 0 1,-1 0-1,1 0 0,0 0 0,0-1 0,0 1 0,0 0 0,0-1 0,0 1 0,1-1 1,-1 1-1,1 0 104,2 0-418,-1 0 0,1-1 0,-1 1 0,1-1 0,-1 1 0,1-1-1,0 0 1,0 0 0,0-1 0,-1 1 0,1-1 0,0 0 0,1 0 418,16 0-5365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4.0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206 0 4562,'0'0'6672,"0"0"-3529,0 0-232,12 28-371,5 8-1945,21 48 1691,-1 9-2286,-25-57 357,-1 0 0,-2 1 1,-1 0-1,-2 0 0,-1 1 0,-3 0 0,-1-1 0,-1 3-357,-1-33 3,1 0 0,-1 0-1,-1 0 1,1 0 0,-1-1-1,0 1 1,-1-1 0,0 1-1,0-1 1,0 0 0,-1 0-1,1 0 1,-4 3-3,-1 0 50,0 0-1,-1 0 1,0-1 0,-1 0-1,0 0 1,0-1 0,-6 3-50,-7 2-396,0 0 0,-1-2 0,0-1 0,0 0 0,-1-2 0,-22 3 396,11-7-4642,13-3-2908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5.2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401 171 11765,'0'0'2332,"0"0"104,0 0-809,0 0-661,0 0-376,-13-8-337,-37-28-103,49 35-144,-1 0 0,1 0 1,0 0-1,0-1 0,0 1 1,0-1-1,0 1 1,0-1-1,0 1 0,0-1 1,1 0-1,-1 1 1,1-1-1,-1 0 0,1 1 1,0-1-1,-1 0 1,1 0-1,0 1 0,0-1 1,0 0-1,0 0 0,1 1 1,-1-1-1,1 0-6,-1-6 11,0 5-15,0 0 0,0 0 0,0 0 0,1 0 1,-1 0-1,0 1 0,1-1 0,0 0 0,0 0 0,0 0 0,0 1 0,0-1 0,1 1 0,0-3 4,1 3-4,-1 0 1,1 0-1,-1 0 0,1 0 1,0 0-1,0 0 1,0 1-1,0-1 0,0 1 1,0 0-1,0 0 1,2 0 3,2-2 104,0 1 1,1 0 0,-1 0-1,1 1 1,-1 0 0,1 0 0,0 1-1,-1 0 1,1 0 0,0 1-1,-1 0 1,1 0-105,-6 0 63,-1 0 0,1 0 1,-1 0-1,1 0 0,-1 0 0,0 1 0,0-1 0,1 0 1,-1 1-1,0-1 0,0 1 0,0-1 0,0 1 0,-1-1 1,1 1-1,0 0 0,-1 0 0,1-1 0,-1 1 0,0 0 0,1 0 1,-1-1-1,0 1 0,0 1-63,1 53 911,-2-36-571,1-8-236,-1 1 0,-1 0 0,1 0 0,-2-1 0,0 0 0,0 1 0,-1-1 0,-1 0 0,0-1 0,-1 1 0,0-1 0,0 0 0,-1 0 0,-4 3-104,-14 19 95,-1-2 0,-1-1 0,-1-1-1,-2-1 1,-14 9-95,22-21 23,0-1-1,-1 0 1,-1-2-1,0 0 1,-1-2-1,0-1 1,0-1-1,-15 3-22,33-10 47,-4-1-362,11-1 255,-1-1-1,1 0 1,-1 1-1,1-1 1,0 0 0,0 1-1,-1-1 1,1 0-1,0 1 1,0-1 0,0 0-1,0 0 1,0 1-1,0-1 1,0 0 0,0 0-1,0 1 1,0-2 60,0-4-226,1-1 0,-1 0 0,2 0 0,-1 1-1,1-1 1,0 1 0,0-1 0,0 1 0,1 0 0,0 0 0,1 0 0,1-2 226,1-1-162,1 1 1,0-1-1,0 1 1,1 1-1,0-1 0,0 2 1,8-6 161,-4 4-21,1 0-1,0 1 1,0 1 0,1 0 0,0 0 0,0 2 0,0 0-1,0 0 1,1 2 0,-1-1 0,1 2 0,3 0 21,-2 1-6,-8-1 8,0 1 0,-1 0 0,1 1-1,0 0 1,3 1-2,-8-1 12,-1 0 0,0-1 0,1 1 0,-1 1 0,0-1 0,0 0 0,1 0 0,-1 1 0,0 0 0,0-1 0,-1 1 0,1 0 0,0 0 0,-1 0 0,1 0 0,-1 0 0,1 0 0,0 2-12,5 13 237,0 1 1,-1 0 0,-1 0 0,0 1-1,-2 0 1,2 15-238,8 41 447,-13-73-446,1 0 0,-1-1 0,0 1 0,1 0 0,0 0 0,-1 0 0,1-1 0,0 1 0,0 0 0,0-1 0,0 1 0,0-1 0,1 1 0,-1-1 0,0 0 0,1 1 0,-1-1 0,1 0 0,-1 0 0,2 1-1,0-1-167,0 0-1,1-1 1,-1 1 0,0-1 0,1 1-1,-1-1 1,1 0 0,-1 0 0,0 0-1,1-1 1,0 1 167,-2-1-353,1 1 0,-1 0 0,0 0 0,0-1 0,0 0-1,1 1 1,-1-1 0,0 0 0,0 0 0,0 0 0,0 0 0,0 0 0,0-1 0,-1 1 0,1 0 0,0-1 0,-1 0-1,1 1 1,-1-1 0,1 0 0,-1 0 0,0 0 0,1-1 353,9-19-9196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8.2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7 234 3666,'0'0'4234,"0"0"-1660,0 0-581,0 0-400,0 0-481,-1-2-71,-1-2-781,2 4-61,-1-1 0,1 1 0,0-1 0,-1 1 0,1-1 0,0 1 0,-1-1 0,1 0 0,0 1 0,0-1 0,0 1 0,0-1 0,0 1 0,0-1 0,0 0 0,0 1 0,0-1 0,0 0 0,0 1 0,0-1 1,0 1-1,0-1 0,0 1 0,1-1 0,-1 0 0,0 1 0,0-1 0,1 1 0,-1-1-199,12-5-184,266-81 3068,14-4-2641,-287 90-256,-1-1 1,1 0 0,-1 0 0,1-1 0,-1 1 0,0-1-1,0 0 1,0 0 0,2-2 12,-6 5-453,0 0-689,0 0-544,0 0-1609,0 0-2385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9.2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32 3954,'0'0'5293,"0"0"-2676,0 0-376,0 0-275,0 0-338,0 0-121,1-6-197,-1 3-685,4-16-959,-3 16 1703,0 12 3259,5 419-1971,-4-99-2202,-3-171-816,3-141 234,-1-5-3799,0-3-8493,-1-9 2457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9.5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0 101 11605,'0'0'2497,"0"0"177,0 0-881,0 0-897,0 0-624,0 0 560,101-52-383,-76 46-321,-3-4 432,0 7-560,3-4 0,4 4-64,-4 0 64,4-4-64,3 4-1169,-3 0-2400,-25-1-1009,-4 4-6468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50.4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62 62 6483,'0'0'2542,"0"0"-119,0 0-777,0 0-643,0 0-488,0 0-283,-10-1-45,-31-4-96,30 0-410,14-2 36,10-2 76,3 3 189,0 0 1,0 0-1,0 2 0,0 0 0,1 1 1,0 0-1,-1 1 0,1 1 0,0 1 18,-16 0 13,-1 0-1,1 0 1,-1 1-1,1-1 1,-1 0 0,1 0-1,-1 0 1,1 1-1,-1-1 1,1 0-1,-1 0 1,0 1-1,1-1 1,-1 0 0,1 1-1,-1-1 1,0 0-1,1 1 1,-1-1-1,0 1 1,0-1-1,1 1 1,-1-1 0,0 0-1,0 1 1,0-1-1,0 1 1,1-1-1,-1 1 1,0-1 0,0 1-1,0-1-12,1 19 236,-1-16-162,0 24 340,1-10 331,-1-1-1,-3 17-744,3-28 116,-1 0-1,0 0 0,-1 0 1,1 0-1,-1 0 1,0 0-1,-1 0 0,1-1 1,-1 1-1,0-1 1,-1 2-116,-27 28 536,20-23-309,0 0 1,1 2-1,0 0-227,7-10 38,1 1 0,-1 0 0,1 0 0,1-1 0,-1 1 0,0 1 0,1-1 0,0 0 0,0 0 0,0 0 0,1 1 0,-1-1 0,1 1-38,0-5 4,0 0 0,0 1-1,0-1 1,0 0 0,1 1 0,-1-1-1,0 1 1,0-1 0,0 0-1,1 1 1,-1-1 0,0 0-1,1 0 1,-1 1 0,0-1-1,0 0 1,1 0 0,-1 1-1,0-1 1,1 0 0,-1 0 0,1 0-1,-1 1 1,0-1 0,1 0-1,-1 0 1,0 0 0,1 0-1,-1 0 1,1 0 0,-1 0-1,0 0 1,1 0 0,-1 0-1,1 0 1,-1 0 0,0 0 0,1-1-4,2 2 19,67 1 390,36-4-409,-98 1 53,1-1 1,-1 1-1,0-2 1,7-2-54,-7 3-309,-1 0 0,0 0 1,1 0-1,-1 1 0,1 0 1,-1 0 308,-6 1-2727,-1 0-1670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51.2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88 8692,'0'0'4133,"0"0"-1191,0 0-194,0 0-854,0 0-781,0 0-198,0 0-851,0 0 1,0-1-1,0 1 1,-1 0-1,1-1 1,0 1-1,0-1 1,0 1-1,0 0 1,0-1-1,0 1 1,0 0-1,0-1 1,0 1-1,1 0 1,-1-1-1,0 1 1,0 0-1,0-1 1,0 1-1,0 0 1,1-1-1,-1 1 1,0 0-1,0 0 1,0-1-1,1 1 1,-1 0-1,0-1-64,3 1 34,111 0 1327,103-14-1361,-139 6 49,-30 4-126,1-2 1,-1-3-1,14-5 77,-60 14-46,-1 0 0,1-1-1,-1 1 1,1-1 0,-1 1 0,0-1-1,1 0 1,-1 1 0,0-1 0,1 0-1,-1 0 1,0 0 0,0 0 0,0 0 0,1-1 46,0-8-7076,-2 10 1714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51.6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 18 5795,'0'0'5170,"0"0"-1707,0 0-235,0 0-683,0 0-1181,-1-4-396,-6-9-415,7 13-546,0 0 1,0 0 0,0 0 0,0 0 0,0 0 0,0 0 0,0 0 0,0 0 0,-1 0 0,1 0-1,0 0 1,0 0 0,0 0 0,0 0 0,0 0 0,0 0 0,0 0 0,0 0 0,0 0 0,0 0 0,0 0-1,-1 0 1,1 0 0,0 0 0,0 0 0,0 0 0,0 0 0,0 0 0,0 0 0,0 0 0,0 0 0,0 0-1,0 0 1,0 0 0,0 0 0,-1 0 0,1 0 0,0 0 0,0 0 0,0 1 0,0-1 0,0 0-1,0 0 1,0 0 0,0 0 0,0 0 0,0 0 0,0 0 0,0 0 0,0 0 0,0 0 0,0 0 0,0 1-1,0-1 1,0 0 0,0 0 0,0 0 0,0 0 0,0 0 0,0 0 0,0 0 0,0 0 0,0 0-8,0 30 779,1-8-485,-2 2-134,2-1 1,1 0-1,1 0 1,1 0 0,1 3-161,13 47-260,-4 2-1,4 55 261,-18-123-676,0-2-1232,1 0-2799,-1-5-1816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09.4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73 127 6115,'0'0'2588,"0"0"21,0 0-403,0 0-410,0 0-44,0 0-169,-7-8-20,-1-2-1157,2 2 18,0 1 0,1-2 0,-1 1 0,1-2-424,3 6 319,1 0 0,-1 0 0,1 0 0,0 0 0,1 0 0,-1 0 0,1 0 0,0 0 0,0 0 0,0 0 0,0-2-319,1-9 250,-1 14-60,0 42 1501,0 657-845,-4-677-564,3-20-367,1-1 0,0 1 0,-1 0 0,1-1 1,-1 1-1,0-1 0,1 1 0,-1-1 0,1 1 0,-1-1 0,0 1 0,1-1 0,-1 0 0,0 1 0,1-1 0,-1 0 0,0 0 1,0 1-1,1-1 0,-1 0 0,0 0 0,0 0 0,0 0 0,1 0 0,-2 0 85,2 0-2014,0 0-884,0 0-1362,0 0-1754,0 0-3582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09.9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63 10229,'0'0'2561,"0"0"141,0 0-530,0 0-643,0 0-145,0-3-314,0-8-208,0 8 8,12 3 389,48 0-1045,0-3 0,0-2 0,0-3 0,-1-3 0,3-3-214,-40 10 56,-17 4-9114,-5 0 1924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42.5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178 1 10677,'0'0'3137,"0"0"-202,0 0 82,0 0-1221,0 0-702,-12 13 144,0 0-918,1 1 1,0 1-1,0 0 1,2 0-1,0 1 1,1 0-1,-3 9-320,-7 29 486,2 1 0,3 1 0,2 1 0,3-1 0,1 8-486,-2 107 678,8 9-678,0-170 10,1-1 1,1 1-1,-1 0 0,2 0 0,-1-1 0,1 1 0,1-1 0,-1 1 0,2-1 0,-1 0 1,1 0-1,1 0 0,0-1 0,0 0 0,0 1 0,1-2 0,0 1 0,1-1 0,2 2-10,39 31-156,-20-24-1426,-25-14 906,-1-1 0,1 0 0,0 0-1,0-1 1,0 1 0,0-1 0,0 1 0,1-1 676,-3 0-4613,-1 0-1363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43.6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11077,'0'0'1497,"0"0"144,0 0-228,0 0-604,0 0 533,15 21-310,48 75 70,-55-80-784,1-1 1,-2 2-1,0-1 0,-1 1 0,-1 0 0,0 1 0,-2-1 1,2 13-319,-1-9 362,9 73 889,-3 0-1,-5 0-1250,-1 188 390,-4-241-314,0-31-63,-1 0 0,0 0 0,0 0 0,-1 0 0,0-1 0,-1 1 0,0-1 0,0 0 0,-1 1 0,0-2 1,-4 6-14,1-3-342,-1 0 0,0 0 0,-1-1 0,-1 0 1,1 0-1,-2-1 0,1 0 0,-1-1 342,4-2-1014,-12 6-521,2-9-5003,9-3-2850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44.3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 31 9652,'0'0'2543,"0"0"362,0 0-109,0 0-787,0 0-699,0-5-144,-3-14-104,3 14-78,0 5-317,0 0-144,0 0-510,0 0 0,-1-1 0,1 1 0,0 0 1,0 0-1,0 0 0,0 0 0,-1 0 0,1 0 0,0 0 0,0 0 0,0 0 0,0 0 0,-1 0 0,1 0 1,0 0-1,0 0 0,0 0 0,0 0 0,-1 0 0,1 0 0,0 0 0,0 0 0,0 0 0,-1 0 0,1 0 1,0 0-1,0 0 0,0 1 0,0-1 0,0 0 0,-1 0 0,1 0 0,0 0 0,0 0 0,0 0 1,0 1-1,0-1 0,0 0 0,0 0 0,0 0 0,-1 0 0,1 0 0,0 1 0,0-1 0,0 0 0,0 0 1,0 0-1,0 1 0,0-1 0,0 0 0,0 0 0,0 0 0,0 1-13,-2 25 158,1 0 0,1 1 0,1 5-158,1 23 353,-3-23-17,1 7-1,1 0 1,2 0-1,3 9-335,10 47 266,-3 0-1,-1 96-265,-10-89 69,-1-5-29,-5 15-40,4-107-177,0-1-1,-1 1 1,1-1-1,-1 1 0,0-1 1,-1 0-1,1 1 1,-1-1-1,0 0 1,-1 2 177,2-4-433,0-1 0,0 0 0,0 1 0,0-1 0,-1 0 0,1 0 0,-1 0 0,1 1 0,0-2 1,-1 1-1,0 1 433,-1-1-1034,1 0-1,-1-1 1,0 1 0,1 0 0,-1-1 0,0 0 0,1 1 0,-1-1 0,0 0 1034,-5 0-9703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44.8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56 6787,'0'0'3949,"0"0"-1444,0 0 197,0 0-370,0 0-576,0 0-332,0-1-1309,0 1 1,0-1-1,0 1 0,0 0 1,0-1-1,0 1 0,0-1 1,0 1-1,0 0 0,0-1 1,1 1-1,-1 0 0,0-1 0,0 1 1,0 0-1,1-1 0,-1 1 1,0 0-1,0-1 0,1 1 1,-1 0-1,0 0 0,1-1 0,-1 1 1,0 0-1,1 0 0,-1 0 1,0-1-1,1 1 0,-1 0 1,0 0-1,1 0 0,-1 0 1,1 0-1,-1 0 0,0 0 0,1 0 1,-1 0-1,1 0 0,-1 0 1,1 0-116,351 0 904,-352 0-902,1 0 0,0 0 0,-1 0 0,1 0 0,0 0 0,-1 0 0,1-1-1,0 1 1,-1 0 0,1 0 0,0-1 0,-1 1 0,1 0 0,-1-1 0,1 1 0,-1 0 0,1-1 0,-1 1 0,1-1 0,-1 1-1,1-1 1,-1 1 0,1-1 0,-1 1 0,0-1 0,1 1 0,-1-1 0,0 0 0,1 1 0,-1-1 0,0 0 0,0 1-1,0-1-1,1-1-144,-1 0 0,0-1 0,0 1 0,0 0 0,0 0 0,-1 0 0,1 0 0,0-1 0,-1 1 0,0 0 144,1 1-139,0 1-1,0-1 1,-1 1-1,1 0 0,0-1 1,0 1-1,-1-1 1,1 1-1,0 0 1,-1-1-1,1 1 0,0 0 1,-1 0-1,1-1 1,0 1-1,-1 0 0,1 0 1,-1-1-1,1 1 1,0 0-1,-1 0 1,1 0-1,-1 0 0,1 0 1,-1 0-1,1 0 1,-1 0-1,1 0 140,-28-2-6643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33.45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 39 5475,'0'0'5952,"0"0"-3092,0 0-465,0 0-519,0 0-492,-1-2-322,-1 0-650,-2-10 2591,4 12-2619,0 0-378,0 0-1,0 0 1,0 0-1,0 0 1,0 0-1,0 0 1,1 0-1,-1 0 1,0 0-1,0 0 1,0 0-1,0 0 1,0 0-1,0 0 1,0 0-1,0 0 1,1 0-1,-1 0 1,0 0-1,0 0 1,0 0-1,0 0 1,0 0-1,0 0 1,0 0-1,0 0 1,0 0-1,1 0 1,-1 0-1,0 0 1,0 0-1,0 0 1,0 0-1,0 0 1,0 0-1,0-1 0,0 1 1,0 0-1,0 0 1,0 0-1,0 0 1,0 0-1,0 0 1,0 0-1,0 0 1,1 0-1,-1-1 1,0 1-1,0 0 1,0 0-1,0 0 1,0 0-1,0 0 1,0 0-1,0 0 1,0 0-1,0 0 1,-1-1-1,1 1 1,0 0-1,0 0 1,0 0-1,0 0 1,0 0-1,0 0 1,0 0-1,0 0 1,0 0-1,0-1-5,103 3 76,-18 0 77,1-4 0,52-9-153,-103 6-5196,1 2 0,14 1 5196,-56 2-5680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33.8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50 10357,'0'0'1811,"0"0"748,0 0-57,0 0-581,0 0-464,-1 1 0,7 1-1175,21 0 448,0-1 0,0-2 0,26-3-730,85-17 673,-60 8-526,2 4-147,-52 5-131,8 0-208,-12 5-7104,-24-1 2694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34.5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106 27 5154,'0'0'3938,"0"0"-1310,0 0-222,0 0-159,0 0-404,0 0-154,-6 0 54,12 0 1455,62 0-2970,13 2-135,1-5 0,30-6-93,-88 7 0,-19 2 12,0 0 0,0 0 0,-1-1 0,1 1 0,0-1 0,0-1 0,0 1 0,2-2-12,-6 1 58,-1 1 78,-109-1-53,26 1-206,-76 7 123,77 7-10,72-11-80,0 1 0,0 0-1,0 0 1,1 1-1,0 1 1,-7 4 90,15-9-110,0 0 0,1 0 0,-1 0 1,0 1-1,1-1 0,-1 0 0,1 1 0,-1-1 0,1 1 0,-1-1 0,1 0 0,-1 1 0,1-1 1,-1 1-1,1-1 0,-1 1 0,1 0 0,0-1 0,-1 1 0,1-1 0,0 1 0,0 0 1,-1-1-1,1 1 0,0 0 0,0-1 0,0 1 0,0 0 0,0-1 0,0 1 0,0 0 0,0-1 1,0 1-1,0 0 0,0 0 110,1 0-315,0 0 1,0-1 0,-1 1 0,1-1-1,0 1 1,0 0 0,0-1-1,0 1 1,0-1 0,0 0 0,0 1-1,0-1 1,0 0 0,0 0-1,0 1 1,0-1 0,0 0 0,0 0-1,1 0 315,25 0-4543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35.1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32 142 5987,'0'0'2988,"0"0"-198,0 0-346,0 0-499,0 0-24,0-6 580,0 6-2472,0 0 0,0 0 1,0 0-1,0 1 0,0-1 1,0 0-1,0 0 0,0 0 1,0 0-1,0 0 0,-1 0 1,1 0-1,0 0 0,0 0 1,0 0-1,0 0 0,0 0 1,0 0-1,0 0 0,0 0 1,0 0-1,0 0 0,0 0 1,-1 0-1,1 0 0,0 0 1,0 0-1,0 0 0,0 0 1,0 0-1,0 0 0,0 0 1,0 0-1,0 0 0,0 0 1,0-1-1,0 1 0,-1 0 1,1 0-1,0 0 0,0 0 1,0 0-1,0 0 0,0 0 1,0 0-1,0 0 0,0 0 1,0 0-1,0 0 0,0 0 1,0-1-1,0 1 0,0 0 1,0 0-1,0 0 0,0 0 1,0 0-1,0 0 0,0 0 1,0 0-1,0 0 0,0 0 1,0-1-1,0 1 0,0 0 1,0 0-1,0 0 0,0 0-29,-3 4 123,0-1-1,0 1 0,1 0 0,-1 1 0,1-1 1,0 0-1,0 1 0,1-1 0,-1 1 0,1-1 1,0 1-1,0 0 0,0-1 0,1 1 1,-1 2-123,0 11 173,1 0 0,1-1 0,2 14-173,-2-28 14,-1 0 0,1 0 0,0 0 0,0 0 0,0 0 0,1-1-1,-1 1 1,1 0 0,0-1 0,-1 1 0,1-1 0,0 1-1,0-1 1,1 0 0,-1 0 0,0 0 0,1 0 0,-1 0 0,1 0-1,0-1 1,0 0 0,-1 1 0,1-1 0,0 0 0,0 0-1,0 0 1,0-1 0,2 1-14,12 2 59,0-1-1,0 0 1,1-2 0,12 0-59,-13 0 12,-8 0 9,-1 0 1,1-1-1,-1 0 0,0 0 0,1-1 0,-1 0 0,0 0 0,5-3-21,-7 2 2,-1 0 0,1 0 0,-1-1 0,0 0 0,0 0-1,0 0 1,0 0 0,-1-1 0,0 0 0,0 0 0,2-3-2,1-3-109,0-1 0,-1 0 0,-1 0 0,0 0 0,0 0 0,-1-1 0,-1 1 0,0-1 0,-1 0 0,0 0-1,-1-1 1,-1 1 0,0 0 0,0 0 0,-3-8 109,3 17-74,-1 1 1,0-1-1,0 1 0,0-1 0,0 1 0,-1-1 0,0 1 0,1 0 0,-1 0 0,0 0 0,0 0 0,-1 0 0,1 0 1,-1 1-1,1-1 0,-1 1 0,0-1 0,0 1 0,0 0 0,0 0 0,0 0 0,-1 1 0,1-1 0,-1 1 0,-2-1 74,-2-1-89,0 1 0,-1 0 0,1 1 0,-1-1 0,1 2 0,-1-1 0,1 1 0,-1 0 0,1 1 0,-1 0-1,-1 1 90,7-1-25,0 0-1,-1 1 0,1-1 1,0 1-1,0 0 1,0 0-1,0 0 0,0 0 1,1 1-1,-1-1 0,1 1 1,-1-1-1,1 1 0,0 0 1,0 0-1,0 0 0,1 0 1,-1 0-1,0 3 26,-1 1-700,0 0 1,0 0-1,1 1 0,0-1 0,0 1 1,1 0-1,0-1 0,0 6 700,1-9-3930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35.5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317 1 10453,'0'0'1318,"0"0"277,0 0 491,0 0-106,0 0-131,11 39-363,32 130-387,-38-147-856,-2 0 1,0 0-1,-1 1 1,-2-1-1,-1 15-243,0 3 248,2 24 113,0-1 129,-5 29-490,4-85 10,-1 0 0,0 0-1,0 0 1,-1 0 0,0 0 0,0 0 0,-1 0 0,0 0 0,0-1 0,0 1 0,-1-1 0,0 0 0,0 0-1,-1 0 1,1-1 0,-1 0 0,-1 1 0,1-2 0,-1 1 0,0-1 0,0 0 0,0 0 0,0 0 0,-1-1-1,1 0 1,-1 0 0,0-1 0,-2 1-10,-19 2-186,-1-1 1,1-2-1,-1 0 0,-28-3 186,26 1-922,-3-3-2554,14-7-2396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36.0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1 277 10773,'0'0'2977,"0"0"-327,0 0-295,0 0-871,0 0-772,4-2-333,3 0-334,1 0 0,-1 0 0,1 1 0,0 0 0,-1 0 0,1 1 0,0 0 0,2 1-45,8-1 120,108-3 497,0-6 0,11-7-617,248-53 41,-204 25 166,-152 35-218,-1-2 1,0 0 0,0-2 0,25-15 10,-50 26-61,1 0 0,-1 0 0,1 0 0,-1-1 0,0 1 0,0-1 0,0 0 0,0 0 0,-1 0 0,1 0 0,-1-1 0,0 1 0,2-4 61,-4 7-83,0 0-1,0-1 1,0 1 0,0-1-1,0 1 1,1 0-1,-1-1 1,0 1 0,0 0-1,0-1 1,-1 1-1,1-1 1,0 1 0,0 0-1,0-1 1,0 1-1,0 0 1,0-1 0,0 1-1,-1 0 1,1-1-1,0 1 1,0 0 0,-1-1-1,1 1 1,0 0-1,0 0 1,-1-1 0,1 1-1,0 0 1,-1 0-1,1-1 1,0 1 0,-1 0-1,1 0 1,0 0-1,-1 0 1,1 0 0,0 0-1,-1-1 1,1 1-1,-1 0 1,1 0 0,0 0-1,-1 0 1,1 0-1,-1 0 84,-24 0-4088,16 1 2284,-39-1-7689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36.8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317 177 12758,'0'0'1862,"0"0"1121,0 0-1,0 0-1346,0 0-726,-8-5-510,-26-17-291,32 21-108,1 0 0,0 0 0,0-1 0,0 1 0,0 0 0,0 0 0,0-1 0,0 1 0,1-1 0,-1 1 0,0-1 0,1 1 0,-1-1 0,1 0 1,0 1-1,-1-1 0,1 1 0,0-1 0,0 0 0,0 1 0,0-1 0,0 0 0,1 1 0,-1-1 0,0 0-1,1-7-77,0 5 28,-1 1-1,1 0 0,0-1 0,0 1 0,0-1 0,1 1 1,-1 0-1,1 0 0,-1 0 0,1 0 0,0 0 0,1 0 1,-1 0-1,0 1 0,1-1 0,-1 1 0,1 0 0,0 0 1,0 0-1,0 0 0,0 0 0,0 0 0,3 0 50,8-5-21,-1 1-1,1 1 1,1 0-1,-1 1 1,1 1 21,-3 1-6,-1 0 0,1 1 1,0 1-1,9 0 6,-3 0 15,-17 1 10,0 0 1,-1-1 0,1 1 0,-1-1 0,1 1 0,-1 0 0,0 0 0,1-1 0,-1 1 0,0 0 0,1 0 0,-1-1 0,0 1 0,0 0-1,0 0 1,1-1 0,-1 1 0,0 0 0,0 0 0,0 0 0,0 0 0,-1-1 0,1 1 0,0 0 0,0 0 0,-1 0-26,1 3 145,0 19 252,1-4 15,-1 0 0,-2-1 1,-1 7-413,2-18 76,-1 0 0,1 0 1,-2 0-1,1-1 1,-1 1-1,0-1 1,-1 1-1,1-1 1,-1 0-1,-4 4-76,-17 21 108,-1-2 0,-2 0 0,-1-2 0,-2-1 0,0-1 0,-2-2 0,0-1 0,-1-1 0,-2-2 1,0-2-1,0-1 0,-6-1-108,34-11-43,6-3 27,0-1 0,1 1-1,-1-1 1,0 1 0,1-1 0,-1 1-1,0-1 1,0 0 0,0 0-1,1 0 1,-3 0 16,3 0-197,1 0-211,0-5-548,1-2 757,0 0 0,0 1 0,1-1 0,0 1 0,0 0 0,0-1 0,1 1 0,0 0 0,0 0 0,1 1 0,0-1 0,0 1 0,0 0 0,0 0 0,1 0 0,4-3 199,4-4-197,0 1 0,1 0-1,0 1 1,1 0 0,1 1 0,3-1 197,-12 8-11,0-1-1,0 1 1,0 0-1,0 0 1,0 1-1,1 0 1,-1 0-1,0 1 1,1 0-1,1 0 12,-8 1 28,0-1 0,0 0 0,0 1-1,-1-1 1,1 1 0,0-1-1,0 1 1,0-1 0,0 1 0,0 0-1,-1-1 1,1 1 0,0 0-1,0 0 1,-1-1 0,1 1-1,-1 0 1,1 0 0,-1 0 0,1 0-1,-1 0 1,1 0 0,-1 0-1,0 0-27,11 34 596,-6-19-373,8 20 293,1-1-1,5 5-515,-11-25 86,1 0 0,0-1 0,1-1 0,0 1 0,1-1 0,3 1-86,-11-11-15,1 0 0,0 0-1,0 0 1,0-1 0,0 0 0,1 0 0,-1 0-1,0 0 1,1-1 0,-1 1 0,1-1-1,0 0 1,0-1 0,-1 1 0,1-1 0,0 0-1,0 0 1,-1 0 0,1-1 0,0 0-1,-1 0 1,4-1 15,0 0-415,-1 0 0,0 0 0,0-1-1,0 0 1,-1 0 0,1-1 0,-1 0 0,1 0 0,-1-1-1,0 0 1,-1 0 0,5-4 415,5-17-5472,-7 3-3105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37.48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17 6707,'0'0'3322,"0"0"-900,0 0 211,0 0-586,0 0-684,1-4-272,2-9-385,-2 19 135,-2 32 809,1-19-979,7 381 4426,0-1-3852,-5-252-143,0-58-4338,-2-28-7278,0-61 3548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37.8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94 13318,'0'0'2513,"0"0"801,0 0-1201,0 0-1345,0 0-656,0 0-48,0 0-48,209-55 128,-159 49-112,-6 2-32,-5-2 0,-6 3 0,-8-4-80,-3 1-1793,-22 6-1728,0-7-1057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38.6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162 53 5811,'0'0'3519,"0"0"-1094,0 0-174,0 0-514,0 0 24,-2 0-126,-154 0 2722,156 0-4367,1 0 0,-1-1 0,0 1 0,0 0-1,0 0 1,0 0 0,1 0 0,-1-1 0,0 1 0,0 0-1,0 0 1,0-1 0,0 1 0,0 0 0,1 0 0,-1 0 0,0-1-1,0 1 1,0 0 0,0 0 0,0-1 0,0 1 0,0 0 0,0 0-1,0-1 1,0 1 0,0 0 0,0 0 0,0-1 0,0 1 0,-1 0-1,1 0 1,0 0 0,0-1 0,0 1 0,0 0 0,0 0 0,0 0-1,-1-1 1,1 1 0,0 0 0,0 0 0,0 0 0,0 0 0,-1-1-1,1 1 1,0 0 0,0 0 0,0 0 0,-1 0 0,1 0-1,0 0 1,0 0 0,-1 0 0,1 0 0,0-1 0,0 1 0,-1 0-1,1 0 1,0 0 0,0 0 10,10-5-156,0 0 1,1 0-1,0 0 0,0 2 0,0-1 1,1 1-1,-1 1 0,11-1 156,17-1-118,1 2-1,2 2 119,-41 0-2,1 0 1,-1 0 0,0 1 0,0-1-1,0 0 1,0 1 0,1-1-1,-1 1 1,0-1 0,0 1-1,0 0 1,0 0 0,0-1-1,0 1 1,0 0 0,-1 0-1,1 0 1,0 0 0,0 0-1,-1 0 1,1 0 0,0 0-1,-1 0 1,1 0 0,-1 0-1,0 0 1,1 0 0,-1 1 0,0-1-1,0 0 1,1 0 0,-1 1 1,1 7 20,0 1 0,0 0 0,-1-1 0,0 2-20,-1-2 71,2 18 155,0-14-180,-1 0 0,0 0 0,-1 0 0,-1 0-1,0-1 1,0 1 0,-3 5-46,-27 53 165,25-58-118,0 0 0,1 0 0,0 1 0,1-1 0,1 1 0,0 1-1,1-1 1,0 1 0,0 11-47,3-26-1,0 0 0,0 1 0,1-1 0,-1 0 0,0 0 0,0 1 0,0-1 0,0 0 0,0 0 0,0 0 0,0 0 0,1 1 0,-1-1 0,0 0 0,0 0 0,0 0 0,0 0 0,1 0 0,-1 1 0,0-1 0,0 0 0,0 0 0,1 0 0,-1 0 0,0 0 0,0 0 0,0 0 0,1 0 0,-1 0 0,0 0 0,0 0 0,0 0 0,1 0 0,-1 0-1,0 0 1,0 0 0,1 0 0,-1 0 0,0 0 0,0 0 0,0 0 0,1 0 0,-1 0 0,0 0 0,0-1 1,4 1 19,158 0 120,-91 0-6726,-71 0 1902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39.1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75 12294,'0'0'2166,"0"0"328,0 0-210,0 0-1067,0 0-558,-1-2 307,10-2-737,13 2 270,1 1 0,-1 1 0,10 1-499,31 0 197,-5-6-676,1-2 0,-2-2 0,1-3 0,46-16 479,-99 24-1709,-4 1-2782,-1 3-1984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39.5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 1 10405,'0'0'3217,"0"0"-237,0 0-221,0 0-1041,0 0-814,-1 2-317,-1 19 57,0-1 1,1 0-1,1 0 0,1 9-644,0 14 571,-2 1-309,2 0-1,2-1 1,2 0-1,1 1 1,9 25-262,17 45-6206,-31-112 1473,-1-2-1333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49.9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49 7652,'0'0'1795,"0"0"230,0 0-163,0 0-266,0 0 207,0-3-205,-3-12-136,3 11-301,0 4-148,0 0-132,0 0-340,0 0-215,0 6-91,0-3-213,0-1-1,1 1 1,-1 0 0,1-1 0,0 1 0,-1-1 0,1 1 0,0-1 0,1 0 0,-1 1 0,0-1 0,1 0-1,0 1-21,27 29 473,3 3-11,-23-20-260,-1 0 0,0 0 0,-1 1 0,-1 0 0,3 12-202,20 86 694,-24-87-515,13 55-13,4 0-1,3-2 1,18 37-166,-33-96 0,2 0 1,0 0 0,1-1-1,4 2 0,-17-22 11,0 1-1,0-1 0,0 1 0,1-1 1,-1 0-1,0 1 0,1-1 1,-1 1-1,0-1 0,1 0 1,-1 0-1,0 1 0,1-1 1,-1 0-1,1 1 0,-1-1 0,0 0 1,1 0-1,-1 0 0,1 0 1,-1 1-1,1-1 0,-1 0 1,1 0-1,-1 0 0,1 0 0,-1 0 1,1 0-1,-1 0 0,0 0 1,1 0-1,-1-1 0,1 1 1,-1 0-1,1 0 0,-1 0 0,1 0 1,-1-1-1,0 1 0,1 0 1,-1 0-1,1-1 0,-1 1 1,0 0-1,1-1-10,13-20 74,-11 15-49,48-76 33,19-34-14,102-179-302,-61 107 105,-105 179 174,0 0 0,-1-1-1,0 1 1,-1-1 0,0 0 0,-1 0 0,0 0 0,0-1 0,-1 1 0,0-1 0,-1 1 0,0-11-21,-1 20-75,0 1-280,0 0-483,0 4-560,0 42-2604,0-21-1021,0-9 567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50.47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152 121 11413,'0'0'2761,"0"0"-463,0 0-143,0 0-341,0 0-264,-4 7-544,0-3-861,2-1-78,0 0 1,0-1 0,0 1 0,0 0 0,0 0 0,1 0 0,-1 0 0,1 0 0,0 1 0,0-1 0,0 0 0,1 1 0,-1-1-1,1 0 1,0 3-68,-1 10 273,1-8-119,0 1 0,0-1 0,1 1 0,1 6-154,-1-12 15,0-1 0,-1 1 0,1 0 0,0-1 0,1 0 0,-1 1 0,0-1 0,1 0 0,-1 1 1,1-1-1,0 0 0,0 0 0,0 0 0,0-1 0,0 1 0,0 0 0,1 0-15,5 2 27,0 0 0,-1-1 0,1 0 0,1 0 0,-1-1 0,0 0 0,1 0 0,-1-1 0,1 0 0,0 0-27,26 0 137,31-3-137,-40 0 60,-23 2-55,1 0 1,-1-1-1,0 1 1,1-1-1,-1 0 1,1 0-1,-1 0 1,0 0-1,0-1 1,0 1-1,0-1 1,0 0 0,0 0-1,0 0 1,0 0-1,1-3-5,0 1 9,0 0 0,-1-1-1,0 0 1,0 0 0,0 0 0,-1 0-1,0 0 1,0 0 0,0 0 0,0-1-9,2-14 31,0 0 1,-2-1-1,0 1 1,-1-1-1,-1-5-31,0 22-3,0 0 0,-1 0 0,1 0 0,0 0 0,-1 0 0,0 1 0,0-1 0,0 0 0,-1 0 0,1 0 0,-1 1 0,0-1 0,0 1 0,0-1 0,0 1 0,-1 0 0,0 0 3,-1-1-9,0 1 1,0 0-1,-1 0 0,1 0 0,-1 0 0,0 1 0,1-1 0,-1 1 0,-1 1 1,1-1-1,0 1 0,-5-1 9,-16-2-55,-1 2 0,1 0 0,-22 3 55,16-1-65,21 0 8,-22 0 88,0 2 0,-8 1-31,33-2-138,1 0 1,-1 1-1,1 0 0,-1 0 1,1 1-1,-1-1 0,1 2 0,0-1 1,1 1-1,-1 0 0,-4 3 138,10-6-172,1 0-1,-1-1 0,0 1 0,0 0 0,1 0 0,-1-1 0,0 1 1,1 0-1,-1 0 0,0 0 0,1 0 0,0 0 0,-1 0 1,1 0-1,-1 0 0,1 0 0,0 0 0,0 0 0,0 1 173,-1 14-5109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52.9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326 27 9460,'0'0'2439,"0"0"-131,0 0-244,0 0-506,-30-5-189,-99-14-299,120 17-922,0 2 1,0-1-1,0 1 0,0 0 1,0 1-1,-2 1-148,7-2 75,0 1 1,0 0-1,0 1 0,0-1 1,1 1-1,-1-1 0,1 1 1,-1 0-1,1 0 0,-2 2-75,1 1 95,-1 0 0,0 0 0,1 0 1,0 1-1,1 0 0,-1-1 0,1 2 0,0-1 0,1 0 0,-1 0 0,0 4-95,-2 9 244,1-1 0,1 1-1,1 0 1,0 1 0,1-1-1,1 0 1,1 5-244,0 9 127,-1-21-93,1-1 0,0 1-1,1 0 1,0 0 0,1-1 0,0 1 0,1-1-1,3 8-33,3 2 45,2 0 1,0-2-1,14 19-45,10 6 128,36 36-128,-45-53 10,-1 2-1,-1 0 1,-2 2-1,-1 1 1,1 4-10,-18-24 27,0 0 0,-1 1 0,0-1 1,-1 1-1,-1 0 0,0 0 1,0 0-1,-1 0 0,-1 0 0,-1 13-27,1-14 40,0-9-27,0 0 1,-1 0 0,1 0 0,-1 0-1,1 0 1,-1-1 0,0 1 0,0 0-1,0 0 1,-1 0 0,1-1-1,-1 1 1,1-1 0,-1 1 0,0-1-1,0 0 1,0 1 0,-1-1-14,-4 5 28,-1-1 1,0-1-1,-1 1 1,1-1-1,-2 0-28,10-5 10,0 0 0,-1 0 0,1 1 0,0-1 0,-1 0 0,1 1 0,0-1 0,-1 0 0,1 0 0,0 0 0,-1 1 0,1-1 0,0 0 0,-1 0 0,1 0 0,-1 0 0,1 0 0,0 0 0,-1 0 0,1 0 0,-1 0 0,1 0 0,0 0 0,-1 0 0,1 0 0,-1 0 0,1 0 0,0 0 0,-1 0 0,1 0 0,-1-1 0,1 1 0,0 0 0,-1 0 0,1 0-1,0-1 1,-1 1 0,1 0 0,0-1-10,0-9-75,0 8 81,0-4-104,0 0-1,0 0 1,0 0-1,1 0 1,0 0-1,0 0 1,1 0-1,-1 0 1,1 0-1,1 0 1,-1 1-1,1-1 0,0 1 1,0 0-1,1-1 99,64-94-1431,72-113 752,-140 213 679,4-6 5,-1 1 0,0-1-1,0 0 1,0 0-1,-1 0 1,0 0-1,0-2-4,-2 8 8,0 0 61,0 0-31,1 1-41,-1 1-1,1 0 1,-1-1 0,0 1-1,1 0 1,-1-1 0,0 1-1,0-1 1,0 1 0,-1 0-1,1-1 1,0 1 0,-1 0 3,0 9 5,8 191 508,-3-140 4,-2-61-483,-1 0 1,1-1-1,0 1 0,-1-1 0,1 1 0,0-1 1,0 0-1,-1 0 0,1 0 0,0 0 0,0 0 0,-1 0 1,1 0-1,0 0 0,0-1 0,0 1-34,2-2 8,0 1 1,-1-1-1,1 0 0,-1 0 0,1 0 0,-1 0 1,0 0-1,1-1 0,-1 0 0,1-1-8,32-36 13,-18 21-52,-2 1-272,0 1-1,2 1 1,0 1-1,13-9 312,-23 18-133,-7 5 173,-1 19 84,0-12-51,0 174 1219,0-180-1607,0 0-1048,0 0-993,0 0-1233,0 0-1431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53.3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 36 14503,'0'0'4530,"0"0"-368,0 0-865,0 0-1488,0 0-1233,0 0-112,0 0-255,-11-35-209,36 35-32,7 0-449,-17 0-5201,-15 6-16937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55.9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389 26 7267,'0'0'1444,"0"0"882,0 0-261,0 0-670,0 0-77,2-4-123,5-13-141,-5 12-128,-2 5-110,0 0-255,0 0-343,0 0-49,0 0 65,0 4-55,-1 5 34,-1-1-1,-1 0 1,0 0 0,0 1 0,0-2-1,-1 1 1,0 0 0,0-1-1,-4 5-212,-12 22 399,0 5-191,-2 0 0,-2-1-1,-1-1 1,-2-2 0,-2 0-1,-1-2 1,-18 14-208,36-35 47,10-9-30,-1-1 1,1 1-1,-1-1 1,1 0-1,-1 1 1,0-1-1,0 0 1,0-1-1,0 1 1,0-1-1,0 1 0,0-1 1,-1 0-1,1 0 1,0 0-1,-1 0 1,1-1-1,-1 0 1,0 1-18,2-1-3,0 0 0,1 0-1,-1 0 1,0 0 0,1 0 0,-1 0 0,0 0-1,1-1 1,-1 1 0,0 0 0,1-1 0,-1 0-1,0 1 1,1-1 0,-1 0 0,1 0 0,-1 0-1,1 0 1,0 0 0,-1 0 0,1 0 3,0-2-48,-1 0 0,1-1 0,0 1 0,0 0 0,1-1 0,-1 1 0,1 0 0,-1-1 0,1 1 0,0-2 48,0-2-184,-2-12-344,1-1-1,1 1 1,1-1 0,2-11 528,-2 27-27,0 1-1,1 0 1,-1 0 0,1 0-1,0 0 1,0 0 0,0 0-1,0 0 1,1 0 0,-1 1-1,1-1 1,-1 1 0,1 0-1,0 0 28,44-30-153,-40 28 193,9-5-52,0 1 1,0 0-1,1 1 0,-1 1 1,2 0-1,12-2 12,-21 7 0,1 0-1,-1 1 1,0 0-1,0 0 1,7 2 0,-15-2 10,1 1 1,-1 0 0,0-1-1,0 1 1,0 0 0,0-1-1,0 1 1,0 0 0,0 0-1,0 0 1,0 0 0,0 0-1,-1 0 1,1 0 0,0 0-1,-1 0 1,1 1-1,0-1 1,-1 0 0,0 0-1,1 1 1,-1-1 0,0 0-1,0 0 1,1 1-11,4 37 434,-5-36-363,0 101 1647,-2-75-1517,2 0 0,1 0-1,1 0 1,5 19-201,-5-26 484,-1-15-2582,-1 1-3996,0-8-3323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01.8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73 0 11941,'0'0'2692,"0"0"-835,0 0-264,0 0-91,0 32-213,3 202 1005,-2 79 376,0-294-2575,0-1-1,1-1 0,1 1 0,5 15-94,-7-27 10,1 0 1,0 0 0,1 0-1,-1 0 1,1-1 0,0 1-1,1-1 1,-1 0 0,1 1-1,0-2 1,0 1 0,1 0-1,-1-1 1,1 0 0,1 1-11,-5-5 3,0 1-1,0 0 1,0-1 0,0 1 0,0 0 0,1-1 0,-1 0 0,0 1 0,1-1 0,-1 0-1,0 1 1,0-1 0,1 0 0,-1 0 0,0 0 0,1 0 0,-1 0 0,0-1-1,1 1 1,-1 0 0,0-1 0,0 1 0,1 0 0,-1-1 0,0 0 0,0 1-1,0-1 1,0 0 0,1 1 0,-1-1 0,0-1-3,3-2 25,0 0 0,0-1 0,-1 0 1,0 1-1,0-1 0,1-3-25,0 2 24,23-45 65,-2-2 1,8-26-90,35-115-733,-43 118-236,-21 64 810,28-87-1703,-28 84 1777,-1 0 1,0-1-1,0 1 1,-1-14 84,2 104 1081,3-1-1,13 49-1080,3 26 776,-7 28-549,-6 1 0,-12 105-227,2-273 9,-1 0-1,0-1 1,-1 1 0,0-1 0,0 0-1,-1 1 1,-1-1 0,1 0-1,-1-1 1,-1 1 0,-1 1-9,-1 0 14,0-1 1,0 0-1,-1 0 0,-1-1 1,1 0-1,-1 0 0,-1-1 1,-9 6-15,2-3 8,-1 0 0,-1-2 1,1 0-1,-1 0 0,0-2 0,-1-1 1,1 0-1,-16 1-8,-4-1-1434,-20-1 1434,-40-2-5710,76-2-1069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06.1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 30 5330,'0'0'5213,"0"0"-2545,0 0-114,0 0-295,0 0-477,0 0-653,-3 0-478,-12 0 35,12 0-126,3 0-219,2 0 43,92-4 736,41-8-1120,-7-1 390,-62 13-10909,-66 0 4487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06.5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 1 7475,'0'0'2233,"0"0"-282,0 0 282,0 0-523,0 0-424,-2 2-64,-2 7 374,20-7-775,98-3 1070,28-7-1891,-61 7-60,-52 1-2884,-26 0-2346,-3 0-4288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19.2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1 0 9652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19.8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408 223 9652,'84'-32'2775,"-70"29"-629,-14 7-1203,-8 4 373,0-3-797,0-1 0,0 0 1,0 0-1,0-1 0,-1 0 1,1-1-1,-1 0-519,-66 12 1666,56-12-1509,0-1-1,-12-2-156,5 1 63,25 0-65,0-1 0,0 1 0,1 0 0,-1 0 0,0 0-1,0 0 1,1-1 0,-1 1 0,0 0 0,1-1 0,-1 1 0,0 0 0,1-1 0,-1 1 0,1-1-1,-1 1 1,1-1 0,-1 1 0,1-1 0,-1 1 0,1-1 0,-1 0 0,1 1 0,-1-1 0,1 0 0,0 1-1,0-1 1,-1 0 0,1 1 0,0-1 0,0 0 0,0 0 0,0 1 0,0-2 2,0-30-500,1 22 284,0 5 166,0-1 1,1 1-1,-1-1 0,1 1 0,0 0 1,1 0-1,-1 0 0,1 0 1,0 0-1,0 1 0,1-1 1,0 1-1,-1 0 0,1 0 0,0 0 1,2 0 49,11-11-115,1 1 0,0 1 1,10-4 114,-16 9-29,1 1 1,1 1 0,-1 0-1,5-1 29,-12 5 3,0 0 1,0 1-1,0 0 0,-1 0 1,2 0-1,-1 1 0,0-1 0,0 2 1,0-1-1,0 1 0,5 1-3,-9-2 22,-1 1-1,0-1 0,0 1 0,0 0 0,0-1 0,1 1 1,-1 0-1,0 0 0,0 0 0,-1 0 0,1 0 1,0 0-1,0 0 0,0 0 0,-1 0 0,1 0 1,0 1-1,-1-1 0,1 0 0,-1 0 0,0 1 0,1-1 1,-1 0-1,0 0 0,0 1-21,3 37 509,-3-33-454,0 23 227,1-15-166,-1-1-1,0 1 1,-1-1-1,0 1 1,-1-1-1,-1 1 1,0-1-1,-4 11-115,-3-6 50,0 0-1,-1 0 1,-1-2-1,-1 1 1,0-2 0,-1 1-1,-1-2 1,0 0-1,-1-1 1,-1 0-1,0-2 1,-6 4-50,-7 1-95,1-2-1,-2-1 1,0-1 0,-1-2-1,0 0 1,0-3-1,-1-1 1,-29 2 95,32-7-1801,29-1 833,1-2 715,1 0 1,-1-1 0,1 1 0,-1 0-1,1-1 1,0 1 0,0 0 0,0 0-1,0 0 1,0-1 0,0 1 0,1 0-1,-1 1 1,1-1 0,-1 0-1,1 0 1,0 1 0,-1-1 0,1 1-1,0-1 1,0 1 0,0 0 0,1-1 252,7-3 61,1 0 0,0 0 1,0 1-1,3 0-61,-8 2-214,13-4 551,1 1 0,0 2 1,0-1-1,0 2 0,0 1 0,0 1 0,0 0 0,12 3-337,-26-2 224,-1 0-1,1 1 0,-1 0 1,1 0-1,-1 0 1,0 1-1,0 0 0,0 0 1,0 0-1,0 1 0,-1 0 1,1 0-1,2 3-223,11 12 984,-1 1 1,8 12-985,-9-10 178,-6-10-46,21 24 189,-16-35-5622,-12-1 358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0.3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80 11301,'0'0'2276,"0"0"-729,0 0 211,0 0-509,0 0 245,0 0-136,14 30-304,44 98-120,-49-105-598,0 1 0,-2 0 0,0 1 1,1 13-337,2 10 450,7 22-12,2 8 196,4 3-634,-23-80 6,1 0 0,-1 0 0,1 0 0,-1 1 0,1-1-1,-1 0 1,1 0 0,-1 0 0,1 0 0,0 0-1,0 0 1,0-1 0,-1 1 0,1 0 0,0 0-1,0 0 1,0-1 0,0 1 0,0-1 0,0 1-1,1-1 1,-1 1 0,0-1 0,0 1 0,0-1-1,0 0 1,0 0 0,1 0 0,-1 1 0,0-1-1,0 0 1,0-1 0,1 1 0,-1 0 0,0 0-1,0 0 1,0-1 0,1 1 0,-1-1 0,0 1-1,0-1 1,0 1 0,0-1 0,0 1 0,0-1 0,0 0-1,0 0 1,0 0 0,-1 1 0,1-1 0,0 0-1,0 0 1,-1 0 0,1 0 0,0 0 0,-1 0-1,1-1-5,13-28 51,-1 0 0,-1 0-1,7-30-50,25-98 14,23-70-1375,-32 134-237,-29 71-422,-6 111-3044,0-47-186,0-19-1006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0.7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87 58 10885,'0'0'3252,"0"0"-1488,0 0 1021,0 0-603,0 0-1291,-7 22-280,-22 71-83,27-88-443,0 1 0,1-1 0,0 1 0,0 0 0,0-1 0,1 1 0,-1 0 0,1 0-1,1 3-84,0 7 125,-1-15-118,0 0 0,1 0 0,-1 1 0,1-1 0,-1 0 0,1 0 0,-1 0 1,1 0-1,-1 0 0,1 0 0,0 0 0,0 0 0,0 0 0,-1 0 0,1 0 0,0 0 0,0 0 0,0-1 0,0 1 0,0 0 1,1-1-1,-1 1 0,0-1 0,0 1 0,0-1 0,0 0 0,1 1 0,-1-1 0,0 0 0,0 0 0,1 0 0,-1 0-7,10 2 34,0-2 0,0 1 0,7-2-34,-7 1 80,1 0-48,3 1-24,0-2-1,0 0 1,1-1-8,-11 1-27,0 0 0,1-1 0,-1 1 0,1-1 1,-1 0-1,0-1 0,0 0 0,0 1 0,3-4 27,-1 1-118,-1 0-1,0 0 1,0 0-1,0-1 0,0 0 1,-1 0-1,0-1 1,-1 1-1,1-1 0,-1 0 1,-1 0-1,1 0 1,-1-1-1,0 1 1,-1-1-1,0 0 0,0 0 1,-1 0-1,1 0 1,-1-4 118,-1-63-691,0 73 669,0 1 0,-1 0 1,1 0-1,0-1 0,-1 1 0,1 0 1,-1 0-1,1 0 0,-1 0 1,0 0-1,1 0 0,-1 0 1,0 0-1,0 0 0,0 0 1,0 0-1,1 0 0,-1 0 0,-1 1 1,1-1-1,0 0 0,0 1 1,0-1-1,0 1 0,0-1 1,0 1-1,-1 0 0,1-1 1,0 1-1,0 0 0,-1 0 0,1 0 22,-9-1-29,0 0 0,0 1 0,0 1 0,-3 0 29,-7 0-64,-20-2-22,12 0 30,1 1 1,-19 2 55,39-1 0,1 0 1,-1 0-1,0 1 1,1-1 0,-1 2-1,1-1 1,-1 1 0,1 0-1,0 0 1,0 0-1,1 1 1,-6 4-1,9-7-155,1 0 1,-1 1-1,1-1 0,0 1 0,-1-1 1,1 1-1,0-1 0,0 1 0,0 0 1,0-1-1,0 1 0,1 0 1,-1 1 154,1-3-3965,0 0-2064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1.4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182 132 7764,'0'0'2241,"0"0"-254,0 0 102,0 0-333,0 0-332,-4 0-76,-11 0-12,15-1-1248,-1 1 0,0 0-1,1 0 1,-1-1 0,1 1-1,-1-1 1,1 1 0,-1 0 0,1-1-1,-1 1 1,1-1 0,0 1-1,-1-1 1,1 1 0,0-1 0,-1 1-1,1-1 1,0 0 0,-1 1 0,1-1-1,0 1 1,0-1 0,0 0-1,0 1 1,0-1 0,0 0 0,0 1-1,0-1 1,0 0-88,-1-23 480,1 21-382,0 1-110,-1-1 1,1 1 0,0-1-1,0 1 1,0-1 0,0 1-1,1-1 1,-1 0 0,1 1-1,0-1 1,-1 1-1,1 0 1,0-1 0,0 1-1,1 0 1,-1-1 0,0 1-1,1 0 1,0 0 0,-1 0-1,1 0 1,0 1 0,0-1-1,0 0 1,0 1 0,0-1-1,0 1 1,0 0 0,1 0-1,-1-1 1,0 2 0,2-2 11,9-2-111,1-1 1,0 2-1,0 0 0,1 0 1,-1 2-1,0-1 1,1 2-1,-1 0 1,1 1 110,-14-1-88,-1 22 72,-1-16 72,1 1 1,-1 0-1,-1 0 0,1-1 1,-1 1-1,0-1 1,-1 1-1,1-1 1,-1 0-1,-1 0 1,1 0-1,-1 0 1,-3 3-57,-10 12 147,-1-2 0,0 0 1,-2 0-148,-12 12 195,-113 103-8,132-122-215,7-7 46,1 1 0,-1-1 0,1 1 0,-2 4-18,5-8-19,1-1-1,0 1 1,0 0-1,0 0 1,1 0-1,-1 0 1,0 0-1,1 0 1,-1 0-1,1 0 1,0 0-1,0 0 1,0 0 0,0 0-1,0 0 1,0 0-1,0 0 1,0 0-1,1 1 20,0-2 1,-1-1 0,1 1 0,-1 0 0,1-1 0,0 1 0,-1-1 0,1 1 0,0-1 0,-1 0 1,1 1-1,0-1 0,0 0 0,-1 1 0,1-1 0,0 0 0,0 0 0,-1 0 0,1 1 0,0-1 0,0 0 0,0 0 0,0 0 0,0-1-1,26 1 44,-18 0-32,61 0-232,34 0 135,-34 0-10001,-69 0-2440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4.1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332 1 8820,'0'0'3263,"0"0"-1081,0 0 718,0 0-128,-36 34-1016,-116 115-438,143-140-1180,1 1 0,1-1 0,-1 1 0,2 1 0,-1-1 0,1 1 0,1 1 0,-2 5-138,-10 25 414,2 1 0,3 0 0,1 1 0,2 0 0,2 1-1,2 0 1,1 16-414,4-48 51,-1-1 19,1 0 0,1 0 0,0 0 0,0 0 0,1 0 0,3 8-70,-4-16 10,1-1 0,-1 0 0,1 0 0,0 0 0,0 0 0,0 0 0,0 0 1,1 0-1,-1-1 0,1 1 0,-1-1 0,1 1 0,0-1 0,0 0 0,0 0 0,0-1 0,1 1 0,-1-1 0,0 1 0,1-1 1,-1 0-1,1 0 0,-1-1 0,1 1-10,13 2 25,0-2-1,0 0 1,0-1 0,0 0 0,0-1 0,7-2-25,-15 1-11,0-1-1,-1 0 1,1 0-1,-1 0 1,0-1-1,0 0 1,0-1-1,0 0 1,-1 0-1,0-1 1,0 0-1,0 0 1,-1 0-1,2-3 12,8-10-277,-1-1 0,0 0-1,-2 0 1,9-18 277,4-14-1280,-3-2-1,-2-2 1281,-19 160 1310,-2-94-1235,1 1 0,-1 0 0,2-1 0,0 1 0,1 5-75,-1-12 20,-1 1 1,1-1-1,0 0 0,0 0 0,0 0 1,0 0-1,0 0 0,1-1 0,0 1 1,0-1-1,0 1 0,0-1 1,1 0-1,0 1-20,-3-4 9,-1 1-1,0-1 1,1 0 0,-1 1-1,1-1 1,-1 0 0,1 1-1,-1-1 1,1 0-1,-1 1 1,1-1 0,-1 0-1,1 0 1,-1 0 0,1 1-1,0-1 1,-1 0 0,1 0-1,-1 0 1,1 0 0,0 0-1,-1 0 1,1 0 0,-1 0-1,1-1 1,-1 1 0,1 0-1,0 0 1,-1 0 0,1-1-1,-1 1 1,1 0 0,-1 0-1,1-1 1,-1 1 0,1 0-1,-1-1 1,0 1 0,1-1-1,-1 1 1,1-1-9,6-23 130,-2-21-561,-3-1 0,-1 0 0,-3-6 431,0-25-1246,2 54 676,-1 7 193,1 0 1,0-1-1,2 1 0,-1 0 0,3-7 377,-3 21 19,-1-1-1,1 0 1,0 0-1,0 0 1,0 0-1,0 1 1,0-1-1,1 1 1,-1-1-1,1 1 1,0-1-1,0 1 0,0 0 1,0 0-1,0-1 1,0 2-1,0-1 1,1 0-1,-1 0 1,1 1-1,-1-1 1,1 1-1,0 0 1,-1 0-1,1 0 1,0 0-1,0 0 1,0 1-1,0-1 0,0 1 1,0 0-1,0 0-18,7 0 127,1-1 12,0 1-1,-1 0 0,1 0 1,0 1-1,-1 1 1,1 0-1,-1 0 0,0 1 1,0 0-1,0 1 1,0 0-1,5 3-138,3 5 154,0 0-1,-1 1 1,-1 1 0,0 1-1,-1 0 1,0 1 0,-2 0-1,11 17-153,-15-20 104,-1 1-1,0 0 1,-2 0-1,1 0 0,-2 1 1,0 0-1,0 0 1,-2 0-1,0 1 1,-1 0-1,0-1 0,-1 8-103,-1-14 62,0-3-30,0 0 1,0 0-1,0 0 0,-1-1 0,0 1 1,0 0-33,0-4 2,0-1-1,1 1 1,-1 0 0,0 0 0,0-1 0,0 1 0,0 0 0,-1-1 0,1 1-1,0-1 1,-1 0 0,1 1 0,-1-1 0,1 0 0,-1 0 0,0 0-1,1 0 1,-1 0 0,-1 0-2,-8 4-279,0-1-1,0-1 1,0 0-1,0 0 1,-1-1-1,0-1 1,-3 0 279,-50 1-6478,49-2 3779,-2 0-5305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4.8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169 75 13510,'0'0'1243,"0"0"1119,0 0-215,0 0-989,0 0-662,-12-2-298,-36-4-4,47 6-190,1-1 0,-1 1-1,0 0 1,1 0 0,-1-1-1,0 1 1,1 0 0,-1-1-1,0 1 1,1-1 0,-1 1-1,1-1 1,-1 1 0,1-1-1,-1 1 1,1-1 0,-1 1-1,1-1 1,0 0 0,-1 1-1,1-1 1,0 0-1,-1 1 1,1-1 0,0 0-1,0 0 1,0 1 0,0-1-1,0 0 1,0 0 0,0 1-1,0-1 1,0 0 0,0 1-1,0-1 1,0 0 0,0 0-1,0 1 1,1-1 0,-1 0-1,0 1 1,1-1 0,-1 0-1,0 1 1,1-1 0,0 0-4,0-1-34,1-1 1,0 1 0,0-1 0,0 1 0,0 0 0,0-1 0,1 1 0,-1 1 0,1-1-1,-1 0 1,1 0 0,0 1 0,0 0 0,0-1 0,0 1 0,0 0 0,0 1 0,0-1 33,8-1-126,0 0 0,0 1 0,0 0 0,7 1 126,-18 0 2,1 1-1,0-1 0,-1 0 0,1 0 1,-1 0-1,1 1 0,-1-1 0,1 0 1,-1 0-1,1 1 0,-1-1 0,1 0 1,-1 1-1,1-1 0,-1 1 0,0-1 1,1 1-1,-1-1 0,0 1 0,1-1 1,-1 1-1,0-1 0,0 1 1,1-1-1,-1 1 0,0-1 0,0 1 1,0-1-1,0 1 0,0 0 0,0-1 1,0 1-1,0 0-1,0 27 349,0-18-115,0-1-66,0-1 1,0 1 0,-1-1 0,0 1-1,-1-1 1,0 0 0,0 0 0,0 0-1,-1 0 1,-1 0 0,1 0 0,-1-1-1,0 1 1,-1-1 0,0 0 0,-5 6-169,-41 42 1015,-15 18 39,59-63-958,0 0 0,0 0 0,1 0 1,1 1-1,-1 0 0,-2 10-96,1 20 28,6-39-25,1 0 0,0-1 0,0 1 0,0 0 0,0-1 0,0 1 0,0 0-1,0-1 1,1 1 0,-1-1 0,1 1 0,-1 0 0,1-1 0,-1 1 0,1-1 0,0 1 0,0-1 0,0 0 0,0 1 0,0-1 0,0 0 0,0 1 0,1-1-3,8 2 0,0 0 0,0-1 0,0 0-1,1-1 1,-1 0 0,1 0 0,-1-1 0,1-1 0,1 0 0,17 0-367,13 1-1103,-4 0-1164,-11 0-2450,-15 0-1943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5.2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347 1 14022,'0'0'1820,"0"0"1008,0 0-344,0 0-673,0 0-215,-29 24-260,-92 87-186,103-93-962,1 1 0,1 0 0,0 1-1,2 1 1,0 0 0,1 1 0,2 0 0,0 1-1,1 0 1,2 1-188,-2 2 74,2 0 0,0 1-1,2 0 1,1 0-1,0 20-73,0 34 257,4 22-257,0-98-32,2 0 1,-1 0 0,1 1-1,0-1 1,0 0 0,0 0 0,1 0-1,0 0 1,0 0 0,0 0-1,0-1 1,1 1 0,0-1 0,0 1-1,0-1 1,0 0 0,1 0 0,-1-1-1,1 1 1,0-1 0,0 1-1,1-1 1,-1-1 0,1 1 0,-1 0-1,1-1 1,0 0 0,0 0-1,3 0 32,0 0-797,0-1 0,-1 0 0,1-1 0,0 1 0,0-1 0,6-1 797,9 0-8266,-20 1-589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5.8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332 0 11621,'0'0'2553,"0"0"-576,0 0 275,0 0-571,0 0-243,-5 27-184,1-1-934,1-4-65,-1 0 0,-1-1 0,-1 1 0,0-1 0,-2-1 0,-1 1 0,0-1-255,-15 27 537,-3 0 0,-24 31-537,37-59 72,-1 0-1,-1-1 0,0 0 1,-2-2-1,0 0 0,0-1 1,-7 3-72,9-10 114,8-10-70,7 0-72,1 1 0,-1-1 0,1 0 0,-1 0-1,1 0 1,0 0 0,-1 0 0,1 0 0,0 0-1,0 0 1,1-1 28,-1-1-88,-1-29-198,0 21 68,0 1 0,1-1 0,0 0 0,1 0 0,1 1 0,0-1 0,2-9 218,3 8-219,-1 0 1,2 1-1,0 0 0,0 0 0,1 0 1,0 1-1,1 0 0,1 1 0,-1 0 1,1 1-1,1 0 0,12-6 219,-22 13 19,1 1-1,0 0 1,-1-1 0,1 1 0,0 1-1,0-1 1,0 0 0,0 1 0,0-1-1,0 1 1,0 0 0,-1 0 0,1 0-1,0 0 1,0 1 0,0-1 0,0 1-1,0 0 1,0 0 0,0 0 0,-1 0-1,1 0 1,0 0 0,-1 1-19,7 4 213,0 0 0,0 1 0,-1 0 0,0 1 0,5 5-213,-1 0-74,24 24 1043,8 16-969,-23-27 115,2 0 0,0-2 0,1 0 1,10 5-116,-22-24-290,-9-5-6143,-3 0 913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6.1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299 0 14391,'0'0'2417,"0"0"128,0 0 512,0 0-816,0 0-1120,119 234-129,-119-143-191,0-4-113,-14 1-352,-22-10-144,-11-10-96,-4-3-80,-3-13-16,-10-10-32,6-10-416,0-2-1665,40-30-1937,0 0-4082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9.5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13 146 3938,'0'0'1056,"0"0"65,0 0-265,0 0-242,0 0-67,-1 0 4536,-9 0-3709,8 0 1523,2 0 3519,93-4-4897,41-8-1519,-38 2 396,108-4 314,8 9-710,227 6 52,476-3-110,-261-38 48,-313 13 68,-309 25-57,201-20-90,-193 18-515,35 0 604,2 3-5460,-76 1 3403,-1 0-1264,0 0-1393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1.5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29 11029,'0'0'3316,"0"0"-811,0 0-157,0 0-1001,0 0-800,0 0-224,18-3-27,126-16 99,-19 13-142,58 7-253,-61 0-45,-65-1 143,-47 0 223,-37 0-49,-314 0-981,341 0 578,0 0 1,0 0 0,-1 0 0,1 0 0,0 0 0,0 0-1,0 0 1,0 0 0,0 0 0,0 0 0,0 0 0,0 0-1,0 0 1,-1 0 0,1 0 0,0 0 0,0 0 0,0 0-1,0 0 1,0 0 0,0 1 0,0-1 0,0 0 0,0 0 0,0 0-1,0 0 1,-1 0 0,1 0 0,0 0 0,0 0 0,0 0-1,0 0 1,0 0 0,0 1 0,0-1 0,0 0 0,0 0-1,0 0 1,0 0 0,0 0 0,0 0 0,0 0 0,0 0-1,0 1 1,0-1 0,0 0 0,0 0 0,0 0 0,0 0 0,0 0-1,0 0 1,0 0 0,0 0 130,0 1-1449,0 5-8049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2.4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472 1 6035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3.7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0 215 5491,'0'0'3572,"0"0"-771,0 0-344,0 0-419,0 0-117,0 0-205,15-12-598,42-36-211,-42 34-136,-15 13-379,21 1 326,-20 0-678,1 1 1,-1-1 0,0 0 0,0 1-1,0-1 1,0 0 0,0 1-1,0 0 1,1-1 0,-1 1 0,0 0-1,-1-1 1,1 1 0,0 0 0,0 0-1,0 0 1,0 0 0,-1 0 0,1 0-1,0 0 1,-1 0 0,1 0-1,-1 0 1,1 0-41,11 33 424,-11-29-361,6 23 308,-1 1 0,-1-1 0,-2 1 0,0 10-371,-3 120 441,-2-67-93,0-26 101,-9 60-449,9-113-67,0 7 241,1-20-52,1-12-29,1-2-106,0-1 0,1 0 0,0 1 0,1-1 0,1 1 0,1 0 0,0 0 0,0 0 0,4-4 13,14-25-214,2 1 1,8-8 213,-20 30-99,84-123-1038,110-175-1423,-196 303 2548,-9 13 25,0-1 0,0 1 0,0-1 1,0 1-1,-1-1 0,1 0 0,-1 0 0,1 0 1,-1 0-1,0 0 0,0-2-13,-1 5 107,0 5-161,2 36 338,2 1 0,2 1-284,6 70 820,-12 2 75,-1-79-686,0-1 0,3 1-1,1 0 1,1 0 0,2-1-1,4 7-208,-9-37 14,0-1-1,1 0 1,0 1 0,0-1-1,0 0 1,0 0-1,0 0 1,1 0-1,0-1 1,0 1-1,1 1-13,-1-3 6,0 0-1,0 0 1,0 0 0,0 0-1,0-1 1,0 1-1,1-1 1,-1 0-1,0 0 1,1 0-1,-1-1 1,1 1-1,-1-1 1,1 1 0,1-1-7,15 1 41,-1-1 0,1-1 0,0-1 0,7-1-40,-17 1-108,0-1 1,0 0-1,0 0 1,-1-1-1,1 0 1,-1-1-1,0 0 1,0 0-1,2-3 108,5-4-948,0-1 1,-1 0-1,-1-2 1,0 1-1,9-13 948,-21 24-454,0 0 0,-1 0 0,1 0 0,-1 0 0,0 0 0,1 0-1,-1-1 1,-1 1 0,1 0 0,0 0 454,3-29-6395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4.4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 66 8020,'0'0'2772,"0"0"-347,0 0-248,0 0-1107,0 0-662,11-10-304,-3 1-106,-6 5-1,1 1 1,0-1-1,1 1 0,-1-1 1,1 1-1,-1 0 0,1 1 0,0-1 1,0 1-1,0-1 0,1 1 0,-1 0 1,0 1-1,1-1 0,-1 1 1,1 0-1,0 0 0,-1 0 0,2 0 3,23 1-3,29 1 297,-58-1-260,1 1-1,0-1 1,-1 0-1,1 1 1,0-1 0,-1 0-1,1 1 1,0-1-1,-1 1 1,1-1-1,-1 1 1,1 0 0,-1-1-1,1 1 1,-1 0-1,1-1 1,-1 1-1,0 0 1,1-1 0,-1 1-1,0 0 1,0-1-1,1 1 1,-1 0-1,0 0 1,0 0 0,0-1-1,0 1 1,0 0-34,0 27 1145,0-22-713,0 1-184,0 1-1,-1-1 1,0 1 0,-1-1 0,1 0 0,-1 0 0,-1 1-1,0-1 1,1-1 0,-2 1 0,1 0 0,-1-1 0,0 0 0,-1 1-248,-9 9 376,0 0 1,-2 0-1,0-2 1,-2 2-377,2-3 311,0 1 0,1 1 1,1 0-1,-12 17-311,24-28 10,-1 0 0,1 1 0,0-1 0,0 1 0,0 0 0,1-1 0,-1 1 0,1 0 0,0 3-10,1-6 2,0-1 1,-1 1-1,1-1 0,0 1 0,0-1 0,0 1 1,1-1-1,-1 1 0,0 0 0,1-1 0,-1 0 1,1 1-1,-1-1 0,1 1 0,-1-1 1,1 1-1,0-1 0,0 0 0,0 0 0,0 1 1,0-1-1,0 0 0,0 0 0,0 0 0,0 0 1,1 0-1,-1 0 0,0-1 0,0 1 0,1 0 1,-1 0-1,1-1 0,0 1-2,16 3 35,-1 0 1,2-1-1,-1-1 0,11-1-35,81-1 60,-47-1-72,-43 1-52,37-2-1401,-53 2 939,1-1-1,-1 1 0,0-1 0,0 0 0,0-1 0,0 1 0,0-1 0,0 0 0,0 0 1,3-2 526,-4-1-5846,-3 2-5255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5.9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0 0 6003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6.3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455 237 6003,'-195'-195'5813,"156"161"-4167,27 30-528,9 3-925,0 1 1,0 0-1,0 1 1,0-1-1,0 0 1,0 1-1,0 0 0,0-1 1,0 1-1,1 0 1,-1 1-1,0-1 0,0 0 1,1 1-1,-1 0 1,1-1-1,0 1 1,-1 0-1,1 0 0,0 0 1,0 1-1,0-1 1,1 0-1,-1 1 1,0-1-1,0 2-193,-19 31 732,2 2 0,1 0 0,2 1 0,1 1 0,2 0 0,2 0 0,2 2 0,-1 11-732,6-25 155,1 1-1,2 0 1,0-1 0,2 8-155,0-33 5,-1 0 0,1 0 0,-1 0-1,1 0 1,0 0 0,0 0 0,0 0 0,0 0 0,0 0 0,0 0 0,0-1 0,0 1-1,1 0 1,-1-1 0,1 1 0,-1-1 0,1 0 0,0 0 0,-1 1 0,1-1-1,0 0 1,0 0 0,0 0 0,0-1 0,0 1 0,0 0 0,0-1 0,0 0-1,0 1 1,0-1 0,1 0-5,13 2 17,0 0-1,0-2 1,0 0 0,3-1-17,4 0 54,-7 1-60,-1-1 1,1-1-1,-1 0 0,0-2 1,0 1-1,0-2 0,2-1 6,12-5-166,0-3 0,-1 0-1,-1-2 167,-14 9-169,-1-1 0,0 0-1,-1-1 1,0 0 0,0-1 0,-1 0 0,-1-1-1,1 0 1,0-3 169,-3 4-140,-1 0-1,-1 0 1,1-1-1,-2 0 1,0 0-1,0 0 1,-1-1-1,0 1 1,-1-1 0,0 0-1,-1-3 141,-1 12-9,3-23-418,-2 1-1,-1-1 0,-1 1 1,-1-1-1,-2-5 428,3 24-158,-1 0 0,0 0 0,0 1-1,-1-1 1,0 1 0,0 0 0,0 0-1,-1 0 1,-3-5 158,3 7-58,1 1-1,0 0 1,-1-1-1,0 1 1,0 0 0,0 1-1,0-1 1,0 1-1,0 0 1,-1 0-1,1 0 1,-1 0 0,0 1-1,1 0 1,-2 0 58,-8-2-16,0 1 1,-1 1-1,1 1 0,0 0 1,-1 0-1,1 2 1,-1 0 15,5-1-3,1 1 0,0 0 0,0 1 0,-1 0 0,2 1 0,-1 0 0,0 0 0,1 1 0,0 0 0,-4 3 3,4-2 25,1 1-1,-1-1 1,1 2 0,-1 1-25,6-6-205,0 0 0,0-1 1,0 1-1,0 0 0,1 0 1,-1 0-1,1 0 0,0 1 1,0-1-1,0 0 0,0 0 1,1 1-1,-1-1 0,1 2 205,0 5-5728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6.6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472 0 12246,'0'0'1592,"0"0"1026,4 29 153,-3-16-2465,10 64 2347,17 66-2653,-5-49 999,-4 2-1,-4 0 1,-5 1-1,-2 53-998,-7-132 62,-2 0 0,0 0 1,-1-1-1,-1 1 0,0-1 0,-2 3-62,2-12 16,0 0 1,-1 0-1,0 0 0,0-1 0,-1 1 1,0-1-1,0 0 0,0-1 0,-1 1 1,0-1-1,0 0 0,-1 0 0,-2 1-16,-12 7 68,0 0 0,-1-1 0,0-2 0,-1 0 0,-1-1 0,1-1-1,-1-2 1,-1 0 0,-3-1-68,-14 2-479,0-2 1,-2-1 478,-84-1-5841,112-4-2442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7.85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94 85 8036,'0'0'1929,"0"0"-342,0 0-74,0 0-233,0 0-410,-11 0 264,-32 0-209,4 0 4913,38 0-5152,1 0-129,0 0-61,0 0-61,0 0-101,0 0-62,0 0-48,5 0-61,140-6 81,78-16-244,-34 2 65,-119 14-57,236-24-5,-368 30-10253,34 0 3393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8.2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1 11749,'0'0'2746,"0"0"415,0 0-429,0 0-1273,0 0-424,0 0 97,2 21 292,4 308 2210,-9-216-2802,-8 44-832,7-85 40,4-41-2417,0-31-781,0 0-2522,0 0-3108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3.57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19 137 6515,'0'0'3143,"0"0"-1553,0 0 197,0 0-39,0 0-745,6-25 213,18-74 68,-20 87 1528,-2 18-2009,-2 27-1245,0-23 881,1 249 3225,-3 310-656,-9-320-2437,2-67-515,8-159-334,-2 39 501,-6-24-4634,3-30 929,-1-7-2221,0-1-3760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4.0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20 13494,'0'0'2081,"0"0"571,0 0 56,0 0-1179,0 0-468,0 0-474,4-3-133,-1 1-434,-1 0 0,1 0 0,0 1 0,1-1 0,-1 1 0,0 0 0,0-1 0,1 1 0,-1 1 0,0-1 0,1 0 0,-1 1 0,1 0-20,54-1 143,-30 2-125,432-1-10156,-460 0 5902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4.6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152 153 10741,'0'0'1665,"0"0"704,0 0-56,0 0-963,0 0-294,-16 4 179,4-1-991,4-2-139,0 1 0,0 0 1,0 1-1,0-1 1,1 2-106,3-3 59,1 1 1,0 0-1,0 0 0,0 0 1,0 0-1,0 1 1,0-1-1,1 1 1,-1 0-1,1-1 1,0 1-1,-1 0 1,1 1-1,1-1 1,-2 2-60,-3 11 208,0 0 0,1 0 0,1 1 0,1-1 0,0 1 0,1 3-208,-2 32 1035,3 19-1035,1-66 24,0-1-1,0 1 0,1 0 1,-1 0-1,1 0 1,0-1-1,1 1 0,-1 0 1,2 2-24,-2-5 12,0 0 0,0 0 0,1 0 0,-1-1 1,1 1-1,0 0 0,-1-1 0,1 1 0,0-1 0,0 1 0,0-1 1,0 0-1,0 0 0,0 0 0,1 0 0,-1 0 0,0-1 1,0 1-1,1-1 0,0 1-12,10 2 28,0-1 1,1-1-1,-1 0 1,1 0-1,-1-1 1,0-1-1,1-1 1,-1 0-1,2-1-28,-6 1 9,1-1-1,0 0 0,-1-1 1,0 0-1,0 0 1,0-1-1,-1-1 1,1 1-1,-1-1 0,0-1 1,-1 1-1,2-3-8,2-2-81,-2 0-1,0-1 0,0 0 1,-1 0-1,0-1 0,-1 0 0,-1 0 1,0-1-1,-1 0 0,0 0 1,-1 0-1,-1-1 0,0 1 0,-1-1 1,0 1-1,-1-5 82,0-105-1715,-1 118 1546,0 0 1,0 1 0,-1-1-1,0 1 1,0-1 0,0 1-1,0 0 1,-1-1 0,0 1 0,0 0-1,-1 0 1,-1-3 168,2 5-144,-1 0 0,0 0 0,0 0 0,1 0 0,-2 0 0,1 1-1,0 0 1,0-1 0,-1 1 0,1 1 0,-1-1 0,0 0 0,0 1 0,1 0 0,-1 0 0,0 0 0,-1 0 144,-11-2-486,1 2 0,-1 0 0,0 0 0,1 1-1,-2 1 487,12 0-32,1 0-1,0-1 0,0 1 0,0 1 0,0-1 0,0 0 0,0 1 0,0 0 0,0 0 0,1 0 0,-1 1 0,1-1 0,-1 1 0,1 0 0,0 0 0,0 0 0,0 0 1,0 0-1,1 1 0,0-1 0,-1 1 0,0 3 33,-1 1-286,0 1 0,1 0 0,0-1 0,0 2 1,1-1-1,0 0 0,1 0 0,0 0 0,0 1 0,1 0 286,0 2-3033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5.4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38 11685,'0'0'1975,"0"0"-345,0 0 18,0 0-770,0 0-206,0 18 393,0 233 1173,0-238-2130,0 1 0,2-1 0,-1 0 0,2 0 0,1 5-108,-2-12 26,0 0 0,0 1 0,1-1 0,0 0 1,0 0-1,1-1 0,-1 1 0,1-1 0,0 0 0,1 0 0,3 4-26,-5-7 6,0 0 0,0 0-1,0-1 1,0 1 0,0-1-1,0 0 1,0 0 0,0 0-1,1 0 1,-1 0 0,0-1-1,1 1 1,-1-1 0,1 0 0,0 0-6,-1 0-17,0 0 0,-1 0 0,1-1 0,-1 1 0,1-1 0,0 1 0,-1-1 0,1 0 0,-1 0 0,1 0 0,-1 0 0,0 0 0,1-1 0,-1 1 0,0-1 0,0 0 0,0 1 0,0-1 0,2-2 17,2-6-127,-1 0-1,1 0 1,-2 0 0,1-1 0,-2 0 0,3-7 127,12-73-479,-2 15 110,-3 28-82,2 1 0,2 1 0,12-23 451,-26 99 1192,-2 0 1,-1 7-1193,0 238 995,0-274-990,0-1-58,3-5-120,20-32-555,28-33 728,-12 17-529,-17 21 166,-7 9-77,1 1-1,0 1 0,2 0 1,0 1-1,2 1 0,9-7 441,-29 26 6,0-1-1,0 1 0,0 0 0,1-1 0,-1 1 0,0 0 0,1 0 1,-1-1-1,0 1 0,0 0 0,1 0 0,-1-1 0,0 1 0,1 0 1,-1 0-1,1 0 0,-1 0 0,0 0 0,1 0 0,-1 0 1,0 0-1,1 0 0,-1 0 0,1 0 0,-1 0 0,0 0 0,1 0 1,-1 0-1,1 0 0,-1 0 0,0 0 0,1 0 0,-1 0 0,0 1 1,1-1-1,-1 0 0,0 0 0,1 0 0,-1 1 0,0-1 0,0 0 1,1 0-1,-1 1 0,0-1 0,0 0 0,1 1 0,-1-1-5,3 20 743,-2-15-634,4 56 677,-3-28-399,2 0 0,3 9-387,-4-30-77,0 0-1,1 0 0,0-1 1,1 1-1,0-1 1,1 0-1,0 0 0,1-1 78,-3-3-751,3 4-431,0-6-4048,-3-5-1885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6.1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323 171 5763,'0'0'2860,"0"0"-1353,0 0 278,0 0-425,0 0-228,0 0-87,-4-27 140,-13-82-155,14 82-415,1 21-39,0 6-273,0 0-244,1 0-1,0-1 1,0 1 0,0 0 0,0-1-1,-1 1 1,1 0 0,0 0 0,0 0 0,0 0-1,-1 0 1,1 1 0,0-1 0,0 0-1,0 0 1,0 1 0,-1-1 0,1 1-1,0-1 1,0 1 0,0-1 0,0 1-59,-20 18 540,-2 10 348,2 1 0,1 1 0,1 1 0,2 1 0,-7 18-888,20-41 148,-18 38 368,3 2 0,1 0-1,3 1 1,3 1-1,1 0 1,3 1-1,2-1 1,1 49-516,4-38 333,0 104 37,3-137-312,0 0 0,3 0 1,0-1-1,6 16-58,2-5 43,2-1-1,2 0 0,11 17-42,67 106-309,-68-117 22,1-7-1754,-9-14-2703,-18-22-738,-1-2-1508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6.9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620 1 4786,'0'0'1185,"0"0"797,0 0 0,0 0-496,0 0-789,0 9 58,1 11-114,0-2 47,-1 0-1,-1 0 1,0 0 0,-1 0-1,-1 0 1,-1 2-688,-22 47 1426,-3 0 0,-2-2 0,-16 21-1426,-122 182 1831,107-172-1625,45-69-176,-17 27 27,31-50-51,-1 0-1,1 0 0,-1 0 0,0-1 0,0 1 0,0-1 0,0 0 0,-1 0 1,1 0-1,-1-1-5,1 0-19,0 0 1,0-1 0,0 1-1,-1-1 1,1 0 0,0 0-1,0-1 1,-1 1 0,1-1-1,0 0 1,-1 0-1,1-1 1,0 1 0,-1-1-1,1 0 1,0 0 0,0 0-1,0-1 1,0 1 0,0-1-1,0 0 1,0 0 0,1-1-1,-1 1 1,1-1 0,-1 1-1,1-1 1,0 0 0,0-1-1,0 1 1,1 0-1,-1-1 1,0 0 18,0-4-199,-1-1 0,1 0 0,0 0 0,1 0 0,0-1 0,1 1 0,0 0 0,0-5 199,0-23-2427,2-21 2427,1 8-1381,-2 40 1019,-1-6-387,2 0 1,0 1-1,3-15 749,-3 25-37,0 0 0,0 1-1,1 0 1,0-1 0,-1 1 0,2 0-1,-1 0 1,0 0 0,1 0 0,0 0-1,0 0 1,0 1 0,0 0 0,0-1 0,3 0 37,-1 1 48,1 1 0,0-1 1,0 1-1,1 1 1,-1-1-1,0 1 1,0 0-1,1 1 1,-1-1-1,0 1 1,1 1-1,3 0-48,3-1 96,134 0 1556,-145 0-1554,0 1 0,-1-1 0,1 1 0,-1 0 0,1-1 0,-1 1 0,1 0 0,-1 0 0,1 0 0,-1 0 0,0 0 0,1 0 0,-1 1 0,0-1 0,0 0 0,0 1 0,0-1 0,0 1 0,0-1 0,0 1 0,-1-1 0,1 1 0,0 1-98,16 46 1755,-15-41-1512,19 78 1350,-18-65-1448,2 0 0,0 0 0,1-1 1,1 0-1,1 0 0,1 0 0,4 5-145,13 11-101,-13-23-2586,-11-12-1013,1-1-1758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7.5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293 1 6435,'0'0'4250,"0"0"-2052,0 0 211,0 0-440,0 0-726,0 31 964,3 361 2848,-1-187-3488,-5 259 263,-2-383-1691,-4-1-1,-8 31-138,7-62 33,-3-1 0,-1 0-1,-2 0 1,-11 17-33,17-44-16,-2 0-1,0-1 1,-1 0 0,-5 5 16,9-14-643,-1 0 1,0 0 0,0-1-1,-1 0 1,0-1-1,0-1 1,-2 1 642,12-8-526,0-1 1,-1 1 0,1 0-1,0-1 1,0 1 0,-1-1-1,1 0 1,0 1-1,0-1 1,-1 0 0,1 0-1,0 0 1,-2 0 525,-11 0-12560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9.5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531 17 6163,'0'0'1987,"0"0"6,0 0-58,0 0-239,0 0-306,-4-3 22,1 2-1183,1-1 1,-1 0-1,0 1 1,0 0-1,0-1 1,0 1 0,0 0-1,0 1 1,0-1-1,-1 0 1,1 1-1,0 0 1,0 0 0,0 0-1,-1 0 1,1 0-1,0 1 1,0-1-1,0 1 1,0 0-1,-3 1-229,-5 5 337,-1 0 0,2 1 0,-1 1 0,1 0 0,0 0 0,1 1-1,0 0 1,-3 5-337,-13 13 670,-41 49 272,3 3 1,3 3 0,-34 65-943,86-134-50,1 0 1,0 0 0,0 1-1,2 0 1,0 0-1,0 1 1,-1 12 49,2 32-4657,4-57 3702,0 8-87,0-7-4377,0-4-259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9.8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11381,'0'0'1345,"0"0"645,0 0-245,0 0-707,0 0 176,16 17-54,0-2-867,-6-5-114,-1-1-1,0 1 0,0 1 0,-1-1 1,0 1-1,-1 1 0,0 0 0,-1 0 0,0 0 1,1 6-179,30 101 2135,-21-60-1571,3-2 0,3 2-564,-11-30 326,-2-7-1479,-3-7-4530,-6-15 251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53.8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30 9716,'0'0'1817,"0"0"-27,0 0 315,0 0-725,0 0-711,6-5 28,18-14-57,-23 19-614,-1-1 0,0 1 0,0 0 0,1-1 1,-1 1-1,0 0 0,0-1 0,1 1 0,-1 0 0,0-1 0,1 1 0,-1 0 0,0 0 0,1-1 1,-1 1-1,1 0 0,-1 0 0,0 0 0,1 0 0,-1 0 0,1 0 0,-1-1 0,0 1 1,1 0-1,-1 0 0,1 0 0,-1 0 0,1 0 0,-1 1 0,0-1 0,1 0 0,-1 0 1,1 0-1,-1 0 0,0 0 0,1 1 0,-1-1 0,1 0 0,-1 0 0,0 0 0,1 1 1,-1-1-1,0 0 0,1 1 0,-1-1 0,0 0 0,0 1 0,1-1 0,-1 1-26,3 19 477,-3-16-275,5 73 3315,-6 57-3517,1-53 621,-10 95 253,2-3-32,8-176-833,0 1 1,1-1-1,0 1 1,-1-1-1,1 1 1,0-1-1,0 1 1,1-1 0,-1 1-1,0 0 1,1-1-1,0 1-9,25-31-5,-10 14 16,110-170-377,-9 11-1726,-102 156 1764,11-15-463,1 1-1,2 2 1,19-18 791,-48 52-3,-1 0 0,0 0 0,0 0 0,0-1 0,1 1 0,-1 0-1,0 0 1,0 0 0,0 0 0,0 0 0,1 0 0,-1 0 0,0 0 0,0 0 0,0 0 0,1 0 0,-1 0 0,0 0 0,0 0 0,0 0 0,1 0 0,-1 0 0,0 0-1,0 0 1,0 1 0,0-1 0,1 0 0,-1 0 0,0 0 0,0 0 0,0 0 0,0 0 0,1 1 0,-1-1 0,0 0 0,0 0 0,0 0 0,0 0 0,0 1 0,0-1-1,0 0 1,0 0 0,1 0 0,-1 0 0,0 1 0,0-1 3,4 12-15,-3-10 0,5 18 147,-1 0-1,-1 1 1,0 0-1,-2-1 1,0 9-132,-2 110 1890,-2-62-842,1 9-220,0-8-15,5 39-813,-3-105 29,0-1 0,0 1 0,1-1 1,1 1-1,0-1 0,0 0 0,1 0 0,1 0 0,0-1 0,5 8-29,-9-17 4,0 0 0,0 0 0,1 0 0,-1 0 0,0 0 0,0-1 0,1 1 0,-1-1 0,1 1 0,-1-1 0,1 1 0,-1-1 0,1 0 0,-1 0 0,1 0 0,-1 1 1,1-1-1,-1-1 0,1 1 0,-1 0 0,1 0 0,-1-1-4,9 1-4,1-1-191,0-1-1,0 0 1,0 0-1,0-1 0,-1-1 1,1 1-1,-1-2 1,0 1-1,0-2 1,-1 1-1,0-1 0,0-1 1,4-3 195,-9 7-684,0 0 1,0-1 0,0 0-1,-1 0 1,0 0-1,2-2 684,10-20-6347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18.2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199 1 4930,'0'0'2305,"0"0"-1328,0 0-481,0 0-160,0 0-112,0 0-224,-97 74 0,90-67 128,-1-1-128,1 1-160,0-1 160,-4 1 528,0-1-383,0 1-129,-3 2-16,3 1-16,0-3-849,8-7-1280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32.4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3240 6691,'0'0'891,"0"0"-667,0 0-184,0 0 56,0 5 163,0 22 147,0-27 389,0 24 2622,0-19-2825,0-5-467,0 0 0,1 1 0,-1-1-1,0 1 1,0-1 0,0 0 0,0 1-1,0-1 1,0 1 0,0-1 0,0 0 0,0 1-1,0-1 1,0 1 0,0-1 0,0 0-1,0 1 1,0-1 0,0 1 0,-1-1 0,1 0-1,0 1 1,0-1 0,0 0 0,-1 1-1,1-1 1,0 0 0,0 1 0,-1-1-1,1 0 1,0 1 0,-1-1 0,1 0 0,0 0-1,-1 0 1,1 1 0,0-1 0,-1 0-1,1 0 1,0 0 0,-1 0 0,1 0 0,-1 0-125,1 0 749,0 0 1,0-6-113,1 0 1,-1 0-1,2 0 1,-1 0-1,1 0 1,0 0-1,0 0 1,0 0-1,1 1 1,2-4-638,7-11-346,2 0 0,3-3 346,3-4 552,127-160 469,-39 52-452,105-132 49,-147 191-400,4 3 0,33-23-218,-23 28 87,64-58 11,-117 100 2,-1-2 0,-1-1 0,20-32-100,-21 28 55,1 0 0,1 1 0,1 2 0,2 1 0,1 1 0,2 1 0,0 2 0,15-7-55,248-170 19,-240 163-2,-2-3-1,34-35-16,-25 22 12,35-23-12,-16 19-151,28-20 63,3 4-1,18-4 89,144-54 45,-133 68-23,72-48-22,22-24 48,-182 110-2,18-5-46,38-18-35,-6 1 77,-40 20-15,2 2 0,16-2-27,66-26 10,-45 14 15,1 4 0,3 4 0,15 2-25,-80 23-61,1 3-1,21 0 62,-12 1 107,14-4-107,-10 2-26,1 2 0,-1 2 0,12 4 26,1-2 22,61 6-103,-1 6-1,81 19 82,-160-20 47,-1 2-1,-1 2 0,-1 2 0,18 10-46,62 23 298,-23-17 465,60 9-763,-94-24 180,18 10-180,-30-9 34,0-3 0,9 0-34,-63-15 6,64 10 65,-1 4 0,-1 3 0,8 5-71,-33-6 87,-1 2 0,0 3-87,-2-2 101,1-1 0,8 1-101,3 1 93,-2 3-1,0 2 1,33 25-93,-62-40 24,33 20 70,-17-11 48,0 2 1,17 15-143,14 13 61,-41-34-49,-1 2 0,0 0 0,-2 2 0,6 7-12,25 28 0,45 36 0,-96-91 0,26 27 0,-2 1 0,-1 1 0,13 21 0,20 24 0,106 128 0,-127-150 0,-18-24 0,-2-6 0,1 0 0,1-1 0,18 21 0,0 1 0,23 19 0,-51-53 0,59 72 0,1-7 0,-38-44 0,37 41 0,-27-24 0,31 39 0,-57-68 0,-7-11 0,-1 1 0,0 1 0,4 8 0,35 57 0,-30-51 0,-1 0 0,10 22 0,2 0 0,-19-32 0,1-1 0,-2 1 0,1 2 0,2 3 0,0 0 0,9 12 0,11 19 0,-28-47 0,2 6 0,1 0 0,0-1 0,0 1 0,1-1 0,0-1 0,0 1 0,1-1 0,0 1 0,-4-5 0,1 1 0,-1-1 0,-1 1 0,1 0 0,0 0 0,-1 0 0,1 0 0,-1 0 0,1 2 0,-1-1 0,0-1 0,1 0 0,-1 0 0,1 0 0,0 0 0,-1 0 0,1 0 0,1-1 0,1 3 0,4 4 0,1 0 0,-2 1 0,1-1 0,-1 2 0,2 5 0,-3-6 0,1 0 0,0 0 0,0 0 0,1-1 0,5 5 0,-7-9 0,0 1 0,0 0 0,-1 0 0,1 1 0,-1 0 0,-1 0 0,0 0 0,0 0 0,1 3 0,-3-6 0,0 0 0,0 0 0,0 0 0,0-1 0,1 1 0,0 0 0,2 2 0,-2-3 0,0 0 0,-1 0 0,1 0 0,-1 0 0,0 1 0,0-1 0,0 1 0,-1 0 0,2 3 0,-2-3 0,1 0 0,-1 0 0,1 0 0,0 0 0,0 0 0,1-1 0,-1 1 0,3 2 0,-2-3 0,0 1 0,0 1 0,-1-1 0,1 0 0,-1 1 0,1 2 0,12 34 0,-3-8 0,-10-29 0,0 1 0,0 0 0,0 0 0,0 0 0,0 4 0,21 69 0,-22-75 0,0 0 0,0 0 0,0 0 0,0-1 0,1 1 0,-1 0 0,2 2 0,-1-3 0,0 1 0,0 0 0,-1 0 0,1 0 0,-1 0 0,0 0 0,1 3 0,-2-3 0,1 0 0,-1 0 0,1 0 0,0 0 0,0 0 0,0-1 0,0 1 0,0 0 0,1-1 0,-1 1 0,1-1 0,0 0 0,0 1 0,0-1 0,-1 10 0,1-5-550,0-1-1,1 0 1,-1-1-1,1 1 1,0 0-1,1-1 551,-3-3-427,0 0 0,0-1 1,0 1-1,1 0 0,-1-1 0,0 0 0,1 1 0,-1-1 0,1 0 1,-1 1-1,1-1 0,0 0 0,0 0 0,-1 0 0,1-1 0,0 1 1,0 0-1,0-1 0,0 1 0,2-1 427,3 0-13500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37.3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9 1841,'0'0'1475,"0"0"-205,0 0 248,0 0-256,0 0-123,0-7-36,0 6 5038,2 12-5742,-1 1 0,1-1 0,1 1 1,3 8-400,2 6 150,-8-22-294,1-1-1,0 1 1,0-1 0,0 1 0,0-1-1,1 0 1,-1 1 0,1-1 0,0 0-1,0 0 1,0 0 0,0-1 0,1 1-1,1 1 145,-4-4-3449,0 0-2831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38.3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9 2321,'0'0'6291,"0"0"-3831,0 0-870,0 0 53,0 0-613,-7-8 323,7 15-1095,1 1 1,0-1 0,0 0-1,1 0 1,0 1 0,0-1-1,1-1 1,0 1 0,0 0-1,0-1 1,5 6-259,8 11 472,1 0-1,11 10-471,14 17 280,-38-44-265,27 36 172,1-1 1,20 16-188,-6-10-3044,-44-45 10,-2-2-1885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39.3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0 1 10485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39.6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646 49 10485,'-21'-41'1488,"17"33"-298,4 8 622,0 0-323,0 0-585,0 0-64,-3 4 252,-7 9-668,-1-1 1,-1 0 0,0 0 0,-1-2 0,0 1-1,-1-2 1,-5 4-425,-30 22 591,-20 19-107,-77 60 958,-72 79-1442,187-160-616,31-32-489,0-1-968,0 0-760,0 0-577,0-1-1448,0-1-4589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39.9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23 8388,'0'0'1958,"0"0"46,0 0 141,0 0-726,0 0-336,-3-3-333,-12-12-65,12 11-135,3 6-134,0 2-262,1 0 0,-1 0 0,1 0 0,0 0 0,1 0 0,-1 0-1,1 0 1,-1-1 0,3 5-154,25 36 385,-10-15-68,0 1-144,1 0 1,1-2-1,1 0 1,2-1-1,1-2 1,19 16-174,-21-22-26,2-2 0,0 0-1,0-1 1,2-2 0,-1-1 0,2-1 0,0-1 0,4 0 26,-22-8-479,27 9-140,-35-11 336,-1-1 1,0 0-1,0 1 0,1 0 0,-1-1 1,0 1-1,0 0 0,0-1 0,0 1 1,0 0-1,0 0 0,0 0 0,0 0 1,0 0-1,-1 0 0,1 0 0,0 0 1,-1 0-1,1 0 0,-1 1 1,1-1-1,-1 0 0,1 0 0,-1 1 283,0-1-4599,0-1-3970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43.0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552 7 9316,'0'0'3351,"0"0"-1806,0 0 512,0 0-259,0 0-614,0 0-311,4-5 304,-4 3-990,-5 6 255,-47 46 941,1-1 395,-10 15-1778,-123 167 755,34-40-362,139-178-490,8-8-47,0-1-1,0 0 1,0 0 0,-1 0 0,0-1-1,0 1 1,0-1 0,0 0-1,-1 0 145,3-2-740,1-1-812,0 0-2503,1 0-1411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43.5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12422,'0'0'803,"0"0"531,0 0 688,0 0-744,0 0-835,3 0-78,-1 0-283,0 0 0,0 0-1,0 0 1,0 0 0,0 0 0,0 1-1,0-1 1,0 1 0,0-1 0,-1 1-1,1 0 1,0 0 0,0 0 0,-1 0-1,1 0 1,-1 0 0,1 0-1,-1 1 1,1-1 0,-1 1 0,0-1-1,1 1 1,-1-1-82,6 9 392,0 0-1,0 1 1,2 7-392,7 9 184,160 225 803,-160-233-1181,22 32 600,-36-47-669,1 0-1,-1 0 1,0 0 0,0 0 0,0 1-1,-1-1 1,0 1 0,0-1 0,0 1-1,0 0 1,-1 1 263,0-3-3473,0-3-1466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48.2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495 68 7347,'0'0'3034,"0"0"-1087,0 0 156,0 0 191,0 0-491,0 0-266,-14-10-238,-50-34-258,61 42-971,-1 0-1,-1 0 1,1 1 0,0-1-1,0 1 1,-1 0 0,1 0-1,0 1 1,-1-1 0,1 1-1,-1 0 1,1 0 0,0 0-1,-1 1 1,1 0 0,-3 0-70,-3 1 64,-5 1 64,0 0-1,1 2 0,0 0 1,0 0-1,0 2 1,1-1-1,0 2 1,0 0-1,1 0 0,-11 10-127,2 0 125,1 0 0,0 2 1,2 0-1,0 1 0,-8 14-125,20-25-15,-1 0 1,2 1 0,-1 0 0,2 0 0,-1 0-1,2 0 1,-1 1 0,1 0 0,1-1-1,0 1 1,1 0 0,1 0 0,-1 0-1,2 0 1,1 12 14,-1-19-2,0-1 0,0 1 0,1-1-1,-1 1 1,1-1 0,0 1 0,0-1 0,1 0-1,-1 0 1,1 0 0,0 0 0,0-1 0,0 1-1,1-1 1,-1 0 0,1 0 0,0 0 0,0 0-1,2 1 3,10 5-17,1 0-1,1-1 1,-1-1-1,6 1 18,38 11-377,0-3 0,51 6 377,-28-6-452,3 4 452,-81-19-4,1 1-1,-1 0 1,0 1-1,0-1 0,0 1 1,0 0-1,5 4 5,-9-5 2,0-1-1,-1 1 0,1 0 1,0 0-1,-1 0 1,1 0-1,-1 0 0,0 0 1,1 1-1,-1-1 1,0 0-1,-1 1 0,1-1 1,0 1-1,-1-1 1,1 1-1,-1-1 0,0 1 1,0-1-1,0 1 1,0-1-2,0 6 4,1-1 15,-1 0 0,-1 0 0,1 1-1,-1-1 1,-1 2-19,1-6 3,0 0-1,-1 0 1,1 0-1,-1 0 1,1-1-1,-1 1 1,0 0-1,0-1 0,0 1 1,0-1-1,0 0 1,-1 0-1,0 1-2,-50 38-643,-37 21 643,52-37-3134,36-23-375,2-2-927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49.2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43 329 14199,'0'0'696,"0"0"-3,0 0 879,0 0-529,0 0-421,-7 26-212,-19 82 41,23-99-372,1 0 0,0 1 0,1-1 0,0 0 0,1 1 0,0-1 0,1 5-79,0 9 149,-1-23-144,1 1 0,-1 0 1,1-1-1,-1 1 0,1-1 0,-1 1 0,1 0 0,-1-1 1,1 1-1,-1-1 0,1 0 0,0 1 0,-1-1 0,1 1 1,0-1-1,-1 0 0,1 0 0,0 1 0,0-1 1,-1 0-1,1 0 0,0 0 0,0 0 0,-1 0 0,1 0 1,0 0-1,0 0 0,-1 0 0,1 0 0,0 0 0,0-1-5,2 1 16,-1 0-1,0 0 1,1-1 0,-1 1-1,0-1 1,0 1-1,1-1 1,-1 0-1,0 0 1,0 0-1,0 0 1,0 0-16,4-5 2,-1 1 1,-1-1-1,1 0 0,-1-1 1,0 1-1,-1-1 0,1 0 1,-1 0-1,-1 0 1,1 0-1,-1 0 0,1-7-2,1-8-78,-1 0 0,-1-1 0,-1-21 78,-1-313-1037,2 356 1023,0 0 1,-1 0 0,1 1 0,0-1 0,0 1 0,0 0-1,0-1 1,0 1 0,0 0 0,0 0 0,0 0-1,0 0 1,0 1 0,0-1 13,3 0-66,2 0 57,1 0 0,0 1 0,0-1 0,-1 2 0,1-1 0,1 1 9,-6-1 14,0 1 0,1-1 0,-1 1 0,0 0 0,0 0 0,0 0 0,0 0 0,0 0 0,-1 1 0,1-1-1,-1 1 1,1 0 0,-1 0 0,1 1-14,3 6 122,0 0-1,-1 0 1,0 1 0,-1 0-1,0-1 1,0 2-1,-2-1 1,1 0 0,-1 0-1,-1 3-121,2 25 594,-1 0-1,-3 15-593,0-4 244,1 11 65,0-61-305,0 1-1,0-1 1,0 0-1,0 1 1,0-1 0,0 0-1,0 0 1,1 1-1,-1-1 1,0 0-1,0 1 1,0-1 0,0 0-1,1 0 1,-1 0-1,0 1 1,0-1-1,1 0 1,-1 0-1,0 0 1,0 0 0,1 1-1,-1-1 1,0 0-1,0 0 1,1 0-1,-1 0 1,0 0-1,1 0 1,-1 0 0,0 0-1,1 0 1,-1 0-1,0 0 1,0 0-1,1 0 1,-1 0 0,0 0-1,1 0 1,-1 0-1,0 0 1,0 0-1,1-1-3,11-3-177,49-80-698,-47 68 677,0 1 0,2 0-1,14-12 199,-18 22-69,-6 9 0,-4 19 91,-3-16 76,1 150 1097,0-156-1150,5-19 8,13-32-832,3 1 0,11-18 779,-26 55-155,-2 4 79,-1 1 0,2 0 1,-1 0-1,1 0 0,0 0 0,0 1 1,1 0 75,-6 5 1,0 1 0,1-1 1,-1 1-1,0 0 1,1-1-1,-1 1 0,1 0 1,-1-1-1,0 1 0,1 0 1,-1 0-1,1-1 0,-1 1 1,1 0-1,-1 0 0,1 0 1,-1 0-1,1 0 0,-1 0 1,1 0-1,-1-1 0,1 2 1,-1-1-1,1 0 0,-1 0 1,1 0-1,-1 0 1,1 0-1,-1 0 0,1 0 1,-1 1-1,1-1 0,-1 0 1,1 0-1,-1 1 0,0-1 1,1 0-1,-1 1 0,1-1 1,-1 0-1,0 1 0,1-1 1,-1 0-1,0 1 0,1-1 1,-1 1-1,0-1 0,0 1 1,0-1-1,1 1 0,-1-1 1,0 1-1,0-1 1,0 1-1,0 0-1,7 34 641,-6-28-540,5 43 309,-1-15-303,1 1 0,2 2-107,-3-14-430,-4-14 632,2 1-1,-1-1 1,1 0-1,3 5-201,-5-13-272,0 1-1,0-1 0,1 0 1,-1 0-1,0 0 1,1 0-1,0 0 1,0 0-1,0 0 273,-1-1-457,0 0 0,1-1 0,-1 1-1,0 0 1,1 0 0,-1-1 0,0 1 0,1-1 0,-1 1-1,1-1 1,-1 0 0,1 1 0,0-1 0,-1 0 0,1 0 457,2 0-8236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49.9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0 338 9925,'0'0'2350,"0"0"-1435,0 0 843,0 0 390,0 0-804,0-9-1066,0 3-276,1 0 1,-1-1-1,1 1 1,0-1-1,1 1 0,-1 0 1,1 0-1,0 0 1,1 0-1,2-4-2,30-67 153,-27 58-172,0 1-1,1-1 1,1 1-1,1 1 1,9-12 19,-20 29 5,0 0-1,0 0 1,0 0-1,0 0 1,0 0 0,0-1-1,0 1 1,0 0 0,0 0-1,0 0 1,0 0 0,0 0-1,1 0 1,-1 0-1,0 0 1,0 0 0,0 0-1,0 0 1,0-1 0,0 1-1,0 0 1,0 0-1,1 0 1,-1 0 0,0 0-1,0 0 1,0 0 0,0 0-1,0 0 1,0 0 0,0 0-1,1 0 1,-1 0-1,0 0 1,0 0 0,0 0-1,0 0 1,0 0 0,0 0-1,0 1 1,0-1 0,1 0-1,-1 0 1,0 0-1,0 0 1,0 0 0,0 0-1,0 0 1,0 0 0,0 0-1,0 0 1,0 0-1,0 1 1,0-1 0,1 0-1,-1 0-4,2 10 93,-1 19 4,-1-26-23,0 197 1367,0-199-1414,0-1 0,0 0 1,1 1-1,-1-1 0,0 0 1,1 1-1,-1-1 1,0 0-1,1 0 0,-1 0 1,1 1-1,-1-1 0,0 0 1,1 0-1,-1 0 1,1 0-1,-1 0 0,0 0 1,1 0-1,-1 0 0,1 0 1,-1 0-1,1 0 1,-1 0-1,1 0 0,-1 0 1,0 0-1,1 0 0,-1 0 1,1 0-1,-1-1 1,0 1-1,1 0 0,-1 0 1,1 0-1,-1-1 0,0 1 1,1 0-1,-1-1 1,0 1-1,0 0 0,1-1-27,4-4 34,0 0-1,-1 0 1,0-1 0,1 1-1,-2-1 1,1 0-1,-1-1 1,3-5-34,8-16 6,26-47 35,-19 34-71,17-25 30,-34 61-32,-4 3 25,1 0 0,0 0 0,0 0-1,1 0 1,-1 1 0,0-1 0,1 0 0,-1 1-1,1-1 1,-1 1 0,1 0 0,0-1-1,-1 1 1,1 0 0,0 0 0,0 0-1,0 0 1,0 0 0,0 1 0,2-1 7,-3 4-32,-1 0 1,1 0-1,0 0 1,-1 0 0,0 0-1,1 0 1,-1 0-1,-1 0 1,1 0-1,0 1 32,0 1 5,-1 16 15,2 0 1,0 0-1,2 0 0,0-1 0,1 1 0,1-1 1,3 5-21,-1 6-259,-6-19-2332,-1-11-18,0-1-1510,0 0-2457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50.4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91 104 12294,'0'0'544,"0"0"438,0 0 632,0 0-576,0 0-670,17-14-118,52-44 44,-63 52-213,12-9 146,-16 6 1070,-2 8-922,0 0 265,0 1-45,0 0-104,-7 1-378,0 0 0,0 0 1,0 1-1,0-1 1,1 2-1,-1-1 0,1 1 1,-1 0-1,1 0 1,0 0-1,0 1 0,-1 1-113,-7 5 186,1 1-1,0 0 1,1 1-1,-7 8-185,14-14 58,1 0 0,-1 0 1,1 1-1,0 0 0,1 0 1,0 0-1,0 0 0,0 0 0,1 1 1,0-1-1,1 1 0,-1 0-58,0 17 2,0 0 1,1 0-1,2 2-2,-1 1 9,0-27-8,0 1 1,0 0-1,1 0 1,-1 0-1,0 0 1,1-1-1,-1 1 1,1 0-1,0 0 1,-1-1-1,1 1 1,0 0-1,0-1 1,0 1-1,0-1 1,0 1-1,1-1 1,-1 0-1,1 1-1,1 0 4,0 0 0,0 0 0,0 0-1,0 0 1,1-1 0,-1 1 0,0-1-1,1 0 1,2 1-4,10 1-49,-1-1 1,1-1-1,0 0 0,7-2 49,-15 1-75,5 1-432,0-2 0,0 0 0,12-2 507,-20 2-222,0-1 0,-1 1 0,1-1 1,0 0-1,0 0 0,-1-1 0,0 1 0,1-1 0,-1 0 0,0 0 0,1-2 222,1 0-648,1-1-45,0-1-1,0 1 1,-1-1 0,0-1 0,1 0 693,-6 5-580,1 0 0,0 0-1,-1 0 1,1-1 0,-1 1 0,0 0-1,0-1 1,-1 1 0,1 0 0,0-2 579,2-17-5465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50.79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32 102 12374,'0'0'1942,"0"0"5,0 0 788,0 0-382,0 0-811,0 0-485,2-22-604,-1 12-385,4-48 101,-3 47-57,-1 33 67,0 157 863,-2 191 435,-20-1-3779,20-361 1367,0-1 0,0 1 0,-1 0 0,0-1 0,-2 4 935,0-7-3556,-3-4-1147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51.13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0 111 704,'0'0'11542,"0"0"-11142,0 0-304,0 0 48,188-94-112,-134 81-64,-36 10-288,-4 3-3122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55.1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212 23 10741,'0'0'2260,"0"0"-249,0 0 308,0 0-444,0 0-778,-21-5-318,-3-1-459,0 1 0,-20-2-320,41 7 53,0 0 0,0 0 1,-1 1-1,1-1 0,0 1 1,0-1-1,1 1 0,-1 0 0,0 0 1,0 0-1,0 1 0,0-1 1,1 1-1,-1-1 0,1 1 0,-1 0 1,1 0-1,0 0 0,0 0 0,0 1 1,-2 1-54,0 3 112,0-1 0,0 1 1,0 0-1,1 0 0,0 0 1,-1 5-113,0 5 95,1 0 0,1 0 0,0 0 0,1 0 1,1 0-1,1 0 0,0 1-95,0 26 177,-1-35-154,1 1 0,0 0 1,1-1-1,0 1 0,0-1 1,1 0-1,0 1 0,0-1 1,1 0-1,1-1 0,-1 1 0,1-1 1,1 0-1,4 6-23,10 9 65,1-2 1,2 0-1,0-1 0,1 0-65,52 45 66,-73-60-64,1-1 0,-1 0 0,1 1 0,-1 0 0,-1-1 0,1 1 0,-1 0 0,0 1 0,0-1 0,0 0 0,0 1 0,-1-1 0,0 0 0,0 1 0,-1 0-1,0-1 1,0 1 0,0-1 0,0 1 0,-1-1 0,0 1 0,-1 3-2,1-6 8,-1 0-1,1 0 1,-1 0-1,0 0 1,0 0 0,0-1-1,0 1 1,0-1-1,0 1 1,-1-1-1,1 0 1,-1 0-1,1 0 1,-1 0 0,0-1-1,0 1 1,0-1-1,-1 1-7,-9 4-10,0-1-1,1-1 0,-12 2 11,23-6-65,-58 13-1928,21-9-7509,31-4 114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00.2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1 1 7459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03.92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213 27 9604,'0'0'1812,"0"0"-206,0 0 331,0 0-67,0 0-573,0 0-190,0-4-85,0-18 488,0 22-897,-2-1-77,-5 6-511,-3 6 139,1 1 0,1 0 0,0 0 1,0 1-1,1 0 0,1 1 1,-4 10-165,2-7 263,-12 34 325,1 1 0,3 0 0,2 1 0,-5 48-588,0 43 1146,4 33-1146,7 161 940,8-314-946,2 15-52,1 0 1,2 0 0,1-1-1,2 1 1,2-2 0,2 1-1,1-1 1,4 3 57,-3-11-1172,-4-18-796,1-6-3371,-7-5-1205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04.69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20 11909,'0'0'1433,"0"0"-355,0 0 974,0 0-294,0 0-582,-2-5-351,-2-9-217,2 18 188,3 36 121,1-22-674,1 0 1,1 0 0,1-1-1,1 1 1,0-1-244,2 8 102,-1-1 0,1 8-102,15 130 191,-12-73-76,17 60-115,-22-124 22,2 8-117,9 24 95,-14-48-14,1 0-1,0-1 1,0 1-1,1-1 1,0 1-1,0-2 1,1 1-1,3 2 15,-8-9-38,0 0 1,0 1-1,0-1 0,0-1 1,0 1-1,0 0 0,0 0 1,1 0-1,-1 0 0,0-1 0,1 1 1,-1-1-1,0 1 0,1-1 1,-1 0-1,1 1 0,-1-1 1,0 0-1,1 0 0,-1 0 1,1 0-1,-1 0 0,1 0 0,-1 0 1,1-1-1,-1 1 0,0 0 1,1-1-1,-1 1 0,1-1 38,1-1-21,0 0 0,0 0 0,-1 0 0,1 0 0,-1 0 0,0-1 1,1 1-1,-1-1 0,0 1 0,0-1 0,-1 0 0,1 0 0,-1 0 21,48-101-61,-4-1 1,7-40 60,57-224-61,-92 314 24,-15 48-107,7 19-4848,-2 5 2611,-1 0 0,2 13 2381,-6-10-3687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13.1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 43 8852,'0'0'2825,"0"0"-1384,0 0 723,0 0-211,0 0-620,0 0-295,-3-2-37,2 2-943,1 0 1,0 0 0,0 0-1,0 0 1,-1 0 0,1 0-1,0 0 1,0 0 0,0 0-1,-1 0 1,1 0 0,0 0-1,0 0 1,0 0 0,-1 0-1,1 0 1,0-1 0,0 1-1,0 0 1,0 0 0,-1 0-1,1 0 1,0 0 0,0-1-1,0 1 1,0 0 0,0 0-1,-1 0 1,1 0 0,0-1-1,0 1 1,0 0 0,0 0-1,0 0 1,0 0 0,0-1-1,0 1 1,0 0 0,0 0-1,0-1 1,0 1 0,0 0-1,0 0 1,0 0 0,0-1 0,0 1-1,0 0-58,14-3 917,39 3-1301,-30 1 730,-7-1-314,157-4 230,-133 1-313,0-1 0,-1-3 0,14-4 51,-53 11-552,7-3 605,-5 2-8339,-2 1 3716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13.4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10757,'0'0'880,"0"0"369,0 0 912,0 0-368,0 0-881,0 0 961,80 19-736,-37-19-513,7 0-48,-3 0-496,4 0-48,-8 0 16,-7-6-48,-7-1-160,-11 1-1521,-11 6-1024,-7 0-1857,0 0-3090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16.9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142 6 128,'0'0'9690,"0"0"-6342,0 0-1216,0 0-81,0 0-535,-3-2-633,3 2-858,0-1 0,0 1-1,-1 0 1,1 0 0,0-1 0,0 1 0,-1 0 0,1 0 0,0 0 0,0-1 0,-1 1-1,1 0 1,0 0 0,-1 0 0,1 0 0,0 0 0,-1-1 0,1 1 0,0 0 0,-1 0 0,1 0-1,0 0 1,-1 0 0,1 0 0,0 0 0,-1 0 0,1 0 0,0 0 0,-1 1 0,1-1 0,0 0-1,-1 0 1,1 0 0,0 0 0,0 0 0,-1 1 0,1-1 0,0 0 0,0 0 0,-1 0 0,1 1-1,0-1 1,0 0 0,-1 0 0,1 1 0,0-1 0,0 0 0,0 1 0,-1-1-25,0 22 605,1-20-635,-3 34 322,-1 0-1,-2 0 1,-1-1 0,-2 0-1,-6 15-291,-13 54 95,26-95-121,1 1 0,0 0 0,1 0 0,0 5 26,0-7-163,0-7 105,0-1-1,0 1 1,0-1-1,0 1 1,0-1-1,0 1 1,1-1-1,-1 1 1,0-1 0,0 0-1,1 1 1,-1-1-1,0 1 1,0-1-1,1 0 1,-1 1-1,0-1 1,1 0-1,-1 1 1,1-1-1,-1 0 1,0 0 0,1 1-1,-1-1 1,1 0-1,-1 0 1,0 0-1,1 0 1,-1 0-1,1 1 1,-1-1-1,1 0 1,0 0 58,18 0-559,-13 0 329,-2 0 140,9 0-299,0 0 1,-1-1-1,1-1 1,1 0 388,-9 1-71,0 0 0,-1-1-1,1 0 1,-1 0 0,1 0 0,-1 0 0,0-1 0,0 1 0,0-1 0,0 0 0,0-1-1,1-1 72,14-18 7,-1 0-1,-1-2 1,-1 0-1,-1-1 1,2-6-7,-1 2-110,-8 17 245,-1 0-1,-1 0 1,0 0-1,-1-1 1,0 0 0,-1-1-1,-1 1 1,0 0-1,-1-1 1,0 0 0,-2 0-135,0 14 467,0 1 31,0 0-388,0 0-163,-1 23 243,-1 0 0,-1-1 0,-3 8-190,1-4 337,1 0-1,1 10-336,2 288 267,0-311-260,0 1 0,0-1 0,-2 0 0,1 1 0,-2-1 0,1-1 0,-2 1 0,0 0 1,0-1-1,-1 0 0,-1 0 0,0-1 0,-1 0 0,0 0 0,0 0 0,-1-1 0,-1-1 1,1 0-1,-2 0 0,1 0 0,-1-1 0,0-1 0,-1 0 0,-11 5-7,4-5-155,-1 0-1,0-1 0,0 0 1,-17 1 155,-15-4-5978,47-3 1008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17.8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177 24 3554,'0'0'4588,"0"0"-2179,0 0-285,0 0-168,0 0-348,0 0-527,1-1-721,-1-1 1,1 1-1,-1-1 0,0 1 1,0-1-1,1 0 1,-1 1-1,0-1 0,0 1 1,-1-1-1,1 0 0,0 1 1,-1-1-361,-22 1 611,-30 0-454,50 1-155,0 1 0,0-1 0,0 1 0,0 0 0,0-1 1,1 1-1,-1 0 0,0 1 0,1-1 0,-1 0 0,0 1 1,1 0-1,0-1 0,-1 1 0,0 1-2,-3 4 8,1 0 0,0 1 0,0 0 0,0 0 0,1 0 0,0 0-1,1 1 1,0-1 0,0 1 0,1 0 0,-1 5-8,-1 12 12,1-1 0,1 1 0,2 13-12,0-37 6,0 0-1,1-1 1,-1 1 0,1-1-1,-1 1 1,1 0 0,0-1-1,-1 0 1,1 1 0,0-1-1,0 1 1,0-1 0,0 0-1,0 0 1,1 0 0,-1 0-1,0 0 1,0 0 0,1 0-1,-1 0 1,1 0 0,-1 0-1,1-1 1,-1 1 0,1-1-1,-1 1 1,1-1 0,0 1-1,-1-1 1,1 0 0,0 0-6,11 2 7,0 0 0,0-1 0,11 0-7,-12-1 19,143 0-48,-154 1 27,-1-1 0,1 0 0,0 1 0,0-1 1,-1 1-1,1-1 0,0 1 0,-1-1 0,1 1 1,0-1-1,-1 1 0,1-1 0,-1 1 0,1 0 1,-1 0-1,1-1 0,-1 1 0,1 0 1,-1 0-1,0-1 0,1 1 0,-1 0 0,0 0 1,0 0-1,0 0 0,1-1 0,-1 1 0,0 0 1,0 0-1,-1 0 2,3 34-60,-2-29 62,0-2-1,1 0 1,-1 1-1,0-1 1,-1 0 0,1 1-1,-1-1 1,1 0-1,-1 0 1,-1 0 0,1 1-1,-1-1 1,1 0-1,-1 0 1,0-1 0,0 1-1,-1 0 1,1-1-1,-1 1 1,0-1 0,-1 1-2,-6 6 20,0 0 0,0-1 0,-1-1 0,0 0 0,0 0 0,-1-1 1,0-1-1,-1 0 0,1-1 0,-7 2-20,9-4-1278,1-1 1,-1 0-1,0 0 0,0-1 1,-8-1 1277,14 0-5227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18.73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96 1 12630,'0'0'1654,"0"0"315,-14 28 765,-43 93-703,52-111-1849,1 0 0,1 0 0,-1 1 1,2-1-1,-1 1 0,2 0 1,-1-1-1,1 1 0,1 0 0,0 0 1,1 5-183,0 13 444,-1-25-378,0 1 0,0 0-1,1 0 1,-1 0 0,1-1 0,0 1 0,0 0 0,1-1 0,0 1 0,0 0-66,-1-3 22,1 1 1,0-1 0,-1 1-1,1-1 1,1 0 0,-1 0-1,0 0 1,0 0 0,1 0 0,-1 0-1,1-1 1,0 1 0,-1-1-1,1 0 1,0 0 0,0 0-23,17 5 47,0-2 1,1 0 0,0-1-1,-1-1 1,1-1 0,0-1-1,5-1-47,0 1 64,-21 0-59,11 0 15,-1-1-1,0 0 1,3-1-20,-13 1 2,0 0 0,0 0 0,0-1 0,0 0 0,-1 0 0,1 0-1,-1 0 1,1-1 0,-1 0 0,0 0 0,1-1-2,2-2-30,0-1-1,0 0 0,-1-1 0,0 1 0,0-1 0,-1 0 1,0-1-1,-1 1 0,0-1 0,0 0 0,-1 0 0,0 0 1,0-1 30,2-12-128,-1 0 1,-1 0-1,-2 0 1,0-1 0,-1 0 127,0 18-19,0 1 1,0-1-1,0 1 0,-1 0 1,0-1-1,0 1 1,0 0-1,0-1 1,-1 1-1,1 0 1,-2-2 18,1 4-14,0-1 1,0 1-1,0-1 1,0 1 0,0 0-1,-1 0 1,1 0-1,-1 0 1,1 1-1,-1-1 1,0 1 0,0-1-1,1 1 1,-1 0-1,0 0 1,-1 0 13,-5-2 1,0 1 1,0 1-1,0-1 0,0 1 1,0 1-1,0 0 0,0 0 1,0 1-1,0 0 0,0 0 1,0 1-1,0 0 1,0 1-1,0 0 0,1 0 1,-1 1-2,1 0-167,0 0 1,1 1-1,0 0 1,0 0 0,1 0-1,-1 1 1,-4 5 166,6-5-511,0-1 1,1 1 0,0 0-1,0 1 1,1-1 0,-1 1-1,1 0 1,1 0 0,-1 1 510,1 2-5611,2-6-5693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19.2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361 0 11669,'0'0'1049,"0"0"-49,0 0 540,0 0-377,0 0-331,5 20 862,62 234 2212,-39-156-1797,3 39-2109,-21-82 381,-3 1 0,-2 0 0,-3 17-381,-2-35 146,-3 92 238,1-108-324,-1 0-1,0 0 1,-2 0 0,-7 17-60,0-9-7,-1 0 1,-2-1 0,-1-1 0,-1 0 0,-1-2 0,-2 1-1,0-2 1,-2-1 0,0-1 0,-2-1 0,-1 0 0,-12 6 6,14-11-654,-2-1 1,0-1 0,0-2 0,-28 11 653,48-22-692,1-1 0,-1 1 0,1-1 0,-1 0 0,1 0 0,-1-1 0,0 1 0,-3-1 692,-22 0-11096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33.5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7 672,'0'0'5211,"0"0"-3184,0 0-730,0 0 248,0 0-697,0 0-272,4-6-747,-4 6-2742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45.3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1 1 8180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5.4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568 0 7972,'0'0'4082,"0"0"-1801,0 0-147,0 0-549,0 0-377,0 0 286,-8 32-99,-53 221 809,34-151-1653,-4-1-1,-4-2 1,-5-1 0,-4-2-1,-44 71-550,85-163 1,-7 14 26,-1-1 0,-1 1 0,-1-2 0,-8 9-27,17-21 5,-1 0 1,1 0-1,-1 0 1,0 0-1,0-1 0,0 0 1,-1 0-1,1 0 0,-1-1 1,1 0-1,-1 0 1,0 0-1,0-1 0,0 0 1,0 0-1,0 0 1,-5-1-6,7 0-53,0 0 1,0 0 0,0 0-1,-1 0 1,1-1 0,0 0 0,0 0-1,-1-1 53,3 2-37,1-1 0,0 0-1,-1 0 1,1 0-1,0 0 1,0 0 0,-1-1-1,1 1 1,0 0 0,0-1-1,0 1 1,1 0-1,-1-1 1,0 1 0,0-1-1,1 1 1,-1-1-1,1 0 1,-1 1 0,1-1-1,0 1 1,0-3 37,-2-10-524,1 0 1,1 0 0,0-3 523,1-3-508,-1 15 369,0 0 1,1 0 0,0 0-1,0 0 1,0 0-1,1 0 1,-1 0 0,1 0-1,0 0 1,1 1 0,-1-1-1,1 1 1,3-4 138,0 1-147,0-1 0,1 2 0,0-1 0,0 1-1,0 0 1,1 1 0,5-4 147,3 0-42,0 1 0,0 1 0,1 0 0,0 2 0,0-1 0,1 2 1,-1 0-1,4 1 42,22 0 72,36 2-72,-54 1 16,-23 0-3,1 0 0,0 0-1,-1 0 1,1 0 0,-1 1 0,1-1 0,-1 1 0,1 0 0,-1-1 0,1 1 0,-1 0 0,0 1 0,0-1 0,1 0 0,-1 1 0,0-1 0,0 1 0,0 0 0,0-1 0,1 3-13,0 1 95,0 0 0,0 1 0,0-1 0,-1 1 0,0-1 0,0 1 0,0 0 0,0 4-95,2 12 640,-1 1 1,-1-1-1,-2 0 1,0 18-641,-1-7 474,0-11-282,-2 0 1,0 1 0,-2-1 0,0 0-1,-2-1 1,-6 17-193,-3 7-17,15-42-54,0 1 1,0 0-1,1 0 1,-1 0-1,1 0 1,0-1-1,0 2 71,0-5-1819,0 0-953,0 0-1713,0 0-2257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5.80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11 177 15671,'0'0'1686,"0"0"563,0 0 230,0 0-948,2 30-306,5 100-310,-5-22 117,-2-108-1031,0 1-1,0 0 1,1 0-1,-1 0 1,0-1 0,0 1-1,0 0 1,1 0-1,-1-1 1,0 1-1,1 0 1,-1-1-1,1 1 1,-1 0-1,0-1 1,1 1 0,0-1-1,-1 1 1,1-1-1,-1 1 1,1-1-1,0 1 1,-1-1-1,1 1 1,0-1-1,-1 0 1,1 0 0,0 1-1,0-1 1,-1 0-1,1 0 1,0 0-1,0 0 1,0 0-1,33 1 67,-20-2-22,-6 0-56,-1 0 0,0 0 0,1-1 0,-1 0 0,0 0 0,0-1-1,0 0 1,0 0 0,-1 0 0,1-1 0,-1 0 0,0 0 0,0-1 0,-1 0 0,1 0 0,-1 0 0,0-1 0,0 1-1,2-5 12,4-5-78,-1 0-1,-1 0 1,0-1-1,-1 0 1,0-1-1,-1 0 1,2-13 78,-2 1-393,-2-1 1,-1 0-1,-1 0 0,-2-1 1,-2-17 392,1 28-446,0 19 433,0 0 1,0 0 0,1-1-1,-2 1 1,1 0 0,0-1-1,0 1 1,0 0 0,0 0-1,-1-1 1,1 1 0,-1 0-1,1 0 1,-1 0 0,1-1-1,-1 1 1,0 0 0,0 0 12,-1 0-4,1 0 1,-1 0-1,0 1 1,0-1-1,0 1 1,0-1-1,0 1 1,1 0-1,-1 0 0,0 0 1,0 0-1,-2 0 4,-8 1-24,0-1-1,0 2 1,0-1-1,0 2 0,0 0 1,0 0-1,1 1 1,-1 0-1,1 1 0,0 0 1,0 1-1,1 0 1,0 1-1,0 0 0,0 1 1,1 0-1,0 0 1,-3 5 24,5-6-114,0 1 0,1-1 0,-1 1 1,2 0-1,-1 0 0,1 1 1,1 0-1,-1 0 0,0 5 114,3-9-1319,0 1-1,1 0 1,0 0-1,0 0 1,1 0-1,0 2 1320,0-8-3969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6.17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0 1 8820</inkml:trace>
  <inkml:trace contextRef="#ctx0" brushRef="#br0" timeOffset="1">0 1 8820,'220'3'5346,"-220"32"-4369,0 1 1968,0 6-1008,0 1-1024,0-5-369,4-2-192,7-7-352,3-6 0,4-10 0,4-7-48,3-6-1873,7 0-784,-21 0-1681,0-9-6179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8.3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4 378 11973,'0'0'2359,"0"0"-59,0 0 253,0 0-672,0 0-796,2-4-1,-2 3-1037,0 1 0,0-1 0,0 0 0,0 1 0,1-1 0,-1 0 0,0 1 0,0-1 0,0 1 1,1-1-1,-1 1 0,0-1 0,1 1 0,-1-1 0,0 1 0,1-1 0,-1 1 0,1-1 0,-1 1 0,1-1 0,-1 1 1,1 0-1,0-1-47,0 28 285,3 796 2805,-4-822-3128,0-1-148,0-4-28,-2-26-4,-1 2 0,-1-2 218,-5-58-188,8-185-598,2 148 275,1 60 202,2-1-1,4 1 0,8-29 310,9-16-79,24-62 79,-48 168 3,1-1-22,-1 0 1,1 1-1,-1-1 1,1 1-1,0-1 1,1 1-1,-1 0 1,1-1 0,0 1-1,0 1 1,0-1 18,-1 3-8,0 0 0,-1 0 0,1 1 0,0-1 0,0 1 0,-1-1 0,1 1 0,0 0 1,0-1-1,0 1 0,-1 0 0,1 0 0,0 1 0,0-1 0,1 0 8,5 1-55,-3-1 41,0 0 0,-1 1 0,1-1-1,0 1 1,0 0 0,0 1 0,-1-1-1,1 1 1,-1 0 0,1 0 0,-1 1-1,0-1 1,0 1 0,0 0 0,1 0 14,1 3 0,0 0 0,0 1 0,0-1 1,-1 1-1,0 0 0,0 0 0,-1 1 0,2 4 0,3 10-15,0 0-1,-2 1 0,0 0 0,-2 0 1,3 24 15,-4-8 63,-2-1 1,-2 28-64,-1-21 57,1-41-68,0 1 1,0-1 0,-1 1 0,1-1-1,-1 0 1,0 1 0,0-1 0,-1 0-1,1 0 1,-1 0 0,0 0 0,0 0-1,0 0 1,-1-1 0,0 1 0,1-1 10,-3 2-7,1-1 0,0-1 1,-1 1-1,0-1 0,0 1 1,0-1-1,0-1 0,-1 1 1,1-1-1,-1 0 0,-3 1 7,-11 2-197,-1 0-1,0-1 1,0-1-1,-19-1 198,-42 0-5175,69-2 3481,5 0-3738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9.3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129 146 9796,'0'0'2319,"0"0"5,0 0-110,0 0-635,0 0-117,0 0-314,-5 14-148,-3 11-211,-2 0 0,-1-1-1,-9 15-788,8-15 162,1-1-1,1 1 1,1 1-1,1 0 0,1 0 1,1 0-1,2 1 1,0 0-1,2 0 0,1 0 1,0 0-1,4 19-161,-3-43-1,1 0-1,-1 0 0,1 0 1,-1 0-1,1 0 0,0 0 1,0-1-1,0 1 0,0 0 1,0 0-1,0-1 1,0 1-1,1-1 0,-1 1 1,0-1-1,1 1 0,0-1 1,-1 0-1,1 0 0,0 0 1,-1 0-1,1 0 0,0 0 1,0 0-1,0-1 0,0 1 1,0-1-1,0 1 1,0-1-1,0 0 0,0 1 1,1-1 1,2 0 0,1 0-1,-1 0 1,0 0 0,0 0 0,1-1 0,-1 0 0,0 0 0,0 0 0,0-1 0,0 0 0,0 0 0,-1 0 0,2-1 0,3-3-20,0-1 0,0-1 0,-1 0 0,0 0 1,-1 0-1,1-1 0,-2 0 0,1-1 0,-1 1 0,-1-1 0,0 0 0,0-1 1,-1 1-1,0-1 0,-1 0 0,1-4 20,3-18-113,-1 0 1,-1 0-1,-2 0 1,-2-34 112,0 16-238,0 12-321,-2 0 0,-2-5 559,3 40-53,-1 0-1,1 0 0,-1 0 0,0 0 1,-1 0-1,1 0 0,-1 0 0,0 0 1,0 1-1,0-1 0,0 1 0,0-1 1,-1 1-1,1 0 0,-1 0 0,0 0 1,0 0-1,-2-1 54,0 1-38,0 1 1,0-1-1,0 1 0,0 0 1,0 0-1,-1 0 0,1 1 1,-1-1-1,1 1 1,-1 1-1,1-1 0,-1 1 1,-1 0 37,4 0-25,1 0 1,-1 0 0,1 0 0,-1 0 0,1 1-1,-1-1 1,1 1 0,-1 0 0,1 0-1,-1 0 1,0 0 24,2 0-3,0 0 0,0 0 0,0 0 0,-1 0 0,1 0 0,0 1-1,1-1 1,-1 0 0,0 0 0,0 1 0,0-1 0,1 1 0,-1-1 0,1 1 0,-1-1-1,1 1 1,0-1 0,-1 1 0,1 0 3,-1 6-13,-1 1 1,2-1-1,-1 0 0,1 1 1,1-1-1,-1 1 0,2 6 13,-1-12-4,0 1 0,0 0 0,1-1-1,-1 1 1,1-1 0,-1 0 0,1 1-1,0-1 1,1 0 0,-1 0 0,0 0-1,1 0 1,-1-1 0,1 1 0,0-1-1,0 1 1,0-1 0,1 0 4,3 2-1,-1-1-1,0-1 1,1 1 0,0-1 0,-1 0-1,1-1 1,0 1 0,0-1 0,0-1 1,67 2 13,-44-3-7,-25 1-7,1-1 1,-1 0 0,0 0 0,0-1-1,0 1 1,0-1 0,0 0 0,0 0-1,0-1 1,-1 1 0,1-1 0,-1 0-1,0-1 1,0 1 0,0-1-1,0 1 1,0-1 0,-1 0 0,0 0-1,0-1 1,2-2 0,8-15 22,-1 0-1,0-1 1,-2 0-1,0-2-21,-3 7 48,-6 18-54,-1-1 0,0 0-1,1 0 1,-1 0 0,1 0 0,-1 1 0,1-1 0,-1 0 0,1 1-1,0-1 1,-1 0 0,1 1 0,0-1 0,0 1 0,-1-1 0,1 1-1,0-1 1,0 1 0,0-1 0,0 1 0,-1 0 0,1 0-1,0-1 1,0 1 0,0 0 0,0 0 0,0 0 0,0 0 0,0 0-1,0 0 1,0 0 0,0 0 0,-1 1 0,1-1 0,0 0 0,0 0-1,0 1 1,0-1 0,0 1 0,-1-1 0,1 1 0,0-1 0,0 1 6,3 1-3,-1 0 1,0 1 0,0-1-1,0 1 1,0 0-1,0-1 1,-1 1 0,1 0-1,1 3 3,3 7 147,-1 1-1,-1-1 0,0 1 0,-1-1 0,-1 1 0,0 1 0,1 9-146,1 29 1052,-1 23-1052,-3-54 9,-1-14-3,6 74 175,-4-72-168,-1 0-1,1-1 1,1 1-1,0-1 1,0 1-1,1-1 1,1 2-13,-4-10-153,0-1 1,0 1-1,0-1 0,0 1 1,0-1-1,0 0 0,0 1 1,0-1-1,0 0 1,0 0-1,1 1 0,-1-1 1,0 0-1,0 0 0,0 0 1,0-1-1,0 1 1,0 0-1,0 0 0,0 0 1,0-1-1,0 1 0,0-1 1,0 1-1,0-1 1,0 1-1,0-1 0,0 1 1,0-1 152,5-14-3850,1-4-1283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9.7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87 0 9412,'0'0'3733,"0"0"-1351,0 0 246,0 0-382,0 0-1168,0 0-616,0 9 205,2 326 3568,0 17-3580,-2-301-670,-3-1 1,-2 0-1,-2-1 0,-2 0 1,-3 0-1,-16 45 15,16-68-1535,2-12-3306,7-13-114,2-1-1616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10.0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91 13750,'0'0'1265,"0"0"544,0 0-257,0 0-815,202-84-177,-151 77-352,-8 7-160,-3 0-96,-8 0-16,-3 0-1601,-29 0-2513,0 10-3985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12.7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0 248 4258,'0'0'1755,"0"0"828,0 0 141,0 0-523,0 0-310,0 0-263,0 0-406,6 0-206,21 0-448,-1-1-1,1-2 1,-1 0 0,26-8-568,-36 7 41,1-2 0,-1 0 1,0-1-1,0 0 0,-1-2 1,0 1-1,-1-2 0,7-6-41,-19 15 4,10-8 25,-2 0 1,1 0-1,6-9-29,-15 15 8,1 0 1,-1-1-1,1 1 1,-1-1-1,0 1 1,0-1-1,-1 0 1,1 1-1,-1-1 1,0 0-1,0 0 1,0 0-1,-1 0 1,1 0-1,-1-2-8,0-35 160,0 40-160,-1 1 0,1-1-1,0 1 1,-1-1 0,1 1-1,0-1 1,-1 1 0,1-1-1,-1 1 1,1 0 0,-1-1-1,1 1 1,-1 0 0,1-1-1,-1 1 1,0 0 0,1 0-1,-1-1 1,1 1 0,-1 0 0,0 0-1,1 0 1,-1 0 0,1 0-1,-1 0 1,0 0 0,1 0-1,-1 0 1,1 0 0,-28 0-89,19 1 43,-1-1 85,-1 1-1,0 0 1,1 1 0,-1 0 0,1 0-1,0 1 1,-1 1 0,1 0-1,1 0 1,-1 1 0,1 0-1,-1 1 1,2 0 0,-1 0-1,1 1 1,0 0 0,-7 8-39,7-5 116,0-1 0,0 2 0,1-1 1,0 1-1,1 0 0,0 0 0,1 1 1,1 0-1,-1-1 0,2 2 0,0-1 1,0 0-1,1 1 0,1-1 0,0 4-116,0 76 462,1-87-455,0-1 0,0 0 1,1 1-1,0-1 0,0 1 0,0-1 1,0 0-1,0 0 0,1 1 0,0-1 1,0 0-1,0-1 0,0 1 0,1 0 1,0-1-1,-1 1 0,2 0-7,1 0 20,0 1 0,0-1-1,1 0 1,0-1 0,0 1 0,0-1 0,0 0 0,0-1-1,0 1 1,5 0-20,14 3 53,1-2 0,0-1 1,0 0-1,-1-2 0,11-2-53,-19 1-395,1 0 1,0-2-1,-1 0 0,1-1 1,-1-1-1,0 0 1,0-2-1,-1 0 1,1 0-1,-1-2 1,0 0-1,-1-1 1,0 0-1,-1-1 0,0-1 1,0 0-1,-1-1 1,9-10 394,-15 14-941,-3 5 597,-1-1 0,0 1 0,0-1 0,-1 0 1,1 0-1,1-3 344,-3 4-642,0 0 0,0 1 0,0-1 0,-1 0 0,1 0 0,-1 1 0,1-1 0,-1-3 642,0-13-9073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13.1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234 0 14166,'0'0'1409,"0"0"768,0 0-208,0 0-1249,0 0-207,0 0 31,0 0-288,-194 182-208,176-153-64,3 0 16,8-3-944,7-23-2594,0-3-3697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15.3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148 266 11925,'0'0'1417,"0"0"360,0 0 413,0 0-770,0 0-785,0 0-3,2-2-61,47-29 587,-40 23-1131,0 0 1,0-1-1,-1 0 1,0-1 0,0 0-1,-1 0 1,-1 0 0,1-1-1,-2 0 1,0-1-1,0 1 1,-1-1 0,0 0-1,-1 0 1,0 0-1,-1 0 1,-1 0 0,0-1-1,0 1 1,-2-4-28,1 15 211,-12 2-31,0 0 0,0 1 0,0 0 1,0 1-1,0 0 0,0 1 1,1 0-1,-1 1 0,1 0 1,-8 5-181,5-1 14,1 0 1,0 0-1,0 1 1,1 1-1,0 0 1,0 1 0,-8 12-15,13-15 67,1 1 0,0 0 1,0 1-1,1-1 0,1 1 0,0 0 1,0 0-1,1 0 0,-1 6-67,1 5 297,0-1-1,2 0 0,0 1 0,2 16-296,-1-36 13,0 0 0,1 0 1,-1 0-1,1 0 1,-1 0-1,1 0 0,0 0 1,-1 0-1,1 0 0,0 0 1,1 0-1,-1 0 1,0 0-1,0 0 0,1-1 1,-1 1-1,1-1 0,-1 1 1,1-1-1,0 0 1,-1 1-1,1-1 0,0 0 1,0 0-1,0 0 0,0 0 1,0-1-1,0 1 1,1 0-15,8 1 27,1 0-1,-1 0 0,0-1 1,1 0-1,4-2-25,-6 2 27,-5-1-24,137-1 100,-117-1-252,0-1 0,0-1 0,0-1-1,15-5 150,-6-2-1193,0-1 0,19-11 1193,-38 16-1014,0 0 0,0-1 0,-1-1 0,0 0 0,12-12 1014,-25 21-357,0 0 0,0 0 0,0 0 0,0 0 0,-1 0 1,1 0-1,0 0 0,0 0 0,-1-1 0,1 1 0,0 0 1,-1 0-1,0-1 0,1 1 0,-1 0 0,1-2 357,-1-13-9417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1.5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242 60 7347,'0'0'2329,"0"0"-392,0 0-245,0 0-14,0 0-5,0 0-257,-2-10-47,-8-29-206,4 29 281,1 14 1013,-2 13-2137,1 0 1,1 0 0,-2 11-321,-4 14 718,-71 286 1206,43-163-1041,31-135-719,-1 0-1,-1-1 1,-9 19-164,17-46-945,-2 6 2699,1-7-5135,0-1-5228,0 0 1016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2.5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 68 9124,'0'0'2543,"0"0"-334,0 0 133,0 0-872,0 0-179,0 0 17,-3-4-228,-6-13-333,6 12-184,3 5-160,0 0-232,0 0-83,0 0-14,0 0-10,0 0 22,3 0-33,1 1 28,1 0 0,-1 0-1,1 0 1,-1 1 0,1-1-1,-1 1 1,0 0 0,0 0-1,0 0 1,0 1 0,0 0-1,0 0 1,-1 0 0,0 0 0,1 0-1,-1 0 1,3 5-81,9 10 93,-1 2 0,11 19-93,-23-35 14,18 32 97,-2 1 0,2 9-111,-5-12 66,-9-27-56,-5-6 6,17-3 411,-15 0-427,0 0-1,0-1 0,-1 1 1,1 0-1,-1-1 1,1 0-1,-1 1 0,0-1 1,0 0-1,0-1 1,9-11-42,-7 9 33,19-22-67,-1-1 0,-1-2 1,-2 0-1,5-12 76,34-66-136,-58 108 133,7-3-15,-7 4-44,0 0-68,0 0 58,0 0-43,0 0-16,0 0 62,-2 0 95,-329 12 703,218-8-665,112-4-179,1 2-1721,0 0-2755,0-2-401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4.1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83 37 8148,'0'0'2428,"0"0"-484,0 0 55,0 0-65,0 0-253,0 0-235,0-6-315,0-18-408,0 18-40,0 6-232,0 0-56,0 0-161,0 0-76,0 7 100,0 34 361,-1 1-1,-3-1 0,-2 8-618,-24 132 1476,8 1 1,3 160-1477,18-5 760,1-310-743,2 0-1,0 0 0,2 0 1,1-1-1,1 1 1,5 13-17,-6-26-10,0-1 0,1 1 0,1-1 0,0 0 0,1 0 0,0-1 0,1 0 0,0-1 0,1 0 0,0 0 0,1-1 0,9 7 10,-14-13-165,0 0 1,1 0-1,-1-1 0,1 0 1,0 0-1,0-1 0,0 1 1,0-2-1,8 2 165,3 0-2440,1-2-1,17 0 2441,-15-3-6675,-7-6-5173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5.0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59 30 6787,'0'0'6344,"0"0"-4063,0 0-723,0 0-69,0 0-470,-9 23 326,0 1-1031,1-6-147,1 0-1,1 0 1,1 1 0,1 0-1,0 0 1,1 0 0,1 5-167,1 117 925,1-86-685,0-44-191,0 0 0,1 0 0,1 0 0,-1 0 0,2-1 0,-1 1 0,2 0-1,-1-1 1,2 1-49,-3-7 8,-1-1-1,1 1 0,1-1 1,-1 1-1,0-1 1,1 0-1,0 0 0,-1 0 1,1 0-1,0-1 1,1 1-1,-1-1 0,0 0 1,1 0-1,-1 0 1,1 0-1,0-1 0,-1 1 1,1-1-1,0 0 1,0 0-1,0 0 1,0-1-1,0 1 0,0-1 1,1 0-8,-1 0 5,0 1 0,1-1 0,-1-1 0,0 1 0,0-1 1,0 1-1,1-1 0,-1 0 0,0 0 0,0-1 0,-1 1 0,1-1 1,0 0-1,0 0 0,-1 0 0,1-1 0,-1 1 0,0-1 0,0 0 1,0 0-1,0 0 0,0 0 0,0 0 0,-1-1 0,0 1 0,0-1 1,0 0-1,1-3-5,5-7-25,-2-1 0,0 0 0,-1 0 0,0-1 0,-1 0 0,0-6 25,4-33-209,-1-13 209,-1 1-191,6-9-201,-5 36-95,-2-1 0,0-29 487,-5 69 267,0 1 58,0 0-143,0 73 377,4 0 0,3 0 0,4-1 0,3 5-559,33 154 847,-36-161-684,-3 0 0,-3 24-163,-4 61 107,-1-145-111,0 0 0,-1-1 0,0 1 0,-1 0 0,0-1 0,0 0 0,-1 1 0,-3 6 4,3-9-3,-1 0 0,0-1 0,0 0 1,-1 1-1,1-2 0,-1 1 0,-1-1 0,1 1 0,-1-1 0,0-1 0,-2 2 3,-8 5-116,0-1 0,-1 0 0,0-2 0,-1 0 0,1-1 0,-1 0 0,-1-2 0,-13 3 116,14-5-2613,1 0 0,-1-2 0,-9 0 2613,15-1-8249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5.9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51 206 13718,'0'0'2609,"0"0"-416,0 0 206,0 0-1129,0 0-833,0 5-258,0 449 5088,-1-559-5386,3-129-608,0 208 635,1 0-1,1 1 1,1-1 0,8-20 92,10-22-74,5-6 74,-27 72-14,0 0 0,0 0 0,-1 0 0,1 0 0,1 1 1,-1-1-1,0 0 0,0 0 0,1 1 0,-1-1 0,1 1 0,-1-1 0,1 1 0,-1 0 0,1-1 1,0 1-1,0 0 0,1 0 14,1 0-90,0 0 1,1 0 0,-1 0-1,1 1 1,-1 0 0,0 0-1,4 0 90,4 0-26,105 0-451,-116 0 470,0 0 0,1 0 0,-1 1 1,0-1-1,0 0 0,1 0 0,-1 1 1,0-1-1,0 1 0,1-1 1,-1 1-1,0 0 0,0-1 0,0 1 1,0 0-1,0 0 0,0 0 0,0-1 1,0 1-1,0 1 7,1 1-9,0 0 0,-1 0 0,1 0 0,-1-1 0,0 1 0,0 1 0,0-1 0,0 0 0,-1 0 9,2 11-26,0 0 0,-1 0 0,-1 13 26,0-18-13,0-1 5,0-2-4,0-1 1,0 0-1,0 0 0,-1 0 0,0 1 1,0-1-1,-1 2 12,1-5 0,0 0 0,0 0 1,0-1-1,0 1 0,0 0 0,-1 0 0,1-1 1,-1 1-1,1-1 0,-1 1 0,0-1 1,0 0-1,0 1 0,1-1 0,-1 0 1,0 0-1,0 0 0,0-1 0,0 1 0,-1 0 0,-18 5 116,-1 0-1,1-2 1,-1 0-1,0-1 0,-3-1-115,-115 0-2708,88-3-3183,52 1-197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6.4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 12534,'0'0'1958,"0"0"496,0 0-2,0 0-982,0 0-661,0 0-214,0 0-559,0 0 1,0 0-1,0-1 1,0 1 0,-1 0-1,1 0 1,0-1 0,0 1-1,0 0 1,0 0-1,0 0 1,0-1 0,0 1-1,0 0 1,0 0-1,1 0 1,-1-1 0,0 1-1,0 0 1,0 0 0,0 0-1,0-1 1,0 1-1,0 0 1,0 0 0,1 0-1,-1 0 1,0-1 0,0 1-1,0 0 1,0 0-1,1 0 1,-1 0-37,24 1 1056,0 1 1,8 3-1057,-8-2 119,1 0-1,10-1-118,80-2 217,-64 0-7802,-51 0 3257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6.79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0 9172,'0'0'1556,"0"0"298,0 0 291,0 0-587,0 0-515,-1 2-761,1-1 0,-1 0 0,1 1 0,0-1 0,0 1 0,-1-1 0,1 0 0,0 1 0,0-1 0,0 1 0,1-1 0,-1 0 0,0 1 0,1 0-282,4-1 136,0 0 0,0 0 0,0-1 0,0 1 0,0-1-1,1 0 1,-1-1 0,3 0-136,13 0 223,182 1 218,-115 0-9366,-88 0 3147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7.2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0 120 2593,'0'0'9308,"0"0"-6842,0 0-353,0 0 312,0 0-430,2 16-613,5 53-432,-7-63-847,1-1 0,-1 1-1,1-1 1,0 0 0,0 1 0,1-1 0,0 0-1,0 0 1,0 0 0,0 0 0,1 0 0,0 0-1,0-1 1,0 1 0,0-1 0,1 0 0,3 3-103,-3-4 34,1 0-1,0 0 1,0-1 0,1 1 0,-1-1 0,0 0 0,1-1 0,-1 1 0,1-1 0,0 0 0,-1 0 0,1-1-1,0 0 1,4 0-34,14 0-23,-4 1 65,-1-2 1,0 0-1,0-1 0,1-1-42,-12 1 13,-1 1 1,-1-2-1,1 1 1,0-1-1,0 0 0,-1-1 1,0 1-1,0-1 1,0-1-1,0 1 1,0-1-1,2-3-13,0-1-55,0 0 0,-1 0 0,0 0 0,-1-1 0,0 0 0,-1 0-1,0-1 1,0 1 0,-1-1 0,-1 0 0,0-1 0,0 1 0,-1 0 0,0-1 0,-1 1 0,-1-1 0,0 0-1,0 1 1,-1-1 0,-2-5 55,3 15-2,-1 0 1,1 1-1,-1-1 0,1 1 0,-1 0 0,0-1 0,0 1 0,0 0 0,1-1 1,-1 1-1,-1 0 0,1 0 0,0 0 0,0 0 0,0 0 0,-1 0 0,1 0 1,0 0-1,-1 0 0,1 1 0,-2-2 2,-32-4-23,33 6 21,-23-3-34,1 2-1,-1 0 0,0 2 0,0 1 1,-15 3 36,31-4-89,1 1 0,-1 1 1,0-1-1,1 2 0,-1-1 0,1 1 1,0 0-1,0 1 0,0 0 0,1 0 1,-1 0-1,2 1 0,-1 0 0,0 1 1,1 0-1,-5 6 89,10-11-614,-5 8-257,4-3-4893,2-6-1799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9.0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339 30 7555,'0'0'1673,"0"0"184,0 0 93,0 0-258,0 0-516,0-6-223,0-17 735,2 48-1056,2 1 0,0-1 0,2 0 0,0 0 0,11 23-632,12 52 1026,-11-13 154,-4 0 0,-2 26-1180,4 178 1255,-15 142-388,-2-411-864,-1 0 0,0 0 0,-2-1 0,0 1 0,-2-1 0,0 0-1,-1-1 1,-2 0 0,0 0 0,-1 0 0,0-1 0,-2-1-1,0 0 1,-1 0 0,-8 6-3,1-2-311,-2-1-1,0 0 0,-1-2 1,-1-1-1,-1-1 1,-1-1-1,0-1 1,-1-1-1,-26 9 312,49-21-577,-1-1 0,0 1-1,0-1 1,0 0 0,0-1 0,0 1-1,0-1 1,-1 0 577,-21 0-7892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32.0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328 317 10965,'0'0'1603,"0"0"206,0 0 227,0 0-347,0 0-508,0 0-97,0-6-337,0-18-144,0 18-177,0 6 44,0 1-155,0 62 416,-3-1 0,-2-1 0,-8 28-731,-1 9 335,3 1 0,5 21-335,5-105 26,-7 40 903,-3-264-747,0-1-375,10 102-16,4-129-393,-1 218 578,1 1 1,0 0-1,2 0 1,0 1-1,1-1 24,12-45 65,-18 63-73,0 0 1,1-1-1,-1 1 1,0-1-1,0 1 1,0 0-1,0-1 1,1 1-1,-1-1 1,0 1-1,0 0 1,1-1 0,-1 1-1,0 0 1,0 0-1,1-1 1,-1 1-1,0 0 1,1 0-1,-1-1 1,1 1-1,-1 0 1,0 0-1,1 0 1,-1-1-1,1 1 1,-1 0 0,0 0-1,1 0 1,-1 0-1,1 0 1,-1 0-1,1 0 1,-1 0-1,0 0 1,1 0-1,-1 0 1,1 0-1,-1 1 1,1-1 0,-1 0-1,1 0 8,-1 0-36,23 0-185,-10-1 202,0 1 0,1 0 0,-1 1 0,0 0 0,0 1 0,0 1 0,0 0 0,0 0 0,-1 1 0,6 4 19,-1 0 2,-1 2 1,0 0-1,-1 1 0,0 0 0,0 1 0,-2 1 1,1 1-1,0 1-2,-8-7-9,1 1 0,-1-1 0,0 1 1,-1 0-1,0 1 0,0-1 0,-1 1 0,-1 0 0,1 0 1,-2 0-1,1 0 0,-1 1 0,-1-1 0,0 1 0,0 0 9,-1-8 1,-1 0 0,1 0 0,0 0 0,-1 0 0,1 0 0,-1-1 0,0 1 0,0 0 0,0 0 0,-1-1 0,1 1 0,-1-1 0,1 1 0,-1-1 0,0 1 0,0-1 0,0 0 0,0 0 0,0 0 0,-1 0-1,-5 4 11,-1 0-1,0-1 1,0 0 0,-1 0-1,1-1-10,4-2 7,-56 22 112,-2-3-1,0-2 0,-57 8-118,53-13-1231,0 3-1,1 3 0,-3 4 1232,60-18-4418,9-3-3535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2.5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113 94 9828,'0'0'2700,"0"0"-709,0 0-94,0 0-657,0 0 361,3 24 184,-2-10-1553,6 57 1563,-3 37-1795,-4-73 435,-3 118 1111,0-124-1261,0-1 0,-2 1 1,-1-1-1,-4 9-285,0-5 265,-1 0 1,-2-1 0,-1-1 0,-1 0-1,-11 13-265,26-43 4,1 1 0,-1-1 0,0 0 0,0 0 0,0 0-1,0 0 1,-1 1 0,1-1 0,0 0 0,0 0 0,0 0 0,0 0 0,0 1-1,0-1 1,0 0 0,0 0 0,0 0 0,0 0 0,0 0 0,0 1-1,-1-1 1,1 0 0,0 0 0,0 0 0,0 0 0,0 0 0,0 0-1,0 0 1,-1 0 0,1 1 0,0-1 0,0 0 0,0 0 0,0 0 0,-1 0-1,1 0 1,0 0 0,0 0 0,0 0 0,0 0 0,-1 0 0,1 0-1,0 0 1,0 0 0,0 0 0,0 0 0,-1 0 0,1 0 0,0-1 0,0 1-1,0 0 1,0 0 0,-1 0 0,1 0 0,0 0 0,0 0 0,0 0-4,-1-14 94,0-9-110,1 3-106,0 1 0,1-1 0,1 0-1,1 1 1,4-16 122,3 2-247,3 0-1,0 2 1,2-1-1,17-24 248,2 2-828,3 1 0,10-8 828,-4 11-265,2 3 1,2 1 0,3 2 0,1 3 0,1 2 0,4 1 264,-16 14 27,-38 44 29,-1 197 1177,-4-142-695,4 0-1,3 1 1,8 40-538,-9-98 101,1 0-1,1-1 0,0 1 0,1-1 1,1 0-1,1-1 0,0 1 1,1-2-1,1 1 0,3 3-100,-11-17 5,1 1-1,-1 0 0,1-1 0,0 0 1,0 0-1,0 0 0,0 0 0,0 0 1,0 0-1,1-1 0,-1 1 1,1-1-1,-1 0 0,4 0-4,4 1 17,0-1 0,0 0 0,1-1 0,1-1-17,7 1 32,-11 0-32,-1 0-1,1-1 0,-1 0 0,0-1 1,1 0-1,-1 0 0,0 0 0,0-1 1,0 0-1,-1-1 0,1 0 0,1-1 1,0-2-54,0 0 1,0 0-1,-1-1 0,0 0 0,0 0 0,-1-1 0,0 1 1,-1-2-1,1 0 54,2-6-240,0 0 1,-1-1 0,-1 0-1,0 0 1,-1-1 0,-1 0-1,0-4 240,6-52-2917,-8-1-4837,-3 57-5289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3.0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 52 16984,'0'0'1534,"0"0"368,0 0-157,0 0-835,0 0 98,0 34-72,-3 107-330,1-73-266,1-55-232,1 1 0,0-1 0,1 0 0,0 1 0,1-1-108,-1-11 3,-1 1 0,1-1-1,0 0 1,0 0 0,0 1-1,0-1 1,0 0 0,0 0-1,0 0 1,1 0 0,-1-1-1,1 1 1,-1 0 0,1 0-1,0-1 1,0 1 0,-1-1-1,3 1-2,0 1 7,1-1 0,-1 0 0,1 0 0,-1-1 0,1 1 0,0-1 0,-1 0 0,1-1 0,3 1-7,0 0 21,0-1 0,0 0-1,1-1 1,-1 1 0,0-1 0,0-1-1,0 0 1,0 0 0,-1-1 0,1 0-1,4-2-20,-7 2 2,1-1-1,-1 1 0,-1-1 1,1 0-1,0-1 1,-1 1-1,0-1 0,0 0 1,0 0-1,-1 0 1,3-5-2,-1 0-18,-1 0 1,0 0-1,-1 0 1,0 0-1,0-1 1,0-7 17,0-16-216,-1 1 0,-2-1 0,-3-32 216,3 66-2,0-5-71,-1 0 0,1 0 0,-1 0-1,0 1 1,0-1 0,0 0 0,-1 1 0,0-1-1,0 1 1,0-1 0,0 1 0,-1 0 0,1 0-1,-1 0 1,0 0 0,-1 0 0,1 1 73,-1 0-47,0 0 0,-1 0 0,1 0 1,-1 1-1,1 0 0,-1 0 0,0 0 1,0 0-1,0 1 0,0 0 0,0 0 0,0 0 1,0 0-1,-1 1 0,1 0 0,0 0 47,-6 0-13,0 0 0,0 1 0,0 1 0,0-1-1,1 2 1,-1-1 0,1 1 0,-1 1 0,1 0 0,0 0-1,1 1 1,-1 1 0,1-1 0,0 2 0,0-1-1,1 1 1,-1 1 13,7-6-28,0 0-1,0-1 0,0 2 0,0-1 1,1 0-1,-1 0 0,1 0 1,-1 1-1,1-1 0,0 1 0,0-1 1,0 3 28,0-3-529,1 0 1,-1 0-1,1 0 1,0 0-1,0 0 1,0 1-1,0-1 1,1 0-1,-1 2 529,0-4-166,1 0 0,-1 1-1,0-1 1,0 0 0,0 0-1,0 0 1,0 1 0,0-1 0,0 0-1,0 0 1,1 0 0,-1 1-1,0-1 1,0 0 0,0 0-1,0 0 1,1 0 0,-1 1 0,0-1-1,0 0 1,0 0 0,1 0-1,-1 0 1,0 0 0,0 0-1,1 0 1,-1 0 0,0 0 0,0 0-1,1 0 1,-1 0 0,0 0-1,0 0 167,19 1-8657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5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 13910,'0'0'2762,"0"0"-223,0 0-274,0 0-1000,0 0-646,2 8-181,1 18 51,0 1 0,-2-1 0,-1 0 0,-1 0 1,-1 1-1,-1-1 0,-1 0 0,-5 14-489,-17 41 203,26-80-400,0-1-825,0 0-1152,0-2-3864,0-2 3584,0-12-6244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5.3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91 12550,'0'0'4866,"0"0"-2342,0 0-208,0 0-830,0 0-932,3-4-345,-1 0-193,-1 2-17,0 1 0,-1 0 0,1-1 0,0 1 0,-1 0 0,1 0 0,0 0 0,0 0 0,0 0 0,0 0 0,0 0 0,0 0 0,1 0 0,-1 0 0,0 1-1,0-1 1,0 1 0,1-1 0,-1 0 0,0 1 0,1 0 0,-1-1 0,1 1 0,-1 0 0,0 0 0,1 0 1,13-2-15,1-1 0,-1-1 0,0 0 0,0-1 1,-1 0-1,0-1 0,11-6 15,-21 9-47,-3 3 36,0 0 0,-1 0-1,1 0 1,-1-1 0,1 1-1,0 0 1,-1-1 0,1 1-1,-1-1 1,1 1 0,-1-1 0,1 1-1,-1-1 1,1 1 0,-1-1-1,1 1 1,-1-1 0,0 1-1,1-1 1,-1 0 0,0 1 0,1-1-1,-1 0 1,0 1 0,0-1-1,0 0 1,0 1 0,0-1 0,1 0-1,-1 1 1,0-1 0,-1 0 11,1 1 72,0 0 176,-2 0 323,-4 0-454,1 2 0,-1-1 1,1 0-1,-1 1 1,1 0-1,0 1 0,0-1 1,0 1-1,0 0 1,0 0-1,0 0 0,1 1 1,-1 0-1,1 0 1,0 0-1,-1 2-117,4-5-25,0-1 1,1 1-1,-1-1 0,1 1 1,-1 0-1,1-1 1,-1 1-1,1 0 0,0-1 1,-1 1-1,1 0 1,0-1-1,-1 1 0,1 0 1,0 0-1,0 0 1,-1-1-1,1 1 0,0 0 1,0 0-1,0 0 1,0-1-1,0 1 0,1 0 1,-1 0-1,0 0 0,0-1 1,0 1-1,1 0 1,-1 0-1,0-1 0,1 1 1,-1 0-1,1-1 1,-1 1 24,1 0-295,0 0-1,0 0 1,0-1 0,0 1 0,0-1 0,0 1 0,0-1 0,0 1 0,0-1 0,1 0 0,-1 1-1,0-1 1,0 0 0,0 0 0,1 0 295,25 1-8289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6.7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2 128 3442,'0'0'7480,"0"0"-4612,0 0-525,0 0 42,0 0-590,0 0-581,0-12-53,0-36-428,0 36-311,0 17-150,-1 126 1155,3 170-277,-1-289-1137,1 0 1,0 1-1,1-1 0,0 0 0,1 0 0,0 0 1,1-1-1,0 1 0,3 3-13,-6-10-1,1-1 0,0 1 0,0-1 0,0 1 0,1-1 0,-1 0 0,1 0 0,0 0 0,1-1 0,-1 0 0,0 1 0,1-2 0,0 1 0,0 0 0,0-1 0,0 0-1,0 0 1,0 0 0,0-1 0,1 0 0,-1 0 0,1 0 1,8 0-64,-1 0 0,0-1 0,1-1 0,6-1 64,-16 1-30,0 0 0,0 0-1,0-1 1,0 1 0,0-1 0,0 0 0,-1 0-1,1 0 1,-1 0 0,1-1 0,-1 1-1,0-1 1,0 0 0,0 0 0,1-2 30,7-9-215,-2 0 0,0 0 1,-1-1-1,0 0 0,-1-1 1,-1 1-1,0-1 1,2-12 214,3-21-567,-1 0 1,-2-14 566,1-42-3121,-6-93 3121,-3 161 995,0 87-292,3 0 0,1-1 0,3 1 0,5 16-703,7 12 467,34 170 278,-42-186-669,-4 1 0,-2 0 1,-3 1-77,-1-21-4,-1-8 98,-2 33-94,1-57 13,-1-1 0,0 1 0,-1-1 0,0 0 0,0 0 0,-1 0 0,0 0 0,-3 4-13,-2-1 21,0 0-1,-1-1 0,0 0 0,-1 0 0,-1-1 0,1-1 1,-2 0-1,1-1 0,-1 0 0,-1-1 0,0 0 0,0-1 0,-1-1-20,-13 6-316,-1-1-1,0-1 1,0-2-1,-1-1 1,-29 3 316,25-8-2612,15-2-2454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8.3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62 212 3570,'-1'-1'1345,"0"0"1,0 0 0,0 0 0,0 0 0,-1 0 0,1 1 0,0-1 0,0 0-1,-1 1 1,1-1 0,0 1 0,-1-1 0,1 1 0,-1 0-1346,-5 2 2620,0 5-3497,2 2 1004,1 1 0,0-1 0,1 1-1,-1 0 1,2 0 0,0 0 0,0 0 0,1 0 0,0 0 0,0 0-1,2 6-126,-1-15 1,0 0 0,0 0 0,0 0 0,0 0-1,0 0 1,1 0 0,-1 0 0,0 1-1,1-1 1,-1 0 0,1 0 0,-1 0 0,1-1-1,-1 1 1,1 0 0,0 0 0,0 0 0,-1 0-1,1 0 1,0-1 0,0 1 0,0 0 0,0-1-1,0 1 1,0-1 0,0 1 0,0-1 0,0 1-1,0-1 1,0 0 0,0 0 0,0 1 0,1-1-1,6 1 11,-1 0 1,1-1 0,-1 0-1,1 0 1,0-1-12,10 0 46,-8 1-90,-1-1 0,0-1 1,0 0-1,1 0 0,-1 0 0,-1-1 0,1-1 0,0 1 0,-1-1 1,0-1-1,0 0 0,0 0 0,0 0 0,-1-1 0,0 0 0,0-1 1,-1 1-1,1-1 0,-2-1 0,1 1 0,-1-1 44,4-5-114,-1 1 0,-1-2 0,0 1 0,-1-1 0,0 0 0,-1 0 0,-1-1 0,0 0 0,-1 1 0,0-1 0,-2 0 0,1-12 114,-1 13-72,-1-19-41,0 32 115,-1 1 0,1-1 0,0 0 0,0 0 0,-1 0 0,1 0 0,0 0 1,-1 0-1,1 0 0,-1 1 0,1-1 0,-1 0 0,0 0 0,1 1 0,-1-1 0,0 0 0,1 1 0,-1-1 0,0 1 1,0-1-1,1 1 0,-1-1 0,0 1 0,0 0 0,0-1 0,0 1 0,0 0 0,0-1 0,0 1 0,0 0-2,-14-1 24,0 0 0,0 1 0,1 1 0,-1 0 0,0 1 0,1 1 0,-1 0 0,1 1 0,0 1 0,0 0 0,0 1 0,1 0 0,0 1 0,0 0 0,0 1 1,1 1-1,-6 6-24,14-13-100,1 2 1,-1-1 0,1 0 0,0 1 0,0-1 0,0 1 0,1 0 0,-1 0 0,1 0-1,0 0 1,0 0 0,0 0 0,1 1 0,0-1 0,-1 1 0,2-1 0,-1 1-1,0-1 1,1 1 0,0 1 99,0-3-4202,0-3-2246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06.6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43 7684,'0'0'3260,"0"0"-731,0 0-219,0 0-202,0 0-529,-2-1-101,2 1-1413,0 0 0,0 0 0,0 0 0,0 0 0,0 0 0,0 0 0,0 0 0,1 0 0,-1 0 0,0 0 0,0 0 0,0 0 0,0-1 0,0 1 0,0 0 1,0 0-1,0 0 0,0 0 0,0 0 0,0 0 0,0 0 0,0 0 0,0 0 0,0 0 0,0 0 0,0 0 0,0 0 0,0 0 0,0-1 0,0 1 0,0 0 0,0 0 0,0 0 0,0 0 0,0 0 0,0 0 0,0 0 0,0 0 0,0 0 0,0 0 0,0 0 0,0 0 0,0 0 0,-1 0 0,1 0 0,0 0 0,0-1 0,0 1 0,0 0 0,0 0 0,0 0 0,0 0 0,0 0 0,0 0 0,0 0 0,0 0 0,0 0 0,0 0 0,0 0 0,0 0 0,-1 0 0,1 0-65,11-1 1570,29-1-2072,-11 2 728,35-7 40,7-3-266,-21 2-1284,0 2 0,27 2 1284,-76 4-1118,-1 17-6824,0-8 2747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07.0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14 4338,'0'0'7195,"0"0"-4615,0 0-80,0 0-574,0 0-362,-3 0-359,72 1 3695,24 1-4763,-23-5-107,41-7-30,-79 7-836,-12 3-4171,-19 0 1806,-1 0-1815,0 0-3617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07.6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1 280 1409,'0'0'9940,"0"0"-6472,0 0-1157,0 0-43,0 0-772,0-8-607,0-22-129,0 22-42,5 10 21,6 7-364,0 1 0,-1 0 0,0 0 0,-1 0 0,0 2 0,7 11-375,1 4 421,-1 2 0,6 15-421,1 13 278,-3 1 0,-2 1 1,4 33-279,26 85 323,-45-169-323,22 58 22,-23-61-20,0 0 1,1 0 0,0-1-1,0 1 1,0 0-1,1-1 1,-1 0-1,1 0 1,0 0 0,4 3-3,-8-7-2,1 0 1,-1 0 0,1 1 0,-1-1 0,1 0 0,-1 0-1,1 1 1,-1-1 0,1 0 0,-1 0 0,1 0 0,0 0 0,-1 0-1,1 0 1,-1 0 0,1 0 0,-1 0 0,1 0 0,-1 0-1,1 0 1,-1-1 0,1 1 0,0 0 0,-1 0 0,1 0-1,-1-1 1,0 1 0,1 0 0,-1-1 0,1 1 0,-1 0-1,1-1 1,-1 1 0,0-1 0,1 1 0,-1 0 0,0-1 0,1 1-1,-1-1 1,0 1 0,0-1 0,1 1 0,-1-1 0,0 0-1,0 1 1,0-1 1,16-40 10,9-40-10,-6 17 1,104-373-27,-41 132-330,-79 293 353,-1 6 31,0 1 0,-1-1 0,1 1 0,-1-1-1,0-4-27,-1 9-192,0 1-197,1 0-774,0 0 1049,0 0 0,-1 0 0,1 0 0,0 0 1,-1 1-1,1-1 0,-1 0 0,1 0 0,-1 1 1,1-1-1,-1 1 0,1-1 0,-1 0 1,1 1-1,-1-1 0,1 1 0,-1-1 0,1 1 1,-1-1-1,0 1 0,1-1 0,-1 1 0,0-1 1,0 1-1,1 0 0,-1-1 114,5 19-1244,-4-14 572,3 22-3666,-3-1-1955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08.3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0 121 13558,'0'0'1195,"0"0"251,0 0 438,0 0-473,0 0-98,0 0-438,0 33-251,0 106-192,1-36 395,-1-101-816,0 1 0,0 0 0,1-1 0,-1 1 0,1 0 0,0-1 0,-1 1 0,1-1 0,0 1 0,1-1 0,-1 1 0,0-1 0,1 0 0,-1 0 0,1 0 0,0 1 0,0-1 0,0-1 0,0 1 0,0 0 0,0 0 0,0-1 0,0 0 0,1 1 0,-1-1 0,1 0-10,4 2 2,1-1 1,0 0 0,-1 0 0,1-1 0,0 0 0,0 0 0,0-1 0,4 0-4,-9 0-1,0-1 0,1 1-1,-1-1 1,0 0 0,1 0 0,-1 0 0,0 0-1,0-1 1,0 1 0,0-1 0,0 1 0,0-1-1,0 0 1,-1 0 0,1-1 0,-1 1 0,1-1-1,-1 1 1,1-2 1,6-8-76,-1 0 0,0 0 0,6-14 76,-9 15-5,3-5-83,-1 0-1,-1 0 1,0-1 0,-2 0 0,0 0-1,0 0 1,-2-1 0,0-5 88,1-30-741,-3-1 0,-3-3 741,3 56-13,0-1 0,0 1 1,0-1-1,0 1 0,0-1 0,0 1 0,0-1 0,-1 1 1,1-1-1,-1 1 0,1-1 0,-1 1 0,0-1 0,1 1 0,-1 0 1,0 0-1,0-1 0,0 1 0,0 0 0,0 0 0,0 0 1,0 0-1,0 0 0,-1 0 13,-2-1-6,0 1 0,0 0-1,0 1 1,0-1 0,0 1 0,0-1 0,0 1 0,-4 1 6,3-1-6,1 0 1,-1 1-1,0 0 0,1 0 1,-1 0-1,1 0 1,-1 1-1,1-1 1,0 1-1,0 0 1,0 1-1,-2 0 6,-5 5-34,-1 1 0,2 0 0,-4 5 34,-3 1-10,13-12-194,-3 4 385,-1 0-1,1 1 1,-6 7-181,1 7-979,7 5-3569,5-24-1402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09.4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389 1 7555,'0'0'3677,"0"0"-1532,0 0 211,0 0-668,0 0-90,0 0 129,-18 29-412,-64 97-381,63-98-519,-1-1 0,-2-1 0,0 0 0,-18 14-415,11-12 47,-15 14 39,20-20-502,1 1-1,2 0 1,-3 5 416,23-26-2030,1-2-1172,0 0-1240,0 0-1868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09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14038,'0'0'1409,"0"0"1280,0 0-432,0 0-1664,0 0-321,0 0-112,76 36 576,-40 9-64,3 1-431,-3-1-177,-7 0 16,-4 1-80,-3-4 0,-7-6 0,-5-4-321,-6-6-1231,-4-26-1586,0 0-2000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1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364 9 2977,'0'0'1425,"0"0"205,0 0-8,0 0-357,0 0 266,0 0 326,3-6-425,-3 3 664,-3 5 4442,-34 28-6350,2 2 1,1 1-1,2 2 1,1 1-1,2 2 0,1 0 1,2 2-1,-10 23-188,25-40 158,0 1-1,1 0 0,2 0 0,0 1 1,2 0-1,-2 15-157,1 9 306,3 1 0,1 46-306,3-95 3,0 1 0,0 0 1,1-1-1,-1 1 1,0 0-1,1-1 1,-1 1-1,1-1 0,-1 1 1,1-1-1,0 1 1,0-1-1,0 1 0,0-1 1,0 0-1,0 1 1,0-1-1,0 0 0,0 0 1,1 0-1,-1 0 1,0 0-1,1 0 1,-1 0-1,1 0 0,-1-1 1,1 1-1,-1 0 1,1-1-1,-1 0 0,1 1 1,1-1-4,7 2-38,0-1-1,0 0 1,0-1 0,0 0 0,2-1 38,5 1-121,-6 0-70,1 1-1,-1-2 1,0 0 0,0 0 0,0-1 0,0 0-1,0-1 1,0 0 0,0-1 0,-1 0 0,1-1 0,3-3 191,-1 0-238,-1 0 1,0-1 0,-1-1-1,0 0 1,-1 0 0,0-1 0,0-1-1,-1 1 1,0-2 0,-1 1-1,-1-1 1,0 0 0,-1-1 0,0 1-1,-1-1 1,3-13 237,-6 23 250,-3 15 187,-4 32 623,1-11-422,2-11-335,1 1 0,0-1 0,2 0-1,3 20-302,-3-36 22,1-1-1,-1 0 0,1 0 0,0 0 0,1 0 0,-1-1 1,1 1-1,0-1 0,0 1 0,0-1 0,0 0 0,0 0 1,1 0-1,-1-1 0,1 1 0,0-1 0,0 0 0,0 0 1,1 1-22,3 1 11,1-1 0,0 1 1,-1-1-1,1-1 1,0 0-1,0 0 1,0 0-1,9-1-11,-8-1 52,-6 0-110,0 1 0,0-1 0,-1-1 1,1 1-1,0 0 0,-1-1 0,1 0 0,-1 0 1,2 0 57,-3 0-33,-1 0 0,1-1 0,-1 1 1,0 0-1,1-1 0,-1 1 0,0-1 1,0 1-1,0-1 0,0 1 0,0-1 1,0 0-1,-1 1 0,1-1 1,-1 0-1,1 0 0,-1 0 0,1 0 1,-1 1-1,0-1 33,5-33-631,-1-1 0,-2 1-1,-2-22 632,0 50-56,0-2-5,-1-1 1,0 1 0,-1 0 0,1-1 0,-2 1 0,1 0-1,-1 0 1,-1 1 0,0-1 0,0 1 0,0 0 0,-1 0-1,-2-2 61,-5-6-25,-2 0 0,0 0 0,-1 2 0,0-1 0,-7-3 25,-10-6-10,24 19 50,-1-1 0,1-1-1,0 1 1,0-1 0,0-1-1,1 1 1,1-1 0,-1-1 0,1 1-1,-2-5-39,8 13 29,0-1 0,-1 0 0,1 0-1,0 0 1,0 0 0,0 0 0,0 1-1,0-1 1,0 0 0,0 0 0,0 0-1,0 0 1,0 0 0,0 0 0,0 1-1,1-1 1,-1 0 0,0 0 0,1 0-1,-1 1 1,0-1 0,1 0 0,-1 0-1,1 1 1,-1-1 0,1 0 0,0 1-1,-1-1 1,1 0 0,0 1 0,-1-1-1,1 1 1,0 0 0,0-1 0,-1 1-1,1-1 1,0 1 0,0 0-29,6-3 116,0 0 1,0 1 0,-1 0-1,7 0-115,-2-1 67,27-6-62,0 1-1,1 2 1,0 2 0,0 2 0,24 1-6,58 1 128,-119 0-115,-2 0 3,0 0-53,0 0-22,0 0 1,0 0 4,0 2 100,0-1-1,0 1 0,0-1 0,0 1 0,1-1 0,-1 0 0,1 1 1,-1-1-1,1 1 0,-1-1 0,1 0 0,0 0 0,0 1 1,-1-1-1,1 0 0,0 0 0,0 0 0,0 0 0,1 0 1,-1 0-1,0 0 0,0 0 0,0-1-45,2 2 0,-1 0-1,0 0 1,0 0-1,1 0 1,-2 0-1,1 1 1,0-1 0,1 2 0,4 9 57,14 26 25,6 17-82,-21-44 1,-2 0 0,0 0 0,0 1 0,-1-1 0,0 1 0,-2 0 0,1 1-1,-2 93 360,0-101-332,-1 0 0,0-1 0,0 1 0,-1-1 0,1 0 0,-1 1 0,0-1 0,-1 0 0,1 0 0,-1 0 0,0-1 0,-1 1 0,1-1 0,-1 1 0,0-1 0,0 0 0,0 0 0,0-1 0,-1 1-28,-10 7-204,-1 0 0,0-1 0,0 0 0,-1-2 0,-2 1 204,13-7-2910,6-2-2792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2.1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142 0 14759,'0'0'1168,"0"0"980,0 0 747,-5 32-969,1-6-1583,-8 40 783,-2-1 1,-8 19-1127,-1 1 587,3 0 1,5 1-1,3 1 1,4 1-1,3 53-587,4-123 95,2 22 40,-1-38-138,0-1 0,1 1 0,-1-1-1,1 1 1,-1 0 0,1-1 0,0 1-1,0-1 1,0 1 0,-1-1 0,1 0-1,1 1 1,-1-1 0,0 0 0,0 1-1,0-1 1,1 0 0,-1 0 0,0 0-1,2 0 4,3 2-122,0-1 0,0-1 0,0 1-1,0-1 1,0 0 0,0 0-1,1 0 1,2-1 122,56-2-2513,-34 1 383,-11 0-1816,-9-1-1603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2.7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321 1 7956,'0'0'3148,"0"0"-1756,0 0 913,0 0-42,0 0-686,-9 29-364,-32 95-255,32-100-580,-2 0 0,0-1 0,-2 0 0,0-1 0,-17 20-378,6-8 386,7-9-113,-1-1-1,-2 0-272,14-17 36,-1 0-1,0 0 0,0-1 0,0 0 0,-1-1 1,0 1-1,0-2 0,-5 3-35,13-7-36,-1 1 0,0-1 0,0 1 0,0-1 0,1 0 0,-1 0 0,0 1 0,0-1 0,0 0 0,1 0 0,-1 0 1,0 0-1,0 0 0,0 0 0,0 0 0,1 0 0,-1 0 0,0 0 0,0-1 0,0 1 0,0 0 0,1-1 0,-1 1 0,0 0 0,0-1 0,1 1 0,-1-1 0,0 1 0,1-1 0,-1 1 0,1-1 1,-1 0-1,0 1 0,1-1 0,-1 0 0,1 1 0,0-1 0,-1 0 0,1 0 0,0 1 0,-1-1 0,1 0 0,0 0 0,0 0 0,-1 0 36,0-5-499,0 0 0,0 0 0,1-1 1,-1 1-1,2-4 499,-1 6-210,0-137-3616,-1 135 3728,2 0 1,-1 0-1,0 0 0,1 1 0,0-1 1,1 0-1,-1 0 0,1 0 0,1 1 1,-1-1-1,1 1 0,-1-1 0,1 1 1,1 0-1,-1 0 0,1 1 0,0-1 1,0 1-1,0 0 0,1 0 0,0 0 1,-1 0-1,1 1 0,0 0 0,3-1 98,-5 3 78,-1 0 0,1 0-1,0 0 1,0 0-1,0 1 1,0 0 0,0-1-1,0 1 1,0 0-1,0 1 1,1-1-78,7 0 451,-10 1-332,0-1 0,0 1 0,0-1-1,0 1 1,0 0 0,0-1 0,1 1 0,-2 0 0,1 0 0,0 0-1,0 0 1,0 0 0,0 0 0,0 0 0,-1 0 0,1 0 0,-1 0-1,1 0 1,0 1 0,-1-1 0,0 0 0,1 0 0,-1 0 0,0 1-1,0 0-118,2 3 463,19 57 3223,-4 2-3686,-7-25 229,2-1 1,1-1 0,1 0-1,12 18-229,-23-49-83,1 0-1,1 0 1,-1 0 0,1-1-1,0 0 1,6 5 83,17 10-4707,-25-18 614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5.9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181 1 8356,'0'0'3460,"0"0"-1624,0 0 100,0 0-340,0 0-798,0 0-41,-2 17 996,0 29-498,2 0 1,4 22-1256,6 124 2916,-9 45-2916,-2-130 232,2-56-206,-3-1 1,-2 0 0,-2 0-1,-2 0 1,-3-1 0,-1 0-1,-11 21-26,23-67-1,-14 32-1226,-16 31 1227,27-59-285,-2 1 0,1-1 0,-1 0 0,0 0 0,0-1-1,-1 1 1,0-1 0,0-1 0,0 1 0,-1-1 0,0 0 285,6-4-356,0 0 1,0-1-1,0 1 1,0-1 0,-1 0-1,1 1 1,0-1-1,0 0 1,0 1-1,-1-1 1,1 0-1,0 0 1,-1 0 355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6.4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 1 12774,'0'0'4914,"0"0"-4017,0 0 1360,0 0-769,0 0-687,0 0 415,-39 168-15,10-109-257,0-4-592,4-10-128,10-9-160,8-10-32,7-10-32,0-9-128,0-7-992,0 0-2290,0 0-1408,0 0-3458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6.7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41 15591,'0'0'2793,"0"0"-1699,0 0 320,0 0-667,9-5-616,1 0-136,1-1-31,0 0 1,-1 0-1,6-6 36,-92 87 1667,70-70-1657,1 1 0,-1 1-1,1-1 1,1 1-1,-2 2-9,4-6-1792,2-3-3574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2.9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53 13334,'0'0'3146,"0"0"-158,0 0-526,0 0-1152,0 0-587,0 0-713,0 0 1,-1 0-1,1 0 0,0 0 1,0 0-1,0 0 1,0-1-1,-1 1 0,1 0 1,0 0-1,0 0 0,0 0 1,0 0-1,0 0 1,-1 0-1,1-1 0,0 1 1,0 0-1,0 0 0,0 0 1,0 0-1,0 0 1,0-1-1,0 1 0,0 0 1,0 0-1,-1 0 0,1 0 1,0-1-1,0 1 0,0 0 1,0 0-1,0 0 1,0-1-1,0 1 0,0 0 1,0 0-1,0 0 0,1 0 1,-1-1-1,0 1 1,0 0-1,0 0 0,0 0 1,0 0-1,0-1 0,0 1 1,0 0-1,0 0 1,1 0-1,-1 0 0,0 0 1,0-1-1,0 1 0,0 0 1,0 0-1,1 0 0,-1 0 1,0 0-1,0 0 1,0 0-1,0 0-10,8-2 66,0 2 0,-1-1 0,1 1 0,-1 0 0,7 1-66,9-1 241,36 0-65,164-4 903,-179 1-1870,-1-3 0,0-1 1,-1-2-1,6-3 791,-43 11-778,-3 1-6913,-2 0 5022,-3 0-9462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3.2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 5475,'0'0'9012,"0"0"-6755,0 0-32,0 0-224,0 0-1537,0 0-32,40 10 849,7-10-401,0 0-480,0 0-240,3-4-80,4-2 48,-3-4-128,-1 4-48,-3 2-896,-11 1-1825,-32 3-2514,-4 0-8867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6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94 12406,'0'0'1969,"0"0"197,0 0-307,0 0-693,0 0-563,0 0-355,13 7 46,-9-5-243,3 1 42,-1 0-1,1 1 1,-1 0 0,1 1-1,-1-1 1,-1 1 0,1 0-1,-1 0 1,1 1-1,-1 0 1,-1 0 0,1 0-1,-1 0 1,-1 1-1,2 1-92,4 17 332,0-1 0,-2 1 0,-1 1 0,0-1 0,-2 3-332,11 133 804,-5-37-354,-3-66-254,12 44-196,-14-81 0,1-1 1,1 1 0,1-1-1,1-1 1,0 0 0,7 8-1,-16-26 2,0-1 1,0 1-1,0-1 0,1 0 1,-1 1-1,0-1 1,1 0-1,-1 1 0,0-1 1,1 0-1,-1 1 1,0-1-1,1 0 0,-1 1 1,0-1-1,1 0 1,-1 0-1,1 0 0,-1 1 1,1-1-1,-1 0 1,1 0-1,-1 0 0,0 0 1,1 0-1,-1 0 0,1 0 1,-1 0-1,1 0 1,-1 0-1,1 0 0,-1 0 1,1 0-1,-1 0 1,1-1-1,-1 1 0,0 0 1,1 0-1,-1 0 1,1-1-3,13-15 85,3-11-95,-2 0 0,-1-2 0,-1 0 0,6-22 10,34-130 0,-30 99 6,-6 19-22,45-140 37,-49 166-340,2 0-1,2 1 1,1 1-1,8-9 320,-20 34-202,-5 8 106,1-1 1,-1 0-1,1 1 1,0-1-1,0 1 0,0 0 1,0-1-1,1 1 0,-1 0 1,0 1-1,3-2 96,-5 3-40,0 0 0,0 0 0,0 0 1,1 0-1,-1 0 0,0 0 0,0 0 0,1 0 0,-1 0 0,0 0 0,0 0 0,0 0 1,1 0-1,-1 0 0,0 0 0,0 0 0,0 0 0,1 0 0,-1 0 0,0 1 1,0-1-1,0 0 0,1 0 0,-1 0 0,0 0 0,0 1 0,0-1 0,0 0 0,0 0 1,0 0-1,1 0 0,-1 1 0,0-1 0,0 0 0,0 0 0,0 1 0,0-1 0,0 0 1,0 0-1,0 0 0,0 1 0,0-1 0,0 0 0,0 0 40,2 14-471,-1-12 232,2 24-1052,3 15-1189,-5-10-2975,-1-9-5147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6.8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58 8740,'0'0'4079,"0"0"-1750,0 0-149,0 0-553,0 0-503,-3 23-476,-11 74-72,9-64-112,2 1 1,1-1-1,1 1 0,4 28-464,-3-60 8,0-1 0,0 1 0,1 0-1,-1-1 1,0 1 0,1-1 0,-1 1 0,1-1 0,0 1 0,-1-1 0,1 0-1,0 1 1,0-1 0,0 0 0,0 1 0,0-1 0,0 0 0,0 0 0,1 0-1,-1 0 1,0 0 0,0 0 0,1 0 0,-1-1 0,1 1 0,-1 0 0,1-1-1,-1 1 1,1-1 0,0 0-8,5 2 7,1-1 0,0 0 0,0-1 0,-1 0-1,8-1-6,3 1 5,0 0 22,0-1 0,1 0 0,-1-1 0,3-1-27,-14 1-18,-1 0 0,1 0-1,-1-1 1,1 0 0,-1 0 0,0 0 0,0-1 0,0 0 0,-1 0 0,1 0-1,-1-1 1,2-2 18,0 0-57,-1-1-1,1 0 0,-2 0 1,1-1-1,-1 0 0,0 0 0,-1 0 1,0 0-1,-1-1 0,0 1 1,0-1-1,1-9 58,0-12-353,-1-1 0,-2 0 0,-1-11 353,0 34-135,1 3-101,-1-1 0,0 1 0,-1 0 0,0-1 0,0 1 0,0 0 0,0 0 0,-1-1 236,1 5-75,0 1 1,-1-1-1,1 0 0,0 0 1,-1 1-1,1-1 1,-1 1-1,1-1 0,-1 1 1,0 0-1,1-1 0,-1 1 1,0 0-1,0 0 1,0 0-1,0 1 0,0-1 1,0 0-1,0 1 1,0-1-1,0 1 0,0 0 1,-1-1-1,0 1 75,-5-1-43,1 0 0,-1 0 1,0 1-1,1 0 0,-1 0 0,1 1 0,-1 0 0,1 0 1,-1 1-1,1 0 0,-1 0 0,1 1 0,0-1 0,0 2 1,0-1-1,1 1 0,-1 0 0,0 1 43,-3 2-194,1 1-1,0-1 1,0 2-1,0-1 1,1 1-1,1 0 1,0 1-1,0 0 1,-4 8 194,10-15-4442,1-3-4914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8.8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358 0 6003,'0'0'5749,"0"0"-3004,0 0-514,0 0 60,0 0-407,-22 22-788,-70 72-202,69-69 53,2 1 0,-18 28-947,9-13 571,6-8-436,-2-2 1,-1-1-1,-11 8-135,25-27-837,11-10-9217,2-1 10033,0 0-8316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9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12406,'0'0'1809,"0"0"400,0 0-209,0 0-1263,0 0-273,0 0 560,54 52 465,-29-10-865,-3-3-431,3 3-1,1-3-32,-5-3-144,1-1-16,-4-9 304,-4 0-304,1-6-1505,-12-20-1888,-3 0-2594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0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413 0 9893,'0'0'2233,"0"0"-481,0 0-122,-35 3 14,-27 2 101,-23 7-1745,79-11 153,0 0 1,0 1-1,0-1 0,0 2 1,1-1-1,-1 0 1,1 1-1,-1 0 0,1 0 1,0 1-1,-4 3-153,8-6 25,1-1-8,-25 20 919,0 1 1,2 1-1,0 1-936,17-16 126,0 0-1,0 1 0,1-1 1,0 1-1,0 0 0,1 1 1,0-1-1,0 1 0,1 0 1,0 0-1,0 0 0,0 8-125,0 11 351,1-1 1,1 16-352,2-33 39,-1 0 0,2-1 0,-1 1 0,1-1 0,0 0 0,1 1 0,0-1 0,1 0 0,1 2-39,7 10 34,2 0 0,0 0-1,2-2 1,0 0 0,11 10-34,28 23 72,13 6-72,-31-28 28,-2 1 1,0 2-1,-3 1 1,19 26-29,-43-50 15,-1 0 1,0 0-1,-1 1 0,0 0 0,-1 1 1,0-1-1,-1 1 0,0 0 0,0 0 1,-2 0-1,1 0 0,-2 1 0,0-1 1,0 3-17,0 8 139,-1-10-7,0 0-1,0-1 1,-2 8-131,1-17 15,0 1 0,0-1 0,0 1 0,0-1 0,0 1 0,-1-1 0,1 1 0,-1-1 0,0 0 0,0 0 0,0 0 0,-1 0 0,1-1-1,-1 1-13,-4 3-20,0 0 0,-1 0 1,0-1-1,0 0 1,0 0-1,-1-1 1,0 0-1,1-1 1,-1 0-1,-1 0 1,1-1-1,0 0 1,-1-1-1,1 0 1,-1 0-1,1-1 1,-5-1 18,13 1-24,0 0 0,0 0 0,0 0 0,0 0 0,0-1 0,0 1 0,0 0 0,0-1 0,0 1-1,1-1 1,-1 1 0,0-1 0,0 1 0,0-1 0,1 0 0,-1 1 0,0-1 0,1 0 0,-1 0 0,1 1 0,-1-1 0,1 0 0,-1 0 0,1 0 0,-1 0 0,1 0 0,0 0 0,-1 1 0,1-1 0,0 0 0,0 0 0,0 0 0,0-1 24,-1-40-956,1 28 544,0 1 99,-1 6 181,1 0 0,0 0 0,0 1 1,1-1-1,-1 0 0,2 1 0,-1-1 1,1 0-1,0 1 0,0-1 1,0 1-1,1 0 0,0 0 0,1 0 1,-1 0 131,33-38-690,1 1-1,2 2 1,18-12 690,38-41-237,-86 84 264,3-1-7,-1 0 0,-1-1 0,0 0 0,-1 0-1,0-1 1,-1 0 0,0-1 0,-1 0-1,0-3-19,-6 11 180,0 0 0,0 0-1,-1-1 1,1 1-1,-2 0 1,0-6-180,0-7 1620,1 18-1073,0 1 26,0 0-178,0 0-280,1 2-102,-1-1 1,1 0-1,-1 1 1,0-1 0,0 1-1,0-1 1,0 0-1,0 1 1,0-1 0,0 1-1,0-1 1,-1 1-14,0 7 10,9 339 1340,-9-322-1331,0-14-5,1-1 0,0 1 0,1-1 0,0 2-14,7-3 86,-8-10-79,1 0 1,-1 0-1,0 1 1,1-1 0,-1 0-1,0 0 1,1 0-1,-1 0 1,0 1-1,1-1 1,-1 0 0,0 0-1,1 0 1,-1 0-1,0 0 1,1 0-1,-1 0 1,0 0 0,1 0-1,-1 0 1,1 0-1,-1 0 1,0 0-1,1 0 1,-1-1 0,0 1-1,1 0 1,-1 0-1,0 0 1,1 0 0,-1-1-1,0 1 1,0 0-1,1 0 1,-1 0-1,0-1 1,0 1 0,1 0-1,-1-1 1,0 1-1,0 0 1,0 0-1,1-1 1,-1 1 0,0-1-8,15-27-1,2-3-283,19-28 284,-29 50-59,0 0 0,0 1 0,0 0 0,1 0-1,0 1 1,1 0 0,0 0 0,4-2 59,-10 7-56,1 0 0,0 1 0,0-1 0,0 1 1,0 0-1,0 0 0,0 0 0,0 0 0,1 1 56,-4 0-5,1-1-1,-1 1 1,0 0-1,0 0 1,1 0-1,-1 0 1,0 1-1,1-1 1,-1 0-1,0 0 1,0 1-1,1-1 1,-1 1-1,0-1 1,0 1-1,0-1 1,0 1-1,0 0 1,0 0-1,0-1 1,0 1 0,0 0-1,0 0 1,0 0-1,0 0 1,0 0-1,-1 0 1,1 0 5,1 4 1,0 0 0,0-1 0,1 1 1,0-1-1,-1 0 0,1 0 0,4 3-1,-7-6-18,1 0-1,0 0 0,1 0 0,-1 0 0,0 0 1,0 0-1,0-1 0,0 1 0,1 0 0,-1-1 1,0 1-1,1-1 0,-1 0 0,0 1 1,1-1-1,-1 0 0,0 0 0,1 0 0,-1 0 1,1 0-1,-1 0 0,0 0 0,1 0 1,-1-1-1,0 1 0,1 0 0,-1-1 0,0 0 1,1 1-1,-1-1 0,0 1 0,0-1 19,2-1-12,-1 0-1,0 0 0,0 0 1,0-1-1,0 1 0,-1 0 1,1-1-1,-1 1 0,1-1 1,-1 1-1,0-1 0,0 0 1,0 1-1,0-2 13,0 0 2,0 1 0,1-1 0,-1 1 0,1 0 0,0 0-1,0-1 1,0 1 0,0 0 0,3-2-2,-3 4-102,-1 9-329,-1 220 2261,0-227-2377,-18-1-9586,7 0 2917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0.8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0 18216,'0'0'1249,"0"0"352,0 0-145,0 0-1312,0 0-144,0 0-480,0 0-3378,-4 7-7459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1.4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316 1 2897,'0'0'8047,"0"0"-5507,0 0-822,0 0 16,0 0-566,0 0-298,-17 22 864,11-14-1541,-19 23 450,1 2 0,3 0-1,0 1 1,-9 25-643,-17 42 1633,5 2 0,-15 63-1633,49-132 86,2 0 1,1 1 0,1-1 0,2 1 0,1-1 0,2 1 0,3 5-87,-4-34-17,1 1 0,0-1 1,1 0-1,0 0 0,0 0 1,0 0-1,1 0 0,0 0 1,0-1-1,0 1 0,1-1 1,-1 0-1,1 0 0,0 0 0,1-1 1,-1 1-1,1-1 0,0 0 1,0-1-1,1 1 0,-1-1 1,1 0-1,-1 0 0,2 0 17,5 2-460,0-1 1,0 0-1,1 0 0,-1-1 0,4 0 460,4 0-3109,1-1-1,17-1 3110,-23-1-5205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3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538 0 13558,'0'0'1518,"0"0"1011,0 0-400,0 0-832,0 0-470,0 1-453,-5 10 18,-123 210 4260,-79 94-4652,130-200 222,76-114-227,1 0 1,-1 0-1,1 0 0,-1-1 1,1 1-1,-1 0 0,0 0 1,1-1-1,-1 1 0,0 0 1,0-1-1,1 1 1,-1-1-1,0 1 0,0-1 1,0 1-1,0-1 0,0 1 1,0-1-1,0 0 0,0 0 1,0 0-1,0 1 0,0-1 1,0 0-1,0 0 1,0 0-1,0 0 0,0-1 1,0 1-1,0 0 0,0 0 1,0-1-1,1 1 0,-1 0 1,0-1-1,0 1 0,0-1 1,0 1-1,0-1 1,0 0 4,-4-3-102,0 0-1,1-1 1,0 1 0,0-1 0,0 0 0,0-1 102,0 0-147,-2-2-32,0 0 0,1-1 0,0 0 0,1 0 0,0 0 0,1 0 0,-1-1 0,2 1 0,-1-1 0,1-1 179,-1-17-916,1 1 0,1-1 0,1 0 916,0 20-253,0 1 1,1-1-1,0 1 1,1-1-1,-1 1 1,1 0-1,1-1 0,0 1 1,2-5 252,-4 9-59,1 0-1,0 1 1,-1-1 0,1 1 0,0-1-1,0 1 1,0-1 0,0 1 0,1 0-1,-1 0 1,1 0 0,-1 0 0,1 1-1,0-1 1,-1 1 0,1 0 0,0-1-1,0 1 1,0 0 0,0 1 0,0-1 0,0 0-1,1 1 1,2 0 59,16 0-32,-13-1 90,0 0 0,0 1 0,1 1 0,-1-1 0,0 2 0,0-1 0,0 1 0,0 1 0,0-1 0,0 1 0,6 4-58,1 2 195,0 1 0,-1 0 1,-1 1-1,0 0 0,0 1 1,-1 1-1,0 0 0,-1 1 1,-1 0-1,0 1 0,-1 0 1,-1 1-1,0 0 0,4 12-195,19 57-699,-31-77-777,-1-6-3093,0-2-1618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3.6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 1 11253,'0'0'1681,"0"0"48,14 172 1248,8-69-512,0 11-1072,-4 3-49,-4-4-207,-10-9-305,-4-10-335,0-9-177,0-14-160,-18-3-80,-29-19-64,-18-4-16,-18-9-544,40-36-2258,-1 0-2720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5.9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67 12806,'0'0'1830,"0"0"278,0 0-793,0 0-667,0 0 299,0 0 382,10 21-75,-5-8-1084,5 11 76,-1 0-1,-1 1 1,0 0-1,-2 0 1,0 12-246,9 63 920,4-1 0,21 61-920,-28-119 27,3-1 0,1 0-1,2-2 1,1 0 0,2-1 0,2-1-1,16 19-26,-38-54 8,0 0-1,0 0 0,-1 0 1,1 0-1,0 0 0,0 0 0,1-1 1,-1 1-1,0 0 0,0-1 1,0 1-1,0-1 0,0 1 0,1-1 1,-1 1-1,0-1 0,0 0 1,1 0-1,-1 0 0,0 0 1,1 0-1,-1 0 0,0 0 0,0 0 1,1 0-1,-1 0 0,0-1 1,0 1-1,2-1-7,0-1 13,1 1 0,-1-1 1,1 0-1,-1-1 0,0 1 0,0 0 1,0-1-1,0 0 0,2-2-13,11-15 21,-1-1 0,0 0 0,-2-1 1,-1 0-1,-1-1 0,0 0 0,1-10-21,16-50 46,6-44-46,-28 105 1,12-50-27,14-56-190,6 1-1,24-50 217,-57 169-409,-1 8-1913,-2 15-2166,-2 7-560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6.6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48 8548,'0'0'4434,"0"0"-1764,0 0-138,0 0-243,0 0-696,-3 26-451,-7 86-200,4-52 592,3 48-1534,3-107 2,1-1 0,-1 1 0,0 0 0,1-1 0,-1 1 0,1-1 0,-1 1 0,1-1 0,0 1 0,-1-1 0,1 1 1,-1-1-1,1 1 0,0-1 0,-1 0 0,1 1 0,0-1 0,-1 0 0,1 0 0,0 0 0,0 1 0,-1-1 0,1 0 0,0 0 0,0 0 0,-1 0 0,1 0 1,0 0-1,0 0 0,-1-1-2,33 1 18,-26-1-8,2 0 6,0 0 0,-1-1-1,1 0 1,0 0-1,-1-1 1,0 0 0,0-1-1,0 1 1,0-2-1,-1 1 1,1-1-16,5-4-15,0-1 0,-1 0 0,0-1 0,0 0 0,7-11 15,-13 15-5,0-2 1,-1 1-1,1-1 1,-2 1-1,1-1 1,-2-1-1,1 1 1,-1 0-1,0-1 1,0-3 4,0-9-28,0-1 0,-1 0 0,-1-18 28,-2 39-11,1 0 0,0 0 0,0 1-1,0-1 1,-1 0 0,1 1 0,-1-1-1,1 1 1,-1-1 0,0 0-1,0 1 1,1-1 0,-1 1 0,0 0-1,0-1 1,-1 1 0,1 0-1,0 0 1,0-1 0,-1 1 0,1 0-1,0 0 1,-1 0 0,1 1 0,-1-1-1,1 0 1,-1 0 0,0 1-1,1-1 1,-1 1 0,0 0 0,1-1-1,-2 1 12,-8-1-26,0 0 0,0 0 0,0 1 0,0 0 0,-1 1 26,-4 0-79,8 0 101,-1 0 0,1 0 0,0 1 0,0 0 0,0 0 0,0 1-1,0 0 1,1 1 0,-1-1 0,1 1 0,0 1 0,-1 0-22,3-1-168,0 0-1,1 0 0,-1 0 1,1 0-1,0 1 1,0 0-1,1 0 0,-1 0 169,2-1-633,0 0-1,0 0 1,1 0-1,-1 0 1,1 0-1,0 0 1,0 0-1,0 1 1,0-1-1,1 0 0,0 3 634,0-6-7069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7.0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 6787,'0'0'7841,"0"0"-3756,0 0-1028,0 0-907,0 0-725,1-5-518,1 0-686,2-14 796,-4 19-425,5 0-21,12 0-507,32 1 123,0-3-1,0-2 1,34-7-187,-54 5 67,1 2 0,17-1-67,-1 7-6040,-46-1 499,0 4 3413,0-5 1049,0 7-5844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7.3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1 12310,'0'0'2433,"0"0"568,0 0-320,0 0-832,0 0-211,-5 1-253,4-1-1051,-12 3-113,10-1 489,7-2 1394,35 0-2188,181 0 1044,-74 0-5464,-144 0 854,-2 0-2483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0.4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8 607 8676,'0'0'3065,"0"0"-832,0 0 171,0 0-771,0 0-374,0 0-10,-1-4-334,-4-11-232,4 11-139,1 4-125,0 10 243,-1-1-429,2 0 1,-1-1-1,1 1 1,1 0-1,-1-1 1,1 1 0,1-1-1,0 0 1,3 6-234,17 35 663,18 34 172,-3 2 1,14 55-836,-22-53 215,4-1 1,4-1-1,15 19-215,-52-103 0,20 39 18,-1 1-1,-2 0 0,-2 1 0,-2 1-17,-12-21 0,-3-19-1,1-1 0,0 1 0,0 0 0,1 0 0,-1-1 1,0 1-1,1-1 0,0 1 0,-1 0 0,1-1 0,0 1 1,1 1 0,-1-4 9,-1 0 1,1 0-1,-1 0 1,1-1-1,-1 1 1,0 0-1,1 0 1,-1-1-1,0 1 1,1 0-1,-1-1 1,0 1 0,1 0-1,-1-1 1,0 1-1,0-1 1,0 1-1,1 0 1,-1-1-1,0 1 1,0-1-1,0 1 1,0-1-1,0 1 1,0-1-1,1 1 1,-1 0 0,0-1-1,-1 1 1,1-1-1,0 1 1,0-1-1,0 1 1,0-1-10,3-24 441,-2 21-411,8-56-125,18-56 95,-14 64-60,-2-2 1,4-47 59,-10-195-147,-6 188 49,-1 33-182,-3 0 1,-4 1-1,-3 0 0,-3 1 1,-7-13 279,14 63-5,6 19 4,0 0 1,1 1 0,0-1-1,0 0 1,0 0-1,0 0 1,1 0 0,-1-2 0,5 4 58,67-3 28,-1 3-1,26 4-85,2-1 14,112-2 348,228 3-207,-282 5-157,79 1-47,420-8-63,-595-2 97,9-4 15,-8 1 39,10 2-39,-52 2 4,-1-1 0,1-1-1,15-4-3,36-6 3,-19 7 61,19-7-64,-34 6 29,0 1 0,1 2 1,15 1-30,46-1-38,30-7 38,28-2 35,-41 0-20,-69 6 20,0 3 0,10 1-35,713 3-250,-741-2 222,-1-1 1,1-1-1,17-5 28,24-5-5,80-5 2,-81 11 20,1 3-1,26 4-16,76-5 34,-89-1 5,88-10 10,-118 11-26,-26 4-20,0-2 0,21-6-3,-20 4 14,0 2 1,26-2-15,-22 3-10,26-6 10,24-3 16,-62 10-12,-1 0 0,0-1 0,0-1 0,0 0 0,0-2 0,4-1-4,-19 5 2,1 1 1,-1 1 0,1-1-1,-1 0 1,1 1-1,0 0 1,-1 0 0,3 0-3,-2 0 4,-1 0 0,0 0 0,0 0 0,1-1 0,-1 1 0,0-1 0,0 0 0,2 0-4,-4 0 5,2-1 6,-3 1-3,0 1-19,0 0 62,0 5 67,0 7 8,-1 1 1,-1-1-1,0 0 1,-1 0-1,0 0 1,-1 0-1,-1 1-126,-11 27 1029,-12 17-1029,12-25 435,1 1 1,-5 19-436,19-50-8,0 0 0,-1 0 0,1 1 0,-1-1 0,1 0 0,-1 0 0,0 0 0,0-1 0,0 1 0,0 0 0,0-1 0,0 1-1,0-1 1,0 0 0,-1 1 0,-1-1 8,-42 17-966,31-14 105,-18 8-3247,2-7-3984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1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1 105 928,'0'0'10109,"0"0"-5960,0 0-1698,0 0-418,0 0-557,0 0-297,0-11-312,0-32-339,0 32-141,0 11-48,0 2-83,2 34 392,2 0 0,1-1 0,2 1-1,9 23-647,-2 0 290,9 43 119,5 0 0,5-1 1,15 27-410,-43-117-5,-4-7 5,0 0 0,1 0 0,0-1-1,0 1 1,0 0 0,0-1 0,0 1 0,1-1 0,0 1 0,-1-1 0,3 1 0,-4-3 11,0-1-1,0 0 1,0 1 0,0-1-1,0 0 1,-1 1-1,1-1 1,0 0-1,0 0 1,0 0 0,0 0-1,0 0 1,0 0-1,0 0 1,0-1-1,0 1 1,0 0 0,0 0-1,0-1 1,0 1-1,0-1 1,0 1 0,-1-1-1,1 1 1,0-1-1,0 1 1,-1-1-1,1 0 1,0 0-11,5-6 49,0-2 0,-1 1 1,0-1-1,-1 1 0,1-1 0,-1-2-49,4-8 17,22-55-7,-3-2 0,-4 0 0,4-33-10,-9 35-38,54-199-95,-71 270 70,-1 2 28,0 0-1,0 0 1,0 0 0,1 0-1,-1 0 1,0 0-1,0 0 1,1 0-1,-1 0 1,1 0 0,-1 0-1,1 0 1,0 0-1,-1 0 1,1 0-1,0 0 1,-1 0 0,1 0-1,0 1 1,0-1 35,0 5-1003,2 9-724,0-1 0,1 0 0,1 1 0,0-1 1727,-1-2-2163,4 5-3133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2.0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98 132 10053,'0'0'4663,"0"0"-1574,0 0-866,0 0-1076,0 0-235,0 9 86,4 113 1283,-4-119-2271,0-1-1,1 0 1,-1 0 0,1 0-1,0 0 1,0 0-1,0 0 1,0 0-1,0 0 1,0 0-1,0 0 1,0 0 0,1-1-1,-1 1 1,1-1-1,-1 1 1,1-1-1,0 1 1,0-1-1,-1 0 1,1 0 0,0 0-1,0 0 1,0 0-1,0 0 1,0-1-1,0 1 1,1 0-1,-1-1-9,10 2 56,-1 0-1,1-1 1,-1 0-1,1-1 1,1-1-56,-1 1 67,-8 0-50,0 0 0,-1 0 0,1-1 0,0 0 0,-1 1 0,1-2 0,0 1-1,-1 0 1,0 0 0,1-1 0,-1 0 0,0 0 0,0 0 0,0 0 0,2-2-17,0 0 7,-1-1 0,0 0-1,0 0 1,0 0 0,0 0 0,-1 0 0,0-1-1,0 0 1,0 0-7,2-8-25,0 0 0,-1 0 0,-1 0 0,0-1 0,0 1 0,-2-1 0,0 0 0,-1 0 25,1-3-129,-1 7-95,0-1 0,0 0 0,-2-9 224,1 19-40,0 0-1,1 1 1,-1-1-1,0 0 0,1 1 1,-1-1-1,0 1 1,0-1-1,0 1 1,-1-1-1,1 1 0,0 0 1,0 0-1,-1-1 1,1 1-1,-1 0 1,1 0-1,-1 0 0,1 1 1,-1-1-1,0 0 1,1 1-1,-1-1 0,0 0 1,0 1-1,1 0 1,-2 0 40,-7-2-48,0 1 0,-1 0-1,1 1 1,-6 1 48,1-1-72,-2 0 43,0 1 0,0 1 0,0 1-1,0 0 1,-16 6 29,25-7-42,-1 1 0,1 0-1,0 1 1,0 0 0,1 1-1,-1-1 1,1 1-1,0 1 1,0-1 0,0 1-1,1 1 1,-4 3 42,8-7-382,0 1 1,0-1-1,0 0 1,0 1-1,1 0 1,-1-1-1,1 1 1,0 0-1,0 0 1,0 0-1,1 0 1,-1-1-1,1 4 382,0-4-4850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3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1 159 8708,'0'0'1473,"0"0"426,0 0-925,0 0-243,0 0 80,6 9 299,-3-6-979,0 1 58,0 0 1,0 0 0,0 1 0,0-1 0,-1 1-1,1 0 1,-1-1 0,-1 1 0,1 0 0,0 0-1,-1 0 1,0 0 0,-1 1 0,1 4-190,0 24 1019,0-13-632,-1 0 0,-1 0 0,0 0 1,-2 0-1,0 0 0,-2 0 1,-2 7-388,2-17 76,4-9-49,0 1 0,0 0 0,0 0 0,0-1 0,1 1 0,-1 0 0,1 0 0,0 0 0,0 0 0,0 0 0,0 0 0,0 0-27,0-1 82,0-2-23,0 0 13,0 0 70,1-9 303,1 3-430,-1 0-1,1 0 1,1 0-1,-1 0 1,1 0 0,0 1-1,0-1 1,1 1-1,0 0 1,3-4-15,12-18-5,45-77 2,-11 16-1282,40-47 1285,-88 128-75,0-1-1,1 1 1,0 1-1,0-1 1,1 1 0,0 0-1,0 0 1,0 1 0,1 0-1,0 1 1,0-1-1,1 1 76,-9 4 2,1 0 0,-1 0 0,0 0 0,0 0-1,0 0 1,1 0 0,-1 0 0,0 0-1,0 0 1,1 0 0,-1 1 0,0-1 0,0 0-1,0 0 1,1 0 0,-1 0 0,0 0 0,0 1-1,0-1 1,0 0 0,0 0 0,1 0-1,-1 0 1,0 1 0,0-1 0,0 0 0,0 0-1,0 1 1,0-1 0,0 0 0,0 0 0,0 0-1,0 1 1,0-1 0,0 0 0,0 0-1,0 1 1,0-1 0,0 0 0,0 0 0,0 1-1,0-1 1,0 0 0,0 0 0,0 0-1,0 1 1,0-1 0,0 0 0,-1 0-2,1 3 49,0 362 4022,0-362-4050,0 1 0,1 0-1,-1 0 1,1 0 0,0-1 0,-1 1 0,2 0 0,-1-1 0,1 3-21,-1-5 8,0 0 1,-1 0 0,1 1-1,0-1 1,0 0-1,0 0 1,0 0 0,0 0-1,0 0 1,0 0-1,0 0 1,1 0 0,-1 0-1,0-1 1,1 1-1,-1 0 1,0-1-1,1 1 1,-1-1 0,0 0-1,1 1 1,-1-1-1,1 0 1,-1 0 0,2 0-9,5 0 17,-2 1-73,1-1-1,0 0 0,0 0 0,0-1 0,-1 1 0,1-1 0,0-1 1,-1 0-1,1 0 0,-1 0 0,0 0 0,0-1 0,1 0 0,-2-1 1,2 0 56,7-5-746,11-9-641,-8-2-2678,-8 4-1583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4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 89 10117,'0'0'2366,"0"0"8,0 0-103,0 0-748,0 0-368,0 0-15,-5-12-607,-14-36-149,19 47-373,-1 0 0,1 1-1,-1-1 1,1 0 0,0 1 0,-1-1-1,1 0 1,0 1 0,0-1-1,0 0 1,0 0 0,0 1 0,-1-1-1,1 0 1,0 0 0,1 1-1,-1-1 1,0 0 0,0 0-1,0 1 1,0-1 0,0 0 0,1 1-1,-1-1 1,0 0 0,1 1-1,-1-1 1,1 0 0,-1 1 0,0-1-1,1 0 1,-1 1 0,1-1-1,0 1 1,-1-1 0,1 1-1,-1 0 1,1-1 0,0 1 0,-1-1-1,2 1-10,0-1-9,1 1 0,0 0 0,-1-1 1,1 1-1,0 0 0,0 0 0,-1 1 0,2-1 9,0 1 30,10-2-42,-11 1 3,1 0 1,0 0-1,0 0 0,0 0 0,0 1 1,-1-1-1,1 1 9,-3 0-2,0-1 1,0 0-1,0 1 1,0 0-1,0-1 0,0 1 1,0-1-1,0 1 1,0 0-1,-1 0 1,1 0-1,0-1 1,0 1-1,-1 0 0,1 0 1,-1 0-1,1 0 1,-1 0-1,1 0 1,-1 0-1,1 0 0,-1 0 1,0 1-1,0-1 1,1 0 1,0 12 9,0-1 1,-1 1 0,-1 9-10,1 1 21,-1-18-12,1 1-1,-1-1 1,0 0-1,-1 0 0,1 0 1,-1 0-1,0 0 1,0-1-1,-1 1 0,1 0 1,-1-1-1,0 0 1,0 1-1,-4 2-8,-8 10 152,0-2 0,-19 14-152,22-18 115,-15 12 92,10-11-46,1 2 0,1 0 0,0 1 0,-12 16-161,27-30 6,-1 0 0,0 0 0,1 1-1,-1-1 1,1 0 0,-1 1 0,1-1 0,-1 0 0,1 1 0,0-1 0,0 1 0,0-1 0,0 0 0,0 1-1,0 0-5,0 2 5,0-3 14,57-1 135,-6 2-99,0-3 1,0-3-1,23-4-55,-50 4-508,1 1 0,0 2 1,5 0 507,-25 1-3199,-5 0-2300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4.5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88 13766,'0'0'3146,"0"0"-518,0 0-539,0 0-1161,0 0-485,24-8-184,3-3-188,-8 3-22,0 1 0,0 0 0,0 2 0,1 0 0,0 2 0,8-1-49,259-22 629,-163 23-7346,-124 3 1827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4.8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7 8292,'0'0'4015,"0"0"-918,0 0-186,0 0-718,0 0-774,-3-3-421,3 3-983,0 0 0,-1-1 0,1 1 0,0 0-1,0 0 1,-1-1 0,1 1 0,0 0 0,0 0 0,-1 0-1,1-1 1,0 1 0,-1 0 0,1 0 0,0 0 0,-1 0 0,1 0-1,0 0 1,-1 0 0,1 0 0,0 0 0,-1 0 0,1 0-1,0 0 1,-1 0 0,1 0 0,0 0 0,-1 0 0,1 0 0,0 0-1,0 0 1,-1 0 0,1 0 0,0 1 0,-1-1 0,1 0-1,0 0 1,-1 0 0,1 1 0,0-1 0,0 0 0,0 0 0,-1 1-1,1-1 1,0 0 0,0 0 0,-1 1-15,-5 24 837,4 46 633,2-60-1271,0 74 233,0 77 480,0-57-7101,0-101-942,0-4-5501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5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1 105 11813,'0'0'2996,"0"0"161,0 0-420,0 0-1315,0 0-675,0 0-342,1-3 82,5 10-301,8 29 1011,-2 1 1,4 20-1198,0 1 598,22 104 678,-4-16-492,-32-136-767,1-1 0,0 0 0,1 0 0,0-1 0,1 1 0,0-1 0,0 1-17,-2-5 6,1 0 0,-1 0 0,1 0 0,0-1 0,0 1 0,0-1 0,0 0 0,0 0 0,1 0 0,-1 0 0,1-1 0,0 0 0,0 0-6,-4-2 12,0 1 1,1-1-1,-1 0 1,0 1-1,1-1 0,-1 0 1,0 0-1,0 0 1,1 0-1,-1 0 0,0 0 1,1-1-1,-1 1 1,0 0-1,0-1 0,0 1 1,1-1-1,-1 1 1,0-1-1,0 0 0,0 1 1,0-1-1,0 0 1,0 0-1,0 1 0,0-2-12,20-27 123,-14 18-104,38-61 42,-2-2 0,3-16-61,66-157 27,-48 101-93,-58 130 51,-5 14-3,0-1 0,0 1 1,0-1-1,0 1 0,0-1 0,0 1 0,1-1 0,-1 1 0,2-2 18,-2 4 56,-1 164-3750,0-57-5970,0-89 2023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6.0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67 9748,'0'0'5232,"0"0"-1940,0 0-514,0 0-986,0 0-588,-5 11-207,3-6-898,-2 4 89,0 0 1,1 0 0,0 1 0,1-1 0,0 1 0,0-1-1,1 1 1,0 7-189,0 10 167,0-13-68,1-1 0,1 1 0,1 7-99,-2-20 5,1 0-1,0 0 0,0 0 0,0 0 0,0 0 0,0 0 0,0-1 0,0 1 0,0 0 0,0-1 1,0 1-1,0-1 0,0 1 0,1-1 0,-1 1 0,0-1 0,0 0 0,1 0 0,-1 0 1,0 1-1,0-1 0,1 0 0,-1 0 0,0-1 0,1 1-4,3 0 9,-1 0-1,0 0 1,0 0-1,1-1 1,-1 0-1,0 0 1,0 0-1,1 0-8,0-3 5,0 1 0,0-1 0,-1 0 0,1 0 0,-1 0 1,0-1-1,0 0 0,0 1 0,-1-1 0,0-1 0,0 1 0,0 0 0,0-2-5,5-10-101,-1 0 0,-1-1 0,3-14 101,-6 18-281,-1 0 1,0 1-1,-1-1 0,0 0 1,-2-4 280,1 11-259,0 6 202,0 0 1,0 0-1,0 0 1,0 0 0,0 0-1,0 0 1,0 0-1,-1 0 1,1 0 0,0 0-1,-1 0 1,1 0-1,-1 0 1,1 0-1,-1 1 1,1-1 0,-1 0-1,0 0 1,1 0-1,-1 1 1,0-1 0,0 0-1,1 1 1,-1-1-1,0 1 1,0-1 0,0 1-1,0-1 1,0 1-1,0-1 1,0 1-1,-1 0 58,-3-1-142,0 0 0,0 1 1,0 0-1,-1 0 0,1 0 1,-2 1 140,0-1-251,4 1 213,-1 0 1,1 0 0,0 0 0,0 0-1,0 0 1,0 1 0,0-1 0,0 1-1,1 0 1,-1 0 0,0 0 0,1 0-1,-1 0 1,1 1 0,0-1 0,0 1-1,-1 1 38,-14 24-1812,16-24 812,0-1-1,0 0 0,0 0 1,1 1-1,-1-1 1,1 0-1,-1 3 1001,1-5-9436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6.7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177 13 11077,'0'0'3722,"0"0"-443,0 0-737,0 0-1320,0 0-608,-9 14 13,4-7-531,-1 1-6,0 0-1,0 0 1,1 1 0,1-1 0,-1 1-1,1 0 1,1 1 0,0-1-1,0 1 1,1-1 0,-1 7-90,-1 39 817,2 1 1,5 44-818,-3-98 6,0 0 1,0-1-1,0 1 0,0-1 1,0 1-1,1-1 0,-1 1 1,0-1-1,1 1 0,0-1 1,-1 0-1,1 1 0,0-1 1,0 0-1,-1 1 0,1-1 0,0 0 1,0 0-1,1 0 0,-1 0 1,0 0-1,0 0 0,0 0 1,1 0-1,0 0-6,2 0 13,0 0 0,0 0 0,0 0 0,0-1 0,1 1 0,-1-1 0,0 0 0,2-1-13,4 1 32,-6 0-24,-1-1 1,1 0-1,-1 0 1,1 0-1,-1 0 1,0-1-1,1 1 1,-1-1-1,0 0 1,0 0-1,0 0 1,0 0-1,-1 0 1,1-1 0,-1 1-1,1-1 1,0-1-9,8-9-56,0-2 1,8-12 55,-7 7-142,-1-1 0,0 0-1,-2 0 1,0-1 0,-2 0 0,0 0-1,-1-1 1,-2 0 0,2-17 142,2-31-638,-8 68 689,0 3 101,0 0 205,0 11 84,0 45 20,3 152 843,1-159-1127,1 0 0,3 0 1,5 13-178,-1-16 36,-1 1 1,-3 0 0,-2 1-1,0 26-36,-7-71 2,1 0 0,0 0 0,-1 0 0,0 0 0,0 0 0,0 0-1,0 0 1,0 0 0,-1 0 0,1 0 0,-1-1 0,1 1 0,-1 0-1,0-1 1,0 1 0,-1-1 0,1 0 0,0 0 0,-1 0 0,1 0-1,-1 0 1,0-1 0,0 1 0,1-1 0,-1 1 0,0-1 0,-3 0-2,-11 5-3,-1-1 0,0 0 0,0-2 0,-10 1 3,9-2-1,-43 6-678,-33-1 679,42-6-2742,1 0-3650,46-1-2636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8.5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0 0 9780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8.9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64 169 9780,'101'-16'2583,"-101"16"-2500,1 0-1,-1 0 1,1 0 0,-1 0-1,0-1 1,1 1 0,-1 0-1,1 0 1,-1 0 0,1 0-1,-1 0 1,0-1-1,1 1 1,-1 0 0,0 0-1,1-1 1,-1 1 0,0 0-1,1-1 1,-1 1 0,0 0-1,1-1 1,-1 1 0,0 0-1,0-1-82,-5-6 1470,-18-5 550,21 11-1728,-54-19 2673,41 15-2572,0 0-1,0-1 1,1-1-1,-3-2-392,16 9 13,0 0-1,1-1 1,-1 1-1,0-1 0,1 1 1,-1-1-1,0 1 1,1-1-1,-1 1 0,1-1 1,-1 1-1,1-1 1,-1 0-1,1 1 0,0-1 1,-1 0-1,1 1 1,0-1-1,0 0 0,-1 0 1,1 1-1,0-1 1,0 0-1,0 0 0,0 1 1,0-1-1,0 0 1,0 0-1,0 0 0,0 1 1,0-1-1,0 0 1,1 0-1,-1 1 0,0-1 1,0 0-1,1 1 1,-1-1-13,1-1-8,1 0 0,-1 0 1,0 1-1,1-1 1,-1 1-1,1-1 1,-1 1-1,1 0 1,0-1-1,-1 1 1,1 0-1,0 0 0,0 0 1,0 0 7,20-6-80,0 1 1,0 1-1,1 1 0,0 1 1,0 1-1,-1 1 0,2 1 80,-23 0-3,0-1 0,0 1 0,0 0 0,0 0 0,-1 0 0,1 0 0,0 1 0,0-1 0,0 0 0,0 0-1,0 0 1,0 1 0,-1-1 0,1 0 0,0 1 0,0-1 0,0 1 0,-1-1 0,1 1 0,0-1 0,-1 1 0,1 0 0,0-1-1,-1 1 1,1 0 3,0 1-12,-1 0 0,1 0 0,-1 1 0,0-1-1,1 0 1,-1 0 0,0 0 0,-1 1 0,1 1 12,-1 11-11,1-10 16,1 4 36,-1 0 1,0-1 0,0 1 0,-1 0-1,0-1 1,0 1 0,-1-1 0,0 1 0,-1-1-1,0 0 1,0 0 0,-1 0 0,0 0-1,-4 5-40,-17 23 185,-41 63 1303,4 3-1489,49-81 147,9-17-85,1 1 0,-1 0 0,1 0 1,1 0-1,-1 0 0,1 1-62,0 3 142,7-8-92,37 0 117,-20 1-129,0-2 0,0-1 0,0 0 0,0-2 0,0 0 0,1-2-38,-8 0-90,-5 2-707,-1 0-1,1 1 0,0-1 0,0 2 0,6-1 798,-13 2-3986,-3 0-2057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56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322 349 9124,'0'0'4013,"0"0"-833,0 0-715,0 0-656,0 0-558,0 0-18,10-13-222,31-39-224,-31 40-152,-10 16-248,0 6-215,1 56 826,-3 0-1,-3-1 0,-2 0 0,-5 8-997,-64 223 1428,75-292-1424,-4 10 19,1 0 0,0 1 0,1-1 0,1 1 0,1 0 0,0 0 0,0 1-23,1-15 78,0-1-12,0 0 94,0-3-69,0-45-4,-1-13-58,4-10-29,-1 51-27,0 1 1,2-1 0,0 1-1,1 0 1,6-14 26,118-353-1087,-118 351 1019,-1-1 43,-1 1 0,-2-1 0,-1 0 0,-2-1 0,-2 1 0,-1-10 25,-2 28-121,-3 12 53,2 7 62,0 0 0,0-1 0,1 1 0,-1 0 0,1 0 0,-1 0 0,1 1 0,-1-1 0,1 0 0,-1 1 0,1-1 0,0 1 6,-11 9-35,-16 10 44,0 0-1,-2-2 1,0-1 0,-33 13-9,-31 19 96,57-27-93,13-8 18,1-1-1,-2-1 0,-16 6-20,39-19 1,2 0 0,0 0-1,0 0 1,-1 0-1,1 0 0,0 0 1,0 0-1,-1 0 1,1 0-1,0 0 0,0 0 1,0 0-1,-1 0 1,1 0-1,0 0 1,0 1-1,-1-1 0,1 0 1,0 0-1,0 0 1,0 0-1,-1 0 0,1 1 1,0-1-1,0 0 1,0 0-1,0 0 0,0 1 1,-1-1-1,1 0 1,0 0-1,0 1 1,0-1-1,0 0 0,0 0 1,0 0-1,0 1 1,0-1-1,0 0 0,0 0 1,0 1-1,0-1 1,0 0-1,0 1 32,6-1-24,-1-1 0,1 0 0,0-1 0,-1 0 0,1 1 0,-1-2 0,0 1 0,1-1 0,-1 0 0,0 0 0,-1 0 0,1 0 0,-1-1 0,1 0 0,2-4-8,16-10 8,37-32-424,40-42 416,-25 22-883,-69 64 811,-5 4 58,0 1 0,0 0 1,0 0-1,0 0 0,1-1 0,-1 1 1,0 0-1,1 1 0,-1-1 0,1 0 1,-1 0-1,1 1 0,-1-1 0,2 0 14,-1 1-13,0-1-1,0 1 1,0-1 0,0 1-1,0 0 1,0 0-1,0 0 1,0 0-1,0 0 1,0 0-1,1 1 14,7-1-17,17 2 18,-1 0 0,0 2 0,0 1 1,0 1-1,-1 2 0,0 0 0,23 11-1,-35-13-31,1 1 1,-1 1-1,0 0 0,9 8 31,-15-10-9,0-1-1,0 1 0,-1 1 1,0-1-1,0 1 0,-1 0 1,0 0-1,3 7 10,-7-13 1,0 1 1,0-1 0,-1 0-1,1 0 1,0 1 0,-1-1-1,1 0 1,-1 1-1,0-1 1,1 1 0,-1-1-1,0 1 1,0-1-1,0 1 1,0-1 0,0 0-1,0 1 1,-1-1-1,1 1 1,0-1 0,-1 1-1,1-1 1,-1 0-1,1 1 1,-1-1 0,0 0-1,0 0 1,1 1-1,-1-1 1,0 0 0,0 0-1,0 0 1,0 0-1,-1 0-1,-3 2-19,0 0 0,0 0 0,0-1 0,-1 0-1,1 0 1,-1 0 0,-4 0 19,1 1 56,-136 31 267,-38 0-323,19-3 144,151-29-144,3 0 8,1-1 0,-1 2 0,1-1 0,-1 1 0,1 1 0,0 0 0,-8 4-8,3 10 186,11-7-1265,4-11 910,-1 0 1,0 1-1,0-1 1,0 0-1,0 1 1,0-1-1,0 0 1,1 1-1,-1-1 1,0 0-1,0 1 1,0-1-1,1 0 1,-1 0-1,0 1 1,0-1-1,1 0 1,-1 0-1,0 0 1,1 1-1,-1-1 1,0 0-1,1 0 1,-1 0-1,0 0 1,1 0-1,-1 1 169,27 2-6504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0.9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 0 11029,'0'0'2385,"0"0"304,0 0-1072,0 0-624,0 0-657,0 0 48,-181 62-352,171-26 32,2-11-64,5 8 0,-1-4-1329,4-26-2673,0 4-7667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0.6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95 339 8468,'0'0'2879,"0"0"-761,0 0-662,0 0-436,0 0-313,0 0 162,0 0-162,-1-1-644,1 1 0,0 0-1,0 0 1,0 0 0,0 0 0,0 0-1,0-1 1,0 1 0,0 0-1,0 0 1,0 0 0,0 0-1,0-1 1,0 1 0,0 0-1,0 0 1,0 0 0,0 0 0,0-1-1,0 1 1,0 0 0,0 0-1,0 0 1,0 0 0,0-1-1,0 1 1,0 0 0,0 0 0,0 0-1,0 0 1,1 0 0,-1-1-1,0 1 1,0 0 0,0 0-1,0 0 1,0 0 0,0 0-1,1 0 1,-1 0 0,0-1 0,0 1-1,0 0 1,0 0 0,1 0-1,-1 0 1,0 0 0,0 0-1,0 0 1,0 0 0,1 0 0,-1 0-1,0 0 1,0 0-63,10-1 54,-1 0 0,1-1 0,-1 0 0,0 0-1,0-1 1,0-1 0,0 1 0,0-1 0,-1-1 0,1 0 0,-1 0 0,0 0 0,2-4-54,0 1 31,0 0 0,0-1 0,-1 0-1,-1 0 1,1-1 0,-2-1 0,1 1 0,-1-1 0,4-11-31,-6 10-3,-2 0 1,1 0-1,-1 0 1,-1 0-1,0-1 1,-1 1-1,-1-1 1,0 1-1,0-5 3,0 4 36,0 12-29,0 0 0,0 0-1,0-1 1,0 1-1,0 0 1,0 0-1,-1-1 1,1 1 0,0 0-1,-1 0 1,1 0-1,0-1 1,-1 1 0,0 0-1,1 0 1,-1 0-1,0 0 1,1 0 0,-1 0-1,0 0 1,0 0-1,0 1 1,0-1-1,0 0 1,0 0 0,0 1-1,0-1 1,0 0-1,0 1-6,-3-1-25,0 0-1,-1 0 0,1 1 0,0-1 0,0 1 1,-1 0-1,-3 1 26,-7-1 21,7 0-18,0 1 1,-1 0-1,1 0 0,0 1 0,0 0 0,0 0 0,0 1 0,0 0 0,0 1 0,1-1 1,-7 6-4,3-2 1,1 0-1,0 1 1,1 0 0,0 1 0,0 0 0,1 1 0,-6 8-1,3-2 53,1 0 0,1 1 0,0 0 0,2 0 0,0 1 0,0 0 0,2 0 0,0 1 0,1-1 0,0 15-53,1 17 540,3 22-540,1-26 314,-1-41-285,-1-1 1,2 1-1,-1 0 1,0-1-1,1 1 1,0-1-1,0 1 0,0-1 1,1 1-1,0-1 1,0 0-1,0 0 1,0 1-1,0-2 0,1 1 1,0 0-1,0 0 1,0-1-1,0 1 1,0-1-1,1 0 0,-1 0 1,1-1-1,0 1 1,0-1-1,0 1 1,0-1-1,0 0 0,1-1 1,-1 1-1,1-1 1,-1 0-1,1 0-29,13 3-11,0-1 0,1-1 0,-1-1 0,1 0 0,-1-2 0,0 0 0,15-3 11,-28 3-248,1 0 1,0-1 0,-1 0-1,1 0 1,-1-1-1,2 0 248,10-11-2355,-16 13 1926,0 0 1,0 0-1,-1 0 0,1 0 1,0 0-1,-1 0 1,1 0-1,-1 0 1,0-1-1,1 1 0,-1 0 1,0 0-1,0 0 1,0-1-1,0 1 429,0-12-9754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1.4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0 160 4322,'0'0'6822,"0"0"-2975,0 0-1291,0 0-814,0 0-464,0 16-64,0 124 1197,0-135-2339,1 0-1,-1 0 1,1 0-1,0 0 0,1 0 1,-1 0-1,1 0 1,0-1-1,0 1 0,0 0 1,1-1-1,-1 0 1,1 1-1,0-1 0,1 0 1,-1-1-1,1 1 1,-1-1-1,1 1 0,0-1 1,0 0-1,4 2-71,1 0 46,0-1 0,-1 0-1,2 0 1,-1 0-1,0-2 1,1 1 0,-1-1-1,1 0 1,0-1 0,0 0-1,5 0-45,-3-1 21,-4 0 0,0 0-1,-1-1 0,1 1 1,6-3-21,-10 3 5,-1-1 1,0-1 0,0 1-1,0 0 1,0-1 0,0 0-1,0 1 1,-1-1 0,1 0-1,-1-1 1,1 1 0,-1 0-1,1-2-5,6-6 9,-1-2 0,-1 1 0,0-1 0,-1 0 0,0 0 0,0-1 0,-1 0 0,-1 0 0,0 0 0,-1 0 0,-1-1 0,1-9-9,0-17-565,-1-1 0,-2 1 0,-4-26 565,4 64-85,0-1 0,0 0 0,-1 0 0,1 1 0,-1-1 0,1 0 0,-1 1 0,0-1 0,0 0 0,0 1 0,0-1 0,-1 1 0,1 0 0,-1-1 0,1 1 0,-1 0 0,0 0 0,-2-2 85,1 2-58,0 1 1,0-1-1,-1 1 0,1-1 0,0 1 0,-1 0 1,0 0-1,1 1 0,-1-1 0,1 1 1,-1 0-1,0-1 0,-3 2 58,1-1-14,0 0 1,-1 0-1,1 1 1,0-1-1,-1 2 0,1-1 1,0 1-1,0 0 1,0 0-1,0 0 0,0 1 1,1 0-1,-1 0 1,1 1-1,0-1 1,0 1-1,0 0 0,0 1 1,1-1-1,-1 1 1,-2 4 13,1-1-33,0 1 1,1 0-1,0 0 1,1 0 0,0 1-1,0-1 1,1 1-1,0 0 1,0 0 0,0 6 32,0 15-3636,1-1 0,1 26 3636,1-56-88,0 4-3903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1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 0 12406,'0'0'3391,"0"0"-73,0 0-882,0 0-718,0 34 46,0-3-1413,0 21 141,-2 0 0,-2 0 0,-3 4-492,-2 32 799,3 49-799,3-48 122,-9 43-122,8-78-18,4-30-2888,0-23-1222,0-1-2114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2.5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1 347 14375,'0'0'3652,"0"0"-485,0 0-1398,0 0-900,0 0-357,11-1-106,10 0-89,0 0 1,0 1-1,7 2-317,65 0 447,-58-3-333,-29 1-108,-1-1-1,1 1 1,0-1 0,0 0 0,-1-1 0,1 0 0,0 0-1,-1 0 1,0 0 0,1-1 0,2-2-6,1-1 7,0 0 1,-1-1 0,0 0-1,0-1 1,-1 1 0,3-5-8,4-6 15,-1 0 1,-1-1-1,-1-1 0,0 0 1,-2 0-1,0-1-15,-5 6 23,1 0 0,-2 0 0,0 0 0,-1 0 0,0 0 1,-1-1-1,-1 1 0,-1-1-23,-6 22 34,-3 8-33,1-1 0,0 2 0,0 0 0,2 0 0,0 0 0,1 1 0,0 0 0,0 3-1,0 6 55,1 0 0,1 1 0,1-1 0,1 1 0,1 7-55,1 38 136,0-70-131,0 1 0,0-1-1,0 1 1,0-1 0,1 1-1,-1-1 1,1 1 0,-1-1 0,1 1-1,-1-1 1,1 1 0,-1-1 0,1 0-1,0 0 1,0 1 0,0-1 0,0 0-1,0 0 1,0 0 0,0 0 0,0 0-1,1 0 1,-1 0 0,0 0-1,0 0 1,1-1 0,-1 1 0,1 0-1,-1-1 1,1 0 0,-1 1 0,1-1-1,-1 0-4,8 2 6,0-1 0,0-1-1,0 1 1,0-2-1,5 0-5,8 0 24,-17 1-20,-1-1 1,0 0-1,1 1 0,-1-2 0,0 1 1,0 0-1,0-1 0,0 0 0,0 0 0,0 0 1,0 0-1,0-1 0,-1 1 0,1-1 1,-1 0-1,0-1-4,10-9 21,0-1 1,-2 0 0,4-5-22,-8 8 6,11-12-66,-2-2-1,-1 0 1,-1-1 0,-1 0-1,0-4 61,-12 108-274,-2-72 290,-2 22-7,1-1-1,2 1 1,1 6-9,-1-32 3,0-1-1,1 1 0,0 0 1,-1 0-1,1-1 1,0 1-1,0-1 0,0 1 1,0 0-1,0-1 1,0 0-1,0 1 0,1-1 1,-1 0-1,1 0 1,-1 1-1,1-1 0,-1 0 1,1 0-1,-1-1 1,1 1-1,0 0 0,-1 0 1,1-1-1,0 1 1,0-1-1,0 0 0,-1 1 1,1-1-1,1 0-2,11 2 14,0-1 0,0-1-1,13 0-13,-11 0 5,-12 0-3,-1-1 0,1 1 0,0-1 0,0 1-1,-1-1 1,1 0 0,0-1 0,-1 1 0,1-1 0,-1 1 0,1-1 0,-1 0 0,0 0 0,0 0 0,3-3-2,-1 0-17,0 0 0,-1 0 0,0-1 0,1 0 0,-2 1 0,1-1 0,-1-1 0,2-3 17,1-4-87,-1 0 0,-1 0 0,0 0 0,-1-1 0,0 0 0,-1 1 0,-1-1 0,-1-1 87,0-44-862,-18 59 448,14 2 396,0-1-1,0 1 0,0-1 1,-1 1-1,1 0 0,0 1 1,0-1-1,1 1 0,-2 0 19,4-2-174,-1 1 0,1 0 0,-1 0 0,1 0 0,0-1 1,-1 1-1,1 0 0,0 1 0,0-1 0,0 0 0,0 0 0,0 0 0,0 1 0,0-1 0,0 0 0,0 1 0,0-1 0,1 1 0,-1-1 0,1 1 0,-1-1 0,1 1 0,0 0 0,-1-1 174,1 1-3215,0-2-2193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3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 38 9284,'0'0'2193,"0"0"-307,0 0-813,0 0-441,0 0-88,0 0-133,-4 2 107,2-2-433,0 1 0,0 0 0,0 0 0,0 0 0,0 0 0,0 0 0,1 0 0,-1 0 0,0 1 0,1-1 0,-1 1 0,1-1 1,-1 1-1,1-1 0,0 1 0,-1 0 0,1 0-85,-2 3 214,1 0 0,0 1 0,0-1 0,0 0 1,1 1-1,-1-1 0,1 2-214,-2 16 766,1 0-1,2 0 1,0 8-766,0-13 256,0-7-98,0-5-31,0-1 1,0 1-1,0 0 1,1-1 0,0 1-1,0-1 1,1 2-128,-2-5 22,1 0 0,0-1 0,0 1 0,0-1-1,0 0 1,0 1 0,0-1 0,0 0 0,1 0 0,-1 1 0,0-1 0,1 0 0,-1 0 0,1-1-1,-1 1 1,1 0 0,-1 0 0,1-1 0,0 1 0,-1-1 0,1 1 0,0-1 0,-1 0 0,1 1-1,0-1-21,3 1 31,1-1-1,0 1 0,-1-1 0,1 0 1,-1 0-1,1 0 0,0-1 0,-1 0 1,1 0-1,-1 0 0,0-1 0,5-1-30,-4-1 9,0 0 0,0 0 0,0 0-1,-1 0 1,0-1 0,0 0 0,0 0 0,0 0 0,-1-1-1,1-1-8,2-3-10,0 0-1,-1-1 0,0 1 1,-1-1-1,0-1 0,-1 1 1,0-1-1,1-8 11,-1-2-384,0-1 0,-2 1-1,-1-1 1,0-6 384,-2 28-41,1 1-1,0-1 1,0 0-1,0 0 1,0 1-1,-1-1 1,1 0-1,0 1 1,-1-1-1,1 0 1,0 1-1,-1-1 1,1 0-1,-1 1 1,1-1-1,-1 1 1,0-1-1,1 1 1,-1-1-1,1 1 0,-1-1 1,0 1-1,1 0 1,-1-1-1,0 1 1,1 0-1,-2-1 42,-29-4-675,21 5 515,0 1-1,0 0 1,0 0-1,0 1 1,-4 1 160,5 1-318,0 1-1,0 0 1,0 0 0,1 1 0,0 0 0,0 1 0,0 0 0,-2 3 318,-4 5-3290,13-3-2211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3.4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0 136 4338</inkml:trace>
  <inkml:trace contextRef="#ctx0" brushRef="#br0" timeOffset="1">0 136 4338,'184'-136'7684,"-184"136"-4691,-11 42 352,0 4-1280,1 2-992,6 4-241,4-9-496,0-1-224,0-10-64,0-12-48,18-7-16,4-10-1072,-1-3-2082,-13 0-1232,-1 0-3425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3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0 13366,'0'0'3823,"0"0"-363,0 0-1309,0 0-916,0 0-467,1 11-117,3 381 2729,-5-231-2646,-3-61 382,-4 9-1116,-1-5-1305,5 2-7377,4-106 2648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4.1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1 201 8100,'0'0'6867,"0"0"-4034,0 0-144,0 0-1808,0 0-273,0 0-432,151-143 96,-115 124-208,0 9-48,-3-6-32,-5 6-16,-6 7-160,-8 3-1040,-6 0-705,-5 0-480,-3 0-1425,0 0-3922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4.7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1 248 7844,'0'0'4330,"0"0"-1492,0 0-634,0 0-358,0 0-205,3 0-377,-3 0-1259,7 0 271,0 0 0,1 0 0,-1 0 0,0-1 0,0 0 1,0-1-1,1 1 0,-2-1 0,1-1 0,0 1 0,5-4-276,10-9 34,-1-1 0,0-1-1,-2-1 1,0-1 0,-1-1 0,-1 0 0,-1-1 0,0-1 0,-2 0 0,8-18-34,-22 40-1,0 0 1,0 0-1,0 1 1,0-1-1,0 0 1,0 0-1,0 0 1,0 0-1,0 0 1,0 0-1,0 0 1,1 0-1,-1 0 1,0 0-1,0 1 1,0-1 0,0 0-1,0 0 1,0 0-1,0 0 1,0 0-1,0 0 1,0 0-1,0 0 1,0 0-1,0 0 1,0 0-1,1 0 1,-1 0-1,0 0 1,0 0-1,0 0 1,0 0-1,0 0 1,0 0 0,0 0-1,0 0 1,0 0-1,1 0 1,-1 0-1,0 0 1,0 0-1,0 0 1,0 0-1,0 0 1,0 0-1,0 0 1,0 0-1,0 0 1,0 0-1,1 0 1,-1 0-1,0 0 1,0 0 0,0 0-1,0 0 1,0 10 56,-1 12 101,-2 0 0,0 0-1,-2 0 1,-1 3-157,-11 59 243,12-24 267,2 0 0,3 2-510,0-44 52,0-18-52,0 1 2,0 0-1,0 0 1,0 0-1,0 0 1,0 0-1,0-1 1,0 1-1,0 0 1,1 0-1,-1 0 1,0 0-1,0-1 1,1 1-1,-1 0 1,1 0-1,-1 0-1,4 0 7,0 0 0,0-1 0,0 1 0,0 0-1,0-1 1,0 0 0,0 0 0,0 0 0,0-1 0,0 1 0,0-1 0,0 0-1,-1 0 1,4-2-7,-1 0-10,-1-1 1,0-1-1,0 1 0,0-1 0,0 0 0,-1 0 0,1 0 1,-1 0-1,-1-1 0,2-2 10,8-16-80,-1 0 0,0-2 80,7-17-129,9-11-407,-28 58 467,-1 1 0,1 0 0,0-1 0,0 1 1,0 0-1,1 3 69,0 3-19,-1 27 278,0-38-299,0 0-96,0 0 88,1 0 60,0-1 0,1 1 1,-1-1-1,0 1 0,0-1 1,0 0-1,0 0 0,0 1 1,0-1-1,0 0 0,0 0 1,0 0-1,0 0-12,3-3 34,11-12-6,0-1 1,-1 0-1,0-1 0,7-14-28,-10 13-218,2 1-1,0 1 1,2 0 0,11-11 218,-25 27-224,-1 5 35,0 11 158,0 5 117,0-1 1,-1 1-1,-1-1 1,-1 0-1,0 1 1,-3 1-87,-1 5 218,1 0 0,2 0 0,0 0 1,2 1-1,0 15-218,2-41-59,1-1-95,0 0-1,0 0 0,0 0 1,0-1-1,0 1 0,0 0 1,0 0-1,0-1 0,-1 1 1,1-1-1,0 1 0,0-1 1,0 1-1,0-1 0,-1 1 1,1-1-1,0 0 0,-1 1 1,1-1-1,0 0 0,-1 0 1,1 1-1,-1-1 155,10-24-6213,-7 12-768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5.1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43 12438,'0'0'6018,"0"0"-1904,0 0-1777,0 0-1152,0 0-897,0 0-240,65-42-32,-37 42-16,-20 0-2721,-5 0-4018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5.9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79 113 10773,'0'0'3490,"0"0"-767,0 0-591,0 0-809,0 0-392,0 0 54,-15 24-139,-6 11-385,-14 31-461,34-63 22,0-1 0,0 1 0,0-1-1,0 1 1,0-1 0,1 1 0,-1-1-1,1 1 1,-1 0 0,1-1 0,0 1-1,0 0 1,0-1 0,1 1 0,-1 0 0,1-1-1,-1 1 1,1 0 0,0-1 0,0 1-1,0-1 1,0 0 0,0 1 0,1-1 0,-1 0-1,1 0 1,-1 1 0,1-1 0,0 0-1,0-1 1,0 1 0,0 0 0,0-1 0,0 1-1,1-1 1,0 1-22,4 3 91,0 0-21,0 0-1,1 0 0,0-1 1,-1 0-1,1-1 1,1 0-1,-1 0 1,0 0-1,1-1 0,8 1-69,10-1 102,1 0 0,22-2-102,-19 0 55,-19 0-37,0-1 0,0 0-1,-1 0 1,1-1 0,-1-1 0,9-2-18,-13 2 3,1 0 0,-1-1 0,0 0 0,0 0-1,0 0 1,-1-1 0,1 0 0,-1 0 0,0-1 0,1-1-3,0-1 12,1-1 0,-2 1 0,1-1 0,-2-1 0,1 1 0,-1-1 0,0 0 0,-1 0 0,0-1 1,-1 1-1,0-1 0,-1 1 0,0-1 0,0 0 0,-1 0 0,-1 0 0,0-10-12,0-1-10,-2-38-159,2 59 106,-1-1-1,1 1 0,-1-1 0,1 0 0,-1 1 0,0 0 1,1-1-1,-1 1 0,0-1 0,0 1 0,0 0 0,0-1 1,0 1-1,0 0 0,-1 0 0,1 0 0,0 0 1,-1 0-1,0 0 64,-1-1-131,0 0 0,-1 1 0,0 0 0,1-1 0,-1 1-1,0 1 1,1-1 0,-4 0 131,-3 0-250,0 1 0,0 0 0,0 1 0,0 0 0,0 1 0,-5 1 250,2 2-187,1 0-1,0 1 1,1 0 0,-1 1 0,1 0 0,0 1 0,1 0 0,0 0 0,0 1 0,1 1-1,0 0 1,1 0 0,0 1 0,0 0 0,-2 5 187,6 1-4039,4-7-3517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6.3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0 614 11861,'0'0'3626,"8"-29"-374,29-94-464,21-68 224,-47 154-2769,-2 0-1,-1-1 0,-2 0 1,-2 0-1,-2 0 0,-1-4-242,-1 39-26,0 14-73,0-5 84,1 76 723,-4 0-1,-13 75-707,-5-32-740,6-1 0,1 110 740,14-231-3778,0-3-2225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6.8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1 335 13590,'0'0'3074,"0"0"-540,0 0-909,0 0-857,0 0 17,25-1-353,82-6-256,-56 6-99,-45 1-59,0 0 0,0 0-1,0 0 1,0-1 0,1 0 0,-1 0-1,0 0 1,0-1 0,0 0-1,-1 0 1,5-3-18,5-3-207,0 0 0,-1-1 0,0-1 0,0 0 0,-1-1 0,-1-1 0,0 0 0,-1 0 0,0-1 0,6-9 207,-10 11-221,1-1 0,-2 0-1,1-1 1,-2 0 0,0 0 0,0 0-1,-1 0 1,-1-1 0,0 0 0,-1 1-1,0-1 1,-1-12 221,-22 24 88,15 2-91,-6 0 101,0 0 0,0 1 0,-11 2-98,18-2 103,0 1-1,0-1 1,0 1-1,0 0 0,1 1 1,-1-1-1,1 1 1,-1 0-1,1 0 0,-4 3-102,-4 6 300,-1 0-1,2 1 0,0 0 0,0 1 1,1 1-1,1-1 0,1 1 0,0 1 0,1 0 1,0 0-1,1 0 0,0 6-299,-3 13 594,2 0 1,2 1-1,1-1 1,1 1-1,2 18-594,1-39 80,0-9-36,0 0 0,0 1 0,0-1-1,1 0 1,1 7-44,-1-12 6,-1 1-1,1 0 1,0 0-1,0 0 1,0-1-1,0 1 1,0 0-1,0-1 1,0 1-1,1-1 0,-1 1 1,1-1-1,-1 0 1,1 0-1,-1 0 1,1 1-1,0-1 1,-1-1-1,1 1 1,0 0-1,0 0-5,10 2-8,0 0 0,0-1 0,0 0 0,1-1 0,-1-1 0,1 0 0,-1 0 0,2-1 8,19 0-350,62 0-4889,-79-5 74,-8 0-3581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7.8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329 1 11701,'0'0'3743,"0"0"-306,0 0-914,0 0-1130,0 0-771,-9 19-81,-49 134 2759,-8 48-3300,43-121 364,-31 95 506,38-131-598,-2-1-1,-22 39-271,0-11 75,38-69-1,0-7-431,2-11 93,-1-3-154,2 1 0,0-1-1,2-2 419,-2 14-103,0 1 0,1 0 0,0-1-1,0 1 1,1 0 0,-1 0 0,1 1-1,1-1 1,-1 1 0,1-1 0,1-1 103,0 1-28,0 1 0,0 0 1,0 0-1,1 0 1,-1 1-1,1 0 0,0 0 1,0 0-1,1 1 1,-1-1-1,1 2 0,0-1 1,-1 1-1,1 0 0,0 0 1,0 1-1,1 0 1,-1 0-1,0 1 0,5 0 28,-10 0 0,0 1 0,0 0 0,0-1 0,0 1 0,0 0-1,0 0 1,0 0 0,-1 0 0,1 1 0,0-1 0,-1 0 0,1 1-1,-1-1 1,1 1 0,-1 0 0,0-1 0,0 1 0,0 0-1,0 0 1,0 0 0,0 0 0,0-1 0,0 3 0,4 8 13,-1 1-1,0-1 1,0 5-13,51 191 1926,-54-207-1915,-1 0-1,1 0 1,0-1-1,0 1 1,-1 0 0,1 0-1,0-1 1,0 1-1,0-1 1,0 1-1,0-1 1,0 1-1,0-1 1,0 1-1,0-1 1,0 0-1,0 0 1,0 0 0,0 1-1,1-1 1,-1 0-1,0 0 1,0 0-1,0-1 1,0 1-11,33-2 79,-31 2-56,4-2-17,-1 0 1,0 0-1,0 0 1,0-1-1,0 1 1,-1-1-1,1-1 1,-1 1 0,0-1-1,0 0 1,0 0-1,0-1 1,0 0-7,15-16 20,-2 0 0,5-8-20,7-12-431,-2-2 0,15-31 431,-42 70-42,-1 4-28,-11 177 246,11-113 65,0-63-240,0-1 0,1 1 0,-1 0 0,0-1 0,0 1 0,1-1 0,-1 1 0,0 0 0,1-1 0,-1 1 0,1-1 0,-1 1 0,1-1 0,-1 1 0,1-1 0,-1 1 0,1-1 0,-1 0 0,1 1 0,0-1 0,-1 0 0,1 1 0,0-1 0,-1 0 0,1 0 0,0 0 0,-1 1 0,1-1 0,0 0 0,0 0 0,-1 0 0,1 0 0,0 0-1,30-1-83,-23 1-62,-5 0-22,0-1 1,0 1-1,0-1 1,-1 0-1,1 0 1,0 0-1,-1 0 1,1 0-1,0 0 0,-1-1 1,1 1-1,-1-1 1,0 0-1,1 0 1,-1 0-1,0 0 1,0 0-1,-1 0 1,1-1-1,0 1 0,-1 0 1,1-1-1,-1 0 1,0 1-1,1-1 1,-2 0-1,1 1 1,0-2 166,3-9-473,0 0 0,-2 0 0,1 0 0,-2-1 1,1-9 472,-2-148-5992,0 170 5955,0-1 0,0 1 0,0-1 0,0 1 0,-1 0 0,1-1 1,0 1-1,-1-1 0,1 1 0,-1 0 0,0-1 0,0 1 0,1 0 1,-1-1-1,0 1 0,0 0 0,0 0 0,0 0 0,0 0 0,0 0 1,0 0-1,-1 0 0,1 0 0,0 1 0,-1-1 0,1 0 0,0 1 1,-1-1-1,1 1 0,0-1 0,-1 1 0,1 0 0,-1 0 37,-8-2 22,1 1-1,0 1 0,-1 0 1,1 0-1,-2 1-21,-9 0-64,16-2 66,-1 1 1,0 1-1,1-1 1,-1 1-1,0 0 1,1 0-1,-1 0 1,1 0-1,-1 1 1,1 0-1,0 0 1,0 0-1,0 0 1,0 1-1,0-1 1,0 1-3,3-2-28,0 0 1,0 0 0,0 0 0,0 0-1,0 0 1,0 0 0,1 0-1,-1 0 1,0 0 0,1 0-1,-1 1 1,1-1 0,-1 1 27,0 14-1801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8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1 14086,'0'0'2786,"0"0"367,0 0-1360,-33 181-528,33-138-465,0-11-368,0-3-352,0-9 32,22-14-112,7-6-352,3 0-3058,-21 0-1952,-7 0-7956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8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 47 3586,'0'0'8371,"0"0"-4107,0 0-1033,0 0-934,0 0-891,1-10-331,0 3-877,2-20 234,-1 25-172,-2 20 117,0 19 298,1 44 485,-3 0-1,-4 1 1,-8 26-1160,-36 175 776,45-232-1473,2 0 1,3 37 696,0-39-6512,0-46 726,0-3-3411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8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0 215 11637,'0'0'4450,"0"0"-720,0 0-1457,0 0-1360,0 0-513,0 0-160,213-152 16,-141 135-144,-3-2-80,-1 9 32,-3-3-64,-4 10-2545,-50 3-2513,-7 0-7588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9.7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19 367 6579,'0'0'5130,"0"0"-2192,0 0-636,0 0-672,0 0-587,-3 0-269,-9 0-131,9 0 40,5-4-109,6-6-494,1 0 0,-1 1 1,1 0-1,1 1 1,0-1-1,6-2-80,31-28 83,-25 17-22,0 0 0,-2-2 0,0 0 0,-2-1 0,-1-1 0,11-22-61,8-17 170,-35 63-135,-1 2 29,0 12 3,0 450 3724,0-462-4082,0 0 0,0 1 1,1-1-1,-1 0 0,0 1 1,1-1-1,-1 0 0,0 0 1,1 1-1,-1-1 0,0 0 0,1 0 1,-1 0-1,0 0 0,1 1 1,-1-1-1,1 0 0,-1 0 1,0 0-1,1 0 0,-1 0 0,1 0 1,-1 0-1,0 0 0,1 0 1,-1 0-1,1 0 0,-1 0 1,0 0-1,1-1 0,-1 1 291,3 0-2644,8 0-11501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0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1 243 11925,'0'0'4042,"0"0"-1110,0 0-552,0 0-1273,0 0-469,0 0-278,12 8-149,-1 0-175,-6-4-29,-1 0 0,1-1 0,0 0 0,0 1 1,0-2-1,0 1 0,1-1 0,-1 0 1,1 0-1,0 0 0,-1-1 0,1 1 0,0-2 1,0 1-1,3-1-7,17 2 3,-19-1 12,0 0 1,1-1-1,-1 0 1,1 0-1,-1 0 1,0-1-1,1 0 1,-1-1-1,0 0 1,0 0-1,1-1-15,-3 0-18,0-2 0,0 1 0,0-1 0,-1 1 0,0-1 0,0 0 0,0-1 0,-1 1 0,0-1 0,1-2 18,6-12-218,-1-1 0,2-8 218,-6 10-286,0-1-1,-2 0 1,0 0 0,-1 0-1,-1 0 1,-1-14 286,0 34-2,0 0 0,0 0 0,0 0 0,0 0 0,0-1 0,0 1 0,0 0 0,0 0 0,0 0 0,0-1 0,0 1 0,0 0 0,0 0 0,0 0 0,0 0 0,-1-1 0,1 1 0,0 0 0,0 0 0,0 0 0,0 0 0,0-1 0,0 1 0,0 0 0,0 0 0,-1 0 0,1 0 0,0 0-1,0 0 1,0-1 0,0 1 0,-1 0 0,1 0 0,0 0 0,0 0 0,0 0 0,0 0 0,-1 0 0,1 0 0,0 0 0,0 0 0,0 0 0,-1 0 0,1 0 0,0 0 0,0 0 0,0 0 0,-1 0 0,1 0 2,-18-2-5,-1 1 1,0 1-1,-4 1 5,17-1-6,0 1 0,0 0 1,0 0-1,0 0 0,0 1 1,0 0-1,1 0 0,-1 1 1,1-1-1,-1 1 0,1 0 0,-2 2 6,-2 3-108,0-1 0,1 2-1,1-1 1,-1 1 0,1 0-1,1 0 1,0 1-1,-5 10 109,8-11-3246,3-8-2015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0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91 182 8692,'0'0'4880,"0"0"-1871,0 0-869,0 0-804,0 0-645,-10 23-96,-31 72-189,39-92-383,1 0-1,0 1 1,0-1 0,0 1 0,1-1 0,-1 1 0,1-1 0,0 1 0,0 1-23,0-4 10,0 0 0,0 0 0,0 0 1,1 0-1,-1 0 0,0 0 0,1 0 0,-1 0 0,1 0 0,-1 0 1,1 0-1,-1 0 0,1 0 0,0 0 0,-1 0 0,1 0 1,0-1-1,0 1-10,2 1 15,0-1 1,0 0-1,0 1 1,0-2-1,0 1 1,0 0 0,0 0-1,0-1 1,0 0-1,0 0 1,0 0-1,2 0-15,3 0-7,0 1 32,5 0 6,1-1 0,-1 0 0,8-1-31,-18 0 4,1 0-1,0 1 0,0-1 1,-1 0-1,1-1 0,0 1 1,-1-1-1,0 0 0,1 1 1,-1-1-1,0-1 1,0 1-1,0 0 0,1-2-3,5-6-64,0 0 0,-1 0-1,0-1 1,-1 0 0,0 0-1,0-1 1,-2 0-1,1 0 1,-2 0 0,1-1-1,-2 0 1,2-7 64,1-19 640,-2 1 0,-2-1-1,-2-26-639,-5 197 3145,-8 29-3145,2-36 559,9-90-436,-2-1 0,-1 1 0,-1 0 1,-2-1-1,-12 32-123,16-57-60,-1-1 0,-1 1 1,1-1-1,-2 0 0,1 0 0,-1 0 0,0-1 1,0 0-1,-1-1 0,0 1 0,0-1 1,-1-1-1,1 0 0,-1 0 0,0-1 1,-1 0-1,1 0 0,-1-1 0,1 0 1,-1-1-1,0 0 0,0-1 0,0 0 1,0 0-1,-2-1 60,4 0-1063,2 0-659,1 0-2726,5 0-2512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1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62 15591,'0'0'3810,"0"0"-641,0 0-1280,0 0-896,0 0-609,0 0-384,11-62-144,-11 95-224,0-10-3122,0-7-2833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1.4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151 260 10613,'0'0'1710,"0"0"304,0 0-795,0 0-770,34-13-332,108-40-42,-133 49-65,0 0 1,-1 0-1,1-1 1,-1 0-1,2-1-10,-8 4 5,0 0 0,0 0 0,0 0-1,-1 0 1,1 0 0,-1 0 0,1 0 0,-1 0 0,0-1 0,0 1-5,4-7 21,-2 2 106,0-1-1,0 1 0,0-1 0,-1 0 0,0 0 1,-1 0-1,1-1 0,-2 1 0,1 0 0,-1 0 0,-1-7-126,1 3 56,0 12-36,0-1-1,0 0 1,0 0 0,0 0 0,0 1 0,-1-1-1,1 0 1,0 0 0,0 1 0,-1-1 0,1 0-1,0 1 1,-1-1 0,1 0 0,-1 1 0,1-1 0,-1 0-1,1 1 1,-1-1 0,1 1 0,-1-1 0,1 1-1,-1-1 1,0 1 0,1 0 0,-1-1 0,0 1-1,0 0 1,1-1 0,-1 1 0,0 0 0,0 0-20,-27-2 446,19 2-374,-15 0 376,0 1 0,0 1 0,-12 3-448,25-3 257,0 1 0,1 0 1,-1 1-1,1 0 0,0 1 0,0 0 1,0 1-1,-6 4-257,-3 3 388,0 1 0,1 1 0,1 1 0,0 0 0,0 2-388,11-11 83,1 0 1,-1 0-1,2 1 1,-1 0-1,1 0 1,0 0-1,0 0 0,1 1 1,1 0-1,-1-1 1,1 1-1,1 0 1,-1 0-1,1 5-83,0 5 146,0 35-12,1-49-127,0-1 1,1 0-1,0 0 0,-1 0 0,2 0 1,-1-1-1,0 1 0,1 0 1,-1 0-1,1-1 0,1 3-7,3-1 8,-1 1-1,1-1 1,-1 0-1,2 0 1,-1-1-1,0 1 1,1-2-1,0 1 1,0-1-1,0 0 1,0 0 0,0-1-1,1 0 1,-1 0-1,1 0 1,0-1-8,25 3-976,-1-1 0,0-1 1,7-2 975,-18 0-1294,3 0-538,0 0-3991,-13 0-4461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1.8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173 0 12246,'0'0'4316,"0"0"-1218,0 0-665,0 0-784,0 0-270,-18 1-600,7-1-674,4-1-46,0 1 1,0 1-1,0-1 0,0 1 0,0 1 1,0-1-1,0 1-59,3 0 26,1-1 0,1 0 0,-1 1 0,0 0-1,0-1 1,0 1 0,1 0 0,-1 1 0,1-1 0,0 0 0,0 1 0,-1-1 0,2 1-1,-1 0 1,0-1 0,0 1 0,1 0 0,0 0 0,-1 0 0,1 2-26,-9 27 234,2 0 1,1 0 0,2 0 0,-1 23-235,1 134 494,5-176-567,1-11 48,-1-1-1,0 1 1,0-1-1,1 0 1,-1 1-1,0-1 1,1 0-1,0 0 1,-1 1-1,1-1 1,0 0-1,-1 0 0,1 0 1,0 0-1,0 0 1,0 0-1,0 0 1,0 0-1,0 0 1,0 0-1,1 0 1,-1-1-1,0 1 1,0 0-1,1-1 1,-1 1-1,0-1 1,1 0-1,-1 1 0,0-1 1,1 0-1,-1 0 1,1 0 25,7 2-1035,0-2 1,1 1-1,-1-1 1,6-1 1034,-4 1-1900,6 0-3540,-2 0-3223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2.1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 1 12230,'0'0'3543,"0"0"-123,0 0-1313,0 0-1298,0 0-12,-4 41 703,-31 268 1021,3 60-124,-2 11-1929,20-298-617,6-43-3101,2-1-7643,6-38 1380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2.5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1 205 10293,'0'0'3857,"0"0"-1551,0 0-482,165-175-1215,-110 162-481,-5 0-128,-7 10-32,-7 3-368,-14 0-1249,-22 0-1777,0 6-6514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3.1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212 337 10181,'0'0'2766,"0"0"-74,0 0-536,0 0-321,0 0-247,-23 4-230,-14 5-192,-21 7-1166,54-15 60,1 0 1,0 0 0,-1 1 0,1-1 0,0 1-1,0 0 1,0 0 0,0 0 0,1 0 0,-1 0 0,1 1-1,-1-1 1,1 1 0,0 0 0,0 0 0,0 0 0,0 0-1,0 0 1,1 0 0,-1 0 0,1 0 0,0 1 0,-1 1-61,-2 7 156,-2 5-22,0 0 0,1 0 0,0 1 0,2 0 1,0 0-1,1 0 0,1 0 0,0 1 0,2-1 0,0 0 0,1 1-134,-2-18 5,1 0 0,-1 0 0,1 0 0,-1 1-1,1-1 1,0 0 0,-1 0 0,1 0 0,0 0 0,0 0 0,-1 0-1,1 0 1,0-1 0,0 1 0,0 0 0,0 0 0,0-1-1,1 1 1,-1 0 0,0-1 0,0 1 0,0-1 0,0 0-1,1 1 1,-1-1 0,0 0 0,0 0 0,1 0-5,40 1 37,-30-1 1,-7 0-29,1 0-1,-1 0 1,0 0-1,0-1 1,0 0-1,1 0 1,-1-1-1,3 0-8,-5 0 1,-1 1-1,1-1 1,-1 0-1,1 0 0,-1 0 1,0 0-1,1 0 1,-1 0-1,0-1 1,-1 1-1,1-1 0,0 1 1,-1-1-1,1 0 1,-1 0-1,4-9-99,0 0 0,-1 0 0,-1 0 0,0 0 0,0-1 0,-1 1 0,0-10 99,0-21-1081,-4-27 1081,1 14-859,0 12 175,1-36-879,0 73 1512,1-1-1,1 1 0,-1-1 1,1 1-1,0 0 1,1 0-1,0 0 1,0 0-1,1 0 52,4-7-14,2 0-1,0 1 1,0 0-1,1 0 1,1 1 0,12-9 14,-16 14-17,0 1-1,1 0 1,0 0 0,0 1 0,0 0 0,0 1 0,1 0 0,0 0-1,0 1 1,0 0 0,7 0 17,-11 2 23,0 0-1,1 1 1,-1-1-1,1 1 1,-1 1-1,0-1 1,7 2-23,-8 8 162,-2 12 233,-2 0 0,0 1 0,-1-1 0,-1 2-395,0 23 917,-1-6 337,-2 1 0,-4 16-1254,2-16 651,1 0 0,1 19-651,4-31 275,0-24-3891,0 0-3944,0-12-1345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3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15063,'0'0'4066,"0"0"-1185,0 0-1376,0 0-1361,0 0-112,0 0-64,0 168-753,0-138-3376,0 5-3891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3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1 427 9140,'0'0'6678,"0"0"-2188,0 0-1118,0 0-1304,0 0-1140,3-14-389,-3 12-524,2-8 8,1 0 0,-1 0 0,2 0 0,-1 0 0,1 1 0,1-1 0,0 1 0,0 0 1,0 1-1,6-6-23,207-278 85,-210 282-116,-8 15 32,-1-3-6,1 45 120,-2-1 0,-6 33-115,-3-10 478,-1 30-478,10-63-3298,1 2-3631,1-38-2115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4.2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1 267 16584,'0'0'3308,"0"0"-427,0 0-931,0 0-1264,0 0-510,29-6-109,93-21-46,-108 24-64,0 0 0,0-1-1,0-1 1,-1 0 0,0-1 0,0-1-1,0 0 1,-1 0 0,0-1 0,1-2 43,-8 5-40,-1 1 0,1-1 0,-1 0 0,0-1 0,0 1 0,-1-1 0,0 1 0,0-1 0,0 0 0,-1 0 0,1-1 0,-1 1 0,-1 0 0,0-1 0,1 1 0,-2-1 0,1 1 0,-1-1 0,0-1 40,0-2-5,0-14 13,-1 23-7,1 1 0,0-1 1,0 0-1,-1 0 0,1 1 1,-1-1-1,1 0 0,-1 0 1,1 1-1,-1-1 0,1 1 1,-1-1-1,1 0 0,-1 1 1,0-1-1,1 1 0,-1-1 0,0 1 1,0 0-1,1-1 0,-1 1 1,0 0-1,0-1 0,0 1 1,1 0-1,-1 0 0,0 0 1,0 0-2,-6-1 49,0 0 1,0 1 0,0 0 0,0 0 0,0 1 0,0 0 0,0 0 0,0 1 0,0 0 0,0 0-1,1 1 1,-6 2-50,3 0 221,0 0-1,0 1 0,0 1 1,1 0-1,0 0 0,0 0 0,1 1 1,-3 4-221,-6 9 421,0 0 1,2 2 0,0-1-1,2 2 1,0 0 0,2 0-1,0 1 1,-3 18-422,6-14 228,0 1 1,2-1-1,1 1 1,2 0 0,0 0-1,3 0 1,1 17-229,-1-44 1,-1-1-1,1 1 1,0-1 0,-1 0 0,1 1 0,0-1 0,0 0 0,0 0 0,1 0 0,-1 0 0,1 0 0,-1 0 0,1 0 0,-1 0 0,1-1-1,0 1 1,0-1 0,0 1 0,0-1 0,0 0 0,0 1 0,0-1 0,1 0 0,-1-1 0,0 1 0,1 0 0,-1-1 0,0 1 0,3 0-1,8 0-323,1 1 1,-1-1 0,1-1 0,12-1 322,-6 0-1091,12 0-3325,-7-5-2982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42.4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 82 7347,'0'0'3597,"0"0"-956,0 0-720,0 0-515,0 0-187,2-5 153,-1 2-1304,-1 4 461,-1 11-269,0-1 0,-1 0 1,0-1-1,-1 1 0,-1 0 0,1-1 1,-2 1-261,-10 34 520,3-5-126,2 0 0,1 0 0,3 0-1,1 1 1,1 21-394,4-62 1,0 1-1,0-1 1,0 1-1,0-1 1,0 0-1,0 1 1,0-1-1,0 0 1,1 1-1,-1-1 0,0 1 1,0-1-1,0 0 1,1 0-1,-1 1 1,0-1-1,0 0 1,1 1-1,-1-1 1,0 0-1,1 0 1,-1 0-1,0 1 1,1-1-1,-1 0 1,0 0-1,1 0 1,-1 0-1,0 0 1,1 0-1,-1 1 1,1-1-1,-1 0 1,1 0-1,16 0 5,-10-1 13,7 1 51,-9 1-56,0-1-1,0 1 1,0-1-1,1-1 1,-1 1-1,0-1 1,0 0-1,0 0 1,-1 0-1,1 0 1,0-1-1,0 0 1,-1 0 0,1-1-1,-1 1 1,3-3-13,3-4-104,-1-1 0,-1 0 0,0 0 1,0-1-1,-1 0 0,0-1 0,-1 1 0,0-1 1,-1 0-1,0-1 0,-1 1 0,-1-1 1,1-7 103,3-18-1849,-3 0 1,-1-1 0,-2-35 1848,0 70-39,-2 0 1,1 0-1,0 1 1,-1-1 0,1 0-1,-1 0 1,0 1-1,-1-1 1,1 0-1,-1 1 1,1-1-1,-1 1 1,0 0-1,0 0 1,0-1 0,-1 1-1,1 1 1,-1-1-1,0 0 1,0 1-1,0-1 1,0 1-1,0 0 1,0 0-1,-1 0 1,1 0-1,-1 1 1,1-1 0,-1 1-1,1 0 1,-2 0 38,-14-3-52,1 0 0,-1 2 0,0 0 0,0 1 0,-17 2 52,16-1-160,18 0 159,1 0 0,-1 0 0,1 1 0,-1-1 0,1 0 0,-1 0-1,1 1 1,-1-1 0,1 1 0,0-1 0,-1 1 0,1 0 0,0-1 0,-1 1-1,1 0 1,0 0 0,0 0 0,0 0 0,0 0 0,0 0 0,0 0-1,0 1 1,0-1 0,0 0 0,0 0 0,1 1 0,-1-1 0,1 1 0,-1-1-1,1 0 1,-1 1 1,0 6 59,-1-1 0,1 1-1,1-1 1,-1 1 0,2 6-59,-1-5 120,0-7-95,0-1 0,0 0 0,1 0 0,-1 0 0,0 0 0,1 0 0,-1 1 0,1-1 0,-1 0 0,1 0 0,-1 0 0,1 0 0,0 0 0,-1-1 0,1 1 1,0 0-1,0 0 0,0 0 0,0-1 0,0 1-25,28 14 378,-16-12-283,-1 0 0,1-1 0,-1 0 1,3 0-96,160-1 395,-97-1-2877,-77 0-1904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2.2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278 5 8148,'0'0'1440,"0"0"583,0 0 71,0 0-392,0 0-187,-16-2-69,9 1-1322,1 0-1,-1 0 0,0 1 0,1 0 1,-1 0-1,1 1 0,-1 0 0,1 0 1,-1 0-1,0 1-123,5-1 46,0 0-1,0 1 1,0-1-1,0 1 1,0-1 0,1 1-1,-1-1 1,0 1-1,1 0 1,-1 0 0,1 0-1,-1 0 1,0 1-46,-14 37 549,-10 48 841,3 1-1,-7 69-1389,-12 190 2068,21-5-552,16 30-1516,5-300 69,4 0 0,3 0 0,2-1-1,4 0 1,4 0 0,12 29-69,-24-84 2,15 48 17,18 34-19,-30-81 3,0-2 0,1 1-1,0-2 1,2 1 0,-1-1 0,2 0-1,0-1 1,1-1-3,-8-8-200,0-1 0,0 0 0,1 0 0,-1-1 0,1 1-1,0-1 1,0 0 0,0-1 0,0 0 0,2 1 200,4-3-4151,-5-8-2308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3.1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87 156 9540,'0'0'1748,"0"0"-513,0 0 22,0 0-145,-6 35-127,-19 117-281,6-11 650,1-15-408,11-95-811,4-21-66,0 0 1,1 1 0,1 0-1,-1 9-69,2-19 62,0-1 4,0-23 166,3-12-224,1 0 0,2 0-1,1 1 1,2 0-1,9-23-7,4-18 40,-12 36-22,9-33-29,3 1 1,3 1-1,9-15 11,-33 84-5,-1-1 0,1 1-1,-1-1 1,1 1-1,0 0 1,-1-1 0,1 1-1,0 0 1,0-1 0,0 1-1,0 0 1,0 0-1,0 0 1,1 0 0,-1 0-1,0 0 1,0 0-1,1 0 1,-1 0 0,1 1-1,-1-1 1,0 1 0,1-1-1,-1 1 1,1-1-1,-1 1 1,2 0 5,-1 1-5,-1-1 0,1 1 1,0 0-1,-1 0 0,1 0 0,-1 0 1,1 1-1,-1-1 0,1 0 0,-1 1 1,0-1-1,0 0 0,1 1 0,-1 0 0,0-1 1,0 1-1,-1 0 0,1-1 0,0 1 1,-1 0-1,1 2 5,28 82 638,-5 1 1,-1 14-639,5 17 249,-22-97-208,22 87 14,20 44-55,-48-151 7,0 0 0,0 0 1,0 0-1,1 0 0,-1-1 0,0 1 0,1 0 1,-1 0-1,0 0 0,1-1 0,-1 1 1,1 0-1,-1-1 0,1 1 0,-1 0 0,1-1 1,0 1-1,-1 0 0,1-1 0,0 1 0,-1-1 1,1 0-1,0 1 0,0-1 0,-1 1 1,1-1-1,0 0 0,0 0 0,0 1 0,0-1 1,-1 0-1,1 0 0,0 0 0,0 0 0,0 0 1,0 0-1,0 0 0,0 0 0,-1-1 1,2 1-9,0-1 10,1-1-1,-1 1 1,0-1-1,1 0 1,-1 0-1,0 0 1,0 0-1,0 0 1,0 0-1,-1-1 1,2-1-9,14-25 24,-1-1 1,-1 0 0,-2-1 0,-1-1 0,-2 0 0,-1 0 0,1-11-25,10-71-57,1-56 57,-6 46 27,-14 114-108,-1 7 42,0 0-1,0 1 1,0-1 0,0 0 0,1 0-1,-1 1 1,1-1 0,0 0 0,0 1 0,0-1-1,0 0 40,0 4-191,0 0-1,0 1 1,-1-1 0,1 0-1,0 0 1,-1 0-1,1 1 1,-1-1-1,0 0 1,1 0-1,-1 1 1,0-1-1,0 0 1,0 1 0,0-1-1,0 0 1,0 1-1,0-1 192,0 2-526,1 24-4242,-1-3-4575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3.6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1 199 10101,'0'0'2086,"0"0"-149,0 0-905,0 0-245,0 0-261,2 25-142,0 10-48,7 29-336,-9-62 12,0-1 1,1 0-1,-1 0 0,0 1 0,0-1 1,1 0-1,-1 0 0,1 0 0,-1 0 0,1 1 1,0-1-1,-1 0 0,1 0 0,0 0 1,0 0-1,0 0 0,0-1 0,0 1 0,-1 0 1,2 0-1,-1 0 0,0-1 0,0 1 1,0-1-1,0 1 0,0-1 0,0 1 0,1-1 1,-1 0-1,0 1 0,0-1 0,1 0 1,-1 0-1,0 0 0,0 0 0,1 0 0,-1 0 1,0 0-1,0-1 0,1 1 0,-1 0 1,1-1-13,7 0 121,-5 1-105,1 0 0,0 0 0,-1 0 0,1-1-1,-1 0 1,0 0 0,1 0 0,-1 0 0,0-1 0,1 0-1,-1 0 1,0 0 0,0 0 0,2-3-16,0 0 6,-1 0 0,-1 0 1,1 0-1,-1-1 0,0 0 0,0 1 0,0-2 0,-1 1 1,1-2-7,2-5 21,-1-1 0,0 1 0,-1-1 0,-1 0 0,0 0 0,-1-1 0,1-8-21,-2-12-43,-1 0 0,-3-21 43,3 55-5,0 0 0,0 0 0,0 0 0,0 1 0,0-1 1,0 0-1,-1 0 0,1 0 0,0 0 0,-1 0 0,1 0 0,-1 0 0,1 0 0,-1 1 0,1-1 0,-1 0 1,1 0-1,-1 1 0,0-1 0,1 0 0,-1 1 0,0-1 0,0 1 0,0-1 0,1 1 0,-1-1 1,0 1-1,0-1 5,-3 1-18,1-1 0,0 1 0,-1-1 0,1 1 1,-1 0-1,1 0 0,-2 1 18,-8-1-39,10 0 48,0 0 0,1 1 0,-1-1 0,0 0 0,1 1 0,-1 0 0,0 0 0,1 0 0,-1 0 0,1 0 1,-1 0-1,1 1 0,0-1 0,-1 1 0,1-1 0,0 1 0,0 0 0,0 0 0,1 0 0,-1 0 1,0 0-1,1 1 0,-1-1 0,1 0 0,0 1 0,0-1 0,0 1 0,0 0 0,0 0-9,-2 5-239,1 1-1,0-1 0,0 1 1,1-1-1,0 2 240,0 24-3633,1-27-441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3.9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10917,'0'0'1649,"0"0"-433,0 0 385,0 0-1105,0 0-304,0 0-32,0 150-96,15-121-32,6-10 49,1-2-162,3-11-607,-14-6-3138,-8 0-5026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4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 0 12230,'0'0'2838,"0"0"-114,0 0-720,0 0-953,0 0-470,4 25 308,-2-18-798,6 40 542,-1-1 0,-2 1 0,-3 19-633,-1 72 951,-2 173-411,-2-274-523,-2 1 0,-1-1-1,-2 0 1,-2-1 0,-10 26-17,1 0-654,-2 19 654,20-78-384,-2 13-153,2-2-4481,1-14-8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4.6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1 156 10357,'0'0'2545,"0"0"-1040,0 0-513,0 0-528,223-143-336,-162 133-48,-3 7-160,-11 3-976,-40 0-2546,-7 0-5234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1 297 8740,'0'0'2796,"0"0"-1009,0 0 41,0 0-299,0 0-321,13-1-247,-5 0-821,-1 0-35,1 1 0,0-2 0,-1 1 0,0-1 0,1 0 1,-1 0-1,0-1 0,0 0 0,0-1 0,0 1 0,3-4-105,9-7 347,0-2 0,-1 0 0,5-6-347,-15 13 49,-1 1 0,0-1-1,-1-1 1,0 1-1,0-1 1,-1 0 0,0-1-1,-1 0-48,-1 4 8,-1 1 10,1 0-1,-2 0 0,1 0 1,0 0-1,-1 0 0,-1 0 1,1 0-1,-1-4-17,0 9-85,0 1-19,0 5 72,0 218 442,0-220-408,0 1 0,1-1 0,-1 1 0,0-1 0,1 1 0,0-1 0,0 1 0,0-1-1,0 0 1,1 1 0,-1-1 0,1 0 0,0 0 0,0 0 0,0 0-2,0-1 6,0 0 0,0 0 0,0 0 0,1 0-1,-1-1 1,0 1 0,1-1 0,-1 0 0,1 0 0,-1 0 0,1 0 0,0 0 0,-1 0 0,1-1 0,0 1 0,0-1 0,-1 0 0,1 0 0,1 0-6,-1 0 7,-1 0 0,1 0 0,-1 0 0,1 0 0,-1 0 0,1-1 0,-1 0 0,0 1 0,1-1 0,-1 0 0,0 0 0,0 0 0,1 0 0,-1 0 0,0-1 0,0 1-1,0-1-6,1-2 7,1 0 0,-1 0 0,0-1-1,-1 1 1,1-1 0,-1 0-1,2-4-6,15-38-68,1-12 68,4-12-41,-8 34 41,-8 18-52,0 0 1,-2-1-1,0 0 52,-7 38 9,0 1 0,1-1 0,1 14-9,1 15 32,-3-14-2,0-15 6,1 0 0,1 0-1,0 0 1,1 0-1,2 3-35,-3-17 1,0 1 0,0-1 0,1 0 0,0 0 1,0 1-1,0-1 0,0 0 0,0-1 0,1 1 0,0 0 0,0-1 0,0 1 0,0-1 0,0 0 0,1 0 0,-1 0 0,1-1 1,0 1-1,0-1 0,0 0 0,0 0 0,2 0-1,14 1-1018,-12-3-1979,-4 0-1931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5.6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20 113 12310,'0'0'2334,"0"0"-608,0 0-752,0 0-363,0 0-206,-3 24 92,-9 80-180,9-68 54,2 0-1,1 13-370,1-9 686,1-68-579,1 0-1,1 1 0,2-4-106,-1 4-27,-1-1 0,-1 0 0,-1-3 27,-2-24-400,17 54 109,9-3 300,0-1 0,-1-1 1,1-1-1,5-4-9,-21 7 5,0 0 1,0-1-1,0-1 0,-1 1 1,0-1-1,0-1 0,-1 0 1,1 0-1,-1-1 1,-1 0-1,6-7-5,-10 13-180,-2 10-32,-1-7 217,0 38 229,-1 0 1,-1-1-1,-3 1 0,-1 0 0,-1-1-234,-4 1 227,1 1 0,3 0 0,1 0-1,2 0 1,1 6-227,8-44-3916,1-2-564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6.0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11 227 10485,'0'0'3697,"0"0"-1138,0 0-619,0 0-740,0 0-661,29-14-379,92-48-35,-108 56-102,-1-1 0,0 0 0,0-1 0,0 0 0,1-3-23,-9 7 5,-1 0-1,1 0 0,-1-1 0,0 0 0,0 1 0,0-1 0,-1 0 0,0 0 1,1-4-5,-1 4 17,-1-1 0,0 1 0,0-1 0,0 0 0,-1 1 0,0-1 0,0-2-17,0 3 17,-16 3 129,8 3-150,0-1-1,1 1 0,-1 0 1,1 1-1,0 0 1,-1 0-1,1 0 0,0 1 1,0 0-1,0 1 1,1 0-1,-1 0 0,-3 3 5,-1 1 79,1 1 0,0 1 0,1-1 0,0 1 0,1 1 0,0 0 0,-6 10-79,3-2 179,1 0-1,1 1 1,1 0 0,0 1 0,2 0 0,0 0 0,1 0 0,2 1 0,0-1-1,1 1-178,2 57 1686,0-77-1665,0 0-1,0 0 1,0 0-1,1 1 1,-1-1-1,1 0 0,-1 0 1,1 0-1,0 0 1,0 0-1,0 0 0,0 0 1,0 0-1,1 0 1,-1-1-1,0 1 0,1 0 1,-1-1-1,1 1 1,0-1-1,0 0 1,-1 1-1,1-1 0,0 0 1,0 0-1,0 0 1,0 0-1,0-1 0,0 1 1,0-1-1,1 1 1,-1-1-21,11 3 16,0-1 1,0-1-1,0 0 1,0-1-1,3-1-16,0 1 57,12 0-53,-9 1-152,-1-1-1,0 0 1,0-2-1,1 0 1,-1-1-1,0 0 1,16-7 148,-14 1-1512,-1 0 1,0-2 0,-1 0-1,15-12 1512,-31 22-638,0-1 0,0 0 1,0 0-1,0 0 0,0-1 0,-1 1 0,1 0 0,-1-1 0,1 0 638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6.4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 69 12294,'0'0'2515,"0"0"28,0 0-486,0 0-1310,0 0-400,11-2-153,34-10-60,-42 12-169,-1-1 0,0 0 0,1 0 0,-1-1 0,0 1 0,0 0 0,0-1 0,0 1 0,0-1 0,0 0 0,0 0 0,-1 1 0,1-1 0,-1 0 0,1-1 0,-1 1 0,0 0 0,1 0 0,-1 0 0,0-1 0,-1 1 0,1-1 0,0 1 0,-1-1 0,1 1 0,-1-1 0,0 0 35,0 2-120,-2 1 117,1 1 1,-1-1-1,0 1 0,0-1 0,0 0 0,0 0 0,1 0 0,-1 0 0,0 0 0,0 0 0,0 0 3,-19 1 24,14 3 37,1 0-1,-1 0 0,1 0 1,0 1-1,0 0 0,1 1 0,-1-1 1,1 1-1,0 0 0,1 0 1,-1 0-1,1 1 0,1 0 1,-1 0-1,1 0 0,0 0 0,1 0 1,0 0-1,0 1 0,0 3-60,1 56-2753,2-60-1268,2-6-1413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6.8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0 4482,'0'0'3380,"0"0"-322,0 0-494,0 0-617,0 0-346,2 6-150,3 15-77,-5-20-1320,0-1-1,0 0 1,0 1 0,1-1-1,-1 0 1,0 1 0,0-1-1,0 0 1,0 1 0,1-1-1,-1 0 1,0 1 0,0-1-1,1 0 1,-1 0 0,0 1-1,1-1 1,-1 0 0,0 0-1,1 0 1,-1 1 0,0-1-1,1 0 1,-1 0 0,0 0-1,1 0 1,-1 0 0,0 0-1,1 0 1,-1 0 0,1 0-1,-1 0 1,0 0-1,1 0 1,-1 0 0,1 0-1,-1 0 1,0 0 0,1 0-1,-1 0 1,0 0 0,1-1-1,-1 1 1,0 0 0,1 0-1,-1 0 1,0-1-54,12-9 141,-10 8-130,-2 2-9,1-1-1,-1 0 1,1 1 0,-1-1-1,1 1 1,-1-1-1,0 0 1,1 1 0,-1-1-1,0 0 1,0 1-1,1-1 1,-1 0-1,0 0 1,0 1 0,0-1-1,0 0 1,0 0-2,0 1 77,0 0 144,-3 0-206,0 1-1,0-1 1,-1 1-1,1 0 0,0 0 1,0 0-1,0 0 1,1 1-1,-1-1 0,0 1 1,0 0-1,1 0 0,-1 0 1,1 0-1,0 0 1,-1 1-1,1-1 0,0 0 1,0 1-1,1 0 1,-1 0-1,0-1 0,0 2-14,0 1-209,-5 12 246,5-2-3210,2-8-2841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8.0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26 274 9236,'0'0'3228,"0"0"-920,0 0-579,0 0-561,0 0-495,0-5-188,0-7-368,0 7-58,0 8 133,0 287 3578,0 166-2396,0-453-1350,0-4 14,-10-264 54,1 62-1911,3-145-803,6 339 2617,0 1-1,1-1 1,1 1 0,0-1-1,0 1 1,0 0 0,1-1 0,0 1-1,1 1 1,0-1 0,0 0-1,0 1 1,1 0 0,0 0 0,2-1 5,-3 3-23,1 0 0,0 0 0,0 1 0,1-1 0,-1 1-1,1 0 1,0 0 0,0 1 0,0 0 0,1 0 0,-1 1 0,1-1 0,0 1 0,-1 1 0,1-1 0,0 1 0,0 0 0,6 1 23,2-1-42,-2 1 17,0 0 0,0 1 0,0 0 0,0 0 0,12 4 25,-22-3-5,1-1 1,-1 0-1,1 1 1,-1-1-1,0 1 0,0 0 1,0 0-1,0 0 1,0 1-1,-1-1 1,1 1-1,0-1 1,-1 1-1,0 0 1,0 0-1,0 0 0,0 0 1,0 0-1,-1 1 1,1-1-1,-1 0 1,0 1-1,0 0 5,2 4-8,-1 0 0,-1 0 0,0 0 1,0 1-1,0-1 0,-1 0 0,0 0 0,-1 1 0,0-1 0,0 0 0,-1 0 0,0 0 1,0 0-1,-1 0 0,0-1 0,0 1 0,-1-1 0,0 0 0,0 1 0,-1-2 0,1 1 1,-2-1-1,1 1 0,-6 3 8,-24 21 123,-18 10-123,-18 16-414,65-54-2278,6-3-4026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8.5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92 11989,'0'0'2495,"0"0"-281,0 0-736,0 0-691,0 0-157,-4 14-67,3-7-508,-4 12 80,1 0 0,1 0 0,0 0 0,1 14-135,2-29 25,0 1 1,0 0 0,1 0-1,-1 0 1,1 0-1,0 0 1,1 0 0,-1-1-1,1 1 1,0 0 0,2 3-26,-2-5 3,0 0 0,0-1 0,1 0 1,-1 1-1,0-1 0,1 0 1,0 0-1,-1-1 0,1 1 0,0 0 1,0-1-1,0 0 0,0 0 1,0 0-1,0 0 0,0 0 0,1 0 1,-1-1-1,1 1-3,1-1 21,-1 1 0,1 0 0,0-1 0,0 0 0,-1 0 0,1 0 0,0-1 0,-1 0 0,1 0 0,0 0 0,3-2-21,-5 2 9,0-1 0,0 0 0,0 0 0,0 0 0,0 0 0,-1-1 0,1 1 0,-1-1 1,0 1-1,0-1 0,0 0 0,0 0 0,0 0 0,-1 0 0,1 0 0,0-2-9,4-10-69,-1-1 0,0 0 0,-1 0 0,0 0 0,-2 0 0,1-6 69,0-26-3607,-3-22 3607,0 43-1910,0 27 1892,0 0 0,0 0 0,0 0 0,0-1 0,0 1 0,0 0 0,0 0 0,0 0 0,0 0-1,0 0 1,0-1 0,0 1 0,0 0 0,0 0 0,0 0 0,0 0 0,0 0 0,0 0-1,0-1 1,0 1 0,-1 0 0,1 0 0,0 0 0,0 0 0,0 0 0,0 0 0,0 0 0,0 0-1,0-1 1,-1 1 0,1 0 0,0 0 0,0 0 0,0 0 0,0 0 0,0 0 0,-1 0 0,1 0-1,0 0 1,0 0 0,0 0 0,0 0 0,0 0 0,-1 0 0,1 0 0,0 0 0,0 0-1,0 0 1,0 0 0,0 0 0,0 0 0,-1 1 0,1-1 0,0 0 0,0 0 0,0 0 18,-6-1-154,1 1 1,-1 0-1,1 1 1,0-1 0,-1 1-1,1 0 1,-1 0-1,1 0 1,0 1 0,0 0-1,0 0 1,0 0-1,0 1 1,0 0 0,1 0-1,-1 0 1,1 0-1,0 1 1,0-1 0,0 1-1,0 0 1,0 2 153,-5 8-4685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8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0 1 5603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9.2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0 182 5603,'69'-7'3641,"48"3"-3641,-115 4 97,1 0-1,-1 1 1,0-1-1,0 0 1,0 0-1,0 1 1,0 0-1,0-1 1,0 1-1,0 0 1,0 0-1,0 0 1,0 0-1,0 0 1,0 0-97,-2 0 68,1 0 0,0 0-1,-1 0 1,1 0 0,-1 0 0,0 0 0,1 0 0,-1 0 0,0 0-1,0 0 1,1 0 0,-1 0 0,0 0 0,0 0 0,0 0 0,0 0-1,0 0-67,0-1 0,0 176 3047,0-173-3042,0-1-1,0 1 1,1-1 0,-1 1-1,1-1 1,-1 0 0,1 1-1,0-1 1,0 0 0,0 0-1,1 1 1,-1-1 0,0 0-1,1 0 1,-1 0-1,2 0-3,-2-1 8,0 0 1,0 0 0,0 0-1,0 0 1,1 0 0,-1-1-1,0 1 1,1 0 0,-1-1 0,0 1-1,1-1 1,-1 0 0,0 1-1,1-1 1,-1 0 0,1 0-1,-1 0 1,0 0 0,1 0 0,-1 0-1,1 0 1,-1 0 0,0-1-1,1 1 1,-1 0 0,1-1 0,-1 0-1,0 1 1,0-1 0,1 0-10,1-1 16,-1 0-1,1 1 1,-1-2 0,0 1 0,0 0 0,1 0 0,-2-1 0,1 1 0,0-1 0,0 0 0,-1 1-1,1-2-15,14-38 24,-11 29-28,19-54-768,4 2-1,2 0 0,31-45 773,-54 101-63,-6 8 125,-1 1 0,1-1 0,0 0 1,-1 0-1,1 1 0,-1-1 0,1 0 0,-1 0 1,1 1-1,-1-1 0,0 0 0,1 0 0,-1 0 1,0 0-1,0 0 0,0 0 0,1 0 1,-1 0-63,0 0 864,0 1-299,0 0-284,0 18-39,0 325 4147,0-341-6302,0-2-2379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0 168 9268,'0'0'3610,"0"0"-694,0 0-707,0 0-934,0 0-258,0 0-369,6 24-427,2 12 100,10 26-321,-18-61 4,0 0 0,1 1 1,-1-1-1,1 0 1,-1 1-1,1-1 1,0 0-1,-1 1 1,1-1-1,0 0 1,0 0-1,0 0 1,0 0-1,0 0 1,0 0-1,0 0 1,0 0-1,0 0 1,1-1-1,-1 1 1,0 0-1,1-1 1,-1 1-1,0-1 1,1 1-1,-1-1 0,1 0 1,-1 0-1,0 0 1,1 1-1,-1-1 1,1 0-1,-1-1 1,1 1-1,-1 0 1,0 0-1,1-1 1,-1 1-5,9-1 27,-2 1-2,1 0 1,-1 0-1,0-1 1,1 0 0,-1-1-1,8-2-25,-11 2 2,-1 0 1,1-1-1,-1 1 0,0-1 1,0 0-1,0 0 1,0 0-1,0-1 0,0 0 1,-1 1-1,0-1 0,1-2-2,4-4-14,-1 0-1,-1-1 1,0 0-1,0 0 1,-1-1-1,0 1 1,-1-1-1,-1 0 1,2-10 14,0-7-1229,-2 0 0,-1-1 0,-2-16 1229,0 46-12,0 0-1,0 0 1,0 0 0,0 0 0,0-1 0,0 1 0,0 0 0,0 0 0,0 0 0,0-1 0,0 1 0,0 0 0,0 0 0,0 0 0,0 0 0,0-1 0,0 1 0,0 0-1,0 0 1,0 0 0,0 0 0,-1 0 0,1-1 0,0 1 0,0 0 0,0 0 0,0 0 0,0 0 0,0 0 0,-1 0 0,1-1 0,0 1 0,0 0 0,0 0-1,0 0 1,-1 0 0,1 0 0,0 0 0,0 0 0,0 0 0,0 0 0,-1 0 0,1 0 0,0 0 0,0 0 0,0 0 0,0 0 0,-1 0 12,-13-1-9,0 0 1,-1 0 0,1 2-1,-6 0 9,14 0-19,0 0-1,0 0 1,0 1-1,0-1 1,1 1-1,-1 1 1,0-1-1,1 1 1,-1 0-1,1 0 1,-4 4 19,-3 1-230,-11 12-424,14-5-3273,9-5-1742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9.9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11397,'0'0'2577,"0"0"209,0 0-225,0 0-1249,0 162-255,0-123-993,0-10 0,0-6 48,14-7-96,4-3 0,0-6 0,8-7-16,-19 0-3730,0 0-1792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30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 1 12470,'0'0'2387,"0"0"-476,0 0-850,0 0-562,0 0 94,10 14 621,-7-8-1109,3 1-8,-1 1-1,0 1 1,0-1-1,-1 1 1,0-1-1,-1 1 1,0 0-1,0 1 1,-1-1 0,0 0-1,-1 1 1,0-1-1,0 4-96,-1 40 541,-2 104 751,0-123-956,-2-1 0,-1 1 0,-7 19-336,-18 46 373,-5-1-1,-30 58-372,64-152 2,-11 9 4,11-12 26,1-1 21,-1-8-29,1 1 0,0-1-1,0 0 1,1 0 0,0 1 0,1-1-1,0 0 1,0 1 0,0 0-1,1-1 1,0 1 0,1 0 0,0 0-1,0 1 1,0-1 0,1 0-24,12-15-114,1 1 1,1 1-1,18-14 114,-32 29-23,24-24-165,-15 14 110,1 1 1,1 0 0,0 1 0,0 1 0,1 0 0,1 1 0,11-5 77,-23 14 1,1 0-1,0 1 1,0-1 0,-1 1-1,1 0 1,0 1 0,3 0-1,-8-1-5,1 1 1,0 0-1,-1 0 1,1 1-1,0-1 1,-1 1-1,1-1 1,-1 1-1,1 0 1,-1 0-1,1 0 1,-1 0-1,1 0 1,-1 0-1,0 1 1,0-1-1,0 1 1,0 0-1,0-1 0,1 2 5,0 4-1,1-1 0,-1 1-1,0 0 1,-1 0-1,0 0 1,0 0-1,-1 0 1,1 0 0,-2 1-1,1 1 2,0 23 1,-2 27-1,0-16-5,1-38 9,1 0 0,-1 1-1,-1-1 1,1 1 0,-1-1 0,0 0 0,0 0 0,-1 1 0,0-1-1,0 0 1,0 0 0,0 0 0,-1-1 0,1 1 0,-1-1-1,-1 1 1,1-1 0,0 0 0,-1 0 0,0 0 0,0-1 0,0 1-1,-1-1 1,1 0 0,-1 0 0,1-1 0,-4 2-4,-6 3 71,-1 0 0,0-1 0,0 0 1,0-2-1,0 0 0,-1 0 0,0-2 0,0 1-71,-33 1-1426,-44-2 1426,81-3-4554,5-2-2123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49.0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180 546 4018,'0'0'5285,"0"0"-2372,0 0-1288,0 0-806,0 0-227,27-10-229,87-35-173,-90 35-152,-1 0 1,-1-2-1,0 0 1,0-1-1,-1-2 1,19-16-39,-26 17 15,0 0-1,-1-1 1,0 0 0,-1-1 0,-1-1-1,-1 0 1,0 0 0,0-2-15,-4 4-137,-1-1 0,0 0 1,0 0-1,-2 0 0,0 0 0,-1 0 1,-1-1-1,0 1 0,-1-1 0,-1 1 0,-1-8 137,1 22-84,1 0 0,0 0 0,-1 0 0,0 1 0,1-1 0,-1 0 1,0 0-1,0 1 0,0-1 0,0 1 0,0-1 0,0 1 0,-1-1 0,1 1 0,0 0 0,-1-1 0,1 1 0,-1 0 0,1 0 0,-1 0 0,0 0 0,1 0 0,-1 1 0,0-1 0,0 0 0,0 1 0,-1-1 84,-5-1-98,-1 1 1,0 0-1,0 0 0,0 1 1,-2 0 97,8 0-51,-6 0 14,-9 0-8,-1 0 0,0 2 0,0 0 45,12-1 3,1 1 0,-1 0 0,0 0 0,1 1 0,-1-1 0,1 1 0,0 1 1,0-1-1,-5 5-3,-14 12 579,0 1 1,2 2-1,0 0 1,2 1-1,0 2 0,2 0 1,1 1-1,1 0 1,0 5-580,-23 48 2975,5 2 0,-16 55-2975,40-106 344,2 0 1,0 0 0,3 1-1,1 0 1,1 0-1,0 32-344,4-59 12,0 0-1,0 0 0,1 0 0,-1 0 0,1 0 0,0-1 0,1 1 0,-1 0 0,1-1 1,0 1-1,0-1 0,2 4-11,-1-5 9,-1 0 0,1 0 0,0 0 0,0 0 0,0-1 0,0 1-1,1-1 1,-1 0 0,1 0 0,-1 0 0,1 0 0,0-1 0,-1 1 0,5 0-9,11 2-123,-1-1 0,1 0 0,0-2 0,-1 0 0,1-1 0,9-2 123,18 1-3682,-30 1-1657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49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 1 10789,'0'0'2871,"0"0"-409,0 0-891,0 0-744,0 0 118,0 0 962,-4 26-853,-16 88-197,14-87-323,-1 0 0,-2 0 1,-5 8-535,-8 29 542,21-58-475,2-5-6297,-1-1 411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0.0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29 12822,'0'0'2406,"0"0"67,0 0-931,1-2-893,0 0-626,0 1 1,0 0 0,0 0-1,1 1 1,-1-1 0,0 0-1,0 0 1,0 0 0,1 1 0,-1-1-1,0 1 1,1-1 0,-1 1-1,1-1 1,-1 1 0,1 0-1,-1 0 1,0 0 0,1 0-1,-1 0-23,39 0-922,-23 1-716,-16-2 1615,-1 1 0,0-1-1,0 0 1,0 1-1,1-1 1,-1 0 0,0 1-1,0-1 1,0 0-1,0 0 1,0 1-1,0-1 1,-1 0 0,1 1-1,0-1 1,0 0-1,0 1 1,-1-1 23,-16 0 236,10 0 25,1 1-1,-1 0 0,1 0 0,-1 0 1,-5 2-261,10-1 29,1-1 0,0 0 0,-1 1 1,1-1-1,0 1 0,0-1 0,-1 1 0,1 0 1,0-1-1,0 1 0,0 0 0,0 0 1,0 0-1,0 0 0,0 0 0,0 0 0,1 0 1,-1 0-1,0 0 0,0 1 0,1-1 1,-1 0-1,1 0 0,-1 1 0,1-1 0,0 0 1,-1 1-1,1-1 0,0 2-29,-1 21-2377,1-20-2721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0.4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59 127 10885,'0'0'3265,"0"0"-746,0 0-291,0 0-862,0 0-803,-10 22-251,-31 68 37,40-87-322,-1 0 0,1 0 0,0 0 0,0 1 0,1-1 0,-1 0 0,1 1 0,-1-1 0,1 1-27,0-3 5,0 0-1,0 0 1,1 0 0,-1 0-1,0 0 1,0 0 0,1-1-1,-1 1 1,0 0 0,1 0 0,-1-1-1,1 1 1,-1 0 0,1 0-1,-1-1 1,1 1 0,-1 0-1,1-1 1,0 1 0,-1-1-1,1 1-4,2 0 3,0 0 0,0 0-1,0 0 1,-1-1-1,1 1 1,0-1 0,0 0-1,0 0 1,0 0 0,0 0-1,0 0 1,1-1-3,8 1 33,15 0 21,-9 1-53,0-2 0,0 0 1,12-2-2,-24 2-182,0-1 0,0 1 0,0-1 0,0 0 1,-1-1-1,1 0 0,0 0 0,-1 0 0,0 0 1,0-1-1,0 0 0,3-2 182,0-3-424,0 1 1,-1-1-1,1 0 1,-2 0-1,1-1 1,-2 1-1,1-2 0,-1 1 1,3-10 423,-3 4-314,-1 1-1,-1-1 1,0 1-1,-1-1 1,-1 0-1,0-14 315,-1 29-5,0 0 0,-1 0 0,1 0 0,0 0 0,0 0 0,-1 0 0,1 0 0,-1 0 0,1 0 0,-1 0 0,1 0 0,-1 0 0,0 1 0,1-1 0,-1 0 0,0 0 0,0 1 0,0-1 0,1 0 0,-1 1 0,0-1 0,0 1 0,0-1 0,0 1 0,0 0 0,0-1 0,0 1 0,0 0 0,0 0 0,0-1 0,0 1 0,-1 0 5,-42-2-60,32 3 56,6-2 4,-1 1 0,1 0-1,0 1 1,-1-1 0,1 1-1,0 0 1,0 1 0,0 0-1,0 0 1,0 0 0,0 0-1,0 1 1,0 0 0,1 1-1,0-1 1,0 1 0,0 0-1,0 0 1,0 0 0,1 1-1,0 0 1,0 0 0,0 0-1,-3 5 1,3-3-75,2-5 18,1-1 0,0 1-1,0 0 1,0 0 0,0 0-1,0 0 1,0 0 0,1 0-1,-1 0 1,1 0 0,-1 0-1,1 0 1,0 1 0,0 0 57,0 4-3997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0.8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170 1 11397,'0'0'3455,"0"0"-224,0 0-611,-8 32-1059,-27 105-412,-12 12 404,28-85-1317,-23 95 1063,36-125-2847,0 0-1,3 0 0,0 29 1549,3-62-4479,0-1-2268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1.5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1 234 10229,'0'0'2985,"0"0"-795,0 0-274,0 0-1302,0 0-433,0 0 78,6 4 194,1-1-387,0 0-1,0-1 1,1 1 0,-1-2-1,1 1 1,-1-1-1,3 0-65,-5 0 14,-1-1 0,1 1-1,-1-1 1,1 0 0,-1-1-1,1 1 1,-1-1 0,0 0-1,1 0 1,-1-1 0,0 1 0,1-1-1,-1 0 1,0 0 0,1-1-14,3-4-93,1 0 1,-1-1-1,0 0 1,-1-1-1,0 1 0,0-2 1,2-4 92,10-17-325,8-24 325,3-3 82,-29 57 331,-1 1 369,0 2-166,-1 10-372,-1 1 0,0-1 0,0 1 0,-1-1-1,-1 0 1,-1 2-244,0 4 173,0-1 0,-2 16-173,4-4 45,2-1 1,1 13-46,0-23 2,0-17-12,0-1-1,1 0 1,-1 1-1,1-1 0,-1 1 1,0-1-1,1 0 1,-1 0-1,1 1 1,-1-1-1,0 0 0,1 0 1,-1 1-1,1-1 1,-1 0-1,1 0 0,-1 0 1,1 0-1,-1 0 1,1 0-1,-1 0 1,1 0-1,-1 0 0,1 0 1,0 0-1,-1 0 1,1 0-1,-1 0 1,0 0-1,1 0 11,-1 0-62,4-1-51,0 1-1,0-1 0,-1 1 0,1-1 0,0 0 0,-1-1 0,1 1 0,-1-1 1,1 1-1,-1-1 0,0 0 0,1 0 0,-1-1 0,0 1 0,0 0 1,-1-1-1,1 0 0,-1 0 0,3-2 114,5-9-329,-1-1-1,0 0 1,-1 0-1,0 0 330,3-8-395,10-14-519,-4 7-301,-1-1 1,4-15 1214,-15 22 1526,-5 24 0,0 0-557,-1 11 172,-20 63-57,13-48-889,0 1-1,-1 16-194,3 27 94,5-39-5825,1-31-2908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1.9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98 205 10725,'0'0'2054,"0"0"-528,0 0-80,0 0-1014,0 0-119,7-1-63,14-2-122,-14 3-96,1-1 0,-1 1 0,0-2-1,1 1 1,-1-1 0,0 0 0,0 0 0,0-1-1,0 0 1,-1-1 0,6-3-32,-5 2 3,-1-1 0,-1-1 0,1 1 0,-1-1 0,0 0 0,-1 0 0,1-1-1,-2 1 1,1-1 0,-1 0 0,0 0 0,0 0 0,-1 0 0,0 0 0,-1-1 0,0 1 0,0-1 0,-1 1 0,0-6-3,0 14 0,0 0 9,0 0-1,0-1 1,0 1-1,0 0 1,0-1 0,0 1-1,0 0 1,0 0-1,0-1 1,0 1 0,0 0-1,0-1 1,0 1-1,-1 0 1,1 0 0,0-1-1,0 1 1,0 0 0,0 0-1,-1-1 1,1 1-1,0 0 1,0 0 0,0-1-1,-1 1 1,1 0-1,0 0 1,0 0 0,-1 0-1,1 0 1,0-1 0,0 1-1,-1 0 1,1 0-1,0 0-8,-9-2 218,1-1-1,-1 2 1,1-1-1,-1 1 1,0 0-1,1 1 0,-1 0 1,-5 1-218,7 0 202,-1-1-1,1 1 1,0 1 0,0-1 0,0 1 0,0 1-1,0-1 1,1 1 0,-1 0 0,1 1 0,-2 0-202,0 3 159,-1 1 1,1-1 0,1 1 0,0 1 0,0-1-1,0 1 1,1 1 0,0-1 0,1 1 0,0 0 0,1 0-1,0 0 1,-2 10-160,0 4 203,1 1-1,1 0 0,1 1 1,1-1-1,2 16-202,0-39 5,0 0-1,0 0 1,0 0 0,1 0 0,-1 0 0,1 0-1,-1 0 1,1-1 0,0 1 0,-1 0-1,1 0 1,0 0 0,0-1 0,0 1-1,1 0 1,-1-1 0,0 1 0,1-1-1,-1 0 1,1 1 0,-1-1 0,1 0-1,-1 0 1,1 0 0,0 0 0,0 0 0,0 0-1,-1-1 1,1 1 0,0-1 0,2 1-5,7 1 19,0 0 1,1-1-1,-1 0 1,1-1 0,3 0-20,-2 0-6,88-1-1861,-77-3-1783,-9-7-1889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9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440 0 9620,'0'0'2871,"0"0"-465,0 0-847,0 0-682,0 0-316,9 13 455,6 10-272,-1 1-1,-1 1 1,-1 1 0,5 16-744,4 30 1288,-2 1 0,-4 1 0,5 72-1288,4 226 2149,-16 598-626,-9-917-1446,-2-1 0,-3 0-1,-2-1 1,-12 40-77,10-56 35,-1 0 1,-2-1-1,-2-1 1,0 0-1,-3-1 1,-1-1-1,-5 7-35,1-9-35,0-1-1,-2-1 0,-1 0 0,-1-2 1,-1-2-1,-2 0 0,0-2 0,-1-1 1,-1-2-1,-21 9 36,47-24-115,-109 50-4732,100-49-569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26.2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141 250 6947,'-141'-250'0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6.1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52 4930,'0'0'1324,"0"0"423,0 0 262,0 0-344,0 0-513,0 0-167,1-2-76,4-7-20,-4 7-193,-1 2-120,0 0 51,0 0 158,0 0 162,0 0 61,0 0-141,0 0-152,0 0-53,0 0-83,0 0-548,0 0 1,1-1-1,-1 1 0,0 0 1,0 0-1,0-1 0,1 1 1,-1 0-1,0 0 0,0-1 1,1 1-1,-1 0 0,0 0 1,0 0-1,1 0 0,-1-1 1,0 1-1,1 0 0,-1 0 1,0 0-1,1 0 1,-1 0-1,0 0 0,0 0 1,1 0-1,-1 0 0,0 0 1,1 0-1,-1 0 0,0 0 1,1 0-1,-1 0 0,0 0 1,1 1-1,-1-1 0,0 0-31,164-6-2,60-14 2,-129 13-1524,42 4 1524,-136 3-1440,-1 0-377,0 0-752,-2 0-1158,-7 0-462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6.4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0 13126,'0'0'910,"0"0"357,0 0 598,0 0-513,0 0-551,-2 2-428,2-2-362,-1 0 0,1 0-1,0 0 1,-1 1-1,1-1 1,-1 0 0,1 0-1,0 1 1,-1-1-1,1 0 1,0 0 0,0 1-1,-1-1 1,1 0-1,0 1 1,0-1 0,-1 1-1,1-1 1,0 0 0,0 1-1,0-1 1,0 0-1,-1 1 1,1-1 0,0 1-1,0-1 1,0 1-1,0-1 1,0 0 0,0 1-1,0-1 1,0 1-1,0-1 1,0 1 0,1-1-1,-1 0 1,0 1-1,0-1 1,0 1 0,0-1-1,1 0 1,-1 1 0,0-1-1,0 0 1,1 1-1,-1-1 1,0 0 0,1 0-1,-1 1 1,0-1-1,1 0 1,-1 0 0,0 1-1,1-1 1,-1 0-1,0 0 1,1 0 0,-1 0-1,1 1 1,-1-1-1,1 0 1,-1 0 0,1 0-11,34 5 189,-30-5-158,130 6 698,18-7-729,-36-1-3032,-116 3 218,-1 2-1335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6.9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34 13878,'0'0'1817,"0"0"-1134,0 0 382,0 0 800,0 0-854,2 32-550,5 104-18,-6-127-350,0 1 1,1 0-1,0 0 0,1-1 1,0 1-1,0-1 0,1 0 1,2 4-94,-1-5 59,0-1-1,1 0 1,-1 1 0,2-2 0,-1 1-1,3 1-58,-4-3 29,1 0 0,0-1 0,1 1-1,-1-1 1,1 0 0,0-1 0,0 1 0,0-1-1,0-1 1,1 1 0,-1-1 0,2 0-29,12 1 34,1-1 0,0-1 0,15 0-34,-29-1 6,0-1 0,-1 0 0,1 0 0,0 0-1,0-1 1,0 0 0,-1 0 0,1-1 0,-1 0-1,0 0 1,0-1 0,0 0 0,0 0 0,-1-1-1,1 0 1,-1 0 0,0 0 0,-1-1 0,1 0-1,-1 0 1,-1 0 0,1-1 0,-1 0-6,4-4-57,-1-1 1,-1-1-1,0 1 1,-1-1-1,-1 0 1,0 0-1,0-1 1,-1 1-1,-1-3 57,3-23-749,-3 0-1,-2-21 750,0 52-126,0 7 119,0 0-1,0 0 1,0 0 0,0-1 0,0 1 0,0 0 0,-1 0 0,1 0 0,0 0 0,-1 0 0,1 0 0,-1 0 0,1 0 0,-1 0 0,0 0 0,1 0 0,-1 0 0,0 0 0,0 1 0,1-1 0,-1 0 0,0 0 0,0 1 0,0-1 0,0 1 0,0-1 0,0 1 0,0-1 0,0 1 0,0-1 0,0 1 0,0 0 0,-1 0 7,-5-1 36,1 0 0,-1 0 0,0 1 0,0 0 0,-4 1-36,-8 0 76,0 0-46,1 1 0,-1 0 1,1 1-1,0 1 1,0 1-1,0 1 1,1 0-1,-6 4-30,-4 3-5,0 1 0,1 1 1,1 1-1,-18 16 5,35-26 74,0 0 0,0 1 0,1 0 0,0 1 0,0 0 0,1 0-74,-8 21-1032,9 6-4730,5-35-3111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8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10661,'0'0'1659,"0"0"-610,0 0 359,0 0 289,0 0-632,0 0-524,0 2 754,13-1-1077,153-1 183,45 1-343,-71-2-6218,-140 1 2016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9.3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0 10629,'0'0'830,"0"0"-137,0 0 951,0 0 132,0 0-775,-1 1-966,1-1 1,0 1-1,0-1 0,-1 0 1,1 1-1,0-1 0,0 1 1,0-1-1,0 1 0,0-1 1,0 1-1,-1-1 0,1 1 1,0-1-1,1 1 1,-1-1-1,0 1 0,0-1 1,0 1-1,0-1 0,0 0 1,0 1-1,1-1 0,-1 1-35,1 0 32,-1 0 0,1-1 0,0 1 0,0 0 0,0-1-1,0 1 1,0-1 0,0 1 0,0-1 0,0 0 0,0 1-1,0-1 1,0 0 0,0 0 0,0 1 0,1-1-32,33 4 526,1 0 1,0-3-1,-1-1 1,2-2-527,26 1 116,139 1 175,-115 0-6947,-87 0 856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9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321 93 13510,'0'0'2249,"0"0"-1424,0 0 252,0 0 412,0 0-104,-12 35-558,-39 111-283,47-137-468,1 0-1,0 0 1,1 1-1,0 0 0,1-1 1,0 1-1,0 0 1,1 9-76,1-1 180,-1-14-162,0 1-1,0-1 0,0 1 0,1-1 0,0 1 1,0-1-1,0 1 0,0-1 0,1 0 0,0 3-17,0-5 17,0 1-1,0-1 1,0 1-1,0-1 1,0 0-1,0 0 1,1 0-1,-1 0 0,1 0 1,-1 0-1,1-1 1,0 1-1,0-1 1,0 0-1,0 0-16,15 5 9,1-1 0,0-1 0,0-1 0,0-1 0,0 0 0,1-2 0,-1 0 0,1-1-9,9 1-2,-21 0-13,1-1 0,0 1 1,0-2-1,-1 1 0,1-1 1,-1 0-1,1-1 0,-1 0 1,0 0-1,0-1 0,0 0 1,-1-1-1,1 1 0,-1-2 1,0 1-1,0-1 0,-1 0 0,0 0 1,0 0-1,0-1 0,-1 0 1,4-6 14,-3 2-95,-1 1 0,0-1 1,-1-1-1,0 1 0,0-1 1,-2 1-1,1-1 0,-1 0 1,-1 0-1,0-8 95,-1 11-114,0 0 0,0 0 0,-1 0 0,0 0 0,-1 0 0,1 1 0,-2-1 0,1 0 0,-2 1 0,1-1 0,-1 1 0,0 0 0,0 0 0,-5-4 114,0 1-121,0 1 0,-1 0-1,-1 1 1,0 0-1,0 1 1,0 0 0,-1 1-1,-1 0 1,1 1-1,-1 0 1,0 1 0,0 0-1,0 1 1,-7 0 121,-11-2 22,1 1-1,-1 2 1,0 1 0,0 2 0,0 1 0,-3 1-22,19 0 127,0 1 1,1 0 0,-1 1 0,1 0-1,0 1 1,0 1 0,1 0 0,0 1-1,0 0 1,0 1 0,1 1 0,0 0-1,1 0 1,0 1 0,0 1-1,1 0 1,0 0-128,6-6 7,0 0 0,0 1-1,1-1 1,-1 1 0,1 0 0,1 0-1,-1 0 1,-1 5-7,0 16-2890,4-16-2464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57.4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 26 8932,'0'0'1182,"0"0"464,0 0-229,0 0-43,0 0-331,0 0-296,-4-11 891,4 15-1525,1 1 1,0-1-1,0 0 0,0 1 1,0-1-1,1 0 0,-1 0 1,1 0-1,0 0 1,1 1-114,29 43 783,-11-18-512,15 33 64,-2 1 1,-3 1 0,-3 2 0,-3 1-1,-3 1 1,-3 1 0,6 49-336,-18-80-28,2 14 313,8 22-285,-13-60-13,1 0 0,0-1 1,1 0-1,1 0 0,0-1 1,1 1-1,3 2 13,-11-16-2,0 1 0,1-1 0,-1 0 0,0 1 0,1-1-1,-1 1 1,0-1 0,1 0 0,-1 1 0,1-1 0,-1 0 0,1 0 0,-1 1 0,0-1 0,1 0-1,-1 0 1,1 0 0,-1 1 0,1-1 0,-1 0 0,1 0 0,0 0 0,-1 0 0,1 0 0,-1 0-1,1 0 1,-1 0 0,1 0 0,-1 0 0,1-1 0,-1 1 0,1 0 0,-1 0 0,1 0 0,-1-1-1,0 1 1,1 0 0,-1 0 0,1-1 0,-1 1 0,1 0 0,-1-1 0,0 1 0,1-1-1,-1 1 1,0 0 0,0-1 0,1 1 0,-1-1 2,17-27-68,-14 21 68,48-96-136,-4-1-1,13-55 137,58-224 15,-94 270-61,-4 20 102,-15 78-302,-3 18-1555,-1 28-3157,-1-23 3738,0 17-3969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58.1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8 222 10309,'0'0'2604,"0"0"-1577,0 0 120,0 0 339,0 0-723,0 7-344,-7 142 2982,7-149-3393,0 1 0,1 0 0,-1-1 0,0 1 0,1 0 1,-1-1-1,1 1 0,-1-1 0,0 1 0,1-1 0,-1 1 0,1-1 0,0 0 0,-1 1 0,1-1 0,-1 1 0,1-1 0,0 0 0,-1 0 0,1 1 0,-1-1 0,1 0 0,0 0 0,-1 0 0,1 0 0,0 0 0,0 0 0,-1 0 0,1 0 0,0 0 0,0 0-8,31 0 98,-21 0-79,-4-1-16,-1 1 1,1-1-1,-1 0 1,0-1-1,1 0 1,-1 0-1,0 0 1,0 0-1,0-1 1,-1 0-1,1 0 1,0-1-1,-1 0 1,0 0-1,4-4-3,7-7-175,-1-1 0,-1-1 0,-1 0 0,2-4 175,-7 9-116,0 0 0,-1-1 1,-1 0-1,0 0 0,0 0 1,-1-1-1,2-13 116,-2 4-334,-2 0 0,0 0 1,-1 0-1,-2-12 334,1 31-61,-1 4 60,0 0-1,0-1 0,0 1 1,0 0-1,0-1 0,0 1 1,0 0-1,0-1 0,0 1 1,0 0-1,0-1 0,0 1 0,0 0 1,0-1-1,0 1 0,0 0 1,0-1-1,0 1 0,0 0 1,0-1-1,-1 1 0,1 0 1,0 0-1,0-1 0,0 1 1,0 0-1,-1-1 0,1 1 1,0 0-1,0 0 0,-1 0 0,1-1 1,0 1-1,-1 0 0,1 0 1,0 0-1,0 0 0,-1-1 1,1 1-1,0 0 0,-1 0 1,1 0-1,0 0 0,-1 0 1,1 0-1,0 0 0,-1 0 1,1 0-1,0 0 0,-1 0 1,1 0-1,0 0 0,-1 0 2,-10 0 14,-1 0-1,1 0 1,-1 1 0,1 1-1,-1-1 1,1 2-1,0 0 1,0 0-1,0 1 1,1 0 0,-4 3-14,7-4-213,-7 5 400,1 0-1,0 1 0,-7 5-186,18-12-218,-1 0 0,1 0 1,-1 1-1,1-1 0,0 1 1,-1-1-1,1 1 0,1 0 1,-1 0-1,0 0 0,1 0 0,-1 0 1,1 0-1,0 1 0,0-1 1,0 0-1,1 0 0,-1 4 218,1-4-4463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00.3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0 12038,'0'0'1320,"0"0"-282,0 0 157,0 0-202,0 0-631,-2 1-234,1 0-107,0-1 0,1 1 0,-1 0 0,0 0 0,0 0 0,1 0 0,-1 0 0,0 0 0,1 0 0,-1 0 0,1 0 0,-1 0 0,1 0 0,0 0 0,-1 0 0,1 1 0,0-1 0,0 0 0,0 0 0,0 0 0,0 0 0,0 2-21,1 36 520,-1-26-301,3 53 1112,9 54-1331,1 6 400,-12-65-23,1-61-351,-2 0-37,0 0 0,1 0-1,-1 0 1,0 1-1,1-1 1,-1 0 0,0 0-1,0 0 1,1 0-1,-1 0 1,0 0 0,1 0-1,-1-1 1,0 1-1,1 0 1,-1 0 0,0 0-1,1 0 1,-1 0 0,0 0-1,0-1 1,1 1-1,-1 0 1,0 0 0,0 0-1,1 0 1,-1-1-1,0 1 1,0 0 0,0 0-1,1-1 1,-1 1-1,0 0 1,0-1 0,0 1-1,0 0 1,0-1 11,16-45-984,-9 22 676,1 1-1,8-15 309,24-35-1190,2 1 0,4 2 0,8-5 1190,-45 65 255,-5 9 612,-1 19 164,-2-14-1215,2 347 4450,-3-214-3689,-1-135-575,1-1 1,0 1-1,0-1 1,0 1-1,0-1 1,0 1-1,0-1 1,1 1-1,-1-1 1,0 1-1,1-1 0,-1 1 1,1-1-1,0 0 1,-1 1-1,1-1 1,0 0-1,0 0 1,0 1-1,0-1 1,0 0-1,0 0 1,0 0-3,2 0-45,0 0 1,0 0-1,-1 0 0,1-1 1,0 1-1,0-1 1,0 0-1,0 0 0,0 0 1,2 0 44,4 0-286,-7 0 83,0 0 0,-1 0 0,1 0 1,0 0-1,-1 0 0,1 0 0,-1-1 1,1 1-1,0 0 0,-1-1 0,1 1 0,-1-1 1,1 0-1,-1 0 0,1 1 0,-1-1 1,1 0-1,-1 0 0,0 0 0,1 0 1,-1-1-1,0 1 0,0 0 0,0 0 1,1-2 202,9-18-6457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06.6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0 322 7684,'0'0'3252,"0"0"-1758,0 0-72,0 0 74,0 0-631,0 0-262,0-4-120,0-14-51,0 14-51,0 4-95,0 0-19,0 0-54,0 0-2,2 0-43,4 1-46,0 0 0,0 0 1,0 0-1,0 1 0,0 0 1,-1 0-1,1 1 0,-1 0 1,1 0-1,-1 0 0,0 0 1,0 1-1,0 0 0,-1 0 1,1 0-1,2 4-122,6 6 70,-1 0-1,-1 1 1,0 1-1,-1 0 1,0 1-70,17 35 338,-2 1 0,16 55-338,27 116 689,-31-99-699,-35-116 33,0-1-12,0-1 0,0 1 0,1-1-1,0 0 1,0 1 0,1-1 0,0-1-1,0 1 1,1-1 0,3 5-11,-7-11 7,-1 1 0,0-1 1,0 0-1,1 0 0,-1 1 1,0-1-1,1 0 0,-1 0 0,0 0 1,1 0-1,-1 1 0,1-1 1,-1 0-1,0 0 0,1 0 0,-1 0 1,0 0-1,1 0 0,-1 0 1,1 0-1,-1 0 0,0 0 0,1 0 1,-1 0-1,0-1 0,1 1 0,-1 0 1,1 0-1,-1 0 0,0 0 1,1-1-1,-1 1 0,0 0 0,0 0 1,1-1-1,-1 1 0,0 0 1,0 0-1,1-1 0,-1 1 0,0 0 1,0-1-1,1 1 0,-1 0 1,0-1-1,0 1 0,0-1 0,0 1 1,0 0-1,0-1 0,0 1 1,0 0-1,0-1 0,0 1 0,0-1 1,0 1-1,0-1-7,1-2 41,23-65 146,-4 0-1,5-39-186,-23 101 3,44-217 88,32-125-40,-65 299 9,3 0 1,2 1 0,2 2-1,4-6-60,-19 38-56,-5 14-154,0 0-25,0 0-445,0 4-1273,0 35-4789,0-17 710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09.3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1 0 11141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09.7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138 156 11141,'-18'6'648,"-4"0"64,0-5 2866,21-1-3524,0 0-1,0 1 0,0-1 0,0 0 0,0 0 0,0 1 0,0-1 1,0 0-1,0 1 0,1-1 0,-1 1 0,0-1 0,0 1 1,0 0-1,0-1 0,1 1 0,-1 0 0,0-1 0,1 1 1,-1 0-1,1 0 0,-1 0-53,-10 21 46,9-16 75,-7 20-25,0 0 0,2 1 0,1-1 0,1 1 0,2 1 0,0-1 0,2 0 0,1 7-96,0 15 56,3-48-496,3-2 294,0 0 0,0 0-1,0-1 1,-1 1 0,1-1 0,0 0-1,-1-1 1,0 1 0,0-1 0,0 0-1,0-1 1,0 1 0,0-1 0,-1 0-1,0 0 1,2-2 146,12-13-581,-2 0 1,-1-1-1,4-7 581,-10 13-47,0-1-1,-1-1 1,0 1-1,-2-1 0,0-1 1,0 1-1,-2-1 1,0 0-1,0-9 48,2-25 37,-3 0 0,-3-28-37,0 55-1,-9 23 903,5 1-882,1 1 0,0 0 0,0 0-1,1 0 1,-1 0 0,0 0 0,0 1 0,0 0-1,1-1 1,-1 1 0,1 0 0,0 0 0,-1 0-1,1 1 1,0-1 0,-1 2-20,-37 48 108,28-36-93,8-10-147,-1 1-126,-1 0 0,2 0 0,-1 0-1,1 1 1,0 0 0,0 0 0,0 3 258,3-5-3578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13.6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19 6195,'0'0'2812,"0"0"-923,0 0-43,0 0-96,0 0-296,0 0-1420,0 0-1,0 0 1,0 0 0,0 0 0,0 0-1,-1-1 1,1 1 0,0 0 0,0 0-1,0 0 1,0 0 0,0 0 0,0 0-1,0 0 1,-1-1 0,1 1-1,0 0 1,0 0 0,0 0 0,0 0-1,0 0 1,-1 0 0,1 0 0,0 0-1,0 0 1,0 0 0,0 0 0,-1 0-1,1 0 1,0 0 0,0 0-1,0 0 1,0 0 0,-1 0 0,1 0-1,0 0 1,0 0 0,0 0 0,0 0-1,0 0 1,-1 1 0,1-1 0,0 0-1,0 0 1,0 0 0,0 0-1,0 0 1,0 0 0,-1 0 0,1 1-1,0-1 1,0 0 0,0 0 0,0 0-1,0 0 1,0 0 0,0 1 0,0-1-1,0 0-33,-7 407 697,7-406-720,0 1 1,1-1-1,-1 0 1,1 0 0,-1 0-1,1 1 1,-1-1 0,1 0-1,0 0 1,0 0 0,-1 0-1,1 0 1,0 0 0,0-1-1,0 1 1,0 0-1,0 0 1,0-1 0,1 1-1,-1 0 1,0-1 0,0 1-1,0-1 1,1 0 0,-1 1-1,0-1 1,0 0-1,1 0 1,-1 1 0,0-1-1,0 0 1,1-1 0,-1 1-1,1 0 23,1 0-41,1 0 0,-1 0 0,1 0 0,-1 0 0,1-1 0,-1 0 0,1 0 0,-1 0 0,0 0 0,1 0 0,-1-1 0,0 1 0,2-2 41,2-4 4,-1 0-1,1 0 1,-2 0 0,1-1 0,-1 0 0,0 0 0,0-1 0,-1 1 0,-1-1 0,1 0 0,-1 0 0,-1 0 0,1-1-4,5-29 36,-1-1 0,0-20-36,-5 41-9,2-35 31,-3 30 11,1 1 0,1 0-1,5-16-32,-7 37-18,-1 2-9,0 0 72,0 0 75,0 0 16,1 0-136,0 0 0,0 1-1,0-1 1,0 0 0,0 1-1,0-1 1,-1 1-1,1-1 1,0 1 0,0-1-1,0 1 1,0 0-1,0-1 1,-1 1 0,1 0-1,0 0 1,-1-1-1,1 1 1,-1 0 0,1 0-1,-1 0 1,1 0-1,-1 0 1,12 26 45,-9-18-6,48 114 495,22 60-378,-63-153-130,-1 0-1,-2 1 1,-1-1 0,-2 1 0,0 8-26,-3 89 112,-1-121-89,-1-1-1,0 1 0,0-1 1,0 0-1,-1 1 0,0-1 0,0 0 1,0 0-1,-1 0 0,0-1 1,0 1-1,0 0 0,-1-1 1,0 0-1,0 0 0,0 0 1,-1-1-1,-4 4-22,-8 6 52,-1-1 1,-1 0-1,0-1 0,-16 6-52,-2-1-303,-1-3 0,0-1-1,-30 6 304,47-15-2851,10-4-3070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17.2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91 221 4978,'0'0'910,"0"0"114,0 0 353,0 0 368,0 0-248,-8-22-222,-25-69 470,15 51 514,3 26 32,7 7-769,3 5 3066,2 7-3337,3 11-2226,0-11 1439,0 4-468,-1 5 25,1 0-1,1-1 1,0 1-1,1 0 0,0-1 1,1 1-1,1-1 1,0 1-21,15 27 73,2-1 0,2-1 0,19 26-73,-12-20 2,-3 1 1,9 21-3,-8 1 58,-4 1 0,10 47-58,15 47 41,-47-156-44,0-1 0,1 1 0,-1-1-1,1 0 1,1 0 0,-1 0 0,1 0 0,0-1-1,0 0 1,5 5 3,-9-10 3,0 0 1,1 0-1,-1 1 0,0-1 1,1 0-1,-1 0 0,0 0 1,1 0-1,-1 0 0,1 0 1,-1 0-1,0 0 0,1 0 1,-1 0-1,0 0 0,1 0 0,-1 0 1,1-1-1,-1 1 0,0 0 1,1 0-1,-1 0 0,0 0 1,1-1-1,-1 1 0,0 0 1,0 0-1,1 0 0,-1-1 1,0 1-1,0 0 0,1-1 1,-1 1-1,0 0 0,0-1 1,0 1-1,1 0-3,6-15 14,0-1 0,-1 1 0,-1-1 1,-1 0-1,1-5-14,3-9 6,29-100 50,66-222 18,-60 225-100,45-88 26,-81 199-63,1 1 0,1-1 0,9-10 63,-17 25-278,-1 1-663,0 9-3179,0 50-2744,0-30-209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18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 89 2673,'0'0'8847,"0"0"-6275,0 0-1606,0 0 309,0 0-475,0 0-325,-10 27-75,-31 84 115,38-104-426,1-1 0,0 1 0,0 0 0,1 0 0,-1 0 0,2 0-1,-1 0 1,1 1 0,0-1 0,1 6-89,1 13 290,-2-23-278,0-1-1,0 1 0,1-1 1,-1 1-1,1-1 0,-1 1 1,1-1-1,0 1 1,0-1-1,0 0 0,1 1 1,-1-1-1,0 0 0,1 0 1,0 0-1,-1 0 0,1 0 1,0 0-1,0-1 0,0 1 1,0-1-1,0 1 0,0-1 1,0 0-1,1 0 1,-1 0-1,0 0 0,1 0 1,-1 0-1,1-1 0,-1 1 1,1-1-12,13 3 32,-1-1 0,1 0 1,0-2-1,-1 1 0,2-2-32,2 1 76,-11 0-52,1 0-4,-1 0 1,1-1-1,-1 0 1,5-1-21,-10 2 2,0-1 0,-1 0 0,1 0 0,0-1 0,0 1 1,-1 0-1,1-1 0,-1 0 0,1 1 0,-1-1 0,0 0 0,0 0 1,0-1-1,2-1-2,4-8 18,0 0 0,-1-1-1,0 0 1,-1 0 0,0 0 0,-1-1 0,0 0 0,-1-4-18,4-14 2,-2 0 0,-1-1 0,-2-4-2,-2-63 61,-1 99-59,0 1 0,0-1-1,0 0 1,-1 0-1,1 0 1,0 1 0,-1-1-1,1 0 1,-1 1-1,1-1 1,-1 0-1,1 1 1,-1-1 0,0 1-1,1-1 1,-1 0-1,0 1 1,1 0 0,-1-1-1,0 1 1,1-1-1,-1 1 1,0 0-1,0-1 1,0 1 0,1 0-1,-1 0 1,0 0-1,0 0 1,0 0 0,0 0-1,1 0 1,-2 0-2,-36 0-92,25 1 46,3-1 34,0 1 1,0 0-1,0 1 0,1 0 0,-1 0 0,0 1 1,1 0-1,0 1 0,-6 3 12,9-4-122,0 0 0,1 1 1,-1-1-1,1 1 0,0 0 0,0 0 0,1 1 0,-1-1 0,1 1 0,0 0 0,0 1 1,1-1-1,-1 1 0,1-1 0,0 1 122,1 6-2660,2-5-1705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19.6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36 4850,'0'0'7260,"0"0"-5534,0 0-1081,0 0 975,0 0-348,3 20-127,-2-8-959,5 37 1407,-1 49-1593,-5 143 1228,0-234-1219,0 1 1,0-1 0,1 1 0,0 0 0,0-1 0,1 1-1,0-1 1,0 0 0,1 0 0,0 0 0,0 0 0,1 0-1,0 0 1,0-1 0,0 0 0,1 1-10,-5-7 21,1 1-1,-1-1 1,1 1-1,-1-1 1,1 0 0,-1 1-1,1-1 1,-1 0 0,1 1-1,-1-1 1,1 0 0,-1 1-1,1-1 1,0 0-1,-1 0 1,1 0 0,-1 0-1,1 0 1,0 1 0,-1-1-1,1 0 1,0 0 0,-1-1-1,1 1 1,-1 0-1,1 0 1,0 0 0,-1 0-1,1 0 1,-1-1 0,1 1-1,0 0 1,-1-1 0,1 1-1,-1 0 1,1-1-21,15-16 431,12-28-171,4-15-260,9-15 73,141-205-102,-120 183 72,-58 93-54,-4 9-133,0 37 246,1 21 393,-3 0-1,-8 42-494,1-36 531,4 1 0,1 36-531,4-104 0,0 0 1,1 0-1,-1-1 0,0 1 1,1 0-1,-1 0 0,1-1 1,-1 1-1,1 0 0,0-1 1,-1 1-1,1-1 1,0 1-1,0-1 0,0 1 1,0-1-1,1 0 0,-1 1 1,0-1-1,1 0 0,-1 0 1,0 0-1,1 0 0,0 0 1,-1 0-1,1 0 1,-1-1-1,1 1 0,0 0 1,0-1-1,-1 0 0,3 1 0,7 1-3,0-1-1,0 0 0,0-1 1,0 0-1,3-1 4,7 0-41,-14 1-176,0 0 0,0-1 0,0 0 0,0 0-1,0-1 1,0 0 0,-1 0 0,1 0 0,-1-1 0,1 0 0,-1 0 0,0-1 0,0 0 0,-1 0 0,1 0 0,-1-1-1,0 0 1,0 0 0,1 0 217,-5 3-327,0 1-1,0-1 1,0 1 0,0-1-1,0 0 1,0 1-1,0-1 1,-1 0-1,1 0 1,0 0 0,-1-1 327,2-16-5293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2.4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1 205 7027,'0'0'2636,"0"0"-963,0 0 82,0 0 33,0 0-401,0-16-45,0-47 195,0 48-67,0 15-416,0 0-35,0 0-328,0 0-168,0 0-235,0 0-219,0 0 19,0 0 96,0 2-104,1 31 198,1 0-1,2 0 1,1-1-1,8 25-277,33 147 382,-8 2-1,-3 62-381,-31-252-56,-1-8-9,-3-8 69,0 0 1,1 0-1,-1 0 0,0 0 1,0 0-1,0 0 0,0 0 1,0 0-1,1 0 0,-1 0 0,0 0 1,0 0-1,0 0 0,0 0 1,0 0-1,0-1 0,1 1 1,-1 0-1,0 0 0,0 0 0,0 0 1,0 0-1,0 0 0,0 0 1,0 0-1,1 0 0,-1-1 0,0 1 1,0 0-1,0 0 0,0 0 1,0 0-1,0 0 0,0 0 1,0-1-1,0 1 0,0 0 0,0 0 1,0 0-1,0 0 0,0 0 1,0-1-1,0 1 0,0 0 1,0 0-1,0 0 0,0 0 0,0 0-4,5-25 18,0 1 0,-1-12-18,4-21 2,9-25 33,4 0 0,3 2 1,4 0-1,4-2-35,45-89-413,32-41 413,-100 195-19,15-33-341,-26 68-4655,4 22 3484,-1-17 444,-1 11-2456,0-7-1553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2.9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8 147 10165,'0'0'3463,"0"0"-2004,0 0 360,0 0-565,0 0-504,0 20 74,-7 141 809,7-151-1524,0-6-86,-1 0 0,1 1 1,1-1-1,-1 0 0,1 0 0,0 0 1,-1 1-1,2 0-23,-1-3 2,0-1 0,0 0 0,0 1-1,0-1 1,0 0 0,0 0 0,0 0 0,0 0 0,0 0-1,0 0 1,1 0 0,-1 0 0,0-1 0,1 1 0,-1 0-1,1-1 1,-1 1 0,1-1 0,-1 0 0,1 1-1,-1-1 1,1 0 0,-1 0 0,2 0-2,12 2 76,1-1 0,-1-1 1,0 0-1,0-1 0,7-2-76,-17 3 13,0-2-1,0 1 0,1 0 1,-2-1-1,1 0 1,0 0-1,0-1 1,-1 1-1,1-1 0,-1 0 1,0 0-1,1-1 1,-2 1-1,1-1 0,0 0 1,-1 0-1,1-1-12,5-9 19,0 0 0,-2-1 0,1 0 0,-2 0-1,0-1 1,-1 0 0,0 0 0,-1 0 0,0-8-19,1-21 48,-1 0 1,-3-38-49,-1 82-2,0 1 0,0-1 0,0 1 0,0-1 0,0 1 0,0-1 0,-1 1 1,1-1-1,0 1 0,0-1 0,-1 1 0,1-1 0,0 1 0,-1-1 0,1 1 0,0 0 0,-1-1 0,1 1 0,-1-1 0,1 1 1,-1 0-1,1 0 0,-1-1 0,1 1 0,-1 0 0,1 0 0,-1-1 0,1 1 0,-1 0 0,1 0 0,-1 0 0,1 0 0,-1 0 0,0 0 2,-24 0-101,15 0 20,3 0 19,1 0 0,-1 0 0,1 1 1,0 0-1,-1 0 0,1 0 0,0 1 0,0 0 0,0 0 1,0 0-1,0 1 0,0 0 0,1 0 0,-1 0 1,1 1-1,0 0 0,0 0 0,0 0 0,0 1 0,1 0 1,0 0-1,0 0 0,0 0 0,1 0 0,-1 1 1,1 0-1,1-1 0,-1 1 0,-1 6 62,-1 14-1786,5-11-1964,0-8-1698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3.6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671 202 10037,'0'0'3612,"0"0"-2497,0 0-218,0 0 327,0 0-378,0 0-403,-3 31-115,-7 103 152,6-67 261,2 23-741,3-54 110,-1-35-104,0 0 0,0-1 0,0 1 0,0-1 0,0 1 0,0 0 0,1-1 0,-1 1 0,0-1 0,0 1 0,1-1 0,-1 1 0,0-1 0,1 1 0,-1-1 0,1 1 0,-1-1 0,1 1 0,-1-1 0,1 0 0,-1 1 0,1-1 0,-1 0 0,1 1 0,-1-1 0,1 0 0,-1 0 0,1 1-6,24 2 126,-20-4-99,0 1-1,-1-1 1,1 1 0,0-1-1,-1-1 1,1 1-1,-1-1 1,0 1 0,3-2-27,-1-3 14,0 1 1,-1-1 0,1 0 0,-1 0 0,0 0 0,0-1-1,-1 0 1,0 0 0,0 0 0,1-5-15,8-19 62,8-31-62,-16 47 30,41-163 53,-3 13-38,-42 160-44,1 1 4,-1 0 0,0 0 0,0-1 0,0 1 1,-1-1-1,1-2-5,-1 7 179,0 0 13,0 0-8,0 3-126,-1 47 12,-6 49-70,1-21 89,4 0 1,3 7-90,-1-14 8,4 31 49,12 57-57,-4-47 25,-5 17-25,-6-114-3,0 16-11,-2 0 0,0 0 1,-5 17 13,4-38 1,0 1 1,-1-1 0,0 1-1,-1-1 1,0 0 0,-1-1 0,0 1-1,-1-1 1,0 0 0,0 0 0,-1 0-1,0-1-1,-11 11 20,0-2-1,-1 0 0,-1 0 0,-1-2 1,0-1-1,-1 0 0,-15 5-19,1-2 32,0-2 0,-1-2 0,0-1 1,-28 4-33,-21-1-72,0-4 0,-1-4 0,-79-3 72,166-4 0,-7 0-238,1 1 1,-1-1-1,0-1 0,1 1 0,-1-1 0,0 0 1,-5-2 237,11 2-215,0 0 0,0 0 1,0 0-1,0 0 0,0 0 1,0 0-1,0 0 1,0-1-1,0 1 0,1 0 1,-1-1-1,0 1 1,1 0-1,-1-1 0,1 1 1,0-1-1,-1 1 0,1-1 215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6.1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 52 7347,'0'0'1310,"0"0"566,0 0-126,0 0-120,0 0 136,0 0-266,-8-10-604,-20-32 112,28 42-951,0 1-1,0-1 1,0 0-1,0 0 1,0 0-1,0 0 0,0 0 1,0 0-1,0 0 1,0 0-1,0 1 1,0-1-1,0 0 0,0 0 1,0 0-1,0 0 1,0 0-1,0 0 1,0 0-1,0 0 0,-1 1 1,1-1-1,0 0 1,0 0-1,0 0 1,0 0-1,0 0 0,0 0 1,0 0-1,0 0 1,0 0-1,0 0 1,0 0-1,0 0 1,-1 0-1,1 1 0,0-1 1,0 0-1,0 0 1,0 0-1,0 0 1,0 0-1,0 0 0,0 0 1,-1 0-1,1 0 1,0 0-1,0 0 1,0 0-1,0 0 0,0 0 1,0 0-1,0 0 1,0 0-1,-1-1 1,1 1-1,0 0 0,0 0 1,0 0-1,0 0 1,0 0-1,0 0 1,0 0-1,0 0 0,0 0 1,0 0-1,0 0 1,-1 0-1,1-1-56,-2 18 809,1 23-1010,1-39 382,0 73 72,3 0 0,3-1 0,3 0 0,4 0 0,3-1 0,6 13-253,14 19 59,19 64-57,-52-154 9,-2-8-9,1 0 0,-1 0 0,1 1 0,0-1 0,1-1 0,-1 1 0,1 0 0,0-1 0,2 3-2,-5-8 3,1 1 1,-1-1-1,0 0 0,1 1 0,-1-1 0,1 0 0,-1 1 1,0-1-1,1 0 0,-1 0 0,1 0 0,-1 1 1,1-1-1,-1 0 0,0 0 0,1 0 0,-1 0 0,1 0 1,-1 0-1,1 0 0,-1 0 0,1 0 0,-1 0 0,1 0 1,-1 0-1,1 0 0,-1 0 0,1 0 0,-1 0 0,1 0 1,-1-1-1,0 1 0,1 0 0,-1 0 0,1-1 0,-1 1 1,0 0-1,1-1 0,-1 1 0,0 0 0,1-1 1,-1 1-1,0 0 0,1-1 0,-1 1 0,0-1 0,0 1 1,0-1-1,1 1 0,-1-1 0,0 1 0,0 0 0,0-1-3,20-41 37,-3-1-1,-1-1 0,1-9-36,-5 14 19,43-137-12,-5 13-966,34-65 959,-54 150-309,-29 77-84,-1 1-506,0 4-755,0 33-884,0 6-3456,0-27-822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6.6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58 121 1377,'0'0'9369,"0"0"-6693,0 0-1457,0 0 644,0 0-303,-4 19-287,-42 149 1323,43-152-2398,1-1 1,0 1 0,2-1 0,0 8-199,0-22 2,0-1 1,0 1-1,1 0 0,-1-1 1,0 1-1,1 0 1,-1-1-1,0 1 1,1 0-1,-1-1 0,1 1 1,-1-1-1,1 1 1,0-1-1,-1 1 0,1-1 1,-1 1-1,1-1 1,0 1-1,-1-1 1,1 0-1,0 0 0,0 1 1,-1-1-1,1 0 1,0 0-1,0 0 0,-1 0 1,1 0-1,0 0 1,0 0-1,0 0-2,33 1 79,-25-2-57,4 1-6,9 1 40,-1-2 1,1 0-1,7-3-56,-21 2 6,-1 0 0,1 0 0,-1 0 0,0-1 0,1 0 0,-1-1 0,-1 1 0,1-1 0,-1-1 0,1 1 0,0-3-6,1 1-9,-1-1 0,0-1 0,0 1 0,-1-1 0,0 0-1,0-1 1,-1 1 0,0-1 0,0 0 0,-1-1 0,0 1 0,1-9 9,0-1 29,-2 0-1,0-1 1,-2 1 0,0 0 0,-1-1 0,-1-3-29,1 19-1,0 0 0,0 0 0,-1 0-1,0-1 1,0 1 0,0 0 0,0 0 0,-1 0-1,1 1 1,-1-1 0,0 0 0,0 1 0,-1-1-1,1 1 1,-1-1 0,1 1 0,-1 0 0,0 0-1,0 1 1,-1-1 0,-1-1 1,-2 0-17,1 1-1,-1 0 1,0 0 0,0 0 0,0 1 0,0 0-1,-1 1 1,1 0 0,0 0 0,-1 0-1,1 1 1,-2 0 17,3 0 18,0 0 0,0 1 0,0-1 0,1 2 0,-1-1 0,1 0 0,-1 1 0,1 0-1,-1 0 1,1 1 0,0 0 0,0-1 0,-2 3-18,4-3-126,0 1 0,0 0 0,0-1 0,1 1 1,-1 0-1,1 0 0,0 1 0,-1-1 0,1 2 126,0-2-604,0 1 1,1 0-1,0-1 0,0 1 1,0 0-1,0 0 1,0 0-1,1 0 0,0 0 1,0 1 603,0 1-4656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7.3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1 136 1185,'0'0'10796,"0"0"-7821,0 0-1753,0 0-366,0 0-18,4 22 29,1 1-657,0-1-19,-1-1 0,-1 1 1,-1-1-1,0 1 0,-2 1-191,0-1 243,0 23 176,-2 0 0,-3 14-419,3-34 232,0 0 1,2 15-233,0-23 23,0-16-61,3-6-42,28-53 157,-3 0 0,-3-2 0,-2-1 0,0-9-77,49-125-209,-66 180 206,-3 7 10,0 1 0,0 0 0,1 0 0,0 0 0,0 0 0,1 0 0,-1 1 1,7-6-8,-11 11-86,0 1 27,0 5 11,0 587 1879,4-591-1845,-1 0 1,1 0 0,-1 0 0,1-1 0,-1 0 0,1 0 0,-1 0 0,1 0 0,-1 0 0,1 0 13,2-1-83,3 1-156,0 0 0,0-1-1,0 0 1,0-1 0,0 0 0,-1-1-1,2 0 240,-6 2-374,0-1-1,0 0 1,0 0-1,-1 0 1,1 0-1,0-1 1,-1 1-1,1-1 0,-1 0 1,0 0-1,0 0 1,0-1-1,-1 1 1,1-1-1,-1 1 1,1-2 374,5-13-4925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9.4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25 1777,'0'0'8476,"0"0"-5574,0 0-863,0 0-193,0 0-590,0 0-591,0-5-270,1-14-43,5 58 934,-3 54-285,-5 1 0,-3-1 1,-7 20-1002,3-33 121,4 1 0,3 34-121,2-114 32,0-7-48,1-3-4,1 0 0,0 0-1,1 0 1,0 1 0,0-1-1,1 1 1,0 0 0,0 0-1,1 0 1,0 0-1,2-2 21,12-20-21,52-93-95,181-289-1702,-242 402 1802,-10 10 16,0 0-1,1 0 0,-1 0 0,0 0 1,0 0-1,0 0 0,1 0 1,-1 0-1,0 0 0,0 0 0,0 0 1,0 0-1,1 0 0,-1 0 0,0 0 1,0 1-1,0-1 0,1 0 1,-1 0-1,0 0 0,0 0 0,0 0 1,0 0-1,0 0 0,0 1 0,1-1 1,-1 0-1,0 0 0,0 0 1,0 0-1,0 1 0,0-1 0,0 0 1,0 0-1,0 0 0,0 1 1,3 25-40,-2-16 44,6 150 498,-8 5-502,3 70 237,-2-228-243,0-1-1,0 1 0,1-1 0,0 0 0,0 1 0,1-1 0,0 0 0,0 0 0,0 0 0,1 0 0,0-1 1,0 1-1,0-1 0,1 1 0,0-1 0,0 0 0,3 2 7,-5-6-9,0 0 0,0 0 0,0 0 0,0 0-1,0-1 1,0 1 0,0-1 0,0 1 0,0-1 0,1 0 0,-1 0 0,0 0 0,0 0-1,0 0 1,1 0 9,1 0-358,0-1 0,0 0 0,0 1 0,0-1 0,0 0 0,0-1 0,0 1 0,0-1 358,-1 0-435,0 0 0,-1 0 0,1 0-1,0 0 1,-1 0 0,0-1 0,1 1 0,-1-1 0,0 0 0,0 1 0,-1-1 0,1 0 0,-1 0 0,1 0 0,-1-1 435,3-10-5971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9.9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133 108 13254,'0'0'1169,"0"0"898,0 0 241,0 0-955,-4 31-609,-13 100-280,15-116-350,0 0 0,1 0 0,0-1-1,1 1 1,2 9-114,-1-16 55,-1-7-41,0 0-1,1 0 0,-1 0 0,1 0 0,-1 0 0,1 0 1,0 0-1,-1 0 0,1 0 0,0 0 0,0 0 1,-1 0-1,1-1 0,0 1 0,0 0 0,0-1 0,0 1 1,0 0-1,0-1 0,0 1 0,0-1 0,0 0 0,1 1 1,-1-1-1,0 0 0,0 0 0,0 1 0,0-1 1,1 0-14,41 1 50,-33-1-32,2 0-3,4 0-1,0 0 1,0-2 0,3 0-15,-14 1 2,0 0 0,0 0 1,0-1-1,0 0 1,0 0-1,0 0 1,-1-1-1,1 1 1,-1-1-1,0 0 1,3-2-3,1-3 25,1 0 0,-2 0 0,1-1-1,-1 0 1,0 0 0,-1-1 0,0 0 0,-1 0 0,0 0 0,0-1 0,-1 1 0,0-2-25,1-8 71,0-1 0,-2 0 0,0 1 0,-1-2 0,-1 1 0,-2 0-71,2 3 79,0 11-19,-1 1 0,0-1 1,0 1-1,-1-1 0,-1-4-60,2 10 8,0-1 0,-1 1-1,1-1 1,-1 1-1,0-1 1,1 1 0,-1 0-1,0-1 1,0 1 0,0 0-1,0-1 1,0 1-1,0 0 1,-1 0 0,1 0-1,0 0 1,0 0-1,-1 0 1,1 1 0,-1-1-1,1 0 1,0 1 0,-1-1-1,0 0-7,-9-1 2,-1 0-1,1 1 1,0 0-1,-1 1 0,1 0 1,-2 1-2,1 0-1,-2-1-2,1 2 0,0 0 0,-1 1 0,1 0 0,0 0-1,1 2 1,-1 0 0,1 0 0,-8 5 3,1 1 0,0 2 1,0 0-1,1 0 0,1 2 1,-6 6-1,15-12 44,0-1 1,0 1 0,-4 7-45,0 7-1133,7 3-3583,5-18-3611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3.2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98 8212,'0'0'2457,"0"0"-912,0 0 122,0 0 182,0 0-398,0 0-248,-2-10 19,-5-26-184,5 26-355,2 10-232,0 0-32,0 0-118,0 8-87,2 5-88,0 0-1,1-1 1,0 1 0,1-1 0,1 1 0,0-1 0,0 0 0,3 3-126,3 6 248,-2 2 1,1 6-249,1 16 294,-2 0 0,-3 1 0,1 22-294,-3-17 150,3-1 0,8 32-150,-11-66 12,1-1 0,0 1 0,1-1 0,1 0 0,0-1 0,3 4-12,-9-16 1,0-1 1,0 0-1,0 0 0,0 1 0,0-1 0,0 0 0,0 0 0,0 0 0,0 0 0,0-1 0,0 1 1,1 0-1,-1 0 0,0-1 0,1 1 0,-1-1 0,1 1 0,-1-1 0,0 0 0,1 1 1,-1-1-1,1 0 0,-1 0 0,1 0 0,-1 0 0,1 0 0,-1 0 0,1-1 0,-1 1 0,1 0 1,-1-1-1,1 0-1,1 0 2,1-1 1,-1 0 0,0 1 0,0-2 0,0 1 0,-1 0-1,1 0 1,0-1 0,-1 0 0,0 1 0,0-1 0,2-2-3,49-85 53,-4-2 1,-4-2-54,2-1 13,90-204-917,-121 263 871,-15 35-140,-1 1-1,0-1 0,0 0 1,0 1-1,1-1 0,-1 1 1,0-1-1,1 0 0,-1 1 1,0-1-1,1 1 0,-1-1 1,1 1-1,-1-1 0,1 1 1,-1-1-1,1 1 0,-1 0 1,1-1-1,0 1 0,-1 0 1,1-1 173,9 8-4552,-8-5 4929,7 9-3827,1-2-2337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3.7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37 231 12630,'0'0'645,"0"0"567,0 0 562,0 0-619,0 0-488,-6 19-227,-15 58 120,19-70-420,0-1 1,1 1-1,0 0 0,0 0 0,1 0 0,0 0 0,0 7-140,1 2 263,3-15-119,14 0-123,-8-1 8,0 1 0,-1-1 0,1-1-1,0 1 1,-1-2 0,1 1 0,-1-1 0,1-1 0,-1 0 0,0 0 0,0-1 0,2-1-29,1-3 11,0-1 0,-1-1 0,0 0 1,-1 0-1,1-1 0,-2-1 0,0 0 0,0 0 0,-1 0 0,-1-1 1,1-2-12,-1-1 15,0 1 1,-1-1 0,-1-1-1,0 1 1,-1-1 0,-1 1 0,0-1-1,-2 0 1,1-9-16,-2 11 14,1 10-10,-1 1-1,0-1 1,0 1-1,0-1 1,-1 1-1,0-4-3,0 7 1,1 0-1,-1 0 1,1-1-1,-1 1 1,1 0-1,-1 0 1,0 0-1,0 0 1,1 0-1,-1 0 1,0 0-1,0 0 1,0 1-1,0-1 1,0 0-1,0 0 1,0 1-1,0-1 1,0 1-1,-1-1 1,1 1-1,0-1 1,0 1-1,0 0 1,-1-1-1,1 1 0,-22-3-20,0 2 1,-1 0-1,1 1 0,0 2 0,-18 2 20,33-2 24,0 0-1,0 0 1,0 1 0,0 0-1,0 1 1,1-1-1,0 1 1,-1 1 0,1-1-1,0 2-23,3-3-149,0 1 1,0 0-1,0 0 1,0 0-1,1 1 0,-1-1 1,0 3 148,2-4-453,0 1 0,1-1 0,-1 1 0,1 0 0,0-1 0,0 1 0,0 0 0,0 0 0,1-1 1,0 1-1,0 1 453,0 7-5197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7.3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415 12 9380,'0'0'1556,"0"0"-84,0 0 38,0 0-320,0 0-389,0-11 2768,-1 17-3475,0 1 0,0-1-1,-1 1 1,0-1 0,0 1-1,0-1 1,-2 3-94,-9 26 321,1 39 37,2 1 0,4-1 0,4 1 0,2 6-358,0-79 2,0-1 1,0 0-1,0 0 0,0 0 0,0 1 0,0-1 0,0 0 0,1 0 0,-1 0 1,0 0-1,1 1 0,-1-1 0,1 0 0,-1 0 0,1 0 0,0 0 0,-1 0 0,1 0 1,0 0-1,0 0 0,-1 0 0,1-1 0,0 1 0,0 0 0,0 0 0,0-1 0,1 1-2,1 0-32,1 0-1,0 0 1,0 0-1,0-1 0,0 0 1,-1 1-1,1-1 0,1-1 33,-4 1-14,0 0 6,1 0 0,-1 0-1,0-1 1,1 1 0,-1-1 0,0 1 0,1-1 0,-1 0 0,0 1 0,1-1 0,-1 0 0,0 0 0,0 0 0,0 0 0,0 0 0,0 0 0,0 0 0,0 0 0,0 0 0,0-1 8,16-30-14,-12 21-12,18-30-219,-1-1 0,-3-2-1,-1 0 1,-3-1-1,-1 0 246,-16 78 254,1-1-1,3 17-253,-1 18 35,-1 399 61,0-460-90,0 0 0,0 0 0,-1 0 0,0 0 1,0 0-1,-1 0 0,0 0 0,0 0 0,0 0 0,-1-1 0,1 1 1,-4 4-7,0-2 15,-1-1 0,1 1 0,-1-1 0,-1 0 0,1-1 0,-1 0 0,-5 3-15,-13 8 131,0-2 0,-1 0 0,-1-2 0,0-1 1,-1-2-1,0 0 0,-9 0-131,-2-1-605,-1-2 0,-2-1 605,-4-1-7347,-30-3 7347,74-2-8169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9.5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 27 8196,'0'0'1875,"0"0"-63,0 0-123,0 0-305,0 0-178,0 0-40,-6-1 34,-12-1 1327,48 2-284,-7 0-2792,92 1 738,14 0-172,40-7-17,-147 4-45,-4 1-79,1-1-1,-1-1 1,1 0 0,1-2 124,-17 3-5084,-11 1 22,-11 1-2355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9.9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12 1313,'0'0'7827,"0"0"-5111,0 0-936,0 0 156,0 0-695,0-12 298,-4 134 2452,-6 1-3991,-1 19 246,8-82-812,3-36-4230,0-22 852,0-2-1031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40.7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246 1 8788,'0'0'2457,"0"0"-1195,0 0 243,0 0 330,0 0-757,1 0-590,-1 10-165,-4 6 31,-1 0 0,-1 0-1,-1 0 1,0 0 0,-1-1-354,-13 32 731,9-18-407,2 1 1,2 0-1,0 1 1,-2 26-325,4-1 287,3 1 1,2 13-288,1-69 2,0 0 1,0-1-1,0 1 0,0 0 1,0 0-1,0 0 1,1-1-1,-1 1 1,0 0-1,1 0 0,-1-1 1,0 1-1,1 0 1,-1-1-1,1 1 1,-1 0-1,1-1 0,0 1 1,-1-1-1,1 1 1,-1-1-1,1 1 0,0-1 1,0 1-3,1 0 10,0 0 1,1 0-1,-1-1 0,0 1 0,1-1 1,-1 1-1,1-1 0,-1 0 1,1 1-11,2-1 23,0 0 0,-1-1 0,1 1 0,-1-1 0,1 1 0,-1-2 0,0 1 0,1 0 0,-1-1 0,2-1-23,1-1 7,-1-1 0,0 0-1,0-1 1,-1 1-1,1-1 1,-1 0 0,3-6-7,29-48-44,10-37-622,-4-2 1,20-76 665,-61 171 9,-1 0 1,0-1-1,0 1 1,0 0-1,-1 0 1,1 0-1,-1-4-9,0 7-34,0 1 106,0 0-14,0 0-82,0 0-88,0 18-85,0 758 1443,0-759-1242,0 1-1,-2-1 1,0 0 0,-3 9-4,3-19 8,0 1 1,0-1-1,-1 1 0,-1-1 1,1 0-1,-1 0 0,0 0 1,-1-1-1,1 0 0,-1 0 1,-2 2-9,-6 4 20,-2-1 1,1 0-1,-1 0 1,-1-2-1,0 0 1,0-1 0,0 0-1,-1-1 1,-1-1-1,-11 2-20,-33 8-706,-2-3 1,-14 0 705,62-12-3797,14-1-3299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41.3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74 159 11669,'0'0'1825,"0"0"-1080,0 0 458,0 0 8,0 0-445,0 0-22,-11 24 254,-35 77-182,43-95-745,0 1 0,1-1 0,0 1 0,0-1 0,0 1 0,1 0 0,0 0 0,1 0-1,-1-1 1,1 1 0,1 7-71,0 7 189,-1-19-179,1 0 1,-1 0-1,0 0 1,1 0 0,0 0-1,-1 0 1,1 0 0,0 0-1,0-1 1,0 1 0,0 0-1,0 0 1,0-1-1,0 1 1,1-1 0,-1 1-1,0-1 1,1 0 0,0 1-1,-1-1 1,1 0 0,0 0-1,-1 0 1,1 0-1,0 0 1,0-1 0,0 1-1,0 0 1,0-1 0,1 1-11,9 1 27,0 1 1,0-2-1,1 0 1,8 0-28,-18-1 8,20 1 68,0-1-1,1-1 1,17-4-76,-31 4 13,-1-1 0,0-1 0,0 0 0,0 0 0,-1-1 0,1 0 0,-1 0 0,0-1 1,0 0-1,5-5-13,-3 1 9,0 1 1,0-2-1,-1 1 1,-1-1-1,1-1 0,-2 1 1,0-1-1,0-1 1,-1 1-1,0-1 1,-1 0-1,0-1 1,-1 1-1,0-1 1,-1 0-1,-1 0 1,0 0-1,-1 0 1,0 0-1,-1-7-9,1-4 34,-1 16-12,0-1 1,0 0 0,0 0 0,-1 0-1,-2-8-22,2 15 3,0-1 0,0 0 0,0 1 0,0-1 1,-1 1-1,1-1 0,-1 1 0,1 0 0,-1 0 0,0 0 0,0 0 0,0 0 0,0 0 0,0 0 0,-1 0 0,1 1 0,0-1 0,-1 1 0,1 0 0,-3-1-3,-6-2-5,0 0 0,-1 1 0,1 1 0,-1 0-1,0 0 1,0 1 0,-2 1 5,-8 0-25,1 0-1,-1 2 1,-11 2 25,23-2 32,-1 1 0,1 0 1,0 0-1,1 1 0,-1 0 0,1 1 0,-1 0 0,1 1 0,-4 3-32,8-5-141,1-1-1,-1 2 1,1-1-1,-1 1 1,1-1-1,1 1 0,-1 0 1,1 1-1,-2 2 142,3-4-436,0 0 0,1 0-1,0 0 1,0 0 0,0 0-1,0 0 1,0 0 0,1 0 0,0 2 436,0 1-6198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37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241 124 11141,'0'0'2361,"0"0"-154,0 0-113,0 0-1310,0 0-533,-8-5-120,-24-16-43,30 19-98,0 0 0,0 0 1,0 0-1,1 0 0,-1-1 1,1 1-1,-1-1 0,1 1 1,0-1-1,0 1 0,0-1 1,0 0-1,0 0 0,1 1 1,-1-1-1,1 0 0,0 0 1,0 0-1,0 1 0,0-1 1,0 0-1,1 0 0,-1 0 1,1 0 9,0-12-294,0 14 269,-1 1 1,0-1-1,0 0 0,0 0 1,0 0-1,1 1 0,-1-1 1,0 0-1,1 0 0,-1 1 1,0-1-1,1 0 0,-1 0 1,1 1-1,-1-1 0,1 1 1,0-1-1,-1 0 0,1 1 1,-1-1-1,1 1 0,0 0 1,0-1-1,-1 1 0,1-1 1,0 1-1,0 0 0,-1 0 1,1-1-1,0 1 0,0 0 1,0 0-1,0 0 0,0 0 25,35 0-53,-23 1-77,-9-1 108,1 0 0,-1 0 0,0 1-1,1 0 1,-1-1 0,0 1-1,0 1 1,0-1 0,0 1 0,0 0-1,0 0 1,4 2 22,-6-2-9,0 0 1,1 0-1,-1 0 0,0 0 1,0 0-1,-1 0 0,1 1 1,0-1-1,-1 1 0,1-1 1,-1 1-1,0 0 0,0 0 1,0-1-1,0 1 0,-1 0 1,1 0-1,-1 0 0,1 3 9,0 5 8,-1 1 0,0-1 0,0 1 0,-2 9-8,1-16 12,-1 0-1,1 0 0,-1 0 0,0-1 0,0 1 0,0 0 0,0-1 0,-1 1 1,0-1-1,0 0 0,-3 3-11,-16 17 37,-1-1-1,-1-1 1,-2-2-1,-12 9-36,-12 4 86,-53 26-86,102-59 83,-14 9-278,9-4 1545,60-7-1262,21-5-88,-19 1 171,24 2-171,-65 3-162,12 2 588,-25 0-564,-1-1 0,0 0 0,0 1 0,0-1 0,0 1 0,0-1 1,1 1-1,-1 0 0,0-1 0,0 1 0,0 0 0,-1 0 0,1 0 0,0-1 0,0 1 1,0 0-1,-1 0 0,1 0 0,0 1 138,0-1-3877,-1-1-1824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43.5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1698 553 2033,'0'0'9116,"0"0"-6872,0 0-894,0 0 304,0 0-515,0 0-85,-3 1-312,2 0-635,0 0 1,-1 0-1,1-1 1,0 1-1,-1-1 1,1 1-1,0-1 1,-1 0-1,1 1 1,-1-1-1,1 0 1,-1 0-1,1 0 1,-1 0-1,1 0 1,-1 0-1,1-1 1,0 1 0,-1 0-1,1-1 1,-1 1-1,1-1 1,0 1-1,-1-1 1,1 0-1,0 0 1,-1 0-108,-5-5 41,0 1 1,0-1 0,1 0-1,-4-6-41,-10-8 191,9 9-104,0 1 1,-1 0 0,0 1-1,-1 1 1,0 0 0,0 0 0,-1 2-1,0-1 1,0 2 0,0 0-1,-1 1 1,1 0 0,-1 1 0,0 0-1,-1 2 1,-6-1-88,-8 1 132,0 2 0,-13 2-132,32-2 11,1 1 0,-1 0 0,0 1 0,1 1 0,0-1 0,-1 1 0,2 1 0,-4 2-11,-21 14 46,2 2-1,-9 9-45,-33 23 253,67-52-135,6-3-180,-1 0 150,-48 0 19,7-1-46,-19 3-61,47-1 19,0 1 1,0 1 0,0 0-1,0 1 1,1 1 0,-2 1-20,-17 9 8,1 1 0,1 2 1,0 1-1,1 2 0,-6 7-8,-8 8 230,2 2 0,2 2 0,0 3-230,17-16 168,0 1 0,1 2 0,2 0 0,1 1 1,-12 29-169,21-37 22,1 0 1,1 1-1,1 0 1,2 0 0,0 1-1,1 0 1,2-1 0,0 24-23,4 8-91,-1-26-76,-1-1-1,-1 1 1,-3 13 167,1-31-15,0 1-1,-2-1 1,1 0-1,-1 0 0,-1 0 1,0-1-1,-3 3 16,-3 7 3,-4 9 37,0 0 0,2 0 1,2 2-1,0 0 1,2 0-1,2 1 0,-5 32-40,10-26 154,1 0 0,1 4-154,2-31 27,0 0 0,0 0 0,1 0 0,0-1-1,1 1 1,1 0 0,-1-1 0,6 10-27,-1-8 33,0 0 1,1-1-1,0 0 0,1-1 0,0 0 0,1-1 0,0 0 0,1 0 0,0-1 1,0-1-1,1 0 0,9 4-33,13 5 38,1-1 0,0-2 0,2-2 0,10 2-38,-24-9 23,1 0-1,-1-2 1,1-1 0,11-1-23,3 0 24,-35 0-25,-1-1 1,1 1 0,-1-1 0,1 1-1,-1 0 1,0 1 0,0-1 0,1 0-1,-1 1 1,0 0 0,0-1 0,0 1-1,-1 0 1,1 1 0,0-1 0,-1 0-1,1 1 1,-1 0 0,1 0 0,4 8 18,0 0-1,-1 0 1,0 0 0,3 10-18,11 20 35,-11-26 34,1 0-1,0-2 1,2 1 0,-1-1-1,2-1 1,-1 0 0,2-1-1,-1 0 1,2-1 0,-1-1-1,1 0 1,1-1-1,0 0 1,16 5-69,1-3 76,0-1 0,1-1-1,0-2 1,0-2 0,1-1 0,0-1-1,1-2-75,49 1 39,-24 1-14,0-3-1,3-3-24,-43 1 28,0-2 0,-1 0 0,8-3-28,-12 2-1,0 2 0,0 0-1,0 0 1,1 2 0,14-1 1,-9 2-7,-15 1 6,1-1 1,-1 1-1,0 0 1,1 1 0,-1 0-1,0 0 1,0 0-1,1 1 1,1 1 0,2 3 5,-2 0 0,1 0 1,-1 1-1,1 2-5,-1-2 25,1 1-1,0-1 1,1-1 0,3 2-25,-2-3 11,1 0 0,0-1-1,0 0 1,0-1 0,0-1-1,1 0 1,0-1-11,29 1 41,25-2-41,-18-1 15,-22-1 4,0-1 0,0-2 1,-1 0-1,0-2 0,25-9-19,24-7 19,-69 22-22,-1 0 1,0-1 0,0 2 0,0-1 0,2 1 2,-5 0-1,-1 0 1,0 0-1,0 1 1,0-1-1,1 0 0,-1 1 1,0 0-1,0-1 1,0 1-1,0 0 0,0 0 1,0 0-1,0 0 1,0 1-1,-1-1 0,1 0 1,0 1-1,-1 0 1,35 45 2,-28-34 2,1 0 0,0-1 0,2 0 0,-1-1 0,5 4-4,-2-5 3,0-1 1,1 0-1,0-1 1,0 0-1,1-1 1,0-1 0,0 0-1,1-1 1,-1-1-1,1 0 1,6 0-4,28 1 9,0-1 0,0-3 0,2-2-9,-4 1-2,-28 0-13,0-2 0,-1 0 0,1-2 0,0 0 0,-1-1 0,7-3 15,27-12-7,28-15 7,-52 22-2,-26 12 2,1-1 0,-1 1 0,1 0 0,-1 0 0,1 0 0,-1 1 1,1-1-1,0 1 0,0 0 0,-1 0 0,1 0 0,0 0 0,-1 1 0,1 0 0,2 0 0,3 2-1,0 1 0,0 0 0,0 1 0,-1-1 0,1 2 1,34 16-20,-21-14 23,1-1 1,1-1-1,-1-2 0,1 0 1,22 1-4,35-3 27,9-3-27,-12 0 12,-55 1-7,27 1 9,-1-2 0,1-3 0,-1-1 0,14-6-14,-31 3 18,-20 4-29,0 1 1,1 1 0,-1 0-1,1 0 1,6 1 10,-17 1-1,0 1 0,0-1 1,0 1-1,-1 0 1,1 0-1,0-1 0,0 1 1,-1 0-1,1 1 0,0-1 1,-1 0-1,1 0 1,-1 1-1,0-1 0,1 1 1,-1-1-1,0 1 0,0 0 1,0-1-1,0 1 1,0 0-1,0 0 1,8 12 6,-2-7-2,1 0-1,-1 0 1,1 0 0,0-1 0,1-1 0,0 1 0,0-1 0,0-1 0,0 0 0,1 0 0,-1-1-1,1 0 1,0 0 0,10 0-4,18 2-7,1-1 0,-1-2 0,13-3 7,-33 1 1,600 0 71,-599 1-76,1 1 0,-1 1 0,0 1 0,-1 0 0,13 6 4,-3-2 57,1-1 0,0-1-57,44 0-26,1-2 0,-1-3 0,9-5 26,-47 3 83,31-4-122,-1-3-1,62-17 40,-68 12-51,1 2 0,0 4 0,43-1 51,-53 8 2,44 0-25,71 10 23,-88-5 64,23-2-64,-21-1 64,21 5-64,-49 1-5,1 3 1,-2 1 0,0 3 0,0 2-1,38 20 5,-58-24 4,1-1-1,1-1 0,0-2 1,0-1-1,1-2 0,0-1 1,0-1-1,16-1-3,-2-2-6,4 1 21,0-3 0,15-3-15,-51 3-19,1-2 0,-1 0 0,0 0 0,0-2 0,0 0 0,-1 0 0,1-1 0,-1-1 0,8-6 19,10-10-291,-1-2 0,-1-1 0,23-25 291,-12 11-920,10-5 920,-36 32-109,0 2 1,2 0-1,-1 1 0,2 0 0,7-2 109,5 1-33,0 1-1,26-5 34,-29 9-28,0-1-1,0-1 0,-2-2 1,4-2 28,-7 1-248,0-1-1,-1-1 1,0-1 0,-1-1 0,-1-1-1,0 0 1,3-6 248,-14 13-146,0 0 1,0-1-1,-1 0 0,0-1 0,-1 1 0,0-1 1,0 0-1,-1-1 0,-1 1 0,0-1 1,-1 0-1,0 0 0,-1 0 0,0-1 0,0-3 146,-2-50 220,0 40 2276,0 26-2186,0-24 170,0 20-472,1 1 0,-1-1 0,1 1 0,0 0 0,0-1 0,0 1 1,0 0-1,1 0 0,-1 0 0,1 0 0,0 0 0,0 0 0,2-2-8,33-35-40,-26 30 31,26-24-46,-13 12-61,-1-1-1,-1-1 0,7-11 117,-22 26-20,-1 1 1,-1-1 0,0 0-1,0-1 1,-1 1 0,0-1-1,-1 0 1,0 0-1,-1 0 1,1 0 0,-2-1-1,1-7 20,-1 6 6,-1-53 132,-1 59-123,1 1 0,-1-1 1,-1 0-1,1 0 0,-1 1 0,0-1 0,0 1 0,0-1 0,-3-2-15,2 1 5,1 0 0,-1 0 0,2 0 0,-1-1 0,1 1 0,0 0 0,0-1 0,1 1 0,0-1 0,0 1 0,1 0 0,0-1-5,0-18-129,0-113-257,-3-150 508,1 281-61,-1 1-1,0-1 1,0 1 0,0-1-1,-1 1 1,0 0 0,-1 0-1,0 0 1,0 1-1,0-1 1,-1 1 0,1 0-1,-5-3-60,3 2 20,0 0 0,1 0 0,0-1 0,0 1 0,1-1 0,0-1-1,0 1 1,1 0 0,0-1 0,-2-8-20,3-9-76,0 0-1,2 0 1,2-14 76,-1 21-70,2-13-184,7-29 254,-6 34-49,0 1 0,0-26 49,-4-53 0,0 102 16,0 0 1,0 1-1,-1-1 0,1 1 1,-1-1-1,0 1 0,1-1 1,-1 1-1,0-1 0,0 1 1,-1 0-1,1 0 0,0-1 1,-1 1-1,0 0-16,-29-26 474,25 24-430,0-1 0,1 1 0,0-1 0,0 0 0,-2-3-44,-28-38-323,2-2 1,3-1-1,-23-48 323,36 58-171,6 12 1,-2 0 1,0 0 0,-2 2-1,-14-20 170,26 42 1,0-1-1,0 1 1,-1 0-1,1 0 0,-1 0 1,0 0-1,1 1 0,-1-1 1,-1 1-1,1 0 0,0 1 1,0-1-1,-1 0 1,1 1-1,-1 0 0,0 0 0,-11-1 75,0 1-1,0 0 0,0 1 1,-2 1-75,-17 0 273,-1 1-112,0 0 1,1 3 0,0 0-1,-26 9-161,-23 11 309,-31 15-309,92-32 4,-1-1-1,0-1 1,-1-1 0,1-1 0,-4-1-4,-41 0 6,-11-2-6,62-1-4,9 0-69,0 0-1,0 0 1,0-1-1,1 0 1,-1-1-1,0 0 1,1 0 0,-1-1-1,1 0 1,0-1-1,0 0 1,0 0-1,0 0 1,1-1-1,0 0 1,0-1 0,-1 0 73,-27-27-259,25 23 249,0 0 0,0 1 0,-1 0 0,0 1-1,-1 0 1,0 1 0,0 0 0,-1 0 0,-11-3 10,-5 4 20,1 1 0,0 2 0,-1 0 0,0 2 0,0 2 1,-1 0-21,-26 0 52,4-1 241,0 2-1,-50 9-292,2 3 47,0-5 0,-4-3-47,-200-6 39,285-2-38,0 0 0,0-2-1,0 0 1,1-1 0,0 0 0,-4-4-1,-1 1-18,-1 1 1,1 1-1,-17-2 18,6 4 34,0 1-1,-1 2 1,1 2 0,-1 1-1,1 1 1,0 2 0,0 1 0,-11 5-34,-78 29 159,-45 14-89,131-45-52,1-1 0,-1-2-1,-27 1-17,-175-5-110,130-3 47,-191-9 39,252 10 23,-43-1 14,0 5-1,-33 6-12,80-3 37,-6 1 11,0-2 0,-33-1-48,80-6-2,1 1 0,-1-1 0,1 0 0,-1 0 1,1 0-1,0 0 0,0 0 0,-1-1 0,1 1 0,0-1 0,0 1 0,0-1 0,0 0 0,1 0 0,-1 0 0,0 0 0,0-1 2,-7-7-9,-14-12 9,-1 2 0,-1 1 1,0 1-1,-7-3 0,16 12-2,1 1-1,-1 0 1,0 1-1,-1 1 1,1 1-1,-1 0 0,0 1 1,-6 0 2,-11 1 23,0 2 0,-9 2-23,4-1 23,12 0 60,0 2-1,0 0 0,0 2 1,0 0-1,1 2 0,0 1 1,-22 10-83,27-9-1,-26 11 44,-15 2-43,45-16 38,-1-1 0,1-1 0,-1-1 0,0 0 0,-9-1-38,-4-1-21,2 1-3,0-1 1,1-1-1,-1-2 1,1-1-1,-21-6 24,45 9-3,-42-13-1,0 3 0,-29-3 4,60 12 8,1 0-1,-1 2 1,1 0-1,-1 0 1,1 1-1,-1 1 1,1 0-1,-1 2 1,1-1-1,-13 6-7,-8 9-4,0 2-1,1 1 1,1 2-1,-24 21 5,-4 3-1,46-37 2,-1-1 1,0 0-1,-1-1 0,0 0 0,0-2 0,-4 1-1,-36 10-8,-14 0 8,40-10 9,-69 15-61,0-5 0,-64 3 52,161-20-334,-9 2 640,9 6-5718,3-3-1092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16.3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51 472 3378,'0'0'474,"0"0"60,0 0 635,0 0 437,0 0-96,2-26-414,2-82-533,-4 72-282,-3 26-199,0-6-71,3 11 583,-1 0 1,0 1-1,0-1 1,0 0 0,-1 0-1,0 0 1,0 1-1,0-1 1,0 1 0,-1-1-1,0 1 1,0 0 0,0 0-1,0 0 1,-1 1-1,0-1-594,-1-3 905,1 3 406,-1-1 2652,7 18-2610,-1-6-1900,7 29 639,2 0 0,2-1 0,1-1 0,7 12-92,9 25 107,108 333 26,-124-358-182,16 33 49,-23-67 17,-1 0 1,2 0-1,0 0 1,0 0-1,1-1 1,0-1-1,1 1 1,6 5-18,-12-14 0,-1 0 0,0-1 0,0 1 0,1 0 1,-1-1-1,1 0 0,-1 1 0,1-1 0,0 0 0,-1-1 0,1 1 1,0 0-1,0-1 0,-1 1 0,1-1 0,0 0 0,0 0 0,2 0 0,-5-1 8,1 1-1,0-1 0,0 0 1,0 1-1,0-1 0,0 0 1,0 0-1,-1 1 0,1-1 1,0 0-1,-1 0 0,1 0 1,-1 0-1,1 0 0,-1 0 1,1 0-1,-1 0 0,0 0 1,1 0-1,-1 0 0,0 0 1,0 0-1,0 0 0,0-1 1,0 1-1,0 0 0,0-1-7,1-4 16,16-97 48,0-6 13,6 0-77,26-57 23,7 3-1,21-30-22,-30 75-181,-36 93 83,-7 16 13,0 0 0,-1 0 0,0 0 0,0 0-1,-1-1 1,0 1 0,-1-1 0,0 0 0,0-5 85,-1 65-7335,0-30 2462,0 3-3246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17.1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213 21 7956,'0'0'2201,"0"0"-166,0 0 166,0 0 6,0 0-28,0 0-239,-3-6-841,3 5-1081,-1 0 0,1 1 0,-1-1-1,1 0 1,-1 0 0,0 0 0,1 1 0,-1-1 0,0 0 0,1 0-1,-1 1 1,0-1 0,0 1 0,0-1 0,0 1 0,0-1 0,1 1 0,-1-1-1,0 1 1,0 0 0,0 0 0,0-1 0,0 1 0,0 0 0,0 0-1,0 0 1,0 0 0,0 0 0,0 0 0,0 0 0,0 0 0,0 1-1,0-1 1,0 0 0,0 1 0,0-1 0,0 1 0,0-1 0,0 1 0,0-1-1,0 1-17,-7 4 64,1 1-1,-1 0 0,1 0 1,-7 8-64,0-1 94,4-3-39,-1 1 0,1-1 0,1 2 0,0-1 0,0 1 0,1 1 0,1-1 0,0 1 0,1 1 0,0-1 0,1 1 0,1 0 0,0 0-1,1 0 1,0 1 0,1-1 0,1 8-55,-1 108-79,2-81 134,0-40-37,1 0 1,-1-1-1,1 1 0,1-1 0,-1 1 0,1-1 0,1 0 1,0 1-1,0-1 0,1 1-18,0-3 16,-1 0 0,1-1 0,0 0 0,0 1 0,1-1 0,0-1 0,0 1 0,0-1 0,0 0 0,1 0 0,-1 0 0,1-1 0,1 1-16,3 0 13,0 0 0,0 0 0,0-1 0,0 0 0,0-1 0,1 0 0,-1-1 0,2 0-13,23 1 31,27-4-31,-53 2 1,-5 0-11,-1 0-1,1 0 1,0-1 0,0 0-1,-1 1 1,1-1 0,0 0-1,-1-1 1,1 1 0,-1-1-1,0 1 1,0-1 0,1 0 0,-1 0-1,0-1 1,0 1 0,-1-1-1,2 0 11,-2-1-16,1 1 0,0-1 1,-1-1-1,0 1 0,0 0 0,0 0 0,-1-1 0,1 1 0,-1-1 0,0 1 0,0-1 0,-1 0 1,1 1-1,-1-4 16,1-9-32,0 0-25,0 0 0,-2 1 1,1-1-1,-4-14 57,3 27-33,1 0-1,-1 0 1,0 1 0,-1-1-1,1 0 1,-1 1 0,1-1 0,-1 1-1,0 0 1,0-1 0,-1 1-1,1 0 1,-1 0 0,1 1 0,-1-1-1,0 0 1,0 1 0,0 0-1,0 0 1,-1 0 0,1 0-1,0 0 1,-2 0 33,-3-1 1,0 0-1,0 0 0,-1 1 1,1 0-1,0 0 0,-1 1 1,-5 0-1,14 1 109,0 0 9,0 0 12,11 0 73,145 0 230,-53 0-3819,-100 0-64,-3 0-1894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17.6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 11253,'0'0'4536,"0"0"-2426,0 0 715,0 0-904,0 0-696,0 0-193,0 0-999,0 0 0,1 0 0,-1 0 0,0 0 0,0 0 0,0 0-1,0 0 1,0 0 0,0 0 0,0 0 0,0 0 0,0 0 0,0 0 0,0 0 0,0 0 0,0 0 0,0 0 0,0-1-1,0 1 1,0 0 0,0 0 0,0 0 0,0 0 0,0 0 0,0 0 0,0 0 0,0 0 0,0 0 0,0 0 0,0 0-1,0-1 1,0 1 0,0 0 0,0 0 0,0 0 0,0 0 0,0 0 0,0 0 0,0 0 0,0 0 0,0 0 0,0 0-1,0 0 1,0 0 0,0 0 0,0 0 0,0-1 0,0 1 0,0 0 0,0 0 0,-1 0 0,1 0 0,0 0 0,0 0-1,0 0 1,0 0 0,0 0 0,0 0 0,0 0 0,0 0 0,0 0 0,0 0 0,0 0 0,0 0 0,-1 0 0,1 0-1,0 0 1,0 0-33,318 3 870,-310-3-1537,0 1 0,0-1-1,0 1 1,0 1 0,0 0 667,-5-2-575,-1 1 1,1 0-1,0 0 0,-1 0 1,1 1-1,-1-1 0,0 1 1,1-1-1,0 2 575,-1 2-4207,-2 1-1260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17.9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7 4146,'0'0'11757,"0"0"-8035,0 0-731,0 0-526,0 0-1233,-5 3-466,-17 8-363,17-8-272,5-3-117,1 1 0,-1-1 0,1 1 0,-1 0 0,0-1 1,1 1-1,0-1 0,-1 0 0,1 1 0,-1-1 1,1 1-1,-1-1 0,1 0 0,0 1 0,-1-1 0,1 0 1,0 0-1,-1 1 0,1-1 0,0 0 0,-1 0 0,1 0 1,0 0-1,-1 0 0,1 0 0,0 0 0,0 0 0,-1 0 1,1-1-1,0 1 0,-1 0 0,1 0 0,0-1-14,5 1 72,20 0 96,5 1-118,1-2 0,-1-1 0,0-1 0,14-4-50,-34 4-669,44-8 1446,-37 8-3780,-1 3-4107,-17 0 1033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27.0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82 13590,'0'0'1633,"0"0"467,0 0 266,0 0-536,0 0-186,-5-14-471,-14-40-289,14 40-167,55 129 367,-24-50-618,24 69 45,-6 2 1,13 85-512,-36-139-17,-16-65 19,15 56-13,-17-65 16,0 1-1,1-1 1,0 0-1,1 0 1,-1 0 0,6 7-5,-8-14 6,-1 0 0,0 0 0,1 0 0,-1 0 0,1-1 0,-1 1 0,1 0 0,-1-1 0,1 1 0,0-1 0,-1 1 0,1-1 0,-1 0 0,1 0 0,0 1 0,0-1 0,-1 0 0,1-1 0,0 1 0,-1 0 0,1 0 0,-1-1 0,1 1 0,0-1 0,-1 1 0,1-1 0,-1 0 0,1 0 0,-1 0 0,1 1 0,-1-1 0,1-1-6,11-16 26,-1 0 0,-1 0 0,-1-1-1,-1 0 1,1-3-26,-8 18 2,28-67 42,-3-1 0,6-30-44,34-153 22,-45 162-23,-15 69 4,-2-1-1,0 1 1,-2-1 0,-1 0-1,-1-5-2,-1 30-77,0-1 0,0 1 0,0-1 0,0 1 0,0-1 0,0 1 0,0-1 0,0 1-1,1-1 1,-1 1 0,0-1 0,0 1 0,0-1 0,0 1 0,1-1 0,-1 1 0,0-1 0,1 1 0,-1-1-1,0 1 1,1 0 0,-1-1 0,0 1 0,1 0 0,-1-1 0,1 1 0,-1 0 0,1 0 0,-1-1 0,1 1-1,-1 0 1,0 0 0,1 0 0,-1 0 0,1-1 0,0 1 0,-1 0 0,1 0 77,0 0-301,0 1 1,0-1-1,1 0 0,-1 1 1,0-1-1,0 1 1,0-1-1,0 1 1,0-1-1,0 1 0,0 0 1,0-1-1,0 1 1,0 0-1,0 0 1,-1 0-1,1 0 0,0 0 1,0 0-1,-1 0 1,1 0 300,11 26-4076,-7-2-1450,-4-1-714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27.7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0 219 12470,'0'0'2289,"0"0"-120,0 0 77,0 0-621,0 0-486,2 5-683,2 24-325,-1 0 0,-1 0 0,-2 0 0,-2 25-131,1 10 82,-3-15-31,4-48-30,0-1 24,0-2 22,0-20-95,1 1 1,3-23 27,-2 33-54,1 0 1,0 0-1,1 1 1,0-1-1,1 1 1,4-7 53,36-58-500,3 3 1,8-4 499,-23 31-71,-26 36 202,-4 5 56,1-1 0,0 0-1,-1 0 1,0 0 0,0 0-1,0 0 1,-1-1 0,0 1 0,0-1-1,1-3-186,-6 71 17,-10 56-17,5-54 71,0 62-71,8 9 22,0-134-23,0-1 0,0 1 1,1-1-1,-1 1 0,1 0 1,-1-1-1,0 1 0,1-1 1,-1 1-1,1-1 0,0 1 1,-1-1-1,1 1 0,-1-1 1,1 0-1,0 1 0,-1-1 1,1 0-1,0 1 0,-1-1 1,1 0-1,0 0 0,-1 0 1,1 0-1,0 1 0,0-1 1,-1 0-1,1 0 0,0 0 1,0-1-1,-1 1 0,1 0 1,0 0-1,-1 0 0,1-1 1,3 1 0,-1 0-1,0-1 1,1 1 0,-1-1-1,0 0 1,1 0-1,-1-1 1,0 1 0,4-4-10,0-1 1,0 0-1,-1 0 0,1 0 1,-2-1-1,1 0 1,-1 0-1,0-1 1,1-1 8,11-21-979,12-28 980,-17 32-814,-1-1 0,-1-1 0,0-7 814,-6 21-2006,-1-1 1,-1 0 0,-1-1-1,0-9 2006,-1-8-10671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28.4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92 66 13334,'0'0'1900,"0"0"-545,0 0 526,0 0-849,0 0-493,0-9-125,0-47-281,20 56-317,-14-1 182,0 1 0,0 1 0,0-1-1,0 1 1,0 0 0,0 0 0,0 0 0,0 1 2,-4-1-3,0 0 0,0 0 0,-1 1 0,1-1 1,0 0-1,-1 1 0,1-1 0,-1 1 0,0-1 0,1 1 1,-1 0-1,0-1 0,0 1 0,0 0 0,0 0 1,0 0-1,-1 0 0,1 0 0,-1 0 0,1 0 0,-1 0 1,1 0-1,-1 0 0,0 0 0,0 0 0,0 0 3,0 7 3,0-1 0,0 1 0,0-1 0,-1 1 0,-1-1 0,1 1 0,-1-1 0,-1 0 0,-2 7-3,-1-3 19,0-1-1,0 0 1,-1-1 0,0 1-1,-1-1 1,-3 2-19,-16 18 23,12-14-9,1 0 0,0 1 0,1 0 0,1 1 0,1 1 0,-5 9-14,15-25 11,0-1 1,0 0-1,1 0 1,-1 1-1,0-1 1,1 1-1,0-1 0,-1 0 1,1 1-1,0-1 1,0 1-1,0-1 1,1 1-1,-1-1 1,0 0-1,1 1 1,0 0-12,0-2 14,-1 1 1,1-1 0,0 0-1,0 0 1,0 0-1,0 1 1,0-1 0,1 0-1,-1 0 1,0-1-1,0 1 1,1 0 0,-1 0-1,0 0 1,1-1-1,-1 1 1,1-1 0,-1 1-1,1-1 1,-1 0 0,1 0-1,-1 1 1,1-1-1,-1 0 1,1 0-15,53 2 523,18-3-523,-53 0 8,0-2 0,-1 1 0,1-2 0,-1-1 0,8-3-8,-13 4-298,-1 0 0,1 1 1,4 0 297,-3 1-1353,-12 1-1379,-3 1-1566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28.9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72 12902,'0'0'3820,"0"0"-1138,0 0-143,0 0-914,0 0-699,-5 3-134,5-1-709,8-1 264,3-1-229,44 1 33,-1-3 1,1-3 0,1-2-152,254-57-1259,-309 64 717,3-1 669,-1 2-5813,-3-1 507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29.2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0 10613,'0'0'4215,"0"0"-2363,0 0-278,0 0-323,0 0-125,-6 11-107,2-5-899,1 0-32,-1 0 0,1 1 0,0-1 0,1 0 0,-1 1 0,1 0 0,0-1 0,1 1 0,0 0 0,0 0 0,0 5-88,1 354 1292,0-365-1374,0 0 0,0 0 0,0 0 0,0 0 0,0 0 0,0 0 0,1 0 0,-1 0 0,0 0 0,0 0 0,1 0 0,-1-1 1,1 1-1,-1 0 0,1 0 0,-1 0 0,1 0 0,-1 0 0,1-1 0,0 1 82,13 3-8897,-10-4-4597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30.5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7 8692,'0'0'6259,"0"0"-4434,0 0 1728,0 0-1456,0 0-416,0 0-368,-7-7-641,7 7-384,0 0 448,0 0-543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31.5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60 168 2817,'0'0'5139,"0"0"-2215,0 0-182,0 0-639,0 0-76,-10-18-71,-28-52-217,36 66-1312,0 0 0,0 0 0,1 0 0,0 0-1,0 0 1,0 0 0,0-3-427,1 3 1233,2 12-913,2 11-204,0 0 0,2-1 1,0 1-1,2-1 0,-1-1 1,10 14-117,-4-5 12,62 121 54,-32-64-30,-2 1 0,22 72-36,-50-115 1,-9-23-12,1 0 1,1-1 0,1 0-1,1 0 1,0 0 0,1-1-1,7 8 11,-16-23-25,0 0-1,1-1 1,-1 1-1,1-1 1,-1 1-1,1 0 1,-1-1-1,1 1 1,0-1-1,-1 1 1,1-1-1,0 0 1,-1 1-1,1-1 1,0 1-1,-1-1 1,1 0-1,0 0 26,0 0-11,0-1 0,-1 1 0,1-1 0,-1 1 0,1-1 0,-1 1 0,1-1 0,-1 0 0,0 1 0,1-1 0,-1 0 0,0 1 0,1-1 0,-1 0 0,0 1 0,0-1 0,0 0 0,0 0 0,0 1 0,0-1 0,0 0 0,0 0 0,0 0 11,53-298-186,-38 223 102,6-48-17,-6-1 0,-3-39 101,-11 153 10,-2 6-8,1 0-1,1 0 0,-1 0 1,0 1-1,1-1 0,0 0 1,0 1-1,1-1 0,-1 1 1,3-5-2,-3 8-113,0 0-1,0 1 1,0-1 0,1 0 0,-1 0 0,0 1-1,0-1 1,1 1 0,-1-1 0,0 1 0,1-1-1,-1 1 1,0 0 0,1 0 0,-1 0 0,1 0-1,-1 0 1,1 0 113,31 1-3388,-21-1 706,-11 0 2544,-1 0-1,1 0 1,-1 0-1,0 0 1,1 0-1,-1 1 1,0-1 0,1 0-1,-1 0 1,0 0-1,1 0 1,-1 0 0,1 1-1,-1-1 1,0 0-1,0 0 1,1 0-1,-1 1 1,0-1 0,1 0-1,-1 1 1,0-1-1,0 0 1,0 1 0,1-1-1,-1 0 1,0 1-1,0-1 1,0 0-1,0 1 1,0-1 0,1 0-1,-1 1 1,0-1-1,0 1 1,0-1 0,0 0-1,0 1 1,0-1-1,0 0 1,0 1-1,-1-1 1,1 1 0,0-1-1,0 0 1,0 1 138,0 2-1020,0 10-3695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2:33.7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 14 10693,'0'0'2182,"0"0"-141,0 0 125,0 0-706,0 0-401,0-2-80,0 5-963,0 4 32,-1 12 99,2 0-1,0 0 1,1-1 0,1 1 0,2 3-147,12 57 89,-13-56-78,0-1-1,2 1 1,0-1-1,2-1 0,0 0 1,7 12-11,-13-30-14,0-1 0,0 1-1,0-1 1,0 1 0,1-1 0,-1 0 0,1 0 0,0 0 0,-1 0-1,1 0 1,0 0 0,0-1 0,0 1 0,0-1 0,0 0 0,0 0-1,1 0 1,-1-1 0,0 1 0,0-1 0,1 0 0,0 1 14,0-1-109,-1 0 0,1-1 1,0 1-1,0-1 0,0 1 1,0-1-1,-1 0 0,1-1 0,0 1 1,-1 0-1,1-1 0,-1 0 1,0 0-1,1 0 0,-1 0 1,0-1-1,0 1 0,2-3 109,5-8-224,-1 0 1,0 0-1,0-1 0,-1-1 1,-1 1-1,0-1 0,-1-1 1,-1 1-1,-1-1 0,0 0 1,1-7 223,1-25 561,-1 0 0,-2 0 1,-3-13-562,-2 61 136,1 0-1,-1-1 1,1 1 0,-1 0 0,0 0 0,1 0 0,-1 0 0,1 0-1,-1 0 1,1 0 0,-1 1 0,-1-1-136,1 1 6,1 0-1,-1 1 1,0-1 0,1 0-1,-1 0 1,0 1 0,1-1-1,0 1 1,-1 0 0,1-1-1,0 1 1,0 0 0,0 0-1,0-1 1,0 1 0,0 0-1,0 0 1,1 0 0,-1 0-1,1 0 1,0 0 0,-1 0-1,1 1-5,-1 11 18,-1-1 0,2 1 0,0 3-18,0-6 16,0-6 0,0 16 76,0 1-1,1-1 1,1 1-1,1-1 1,2 0 0,1 5-92,27 66 101,-20-61-99,-2 1 0,-1 1 0,-1 0 0,1 18-2,-10-49 0,4 26 30,-1 0 0,-2 9-30,-1-29 16,0 0 0,0-1 0,-1 1 0,-1 0-1,1-1 1,-1 1 0,0-1 0,-1 0 0,0 0 0,0 0 0,-2 3-16,-2-1 18,0 0 1,-1-1-1,0 1 1,0-2-1,-1 1 1,0-1 0,-1-1-1,0 1 1,1-2-1,-2 1 1,-1-1-19,-26 12 74,-1-2 0,-21 5-74,16-9-569,0-2-1,0-1 1,-1-3 0,0-2-1,-27-1 570,72-2 0,-3 0-392,1 0-1,-1 1 1,0-1 0,1-1-1,-1 1 1,1 0-1,-1-1 1,0 1-1,1-1 1,-1 1 0,-1-2 392,4 1-554,-1 0 0,0 0 0,0 0 0,1 0 0,-1 0 0,1-1 0,-1 1 0,1 0 0,-1 0 0,1-1 0,0 1 0,-1 0 0,1 0 0,0-2 554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5:28.7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1003 8964,'0'0'1668,"0"0"74,0 0 163,0 0-385,0 0-359,-2-10-73,-8-32 153,6 31 3883,3 19-4326,2 19-1270,2-14 526,1 0 0,0-1 0,1 1-1,0-1 1,2 0-54,13 36 268,47 170 696,-11-29-225,-39-139-620,3-1 1,19 34-120,21 18 152,-58-108 77,-1-1 0,0 1 0,0-1-1,-1 1 1,0-4-229,0-1070 54,12 836-39,1-1-20,-13 208-456,9 39 394,26 11 74,-23-8 2,0 0 0,0-1 0,0 0 0,11 0-9,128 3 47,14-8-47,-31 1-2,-38 2 42,-1 0 35,0-3 0,85-14-75,-135 8-25,85-13 58,0 5-1,87 2-32,-30 6 12,-59 1-11,39 2-25,183-10 59,-257 10-212,25 4 177,40-1 49,-65-5-80,-22 2-5,3 2 36,438 3-21,-344-3 63,201-7-36,-38 10-20,-290-2 9,25-4 5,-26 1-75,25 2 75,-14 3-16,-51 0 46,0 0 10,0 0-19,0 0 3,0 0 27,0 0-17,0 0-15,0 0 13,0 0 48,0 2-45,2 18 106,1 0 1,1-1 0,0 1 0,1-1 0,8 19-142,0 1 377,-5-22-151,-6-15-216,-1 1 0,0-1 0,0 0 0,0 0 0,0 1 0,0-1-1,-1 0 1,1 1 0,-1-1 0,1 1-10,-1-3 51,0 0-113,0 0-1053,0 0-2633,0 0-3869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5:29.1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7732,'0'0'0,"0"0"-1585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2:26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 52 7091,'0'0'507,"0"0"771,0 0 563,0 0-734,0 0-477,0 0 250,4-1 302,13-3-230,-13 3-28,-4 1-97,0 0-59,0 0-291,0 0-178,0 0-80,0 0-43,0 0-51,0 16 652,-2 98 1287,1 4-1156,4 2-908,-2-117-1,-1 0 1,1 0-1,-1 0 0,1-1 1,0 1-1,0 0 1,0-1-1,0 1 0,0-1 1,1 1-1,-1-1 1,1 1-1,-1-1 0,1 0 1,0 0-1,0 0 0,0 0 1,0 0-1,1 0 1,1 1 0,-2-2-5,0 0 1,0 0-1,0 0 1,0-1 0,0 1-1,1-1 1,-1 1 0,0-1-1,0 0 1,1 1-1,-1-1 1,0 0 0,0-1-1,1 1 1,-1 0-1,0-1 1,0 1 0,0-1-1,1 1 1,-1-1-1,0 0 1,0 0 0,0 0-1,0 0 1,-1-1 0,1 1-1,1-1 5,13-13-17,-1-1-1,0 0 1,-1-1-1,-1-1 0,-1 0 1,3-8 17,22-29-290,101-116-777,-134 167 1079,0-1 0,0 0 0,0-1 0,-1 1 1,0 0-1,0-1 0,-1 0 0,0 0 0,0 1 0,0-1 0,0-1 0,-1 1 0,0 0 0,-1 0 0,1 0 0,-1-1 1,0-3-13,0 9 122,0 1 180,0 0 21,-6 8 138,-1 6-432,0 1-1,2 0 1,-1 0-1,2 0 1,0 1 0,1 0-1,0 0 1,1 2-29,-2 37 203,4 43-203,0-51 16,2-9-20,2 1 1,2-1-1,1 0 0,2 0 0,11 28 4,-17-59-2,4 26-30,0 0 0,-2 0 0,-1 1 0,-2-1 0,-2 26 32,0-54 19,-1 0 1,1 0-1,-1 0 1,0 0-1,0 0 0,-1 0 1,1 0-1,-1 0 1,0-1-1,-1 1 1,1-1-1,-1 1 0,-1 1-19,-2 1 14,1 0 1,-1-1-1,-1 1 0,0-1 0,0-1 0,0 1 0,-5 2-14,-10 4 14,-1 0 0,0-1 0,-1-1 0,0-2 0,-4 1-14,-11 1-237,-1-2 0,0-1-1,0-2 1,0-2-1,-31-2 238,61 0-593,0-1 0,0-1 0,0 0 0,-7-1 593,16 1-206,0 1-1,0-1 0,0 1 0,0-1 1,-1 0-1,1 1 0,0-1 0,0 0 1,0 0-1,0 0 0,1 0 0,-1 0 1,0 0-1,0 0 0,0 0 0,1 0 1,-1 0-1,1 0 0,-1 0 0,0-1 207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2:29.0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63 912,'0'0'9856,"0"0"-6882,0 0-1333,0 0-238,0 0-578,3 0-500,6 0 14,-6 0-112,-3 0-48,0 0-14,0 3-32,8 58 674,-4 1-1,-2 0 0,-4 33-806,0-1 244,2-78-231,-2 0 1,0 0-1,-1 0 0,-3 9-13,2-5 24,3-14-5,1-5 69,0-6 248,0-13-291,0-1 0,1 1 0,1-1 0,0 1 0,1-1 0,2 1 1,-1 0-1,2 0 0,1-1-45,9-15-85,2 1 1,1 1 0,1 0 0,2 2-1,16-19 85,-21 31-112,0 0-1,2 0 0,0 2 0,1 0 1,0 2-1,1 0 0,1 1 0,20-9 113,-38 21-5,0-1-1,1 1 1,-1 0-1,1 0 1,-1 0-1,1 1 1,-1 0-1,1-1 1,3 2 5,-1-1-60,-6 0 59,-1 1 1,1-1-1,0 1 0,0-1 0,-1 1 1,1-1-1,-1 1 0,1-1 0,0 1 0,-1-1 1,1 1-1,-1 0 0,0 0 0,1-1 1,-1 1-1,1 0 0,-1 0 0,0-1 1,0 1-1,1 0 0,-1 0 0,0 0 1,0-1-1,0 1 0,0 0 0,0 0 1,0 0-1,0-1 0,0 1 0,0 0 1,-1 0 0,2 5-6,5 76 272,-4 25-266,4 67 673,-5-167-682,6 38 117,-7-44-96,1 1-1,-1 0 0,1-1 0,-1 1 0,1-1 0,0 1 1,-1-1-1,1 1 0,0-1 0,0 0 0,0 1 1,0-1-1,1 0 0,-1 0 0,0 0 0,0 0 1,1 0-1,-1 0 0,1 0 0,-1 0 0,0 0 1,1-1-1,0 1 0,-1-1-11,5 1-47,0-1-1,0 0 1,0 0 0,0 0-1,0-1 1,0 0 0,-1 0-1,1 0 1,0-1 0,-1 0-1,1 0 1,-1 0 0,0-1-1,0 0 1,1 0 0,-2 0 0,1-1-1,0 0 1,-1 1 0,2-3 47,11-11-863,0-1 0,-2 0 1,0-1-1,0-3 863,-11 17-299,2-3-905,-1 0-1,0-1 1,0 1-1,1-4 1205,9-33-8737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6:01.3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1569,'0'0'1536,"0"0"-1311,0 0 287,0 0-368,0 0 48,0 0-192,54 101-368,-47-98-1537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5:45.6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13 7315,'0'0'1425,"0"0"-481,0 0 657,0 0-592,0 0-657,0 0-64,0-3 16,0 3 16,0 0-16,0 0-96,0 0-176,0 0-32,0 0-1120,0-3-1057,0-4-2449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8:53.8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12982,'0'0'1184,"0"0"-959,0 0 175,0 0-400,0 0-112,0 0-2658,0 0-3264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9:45.5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0 1 4754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0:37.0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0 1 4146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2:14.3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8116,'0'0'2961,"0"0"-2801,0 0-160,0 0-912,0 0-3474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2:18.4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1 1 11221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6:15.6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6627,'0'0'2769,"0"0"-2721,0 0-48,0 0-720,0 0-3730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6:42.9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321 0 5587,'0'0'4831,"0"0"-2246,0 0-253,0 0-753,0 0-661,0 0-53,-11 13 282,-17 21-246,2 0 0,2 1 0,1 2 0,-5 13-901,-5 25 501,3 1 1,3 2-1,3 0 0,4 2 0,4 1 1,3 0-1,4 0 0,3 1 0,3 14-501,3-76 28,1 1 0,0-1 0,1 0 0,3 7-28,-3-19 6,0 0 1,1-1-1,0 1 0,0-1 1,1 1-1,0-1 0,1 0 1,-1 0-1,1-1 1,0 1-1,6 4-6,16 14-59,1-1 0,1-2 0,0 0-1,11 3 60,66 35-4186,-97-56-70,-9-4-2256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6:43.9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430 1 5539,'0'0'4071,"0"0"-2332,0 0 70,0 0-352,0 0-310,2 7 40,0-1-998,-1-1-1,0 1 1,0 0-1,-1-1 1,1 1-1,-1 0 1,-1 0 0,1-1-1,-1 1 1,0 1-189,-3 10 382,-1-2 1,0 1-1,-4 8-382,-92 206 2205,81-190-2008,-2-2 0,-2 0 1,-1-1-1,-20 20-197,40-52 8,0 1 1,0 0-1,-1-1 1,0 0-1,0 0 1,-1-1-1,1 0 1,-1 0-1,0-1 0,-5 3-8,2-3-38,0 0 0,0-1-1,0 0 1,-1-1 0,1 0-1,-1 0 1,-4-1 38,14-1-49,1 1 0,-1 0-1,0 0 1,1 0 0,-1-1 0,0 1 0,1 0 0,-1 0 0,0-1 0,1 1 0,-1-1 0,1 1 0,-1-1-1,1 1 1,-1 0 0,1-1 0,-1 0 0,1 1 0,-1-1 0,1 1 0,0-1 0,-1 0 0,1 1 0,0-1-1,0 0 1,-1 1 0,1-1 0,0 0 0,0 1 0,0-1 0,0 0 0,0 1 0,0-1 49,-1-30-793,1 23 495,0-22-399,-1 8 195,1 0 1,3-13 501,-2 29-98,0-1 1,0 1 0,1-1 0,0 1-1,0 0 1,1 0 0,-1 0 0,2 0-1,-1 0 1,3-3 97,2-2-44,1 0-1,0 1 1,0 0-1,1 1 1,1 0 0,-1 0-1,1 1 1,1 1 0,0 0-1,0 0 1,0 1 44,-5 4 5,-1 1 1,0 0-1,1 0 0,-1 0 1,1 1-1,-1 0 0,1 0 1,2 1-6,10 0 189,-17-1-130,0 0 0,0 0-1,1 1 1,-1-1 0,0 1 0,0-1 0,0 1 0,0 0 0,0 0-1,0 0 1,0 0 0,0 0 0,0 1 0,0-1 0,-1 0 0,1 1-1,-1 0 1,1-1 0,-1 1 0,1 0 0,-1 0-59,5 7 259,-1 0-1,0 0 1,-1 0 0,1 4-259,6 10 239,-11-22-244,17 35-466,2-1-1,1-1 0,2 0 1,22 25 471,-42-57-688,2 1-161,-3-1-3142,-1-2-1529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6:44.3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105 0 8532,'0'0'2097,"0"0"10,0 0-68,0 0-545,0 0-440,0 0 378,0 15 334,1 287 2117,-2 390-2611,-1-656-1322,-1 0 0,-2 0 0,-5 16 50,5-29-511,-1-1 0,-1 1 0,-1-1 0,-1 0 0,-6 8 511,14-29-166,1 0 0,-1 0 1,1 0-1,-1 0 1,1 0-1,-1 0 1,0 0-1,1 0 1,-1-1-1,0 1 0,0 0 1,0 0-1,0-1 1,0 1-1,0-1 1,0 1-1,0-1 1,0 1-1,-1 0 166,-15 2-4874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34.0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33 6835,'0'0'1993,"0"0"-472,0 0 522,0 0-327,0 0-518,0 0-1122,0 0 0,0 0 0,0 0 0,-1 0 0,1 0 0,0 0 0,0 0 0,0 0 1,0 0-1,0 0 0,0 0 0,-1 0 0,1 0 0,0 0 0,0-1 0,0 1 0,0 0 0,0 0 1,0 0-1,0 0 0,0 0 0,0 0 0,0 0 0,0 0 0,-1-1 0,1 1 0,0 0 0,0 0 1,0 0-1,0 0 0,0 0 0,0-1 0,0 1 0,0 0 0,0 0 0,0 0 0,0 0 0,0 0 1,0 0-1,0-1 0,0 1 0,0 0 0,1 0 0,-1 0 0,0 0 0,0 0 0,0 0 0,0-1 1,0 1-1,0 0 0,0 0 0,0 0 0,0 0 0,0 0 0,0 0 0,1 0 0,-1 0 0,0 0 1,0 0-1,0 0 0,0-1 0,0 1 0,0 0-76,4-1 71,-1 0 0,0 0-1,1 0 1,-1 1 0,1-1 0,-1 1 0,1 0-1,-1 0 1,1 0 0,1 0-71,16 0 130,397-19 454,-237 17-3220,-180 2-125,-1 0-732,0 0-2368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34.4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20 9108,'0'0'1310,"0"0"21,0 0 678,0 0-493,0 0-310,16 1 122,67 4 590,0-4 1,37-6-1919,112-13 196,-131 15-8228,-101 3-302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00.0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1 163 6659,'0'0'2436,"0"0"-1268,0 0 473,0 0 344,0 0-339,0 0-317,0-13-57,0-55 1089,0 67-1550,0 1-61,0 0-174,0 0-215,0 0-49,0 0-104,0 0 3,0 0-75,0 0 66,0 0-15,11 2 184,-7 2-328,0 0 0,0 0 0,0 0 0,-1 1 0,0 0-1,0-1 1,0 1 0,0 1-43,5 7 108,28 46 121,-2 1 0,-4 2 0,-1 1-1,-4 1 1,15 62-229,52 217 131,-81-301-122,10 46 11,-13-66 13,-8-21-31,0-1 1,1 1-1,-1-1 1,1 1 0,-1-1-1,0 0 1,1 1-1,-1-1 1,1 0-1,-1 1 1,1-1-1,-1 0 1,1 0 0,-1 1-1,1-1 1,-1 0-1,1 0 1,-1 0-1,1 0 1,-1 0 0,1 0-1,-1 0 1,1 0-1,0 0-2,1 0 3,0-1 0,-1 0 0,1 0-1,0 0 1,0 0 0,0-1 0,-1 1 0,1 0-1,0-1 1,-1 1 0,1-1 0,-1 0 0,0 1-1,0-1 1,1 0 0,-1 0 0,0-1-3,29-49 51,-3-1-1,-2-2 1,8-30-51,50-177 26,-66 204-1,17-42 39,5-1-64,-8 23-3,-3-1 0,-2-9 3,-15 55-18,-11 31-12,0 2-18,0 3-83,0 70-2308,0-22-5003,0-35 1143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00.9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139 147 3346,'0'0'5109,"0"0"-2487,0 0-1008,0 0-653,0 0-182,0-3-64,0-10 85,0 10-114,0 3-203,-3 0-233,-1 0-195,0 1 0,0 0 0,0 1 0,0-1 0,1 1 0,-1-1 0,0 1 0,1 0 0,-1 0 0,1 1 0,0-1 0,-1 1 0,1 0 0,0 0 0,1 0 0,-1 0 0,-2 3-55,-6 10 371,-1-1 1,2 2-1,-2 4-371,7-11 62,1 1 0,0-1 1,1 1-1,0 0 0,0 0 0,1 1 0,1-1 0,0 0 0,0 1 1,1-1-1,2 9-62,-2 1 18,0-20-17,0 0 1,0 0-1,0 0 0,1 0 1,-1 0-1,0 0 1,1 0-1,-1 0 1,1 0-1,-1 0 0,1-1 1,-1 1-1,1 0 1,0 0-1,-1 0 0,1-1 1,0 1-1,0 0 1,0-1-1,-1 1 0,1-1 1,0 1-1,0-1 1,0 1-1,0-1 0,0 0 1,0 1-1,0-1 1,0 0-1,0 0 0,0 1 1,0-1-1,0 0 1,0 0-2,45-1 74,-30 1-60,-6-1-46,0 1 1,0-1-1,0-1 1,0 0-1,0 0 0,0-1 1,0-1-1,-1 1 1,0-1-1,0-1 0,0 0 1,0 0-1,4-4 32,-2 2-30,-1-1-1,0 0 1,0-1-1,-1 0 1,0 0-1,0-1 1,-1 0-1,0-1 1,-1 0-1,-1 0 1,1 0-1,2-9 31,-2 3 53,-1-1 0,-1 0 0,0 0 1,-1 0-1,-1-1 0,-1 0 0,-1 1 0,0-9-53,-1-25 187,0 51-174,0 0 0,0 1 0,0-1 0,-1 0 0,1 1 1,0-1-1,0 0 0,-1 1 0,1-1 0,0 0 1,-1 1-1,1-1 0,0 1 0,-1-1 0,1 1 0,-1-1 1,1 1-1,-1-1 0,1 1 0,-1-1 0,0 1 1,1 0-1,-1-1 0,1 1 0,-1 0 0,0-1 0,1 1 1,-1 0-1,0 0 0,1 0 0,-1 0 0,0 0 1,0 0-1,1 0-13,-33-1 146,20 2-90,8-1-50,-4 0-5,-1 0 0,1 0 0,0 1 1,-1 1-1,-1 0-1,8-1-1,-1 0-1,1 1 1,-1-1 0,1 1 0,0 0 0,0 0-1,0 0 1,0 0 0,0 1 0,0-1 0,0 1 0,1-1-1,-1 1 1,-1 3 1,0-1-75,1 0 0,0 1-1,-1-1 1,2 1 0,-1 0 0,-1 5 75,1 10-4794,3-18 32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01.8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233 1 6851,'0'0'3111,"0"0"-1105,0 0 99,0 0-763,0 0-582,0 0-29,-4 9 72,-17 37-430,-3-2-1,-1 0 0,-3-2 0,-1-1 0,-2-1 0,-13 11-372,43-49-236,-19 23 657,14-10-2650,8-1-5184,-2-14 2338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02.2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15 7700,'0'0'3046,"0"0"-1104,0 0 3,0 0-320,0 0-755,2-3-294,-2 2-542,0 1 0,0-1 0,0 1-1,1-1 1,-1 1 0,0-1 0,0 0-1,1 1 1,-1-1 0,1 1 0,-1-1 0,0 1-1,1 0 1,-1-1 0,1 1 0,-1-1 0,1 1-1,-1 0 1,1-1 0,-1 1 0,1 0 0,-1 0-1,1-1 1,0 1 0,-1 0 0,1 0 0,-1 0-1,1 0 1,0 0 0,-1 0 0,1 0 0,0 0-1,-1 0 1,1 0 0,-1 0 0,1 0 0,0 0-34,1 2 137,0 0 0,0-1 0,0 1 0,0 0 0,0 0 0,-1 0 0,1 0 0,-1 1 1,0-1-1,1 0 0,-1 1-137,15 30 333,-1 0 1,-1 3-334,-5-13-38,0 0 1,1-1 0,1 0-1,2 0 1,11 16 37,-22-37-229,-1 1 1,0 0-1,0-1 0,0 1 1,0 0-1,0 0 0,0 0 1,-1 0-1,1 0 1,-1 0-1,1 0 0,-1 0 229,1 17-6887,-1-17 169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05.2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381 16 3025,'0'0'4472,"0"0"-1868,0 0-467,0 0-537,0 0-434,0 0 40,0-1-1132,0 1 0,0-1 0,0 1 0,0-1 0,-1 1 0,1-1 0,0 1 0,0-1 0,0 1-1,0-1 1,-1 1 0,1-1 0,0 1 0,-1-1 0,1 1 0,0-1 0,-1 1 0,1 0 0,0-1 0,-1 1 0,0-1-74,-5 0 139,0 0 1,0 0-1,0 0 1,-1 1-1,1 0 1,0 0 0,0 1-1,-1-1 1,1 1-1,-2 1-139,-2 3 140,1 0-1,0 1 1,0 0 0,0 0-1,0 1 1,1 0 0,0 1-1,-4 5-139,1-2 172,-9 9-61,1 1 0,1 0 1,1 2-1,1 0 0,1 1 1,1 0-1,1 2 0,2-1 0,-6 18-111,5-6 142,2 0 0,1 0-1,2 0 1,2 1 0,2 0-1,0 34-141,2-37 0,0-15-1,1 0 0,2 11 1,-2-25-1,1-1 0,0 0 1,0 0-1,1 1 0,0-1 0,-1 0 1,1-1-1,1 1 0,-1 0 0,1 0 1,2 2 0,1 0-43,-1-1 1,1 0 0,0 0 0,1 0 0,0-1-1,0 0 1,0 0 0,0-1 0,1 0 0,-1 0-1,1-1 1,0 0 0,1 0 0,-1-1 0,1 1 42,17 1-296,0-1 1,1-1 0,-1-1 0,7-1 295,-32 0-3,3-1-2,-1 1 0,1-1 0,-1 0 1,1 0-1,-1 0 0,1 0 1,-1 0-1,0-1 0,0 0 0,0 1 1,0-1-1,0-1 0,0 1 0,0 0 1,-1-1-1,1 1 0,-1-1 0,0 0 1,1 1-1,0-4 5,7-10 2,0 0-1,-1 0 1,3-12-2,-3 10-4,37-86 51,-23 49 63,2 1 0,3 1 0,7-6-110,-29 46 73,-5 11 960,-1 7-227,0 2-776,0 31-4,-2 0 1,-2 10-27,1-16 37,1 0 0,2 22-37,1-20 19,-1-30-16,0-1-1,0 0 1,0 1-1,1-1 1,0 1-1,0-1 1,0 0-1,0 0 0,0 0 1,0 1-1,1-1 1,0 0-1,-1-1 1,1 1-1,0 0 1,1 0-1,-1-1 0,0 1 1,1-1-1,-1 0-2,2 1 12,0 0-1,0-1 0,1 0 1,-1 0-1,0 0 1,1 0-1,-1-1 0,1 1 1,-1-1-1,1 0 0,0-1 1,0 1-1,-1-1 1,4 0-12,7 1 12,-11-1-6,0 1-1,0-1 1,1 0-1,-1 0 1,0 0 0,0-1-1,0 1 1,0-1 0,1 0-1,-1 0 1,0 0 0,1-2-6,5-5 9,-1 0 1,0 0-1,0-1 0,-1-1 1,-1 1-1,2-3-9,38-63-6,-40 61 19,0 0 0,-1-1 0,-1 0 0,0 0 0,-1-1-1,-1 1 1,0-1 0,-1-3-13,1-27 58,-1 0-1,-4-6-57,1-10-36,1 57 40,0 1 0,-1-1 0,0 1 0,0 0 0,0-1 0,0 1 0,-1 0 0,1 0 0,-1 0 0,0 0 0,-1 0 0,0-1-4,-35-42-44,26 34 37,9 10 6,1 1 1,-1 0-1,0-1 0,0 1 1,0 0-1,0 0 1,0 1-1,0-1 0,0 1 1,-1-1-1,1 1 0,-1 0 1,1 0-1,-1 1 0,0-1 1,-8 0-49,-1 0-1,1 1 1,-10 1 49,-5 0-29,26-1 27,0 0-1,0 0 0,0 1 1,0-1-1,0 0 0,0 1 0,0-1 1,0 1-1,0-1 0,0 1 1,0 0-1,1-1 0,-1 1 1,0 0-1,0 0 0,1 0 1,-1-1-1,1 1 0,-1 1 3,-13 21 1,8-13-4,-1 2-2,1-1 1,-1 1-1,2 0 0,0 0 1,0 1-1,1 0 1,1-1-1,0 1 0,1 1 1,0-1-1,1 0 0,0 0 1,1 1-1,1-1 1,1 5 4,-2-16 0,1 0 1,0 0 0,0 1 0,0-1 0,0 0 0,0 0 0,1 0-1,-1 0 1,1 0 0,-1 0 0,1-1 0,0 1 0,0 0 0,0-1-1,-1 1 1,2-1 0,0 1-1,45 21 25,-17-9-16,-26-10-6,1-1 1,-1-1-1,1 1 1,0-1-1,0 0 1,-1 0-1,2-1 0,-1 1 1,0-1-1,0-1 1,0 1-1,0-1 1,3 0-4,15 0 13,-10 1 7,-1-1 1,1-1-1,9-1-20,-19 2 2,-1-1 0,1 0-1,0 0 1,0 0-1,-1-1 1,1 1 0,-1-1-1,1 0 1,-1 0 0,0 0-1,0 0 1,0-1-1,0 1 1,0-1 0,0 0-2,17-20 14,-1-2 0,-1 0 0,-1-1 0,3-7-14,-17 24 9,1 0 1,-2-1 0,1 1-1,-1-1 1,-1 1-1,0-1 1,0 0 0,-1-9-10,4-36 32,-3 48-14,-2 6-16,1 0-1,0 0 0,0 0 0,0 0 1,0 0-1,0 0 0,1 0 1,-1 0-1,0 0 0,0 0 0,1 0 1,-1 0-1,1 0 0,-1 0 1,1 0-1,-1 0 0,1 0 1,-1 0-1,1 0 0,0 1 0,0-1-1,-1 0 8,0 1-5,0 0 26,0 0-55,0 0 31,0 0-24,0 0-2,32-1 17,26 1 15,-54 0-3,0 1-1,0-1 0,0 1 0,-1 0 1,1 1-1,0-1 0,-1 0 0,1 1 1,-1 0-1,0 0 0,1 0 0,-1 0 0,1 1-7,21 17 104,-19-16-70,-1 0-1,0 0 0,0 1 1,0-1-1,0 1 0,-1 0 1,0 1-1,1 0-33,21 31 32,15 16-32,-11-17 46,-25-29-20,0 1 0,-1-1 0,1 1 0,-1 0 0,-1 0 0,1 0 0,-2 1 0,1-1 0,-1 1 0,0 0 0,-1 0-26,2 18 178,-2 0-1,0 0 1,-2 0-178,0 16 202,1-39-196,-1-1-1,1 1 0,-1-1 0,1 1 0,-1-1 0,0 1 0,-1-1 0,1 0 0,-1 0 0,1 1 0,-1-1 0,0 0 0,0-1 0,0 1 0,0 0 0,-1 0 1,-2 1-6,-5 5 32,0-1 0,0-1 0,-1 0 1,-3 1-33,12-6 9,0-1-135,0 1 0,0-1 0,0 0 1,0 0-1,-1 0 0,1 0 1,0-1-1,0 1 0,-1-1 1,1 1-1,0-1 0,-1 0 1,1 0-1,0 0 0,-1 0 0,1 0 1,0 0-1,-1 0 0,1-1 126,-10-1-1645,-5 2-1012,3 0-2634,7 0-3921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19.2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0 144,'0'0'0,"0"0"0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19.8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196 357 2849,'-120'-94'2495,"117"93"-2253,0-1 1,0 0 0,1 0-1,-1 0 1,1-1-1,0 1 1,-1-1-1,1 1 1,0-1 0,-1-2-243,3 5 20,-7-16 3400,-1 0 1,-1 0-1,-5-6-3420,5 9 3525,11 16-1164,16 23-1559,14 17-757,-9-15 16,-1 2-1,-2 1 1,15 29-61,47 129 231,9 17-104,-71-166-117,-2 1 1,-1 0 0,-3 1-1,-1 1 1,-2 0 0,-2 1-1,0 22-10,-8-62 0,-1 0 0,1 0-1,-1 0 1,1 0-1,0-1 1,1 1 0,-1 0 0,0-3 0,-1 0 1,0-1 0,1 1 0,-1-1-1,0 1 1,1-1 0,-1 1 0,0-1 0,1 1-1,-1-1 1,1 0 0,-1 1 0,1-1 0,-1 0-1,1 1 1,0-1 0,-1 0 0,1 1-1,-1-1 1,1 0 0,0 0-1,0 0 6,0 0 0,0 0 0,0 0 0,0-1 0,0 1-1,0 0 1,0 0 0,0-1 0,0 1 0,-1-1 0,1 1 0,0-1 0,0 1 0,0-1 0,0 0 0,-1 1-1,1-1 1,0 0-6,8-9 14,0 0 0,-1-1-1,0 0 1,0-1 0,-2 0-1,4-7-13,15-25 25,90-156 47,59-147-72,-136 257-15,-3-2 1,-5-1-1,-4-1 0,-2-10 15,-21 94-173,-3 8-659,0 2-1089,0 4-785,0 35-4534,0-20-1092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21.2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15 10293,'0'0'1947,"0"0"-53,0 0 59,0 0-221,0 0-316,3-2-210,-1 1-1071,1-1-1,-1 1 1,1-1-1,0 1 1,0 0-1,0 0 1,0 0-1,0 0 1,0 1-1,0-1 1,0 1-1,0 0 1,1 0-135,50 0 226,-24 2-176,47-2-205,146 0-2091,-223-1 2146,0 1 0,1 0 0,-1 0 0,0 0 0,0 0 0,0 0 0,1 0 0,-1 1 0,0-1-1,0 0 1,0 0 0,0 0 0,1 0 0,-1 0 0,0 0 0,0 0 0,0 0 0,1 0 0,-1 0 0,0 1 0,0-1 0,0 0 0,0 0-1,0 0 1,1 0 0,-1 1 0,0-1 0,0 0 0,0 0 0,0 0 0,0 0 0,0 1 0,0-1 0,0 0 0,0 0 0,0 0 0,0 1-1,0-1 1,0 0 0,0 0 0,0 0 0,0 1 0,0-1 0,0 0 0,0 0 0,0 0 0,0 1 0,0-1 0,0 0 0,0 0 100,0 3-2904,0 0-2483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21.6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33 9012,'0'0'2721,"0"0"-1264,0 0 720,0 0-672,0 0-785,0 0-240,79-26 81,-28 23-161,3 0 208,-4 3-608,-3 0-96,-7 0 96,-4 0 0,-4 0 0,-3 0-144,-11 9-2177,-18-2-528,0-4-3891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0.16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76 6627,'0'0'2983,"0"0"-1092,0 0-253,0 0-541,0 0-353,9-12-77,32-38-216,-40 49-337,0-1-1,0 1 1,0 0 0,0 0 0,0 0-1,0 0 1,1 0 0,-1 1 0,0-1-1,1 0 1,-1 0 0,1 1-1,-1-1 1,1 1-114,-2 0 80,1 0 0,-1 0 0,1 0 0,-1 0 0,1 0 0,0 0 0,-1 0 0,1 0 0,-1 0 0,1 1 0,-1-1 0,1 0 0,-1 0 0,0 0 0,1 1 0,-1-1 0,1 0 0,-1 1 0,1-1 0,-1 0 0,0 1 1,1-1-1,-1 1 0,1-1-80,0 3 249,0 0 1,1-1 0,-1 1 0,0 0 0,-1 0-1,1 0 1,0 0 0,-1 2-250,1-2-325,5 30 754,-2 0 0,-1 0-1,-2 0 1,-1 0-1,-2 2-428,1 26 208,1 141 139,0-201-307,0-1 114,0 0 30,0 0-63,-1-6-92,0 1 1,1-1 0,-1 1-1,1-1 1,0 1 0,1-1-1,0 0 1,0 1 0,1-6-30,18-45-230,6 3 20,3 2 0,2 1 1,2 1-1,3 1 0,31-31 210,-54 62-121,-13 16 154,0 0 1,1 0-1,-1 1 1,1-1-1,-1 0 1,1 1-1,-1-1 1,1 0-1,-1 1 0,1-1 1,0 1-1,-1-1 1,1 1-1,0-1 1,-1 1-1,1-1 1,0 1-34,0 1 24,-1 1 1,1-1 0,-1 1 0,1 0-1,-1-1 1,0 1 0,1 0-1,-1-1 1,0 1 0,0 0-1,0-1 1,-1 1 0,1 0-25,0 14-3,1 28 129,-3 0-1,-1 0 0,-4 7-125,-2 1 86,3 1 0,1 0 0,3 1 0,3 24-86,-1-76 5,1 1-1,-1-1 1,0 0-1,1 0 1,0 0-1,-1 0 1,1 0-1,0 0 1,0 0-1,0 0 1,0-1-1,0 1 1,1 0-1,-1 0 1,0-1-1,1 1 1,0-1-1,-1 1 1,1-1-1,0 0 1,-1 0-1,1 1 1,0-1-1,0-1 1,0 1-1,0 0 1,0 0-1,0-1 1,0 1-1,2-1-4,8 3-38,0-2 0,0 0 0,0 0 0,1-1 0,1-1 38,5 1-214,-12-1 27,-1 1 0,1-1 1,-1 0-1,1-1 0,-1 1 0,1-1 1,-1-1-1,0 1 0,0-1 0,0 0 1,4-3 186,-6 3-386,-1 1 0,0 0 0,1-1 0,-1 1-1,-1-1 1,1 0 0,0 0 0,-1 0 0,1-1 0,-1 1 0,0 0 0,0-1 0,-1 0 0,1 1 0,-1-1 0,1 0 0,-1 0 0,0 0 0,-1 0 0,1-1 386,0-24-6699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2.7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26 264 3201,'0'0'6003,"0"0"-3044,0 0-691,0 0-246,0 0-475,-5-10-79,-11-26-255,11 26-239,5 10-227,0 0-69,0 11 120,0 9-511,1 1 1,0-1 0,2 0 0,0 0-1,1 0 1,1-1 0,1 1-288,33 81 691,14 18-691,23 57 181,-62-141-162,1-1 0,2-1-1,1-1 1,2 0 0,5 3-19,-25-34-2,0 0 0,1-1 1,-1 1-1,1 0 1,-1-1-1,1 1 0,0-1 1,-1 1-1,1-1 0,0 1 1,-1-1-1,1 1 1,0-1-1,-1 0 0,1 1 1,0-1-1,0 0 0,-1 0 1,1 1-1,0-1 1,0 0-1,0 0 0,0 0 1,-1 0-1,1 0 0,0 0 1,0 0-1,0 0 1,-1 0-1,1-1 0,0 1 1,0 0-1,0 0 0,-1-1 1,1 1-1,0-1 1,-1 1-1,1 0 0,0-1 1,-1 1-1,1-1 0,0 0 1,-1 1-1,1-1 1,-1 1-1,1-2 2,4-3 0,0-2 1,-1 1-1,0 0 0,0-1 1,0 0-1,1-2 3,26-44 26,-2-2 0,-3 0 0,-2-2 0,-2 0-1,2-22-28,3-40 73,9-107-73,-16 84 10,-19 140-10,0-7 10,0-1 1,1 0-1,1 0 0,0 1 1,0 0-1,0-1 0,5-6-10,-7 15-75,1 3-138,1 0-1,-1 0 1,1 0-1,-1 0 1,0 1-1,0-1 1,0 1-1,0 0 1,-1-1-1,1 1 1,-1 0-1,1 0 1,-1 0-1,0 0 1,0 3 213,11 45-3165,-12-50 2943,2 23-4925,-2-5-2798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3.7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23 165 5458,'0'0'3810,"0"0"-1742,0 0-230,0 0 14,0 0-428,0-6-258,3-16-80,-3 17-131,0 5-315,0 11 326,-7 205 1110,7-200-2050,0 1 1,2-1 0,-1 0-1,2 0 1,1 3-27,-2-12 4,0 0-1,1 0 1,0 0-1,0-1 1,1 1-1,0-1 1,0 0 0,0 0-1,1 0 1,0 0-1,0-1 1,3 2-4,-5-4-5,1-1 0,-1 0 0,1 0 0,-1 0 0,1 0 0,0-1 0,0 0 0,0 1 0,0-1 5,-1-1-18,-1 1 0,0-1 0,1 1 1,-1-1-1,0 0 0,1 0 0,-1 0 1,1 0-1,-1 0 0,0 0 0,1-1 1,-1 1-1,0-1 0,1 0 0,-1 1 1,0-1-1,0 0 18,2-3-10,0 1-1,-1-1 1,1 1 0,-1-1-1,0 0 1,0 0 0,0 0-1,-1-1 1,2-2 10,19-46-26,-22 49 22,29-87 50,-3-2-1,1-31-45,-12 55-21,-14 59 88,2-7 182,0 1 0,-2-1-1,1-4-248,-5 100 226,0-20-48,3 0 0,4 23-178,1-50 60,1 0-1,9 25-59,6 27 49,-9-24-23,-3 1 0,-3 0-1,0 56-25,-7-89 13,1-10-6,-2 1 0,0-1 0,-1 6-7,1-17 1,-1-1 1,0 0-1,0 0 1,0 0 0,0 0-1,-1 0 1,0 0-1,0 0 1,-1-1-1,0 1 1,-1 0-2,-5 5-1,0-1 1,-1 0-1,0 0 1,-1-1-1,0 0 0,-1-1 1,0-1-1,0 0 1,0-1-1,-1 0 0,0-1 1,-9 2 0,-7 1-1070,0-2 1,0-1-1,0-2 1,0-1 0,-15-1 1069,28-1-4931,12-3-3139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7.6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123 2 8996,'0'0'2369,"0"0"-285,0 0-43,0 0-451,0 0-371,2-1 854,2 10-1601,-4 1-187,0 0 0,0 1 0,-1-1 0,-1 0 0,0 0 0,0 0 0,-1-1 0,0 1 0,-1-1 0,-2 4-285,-6 21 488,-10 43 369,3 1 0,3 1 0,0 30-857,4 16 665,4 101-665,8-189 89,4 30-89,-2-54 23,0-1-1,1 1 1,0-1-1,1 0 1,0 0-1,6 11-22,5 6-137,2-1 0,1 0 137,20 23-6639,-36-49 2101,-2-2-1648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8.2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 4 10261,'0'0'1614,"0"0"312,0 0 24,0 0-290,0 0-209,1-3-125,-1 3-1259,0 0-1,0 0 1,0 0 0,0 0 0,0 0 0,1 1-1,-1-1 1,0 0 0,0 0 0,0 0 0,0 0-1,0 0 1,0 0 0,0 0 0,0 0 0,0 0-1,0 0 1,1 0 0,-1 0 0,0 0 0,0 0-1,0 0 1,0 0 0,0 0 0,0 0 0,0 0-1,0 0 1,1 0 0,-1 0 0,0 0-1,0 0 1,0 0 0,0 0 0,0 0 0,0 0-1,0 0 1,0 0 0,1 0 0,-1 0 0,0 0-1,0 0 1,0 0 0,0 0 0,0 0 0,0 0-1,0-1-66,2 24 1153,-2 47-904,0-50 338,-2 18 91,-1-1-1,-4 15-677,0-8 606,2 23-606,3 258 1125,3-248-3928,-1 0-3547,-4-77 660,1 0-247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8.5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23 10085,'0'0'1830,"0"0"424,0 0-130,0 0-433,0 0-530,3-2-209,0 0-896,0 1-1,0-1 0,0 1 0,0-1 1,0 1-1,0 0 0,0 0 1,1 0-1,-1 1 0,0-1 1,1 1-1,-1 0 0,1 0-55,56 1 47,-31 0 97,11 0-70,-16 0-937,-1-1 1,16-2 862,-38 2-382,0 0 231,-1 0-1,0 0 1,1 0-1,-1 0 1,1 0-1,-1 0 1,0 0-1,1 0 0,-1-1 1,1 1-1,-1 0 1,0 0-1,1 0 1,-1 0-1,0 0 1,1-1-1,-1 1 1,0 0-1,1 0 0,-1-1 1,0 1-1,1 0 1,-1 0-1,0-1 1,0 1-1,1 0 1,-1-1-1,0 1 0,0 0 1,0-1 151,0-2-3655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8.9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127 5 10325,'0'0'1416,"0"0"118,0 0 187,0 0-611,0 0-272,0 0 288,5-2 138,-4 2-1207,1-1 0,-1 1 0,0 0 0,1-1-1,-1 1 1,0 0 0,1 0 0,-1 0 0,1 0 0,-1 0-1,0 0 1,1 0 0,-1 0 0,0 1 0,1-1-57,-1 1 50,0 0 1,1 0 0,-1 0-1,0 0 1,0 0-1,0 0 1,0 1 0,0-1-1,0 0 1,0 0-1,-1 1 1,1-1 0,0 0-1,-1 1 1,1-1-1,-1 1 1,1-1 0,-1 2-51,18 72 1264,-3 0 0,-3 2 0,-3 6-1264,5 34 191,-2-33-116,-5 0 1,-3 1 0,-7 85-76,1-156-77,-1 1 0,0 0 1,-1-1-1,-1 0 1,0 0-1,-1 0 0,0-1 1,-1 0-1,-1 0 1,0 0-1,-1-1 0,0 0 1,0-1-1,-2 0 0,1-1 1,-1 0-1,-1 0 1,0-1-1,0-1 0,0 0 1,-4 1 76,13-7-298,-1-1 1,1 1-1,-1-1 1,1 0 0,-1 0-1,0 0 1,0 0-1,1-1 1,-1 0-1,-1 1 298,-31-1-5197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9.6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1 7123,'0'0'2215,"0"0"-196,0 0 222,0 0-504,0 0-619,-3 0 16,111 0 4023,20 0-3339,8 0-3513,-7 0-3687,-126 0 2594,-3 0-1931,0 0-5083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0.0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 1 12005,'0'0'1956,"0"0"-529,0 0 417,0 0-246,0 0-579,-3 5-125,3-4-844,-1-1 1,1 1-1,-1 0 0,1 0 1,0-1-1,-1 1 0,1 0 1,0 0-1,-1 0 0,1-1 1,0 1-1,0 0 0,0 0 1,0 0-1,0 0 0,0 0 1,0 0-1,0 0 0,0-1 1,0 1-1,0 0 0,1 0 1,-1 0-1,0 0 0,1-1 1,-1 1-1,1 0 0,-1 0 1,1-1-1,-1 1 0,1 0 1,-1 0-51,4 1 152,-1 0 1,1 0 0,-1-1 0,1 1-1,0-1 1,0 0 0,0 0-1,-1 0 1,2-1-153,31 5 333,-1-1-1,1-3 0,0 0 1,11-4-334,22 2 100,-30 1-209,69 0-388,-40 0-4484,-63 0-79,-5 0-3281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0.6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105 1 4514,'0'0'704,"0"0"-704,0 0 80,0 0-160,0 0-16,0 0-576,0 0-609,-94 68 673,91-68 208,-5 0-320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1.4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 7 7539,'0'0'2223,"0"0"-25,0 0-376,0 0-512,0 0-483,-4 0 529,2 0-1039,4 0 1399,405 0-1082,-384-3 148,-261 0 1585,238 3-2405,0 0-28,0 0-105,0 0 16,0 0-186,7 0-956,82 0-1198,-28 0-3403,-52 0 1688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4.0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55 12758,'0'0'1326,"0"0"261,0 0 395,0 0-824,0 0-736,16 0-187,4 1-130,10-1 120,0-1-1,2-2-224,84-8 397,147-11-177,-256 22-272,1 0-301,-1 0 0,1-1 0,0 0 0,0 0 0,0-1 0,-1 1 0,1-2 0,1 0 353,-6-1-2911,-3 1-1600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4.4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3 1601,'0'0'8313,"0"0"-5445,0 0-1137,0 0 193,0 0-614,-1-3-510,-1 40 2635,2-16-3236,0-1 0,1 1 0,1 0 0,2 1-199,4 14 87,-2 0-1,-1 1 0,-1 28-86,-3 11-4154,-1-69-755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36.1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40 6451,'0'0'2732,"0"0"-905,0 0-365,0 0 22,0 0-449,0-7 8,-3-19 198,3 20-22,0 6-288,0 0-131,0 0-322,0 0-35,0 0-118,0 0-79,0 0-33,0 7 241,0 396 3507,0 204-3857,0-606-1155,0-1-581,0 0-385,0 0-435,0 0-846,0 0-1544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36.5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33 9492,'0'0'2191,"0"0"-294,0 0 151,0 0-575,0 0-390,-3 0 292,7 0-629,46 0-128,0-3 0,0-1 0,33-8-618,-44 5-325,-1 1-5547,-36 5 563,-2 1-4832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3.5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120 244 7924,'0'0'3385,"0"0"-1597,0 0-305,0 0-160,0 0-277,-1-3-171,-4-13-197,3 13-121,2 3-60,0 0-87,-1 0-351,0 0 0,0 1 0,0-1-1,0 1 1,0-1 0,0 1-1,0-1 1,0 1 0,0 0-1,0 0 1,0-1 0,0 1-1,0 0 1,1 0 0,-1 0 0,0 0-1,0 0 1,1 0 0,-1 0-1,1 0-58,-14 27 242,10-21-75,-8 19 40,0 0 1,1 1 0,2 1 0,1-1 0,1 1-1,1 1 1,1-1 0,2 1 0,1 13-208,2 31 429,0-71-431,0 0 0,0-1 0,0 1 0,1 0 0,-1 0 0,0-1 0,1 1 0,0-1 0,-1 1 0,1 0 0,0-1 0,0 1-1,0-1 1,0 1 0,0-1 0,0 0 0,0 0 0,0 1 0,0-1 0,1 0 0,-1 0 0,1 0 0,-1 0 0,0 0 0,1 0 0,0-1 0,-1 1 0,1 0 0,-1-1-1,1 1 1,0-1 0,0 0 2,9 2 18,-1 0 0,1-2 0,0 1 0,0-1 0,1-1-18,5 1 94,-7-1-87,1 0 1,-1-1-1,0 0 1,1-1 0,-1 0-1,-1 0 1,1-1-1,0-1 1,-1 1 0,0-2-1,0 1 1,0-1-1,-1 0 1,0-1 0,0 0-1,-1-1 1,1 1-1,2-5-7,4-5 6,-1-1 0,-1 0 0,0 0 0,-1-1 0,-1-1 0,-1 0 0,-1 0 0,3-13-6,-5 6-21,-1 1 1,-1-1-1,-2 0 1,-1 0 0,-1-23 20,0 26-45,0 10-4,-1-1 0,0 1 0,-1 0 0,0 0 0,-1-1 0,-1 2 0,-4-13 49,7 22-28,-1 0 0,0 0-1,0 0 1,0 0 0,-1 0-1,0 0 1,1 1 0,-1-1 0,0 1-1,-1 0 1,1 0 0,0 0 0,-1 0-1,0 1 1,0-1 0,0 1 0,0 0-1,0 0 1,0 0 0,0 1 0,-1-1-1,1 1 1,0 0 0,-1 1-1,1-1 1,-4 1 28,-4-1-93,1 1 0,-1 0-1,1 1 1,-1 1 0,1 0 0,0 0-1,0 1 1,-9 3 93,14-3-117,1-1 0,0 1 0,0 0-1,0 0 1,0 0 0,1 1 0,-1-1 0,1 1 0,0 0 0,0 1-1,1-1 1,-1 1 0,1-1 0,0 1 0,0 0 0,0 1 0,1-1 0,-1 2 117,1-1-663,0 0 0,1 1 0,0-1 1,0 1-1,0 0 0,1-1 1,0 1-1,0 3 663,1 6-3604,-1-6-2327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3.94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556 0 11269,'0'0'1121,"0"0"527,0 0 591,0 0-257,0 0-453,1 36-545,7 119-464,-6 222 1265,-3-224-1358,2-115-389,0-1 134,-2-1 1,-1 1 0,-2-1 0,-3 12-173,4-38 39,0 1 1,0-1-1,0 1 1,-2-1-1,1 0 1,-1-1-1,-1 1 1,1-1-1,-2 0 1,1 0-1,-1-1 1,-1 0-1,1 0 1,-1 0-1,-1-1 1,-4 3-40,-1-1 25,-1-1 1,1-1-1,-1 0 0,0-1 1,-1 0-1,1-1 1,-1-1-1,0-1 1,-11 1-26,-25 1-549,-1-2 1,-16-2 548,61-1-138,-8 0-869,-1 0 1,1-2-1,-6 0 1007,20 2-306,1-1-1,0 1 1,-1 0 0,1-1-1,-1 1 1,1-1 0,0 0-1,-1 1 1,1-1 0,0 0-1,0 0 1,0 0 0,0 0-1,-1 0 1,1 0 0,1 0-1,-1 0 1,0 0 0,0-1-1,0 1 1,1 0 0,-2-2 306,-7-27-13476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34.1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 49 8900,'0'0'2969,"0"0"-1389,0 0 15,0 0-242,0 0-465,0 0-231,-3 0-55,-5 0-80,10 0 179,21 0-237,31 0-501,123-3 684,-139 0-1577,0-1 0,0-2 0,24-7 930,-34 4-1884,-23 4-1440,-5-1-2204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34.5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5170,'0'0'3677,"0"0"-1967,0 0 197,0 0 270,0 0-549,0 0-1580,0 0 1,0 0 0,0 0-1,1 0 1,-1 0 0,0 0-1,0 0 1,0 0-1,0 0 1,0 0 0,1 0-1,-1 0 1,0 0 0,0 1-1,0-1 1,0 0-1,0 0 1,0 0 0,1 0-1,-1 0 1,0 0 0,0 0-1,0 0 1,0 1-1,0-1 1,0 0 0,0 0-1,0 0 1,0 0 0,0 0-1,0 0 1,0 1-1,0-1 1,0 0 0,0 0-1,1 0 1,-1 0 0,0 0-1,-1 1 1,1-1 0,0 0-1,0 0 1,0 0-1,0 0 1,0 0 0,0 1-1,0-1 1,0 0 0,0 0-1,0 0 1,0 0-1,0 0 1,0 0 0,0 1-1,0-1 1,-1 0 0,1 0-1,0 0 1,0 0-1,0 0 1,0 0 0,0 0-1,0 0 1,-1 0 0,1 0-1,0 1-48,231-3 2305,8 0-6341,-238 2-1132,-1 0-5090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5.7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48 10 6403,'0'0'3343,"0"0"-758,0 0-219,0 0-399,0 0-84,0 0-255,-10 0-548,-24 0 121,30 0 92,28 0-962,37 1-258,-19 0-130,0-1 0,0-2 0,20-5 57,-97 6-374,-5 0-3022,16 0-5838,24 1-1744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6.18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1 174 13094,'0'0'1443,"0"0"-629,0 0 741,0 0-29,0 0-349,0 16-534,0 56-67,0-66-495,0-1 0,0 0 0,0 0 1,1 0-1,0 1 0,0-1 0,0 0 0,1 0 0,-1 0 0,1 0 0,0-1 0,1 1 0,-1 0 0,4 3-81,-3-4 40,1-1 0,-1 0-1,1 0 1,0 0 0,-1-1 0,2 1-1,-1-1 1,0 0 0,0 0 0,1-1-1,-1 1 1,0-1 0,1 0 0,1 0-40,38 6 68,-1-2 0,1-2 0,0-2 0,28-4-68,-63 2-36,0 0 1,-1 0-1,1-1 1,-1-1-1,0 0 0,1 0 1,-1 0-1,-1-1 1,1 0-1,0-1 1,-1 1-1,0-1 0,0-1 1,-1 0-1,1 0 1,-1 0-1,0 0 36,1-3-40,0 1 0,0-1 0,0-1 0,-1 1 0,-1-1 0,0 0 0,0 0-1,-1-1 1,0 0 0,-1 1 0,0-1 0,0 0 0,-1 0 40,-1-13-45,0 0-1,-2-16 46,1 37-6,-1 0-1,1 0 1,-1 0-1,1 1 1,-1-1-1,0 0 1,0 0-1,0 0 1,0 0 0,-1 1-1,1-1 1,-1 1-1,0-1 1,0 1-1,0-1 1,0 1-1,0 0 1,-1-1 6,-2 0-1,1-1 1,-1 1-1,-1 0 1,1 1-1,0-1 1,-1 1-1,1 0 1,-1 0-1,-2 0 1,-14-2 6,-1 0 1,0 2-1,1 1 0,-14 1-6,-2-1-11,9 0 12,0 2 0,-15 2-1,37-3-4,-1 1 0,1 1-1,0 0 1,-1 0-1,1 0 1,0 1 0,0 0-1,1 0 1,-1 1 0,1-1-1,-1 1 1,1 1 4,5-4-46,-1 1 0,1-1-1,-1 1 1,1-1 0,0 1 0,-1 0 0,1 0 0,0-1 0,0 1 0,0 0-1,1 0 1,-1 0 0,0 0 0,1 0 0,-1 0 0,1 0 0,0 1 46,-1 21-4231,1-13 207,0-8-1408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6.5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505 0 9332,'0'0'4400,"0"0"-2437,0 0-407,0 0-340,0 0-504,3 17 241,57 219 1475,-47-179-1997,-3 2 1,-3-1-1,-1 16-431,-1 179 685,-5-243-663,0 3 11,0 1 1,-1-1 0,-1 0 0,0 0-1,0 0 1,-2 0 0,0-1 0,-3 7-34,3-9 18,-1 0 1,-1-1 0,0 0-1,0 0 1,-1 0-1,0-1 1,-1 0 0,1-1-1,-1 1 1,-6 2-19,-3 2 29,0-1 0,-1-1-1,0-1 1,0 0 0,-1-2 0,-1 0 0,1-1 0,-1-1 0,0-1 0,-19 2-29,-13 0-607,0-3 0,0-3 0,-24-3 607,74 3-216,0 0-1,0 0 0,0 0 0,-1 0 0,1 0 1,0-1-1,0 1 0,0-1 0,0 1 0,0-1 1,1 0-1,-1 0 0,0 0 0,0 0 0,-1-1 217,-16-23-5490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7.42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4 127 432,'0'0'3391,"0"0"-1147,0 0-643,0 0 109,0 0-134,-1-12-311,-1-62 699,1 34 4815,1 40-5627,0 0-127,0 0-238,0 0-331,0 0-133,0 0-91,0 0-155,0 0-53,8 12 91,4 6 100,-2 1 0,-1 1 0,0-1 1,-1 1-1,-1 1 0,-2 0 0,1 0 1,-1 5-216,5 47 779,1 58-779,-6-49 148,6 29 37,0 2-146,-5 35-39,-6-94-19,0 13-68,0-22-3606,0-44 502,0-1-1224,0 0-233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7.7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72 11429,'0'0'1553,"0"0"896,0 0 64,0 0-432,0 0-1264,0 0-113,-11-19 64,11 19-416,25-7-112,22 1-224,22 2-16,3-2 129,-7-1-129,-8 1-112,-13 0-801,-8 2-1056,-36 1-1664,0 0-2706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8.2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24 7475,'0'0'4995,"0"0"-2578,0 0-499,0 0-275,0 0-882,0 0-756,0 0 0,0 0 1,0 0-1,0 0 0,0 0 0,0 0 1,-1 0-1,1 0 0,0 0 0,0 0 0,0 0 1,0 0-1,0 0 0,0 0 0,0 0 1,-1 0-1,1 0 0,0 0 0,0 0 1,0 0-1,0 0 0,0 0 0,0 0 1,0 0-1,0 0 0,0 0 0,-1 0 1,1 0-1,0 0 0,0 1 0,0-1 1,0 0-1,0 0 0,0 0 0,0 0 1,0 0-1,0 0 0,0 0 0,0 0 1,0 1-1,0-1 0,0 0 0,0 0 1,0 0-1,0 0 0,0 0 0,0 0 1,0 0-1,0 1 0,0-1 0,0 0 0,0 0 1,0 0-1,0 0 0,0 0 0,0 0 1,0 0-1,0 0-5,4 2 43,-1-1 1,0 1-1,1-1 0,-1 0 0,1 0 1,-1-1-1,1 1 0,0-1 1,-1 0-1,1 0 0,1 0-43,6 1 156,200 8 1071,87-12-1227,-280 2-354,0 0 0,12-4 354,-27 5-352,1-1-1,-1 1 1,1-1 0,-1 0 0,1-1-1,-1 1 1,0-1 0,0 1 0,1-1 0,-1 0-1,0 0 1,-1 0 0,1 0 0,0-1-1,2-2 353,-3 0-3465,-2 2-1967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8.7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 44 976,'0'0'9362,"0"0"-6214,0 0-880,0 0-123,0 0-243,-1-10-520,-2-12-954,1 12 195,1 9 289,1 3 591,0 492-25,2-474-1328,-1-10-1507,0 0-4333,-1-10-1903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9.9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1 144 8996,'0'0'2308,"0"0"-27,0 0-230,0 0-415,0 0-259,0 0-124,0-3-570,0 3-652,0-1 0,0 0 0,0 1 0,0-1 1,0 0-1,0 1 0,0-1 0,0 0 0,0 1 0,0-1 0,0 0 0,0 1 0,1-1 0,-1 0 0,0 1 0,0-1 0,1 1 0,-1-1 0,1 1 0,-1-1-31,8 6 236,9 27-28,-15-29-133,47 86 410,-19-36-122,2 12-363,-8-11 114,-3 0 1,-3 2-1,-1 0 0,-4 0 0,-1 2 1,1 44-115,-12-99 0,0 18 13,1 0-1,2 0 1,0-1-1,2 4-12,-1 0 142,-5-24-141,0 0 0,0 0 0,-1 1 1,1-1-1,0 0 0,0 1 0,0-1 1,0 0-1,0 0 0,0 1 0,1-1 1,-1 0-1,0 0 0,0 1 0,0-1 1,0 0-1,0 0 0,0 1 0,0-1 1,0 0-1,1 0 0,-1 0 0,0 1 1,0-1-1,0 0 0,1 0 0,-1 0 1,0 1-1,0-1 0,0 0 0,1 0 1,-1 0-1,0 0 0,0 0 0,1 0 1,-1 0-1,0 0 0,0 1 0,1-1 0,-1 0 1,0 0-1,0 0 0,1 0 0,-1 0 1,0 0-1,1 0 0,-1-1 0,0 1 1,0 0-1,1 0 0,-1 0 0,0 0 1,0 0-1,1 0 0,-1 0 0,0 0 1,0-1-1,0 1 0,1 0-1,6-10 103,47-128 202,48-113-509,22-44 214,-48 110-36,-43 118-73,-33 67-8,1-1 0,-1 1-1,0-1 1,1 1 0,-1 0-1,1 0 1,-1-1 0,1 1-1,-1 0 1,1 0-1,-1-1 1,1 1 0,0 0-1,-1 0 1,1 0 0,-1 0-1,1 0 1,-1 0-1,1 0 1,-1 0 0,1 0-1,0 0 1,-1 0 0,1 0-1,-1 0 1,1 1-1,-1-1 1,1 0 0,-1 0-1,1 1 1,-1-1 0,1 0-1,-1 0 1,1 1 0,-1-1-1,0 1 1,1-1-1,-1 0 1,1 1 0,-1-1-1,0 1 1,1-1 0,-1 1-1,0-1 1,0 1-1,0-1 1,1 1 0,-1-1-1,0 1 108,6 19-1766,-5-1-2769,-1-6-2426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50.6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44 80 4850,'0'0'1873,"0"0"616,0 0-106,0 0-700,0 0-162,5 3 4977,-4 6-6140,-3-1-252,0-1 0,-1 0 0,0 0-1,-1 0 1,-3 5-106,3-5 69,0 0 0,1 0 0,0 0-1,0 0 1,0 1 0,-1 7-69,2 8 150,0 1 1,1 0-1,2 6-150,-1 0 32,0-27-25,0 0 0,0 0 0,1 0 0,-1 1 0,1-1 0,0 0 0,0 0 0,0 0 1,0 0-1,0 0 0,1 0 0,-1-1 0,1 1 0,0 0 0,0-1 0,0 1 0,1 0-7,0 1 3,1-1 1,0 0-1,0 0 0,0-1 0,1 1 1,-1-1-1,1 0 0,-1 0 0,1-1 1,3 2-4,12 1 0,0-1 0,0-1 0,0 0 0,0-2 0,4 0 0,-14 0 7,-10 0-7,5 0-20,0 0-1,0 0 0,-1 0 0,1-1 0,0 0 0,3 0 21,-6 0-8,0 0 0,0-1 1,0 1-1,0 0 0,0-1 0,0 1 0,-1-1 0,1 0 1,0 1-1,-1-1 0,1 0 0,-1 0 0,1-2 8,9-13-73,-1 0-1,-1 0 1,-1-1-1,0-1 1,-2 1-1,0-1 1,-1 0 0,2-16 73,-1-12-815,-1 0 1,-3 0-1,-2-2 815,0 48-12,0 0-1,0 0 0,0 0 0,-1 0 0,1 0 1,0 1-1,0-1 0,-1 0 0,1 0 0,0 0 0,-1 0 1,1 0-1,-1 0 0,1 1 0,-1-1 0,0 0 0,1 0 1,-1 1-1,0-1 0,1 0 0,-1 1 0,0-1 0,0 1 1,0-1-1,1 1 0,-1-1 0,0 1 0,0 0 1,0-1-1,0 1 0,0 0 0,0 0 0,0-1 13,-5 1-51,-1-1 0,1 1 0,0 0 1,0 0-1,-2 1 51,-5 0-48,1 0 8,1 0 1,0 1-1,0 1 0,0 0 1,0 0-1,0 1 0,1 0 1,0 1-1,0 0 0,-5 4 40,-27 12-4992,37-18-1353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52.4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354 104 8324,'0'0'1691,"0"0"334,0 0-144,0 0-440,0 0 127,0 0 20,-14-17-401,14 17-1187,-16-19 378,-1 0-1,-12-10-377,26 27 48,0 0 0,0-1-1,0 2 1,0-1 0,0 0 0,-1 1 0,1-1 0,-1 1-1,1 0 1,-1 0 0,1 1 0,-1-1 0,0 1-1,1 0 1,-1-1 0,0 2 0,1-1 0,-1 0-1,-1 1-47,-12 0 290,11-1-186,-1 0 0,1 1 0,-1 0 0,1 0 0,0 0 0,0 1 0,0 0 0,0 0 0,0 0-1,0 1 1,0 0 0,1 0 0,-1 1 0,1-1 0,-2 3-104,0 1 73,0 0 0,0 1 0,0-1-1,1 2 1,0-1 0,1 1 0,0 0 0,0 0-1,-1 5-72,-1 3 48,1 1-1,1 0 0,0 0 1,2 1-1,0-1 0,1 1 1,1 0-1,0 15-47,1-27 18,1 1-1,0-1 1,-1 0-1,2 0 1,-1-1-1,1 1 1,0 0-1,1 0 1,0-1-1,0 1 1,0-1-1,1 0 1,-1 0 0,2 0-1,-1-1 1,1 1-1,-1-1 1,1 0-1,1 0 1,-1-1-1,4 3-17,53 39 71,1-1 0,44 19-71,61 43 16,-156-98-21,0 0 1,-1 0-1,-1 1 1,0 0-1,0 1 1,-1 0-1,4 6 5,-8-9 10,0 0 0,-1 1 0,0 0 0,0-1 0,-1 1 0,0 1-1,0-1 1,-1 0 0,-1 1 0,1-1 0,-1 6-10,0 59 104,-2 8-104,0-73 1,0 1-1,-1 0 1,0 0-1,-1-1 1,0 1 0,0-1-1,-1 0 1,0 0 0,0 0-1,-3 2 0,4-5-1,-1 0 0,0-1 0,0 0 1,0 0-1,-1 0 0,0-1 0,1 1 0,-2-1 0,1 0 0,0 0 0,-1-1 1,0 0-1,0 0 0,0 0 0,0-1 0,0 1 1,-12 0-166,0 0 0,0-1 0,0 0 0,0-2 0,-10 0 166,3-1-200,24 1 150,1-1 0,-1 0 0,1 1 0,-1-1 0,1 0 0,-1 0 0,1 0 0,0 1 1,-1-1-1,1 0 0,0 0 0,0 0 0,0 0 0,-1 0 0,1 1 0,0-1 0,0 0 0,1 0 0,-1 0 0,0 0 0,0 0 0,0 0 50,0-2-152,0-28-514,-1 23 600,0 0 1,1-1 0,0 1 0,0 0 0,1 0-1,0-1 1,0 1 0,1 0 0,0 0 0,1 0 0,0 0-1,3-5 66,3 0-102,0 0 0,1 1 0,1 1 0,0-1 0,10-6 102,65-46-151,-62 48 152,0-2 1,-2 0 0,1-1-1,-2-1 1,1-3-2,-8 7 33,-1 0 0,-1-1-1,-1 0 1,0-1 0,-1-1 0,-1 1 0,0-1 0,-2-1 0,1-5-33,2-3 147,-8 21-97,1 1 0,-1-1-1,0 0 1,-1 0 0,0 0-1,1-5-49,-2 12 337,0 0 161,0 0-113,0 0-209,0 0-94,0 0-44,0 0-25,0 0-34,0 1 13,0 0 0,1 1 0,-1-1 1,0 0-1,0 1 0,0-1 0,0 1 0,0-1 1,0 0-1,0 1 0,0-1 0,-1 1 8,1 3-2,4 117-3,12 45 5,-14-147-6,6 34 24,2 0 0,2-1-1,18 47-17,-25-88 3,-3-8 2,-1 0 0,1 1 1,-1-1-1,0 0 1,0 1-1,0-1 0,0 1 1,-1 0-6,0-5 42,3 0 30,-3 0-75,1 0 0,-1 0 1,0 0-1,0 0 1,1 0-1,-1 0 0,0 0 1,0 0-1,1 0 0,-1 0 1,0 0-1,1 0 0,-1 0 1,0 0-1,0-1 0,0 1 1,1 0-1,-1 0 0,0 0 1,0 0-1,1 0 0,-1 0 1,0-1-1,0 1 0,0 0 1,1 0-1,-1 0 1,0-1-1,0 1 0,0 0 1,0 0-1,0 0 0,0-1 1,1 1-1,-1 0 0,0 0 1,0-1-1,0 1 0,0 0 1,0 0-1,0-1 0,0 1 1,0 0-1,0 0 0,0-1 1,0 1-1,0 0 3,17-67-476,2 0 1,4 2-1,30-60 476,-51 120 2,1 0 1,0-1-1,0 1 0,0 0 1,1 0-1,-1 1 1,1-1-1,1 1 0,1-2-2,-3 4-6,0 0 1,0 0-1,0 0 0,1 0 0,-1 1 0,1-1 0,-1 1 0,1 0 0,0 0 1,0 0-1,-1 1 0,1-1 0,0 1 0,0 0 0,0 0 6,-4 0-2,1 0 1,-1 1-1,0-1 0,1 0 0,-1 0 1,1 0-1,-1 0 0,0 1 0,1-1 1,-1 0-1,0 0 0,1 1 0,-1-1 1,0 0-1,1 1 0,-1-1 0,0 0 1,0 1-1,1-1 0,-1 0 0,0 1 1,0-1-1,0 1 0,1-1 0,-1 0 0,0 1 1,0-1-1,0 1 0,0-1 0,0 0 1,0 1-1,0-1 0,0 1 2,0 20 57,-1-13-29,5 64 57,3 0 1,3-1-1,5 7-85,-9-53 53,-4-19-11,0 1 1,0-1 0,-1 1 0,0-1 0,0 1-1,-1 4-42,11-10-6093,-8-1 2024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52.85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16 12246,'0'0'2081,"0"0"1344,0 0-319,0 0-1378,0 0-1039,0 0-417,0 0-272,-10-16 0,10 39-32,7 3-240,0-20-2386,4 1-4193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53.5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162 21 6739,'0'0'2014,"0"0"-111,0 0-39,0 0-410,0 0-144,0 0-114,-2-3 63,-7-14 878,8 17-2080,0 0 1,0 0 0,1 0-1,-1 0 1,0 0 0,0 0-1,0 0 1,0 0 0,1 1-1,-1-1 1,0 0 0,0 0-1,0 1 1,1-1 0,-1 0-1,0 1 1,1-1-1,-1 1 1,0-1 0,1 1-1,-1 0 1,0-1 0,0 1-58,-5 9 180,-1 1-1,1-1 1,1 1 0,0 0 0,1 0 0,0 0 0,-2 9-180,-1 0 344,-13 47 213,3 1 0,3 1 0,3 0 0,1 17-557,1 44 200,8 108-200,2-229 4,0 0 0,0 1 1,1-1-1,0 0 0,1 0 0,0 0 0,0 0 1,1-1-1,0 1 0,0-1 0,1 0 1,0 0-1,1-1 0,0 1 0,0-1-4,2 2-352,0-1 0,1-1 0,-1 0 0,1 0-1,6 3 353,-5-4-1012,-1-1 0,1 0 0,1-1 0,-1 0 0,6 1 1012,-2-3-4477,-9-2-2910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54.2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326 0 10517,'0'0'798,"0"0"413,0 0 347,0 0-411,0 0 102,-6 20-118,1-6-923,-5 20 361,-2 0 0,-2 0 0,-1 0-569,6-16 213,-20 42 930,-25 34-1143,44-78 47,-1 0 1,0-1-1,-1-1 0,0 0 1,-1-1-1,-1 0 0,0-1 0,-4 2-47,15-12 2,0 0-1,-1 0 0,1 0 1,0 0-1,0-1 0,-1 0 1,1 1-1,-1-1 0,1 0 1,-1-1-1,1 1 0,-1-1 1,0 1-1,0-1-1,1-11-1486,1-31-1408,3-18 2894,-1 9-854,1 42 585,-1-1-1,1 0 1,1 1 0,0-1 0,0 1 0,1 0 0,0 0 0,1 0 0,0 0-1,1-2 270,-2 6-65,1-1 1,-1 1-1,1-1 0,0 1 0,0 0 0,0 1 0,1-1 0,0 1 0,0 0 0,0 0 0,0 0 1,1 1-1,-1 0 0,1 0 0,0 0 0,0 1 65,2 0 379,-1 0 1,0 1-1,1 0 0,-1 1 1,1-1-1,-1 2 0,5-1-379,10 1 1061,-18 0-974,0 0-1,0 0 0,0 0 1,0 0-1,-1 1 0,1 0 1,0 0-1,-1 0 0,1 0 1,-1 0-1,1 1 0,-1-1 1,0 1-1,0 0 0,0 0 1,-1 0-1,1 1 1,-1-1-1,1 2-86,5 6 178,-1 0-1,0 1 1,-1 0 0,0 1-1,2 6-177,8 34 522,-2 2-1,-1 7-521,-1-5-2977,-12-54-1211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54.5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 0 8532,'0'0'2689,"0"0"-1488,0 0 1360,0 0-672,51 201-241,-41-120-175,1 13-849,-3 10 113,-5-3 223,-3 3-704,0-7 16,0-9-256,0-4 16,-11-9 33,-7-11-65,-11-8-1041,15-56-2337,-11 0-2480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1.9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66 1 8820,'0'0'3916,"0"0"-2101,0 0-49,0 0-312,0 0-67,9 14-136,-4-6-1108,0-1-10,0 0-1,0 1 1,0 0 0,-1 0-1,-1 1 1,1-1 0,-1 1-1,-1-1 1,0 1 0,0 0-1,-1 0 1,0 0 0,0 5-133,0 29 496,0-12-134,-1 1-1,-2 0 0,0 0 0,-3-1 0,-6 28-361,-5-14 397,-2-1 0,-14 24-397,-1 2 151,31-66-111,2-3 34,0-5 81,-1-42-87,-1 25-172,2-1 0,0 1 1,2-1-1,0 1 0,3-8 104,0 12-137,1 0 1,0 1-1,1 0 0,1 1 0,6-9 137,10-14-1055,20-22 1055,-15 23-1006,29-27 1006,-44 49-18,1 2 0,1-1 0,0 2-1,0 0 1,12-5 18,-27 17 1,-1-1 0,1 1 0,-1 0-1,1 0 1,0-1 0,-1 1 0,1 0-1,0 0 1,-1 0 0,1 0-1,0 0 1,-1 0 0,1 0 0,0 0-1,-1 0 1,1 0 0,0 0 0,-1 0-1,1 0 1,0 1 0,-1-1 0,1 0-1,-1 0 1,1 1 0,0-1 0,-1 0-1,1 1 1,-1-1 0,1 1 0,-1-1-1,1 1 1,-1-1 0,0 1 0,1-1-1,-1 1 1,1-1 0,-1 1 0,0 0-1,0-1 1,1 1 0,-1-1 0,0 1-1,0 0 1,0-1 0,0 1-1,7 32 236,-7-29-202,19 220 1254,-1 1-585,-17-218-692,0 2 27,1 0 0,-1 0-1,1 0 1,3 7-38,-4-14-1,0 0 0,-1 0 0,1 0 0,0 0 0,1 0 0,-1-1 1,0 1-1,0 0 0,1-1 0,-1 1 0,1-1 0,-1 0 0,1 1 0,-1-1 0,1 0 0,0 0 1,0 0-1,0 0 0,0 0 0,0 0 0,0-1 0,0 1 0,0-1 1,10 3-268,-1-2 1,1 0-1,0 0 0,0-1 1,0-1-1,0 0 0,0 0 0,5-3 268,-9 3-449,-1-1-1,0 0 1,0-1-1,-1 0 1,1 0 0,-1 0-1,1-1 1,-1 0-1,0 0 1,0-1-1,-1 0 1,1 0-1,0-1 450,-4 4-469,0 0-1,-1 0 0,1 0 1,-1 0-1,0 0 1,0-1-1,1 1 1,-1 0-1,-1-1 1,2-1 469,0-19-6884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2.32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113 0 12102,'0'0'2169,"0"0"274,0 0 17,0 0-864,0 0-52,-6 36-50,4-29-1408,-47 244 2163,31-156-1393,3 2 1,3 36-857,2 193 418,10-316-339,0 1-1,0-1 1,1 0-1,1 0 0,0 0 1,2 6-79,-3-14-121,0 1-1,0-1 1,0 1-1,0-1 1,1 0 0,-1 1-1,1-1 1,0 0-1,-1 0 1,1 0 0,2 1 121,-2-1-477,0-1 1,0 0-1,0 0 1,1 0 0,-1 0-1,0 0 1,1 0 0,-1 0-1,0-1 1,1 1-1,-1-1 1,1 0 0,-1 0-1,2 0 477,-3 0-974,4 0-85,-3-2-6608,-2-9-2717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2.6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66 1 10773,'0'0'2999,"0"0"-884,0 0 150,0 0-435,0 0-1002,1 15-89,7 206 3777,-11 46-4516,-1-183-251,-4 0 1,-4 0-1,-21 74 251,33-157-353,-4 10-1323,1-9-1513,-1-1-3596,1-1 358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3.04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1 114 11717,'0'0'3250,"0"0"-1361,0 0 144,0 0-881,0 0-512,220-74-239,-166 64-257,-15-3-112,-3 7 0,-3-1-32,-12 4-64,-3 3-1185,-14 0-1760,-4 0-241,0 0-3377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3.4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58 0 11493,'0'0'2001,"0"0"-243,0 0 798,0 0-528,10 36-793,34 119 166,-26-83-439,-2 1 0,-4 0 0,-1 27-962,-3 191 621,-8-268-601,-1 9 51,0 1 1,-3-1 0,0 0 0,-2 0 0,-2 1-72,4-18-307,-1 0-1,0-1 1,-1 0 0,0 0 0,-1 0 0,0-1-1,-2 0 1,1-1 0,-1 0 0,-1 0 0,-10 10 307,15-19-704,-16 13-1379,2-12-3902,7-4-2475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3.7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 11029,'0'0'2260,"0"0"-78,0 0 235,0 0-624,0 0-902,13-4 881,262 4-1124,-159 0-5693,-113 0 1894,-3 0-1080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4.0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13286,'0'0'1665,"0"0"96,0 0 432,0 0-1201,0 0-576,0 0 401,141 0-49,-73 0-400,-6 0-112,-5 0-256,-2 0 112,-1 0-32,-8 0-80,1 0-640,-43 0-3154,-4 0-3601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10.7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 62 3570,'0'0'3540,"0"0"-888,0 0-136,0 0-577,0 0-354,0 0 130,0-13 148,0-30 371,0 37-826,0 8-131,0 29-55,0 752 2086,0-768-4860,0 0 1,-2 0-1,0 0 0,0-1 0,-1 1 0,-1 0 1552,2-14-4970,-4-1-2327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11.1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98 6371,'0'0'7251,"0"0"-5666,0 0 784,0 0 128,0 0-1632,0 0-417,44-26-224,10 19-144,14-6 304,4 4-240,-7-1-64,-14-3-160,-12 3 32,-3 4-1120,-36 2-2754,0 4-2305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4.3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 27 8596,'0'0'1980,"0"0"186,0 0-208,0 0-360,0 0-141,0 0-123,-6-5-304,-15-12-350,15 13-189,6 4-104,0 0-59,0 0 19,0 0-14,0 0 17,363 0 887,-285 0-4515,0 0-3507,-78 0 2757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4.7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51 11 8884,'0'0'1846,"0"0"-189,0 0 203,0 0-588,0 0-434,-4-11 2121,4 307 2222,-1-277-5141,-1 1 1,-1-1 0,-1 0 0,-1 0 0,0 0 0,-2 0-1,-4 9-40,7-17-32,0 4-913,3-5-2427,1-9-798,0-1-1208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6.9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9412,'0'0'2593,"0"0"-696,0 0 200,0 0-507,0 0-538,0 0-169,0 0-214,0 0-279,0 0-107,1 0 29,166 13 1462,3-13-1536,-134 0-3849,0 0-3885,-28 0-3402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7.3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1 6163,'0'0'4375,"0"0"-2774,0 0-353,0 0 49,0 0-449,0 0 22,-2 7 219,-8 22-126,10-28-918,0-1 0,-1 1 1,1-1-1,0 1 0,0-1 1,0 1-1,0 0 0,0-1 1,0 1-1,0-1 1,0 1-1,0-1 0,0 1 1,0 0-1,0-1 0,0 1 1,0-1-1,1 1 0,-1-1 1,0 1-1,0-1 0,1 1 1,-1-1-1,0 1 0,1-1 1,-1 1-1,0-1 0,1 1 1,-1-1-1,1 0 0,-1 1 1,1-1-1,0 1-45,16 3 476,-12-4-397,39 5 870,44-2-949,-21-2 188,0-1 328,-16-1-1850,-16 3-6337,-35-2-920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8.7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13 250 3682,'0'0'1809,"0"0"79,0 0 151,0 0 156,0 0-423,-1-5 37,-7-17-91,6 22 3937,1 6-4665,1 9-1206,2-6 394,1 1-1,1-2 0,0 1 0,0 0 1,1-1-1,3 6-177,11 20 262,4 17-68,-3 1 0,-1 1 1,-4 1-1,8 43-194,-22-93-8,2 16 5,2-1 1,1 0-1,4 11 3,-7-23 10,0-2 0,0 1 0,1 0 0,-1 0 0,1-1 0,0 0 0,1 0 0,-1 0 0,1-1 0,0 1 0,0-1 0,5 3-10,1 0 14,-7-4-8,0 0 0,0 0 0,0-1 0,0 1 0,0-1 1,0 0-1,1 0 0,-1-1 0,1 1 0,-1-1 1,1 0-1,2 0-6,-5-1 3,-1-1 0,0 0 0,0 0 0,0 1 0,0-1 0,0 0 1,1 0-1,-1 0 0,-1 0 0,1 0 0,0 0 0,0 0 0,0 0 0,-1 0 1,1-1-1,0 1 0,-1 0 0,1 0 0,-1-1 0,1 1 0,-1 0 0,0-2-3,3-4 6,43-112-3,15-71-3,-24 74-64,14-55-606,-1-27 670,-50 197-45,0 0 0,0 0 0,0 0 0,0 0-1,0 0 1,1 0 0,-1 0 0,0 0 0,1 0-1,-1 0 1,1 1 0,-1-1 0,1 0 0,-1 0-1,1 0 1,-1 1 0,1-1 0,0 0-1,0 1 1,-1-1 0,1 0 0,0 1 0,0-1-1,0 1 1,0-1 45,0 1-109,0 0-1,0 1 1,0-1-1,0 0 1,0 0 0,0 0-1,0 1 1,0-1-1,0 1 1,-1-1-1,1 1 1,0-1-1,0 1 1,0-1 0,0 1-1,-1 0 1,1-1-1,0 1 1,0 0 109,5 6-809,0 1 1,-1-1 0,0 1-1,3 5 809,7 16-3041,-9-12-577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9.4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110 64 6115,'0'0'4082,"0"0"-1865,0 0-43,0 0-104,0 0-570,-7 1-468,2 0-948,1 0-1,-1 0 1,0 1-1,1-1 1,0 1-1,-1 1 1,1-1-1,0 0 1,0 1-1,0 0 1,0 0-1,0 0 1,1 0-1,0 1 1,-1-1-1,1 1 1,1 0-1,-1 0 1,0 0-1,-1 4-83,-1 5 89,1 0 1,1 0-1,0 0 0,0 0 0,1 0 1,1 0-1,0 0 0,1 1 0,2 12-89,-2 1 136,0-24-123,0 0-1,0 0 1,0 0-1,1 0 1,-1 0-1,1 0 1,0 0-1,-1 0 1,1 0-1,1-1 1,-1 1-1,0 0 1,1-1-1,-1 1 1,1-1-1,0 1 1,0-1-1,0 0 1,0 0-1,0 0 1,0 0-1,1 0 1,-1 0-1,0-1 1,1 1-1,0-1 1,-1 0-1,1 1 1,0-1-1,0 0 1,0-1-1,0 1 1,-1-1-1,1 1 1,3-1-13,22 3 132,0-2 0,26-2-132,-8 0 53,-43 1-55,0 0-1,0 0 0,0-1 1,-1 1-1,1-1 0,0 0 1,0 1-1,-1-1 0,1 0 1,-1-1-1,1 1 0,-1 0 1,1-1-1,-1 1 0,0-1 1,1 0-1,-1 0 0,1-2 3,1 0-13,-1 0-1,0-1 1,0 0-1,-1 1 1,1-1-1,-1 0 0,0 0 1,0-1-1,0-3 14,3-11-83,-2-1-1,-1 0 1,0 0-1,-2-17 84,1 11-150,0 13-186,-1 1 0,0 0 0,-1 0 1,-2-11 335,2 20-43,1 1 1,-1 0 0,0 0 0,0 0-1,0 0 1,-1 1 0,1-1 0,-1 0 0,0 0-1,1 1 1,-1-1 0,0 1 0,0 0-1,-1-1 1,1 1 0,0 0 0,-1 0 0,0 1-1,1-1 1,-1 0 0,0 1 0,0-1 42,-13-2-41,-1 0 0,1 1 1,0 1-1,-1 0 0,1 1 0,-1 1 1,-9 1 40,2-1-25,21 0 54,0 0-1,0 0 0,1 0 0,-1 0 1,0 1-1,0-1 0,0 1 1,1 0-1,-1 0 0,0 0 1,1 0-1,-2 1-28,-5 9-1069,6 8-4295,3-18 15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0.8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390 1 5298,'0'0'3922,"0"0"-1657,0 0-221,0 0-243,0 0-214,0 0-450,-22 7-1,-77 26 185,91-29-1187,0 0 1,0 0-1,0 0 0,0 1 1,1 0-1,0 0 1,0 1-1,1 0 0,-1 0 1,1 1-1,0 0-134,-7 7 152,-13 13 307,2 2-1,0 1 1,-18 31-459,34-48 102,1 0 0,0 1 1,1-1-1,1 1 0,0 0 0,1 1 0,1-1 0,0 1 0,1 0 0,0 0 1,1 7-103,0-8 30,1 19 41,0-31-64,0-1-1,1 1 0,-1 0 1,0-1-1,1 1 0,-1-1 1,1 1-1,0-1 0,-1 1 1,1-1-1,0 1 0,0-1 0,0 0 1,0 1-1,0-1 0,1 1-6,2 1 2,0-1-1,0 1 1,0-1-1,1 0 0,-1-1 1,1 1-1,-1-1 1,1 0-1,-1 0 0,1 0 1,3 0-2,58 1-23,-43-3 6,-20 1 16,17 0-232,1 0 0,-1-2 0,7-1 233,-19 1-101,-1 0 1,1 0-1,-1 0 1,0-1 0,0 0-1,0-1 1,0 0-1,-1 0 1,1 0 0,2-4 100,5-3-206,-2 0 1,1-1-1,-2-1 1,0 0-1,0-1 1,-1 0 0,-1-1-1,0 0 1,-1 0-1,0-2 206,-8 16-184,1 7 241,0 0-1,0 0 1,-1 0 0,0 1-1,-1-1 1,1 2-57,-2 12 261,2 16 91,-1-11-129,1-1-1,3 16-222,-3-37 12,1 1 0,0-1 0,0 0 0,0 1-1,1-1 1,-1 0 0,1 0 0,-1 0 0,1 0 0,0 0-1,0 0 1,1-1 0,-1 1 0,1-1 0,-1 1 0,1-1-1,0 0 1,-1 0 0,1 0 0,0 0 0,1-1 0,-1 1-1,0-1 1,0 0 0,1 0 0,-1 0 0,1 0-12,12 2 43,0 0 0,0-1 1,0-1-1,1 0 0,2-1-43,-19 0 0,3 0-20,-1 0 0,1 0-1,-1-1 1,1 1-1,-1 0 1,1-1-1,-1 0 1,0 1 0,1-1-1,-1 0 1,0 0-1,1-1 1,-1 1-1,0 0 1,0-1 0,0 1-1,0-1 1,1-1 20,0-1-75,0 0 0,-1 0 0,1 0 0,-1 0-1,1-1 1,-2 1 0,1-1 0,0 0 0,0-1 75,1-13-149,1 0 0,-2 0 0,-1 0 0,0 0 0,-1-1 0,-2-4 149,1-20-781,1 30 401,-3-50-941,2 58 1274,0 0 0,-1 1-1,1-1 1,-1 0 0,-1 1-1,1-1 1,-1 1 0,0 0 0,-2-3 47,-6-7-8,-1 1 0,0 0 0,-1 0 0,-1 2 0,0 0 0,-1 0 0,0 1 0,-6-2 8,20 12 34,0 1 0,0-1 0,0 1 0,0-1 1,0 1-1,0-1 0,0 0 0,0 1 0,1-1 1,-1 0-1,0 0 0,0 0 0,1 1 1,-1-1-1,1 0 0,-1 0 0,1 0 0,-1 0 1,1 0-1,-1 0 0,1 0 0,0 0 1,0-1-35,0 2-6,0 0-117,313 0 6,-305 0 123,0 0 0,0 1 0,0 0 0,1 0-1,-1 1 1,0 0 0,0 1 0,7 3-6,-12-5 8,-1 1 0,1-1 0,0 1 0,0 0 0,0 0 0,-1 0 0,1 0 0,-1 0-1,0 0 1,0 1 0,0-1 0,0 1 0,0 0 0,0 0 0,-1-1 0,1 1 0,-1 0 0,0 0 0,0 0 0,0 1 0,0-1 0,0 0 0,-1 0 0,1 0-8,1 23 413,-2 0 0,-1 18-413,0-34 51,0 0 0,-1 0-1,0-1 1,0 1 0,-1-1 0,0 0-1,-1 1 1,-3 5-51,-12 22 176,2-5-2884,16-30-1803,1-2-3589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1.2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236 1 5747,'0'0'4762,"0"0"-2676,0 0-192,0 0 339,0 0-181,-26 25-571,-85 83-606,103-101-755,1 1 0,1 0 0,-1 0 0,1 0 0,0 1 0,1 0 0,0 0 0,0 0 0,1 0 0,0 1 0,1 0 1,-2 8-121,2-7 87,-5 30 139,1 0 0,2 0 0,2 0 0,1 1-1,4 23-225,-2-16 61,0-36-41,1 1-1,1-1 1,0 0-1,0 0 1,1 0-1,1 0 1,1 3-20,-2-8-2,1 0 0,0 0 0,0-1 1,0 1-1,1-1 0,0 0 1,0 0-1,1-1 0,0 0 0,0 0 1,6 5 1,-9-9-198,1 0 0,-1 0-1,0 0 1,1-1 0,0 1 0,-1-1 0,1 0 0,0 0 0,-1 0 0,4 0 198,23 1-6839,-26-2 1810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1.8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406 0 9492,'0'0'2489,"0"0"-1107,0 0 291,0 0 173,0 0-456,-21 37-181,-72 121-49,44-72-597,32-56-356,0 0 1,-2-1-1,-20 22-207,35-45-8,0-1-1,-1 0 1,0 0-1,0 0 1,0-1 0,-1 0-1,1 0 1,-1 0 0,0 0-1,0-1 1,0 0-1,-1 0 1,1-1 0,-1 0-1,1 0 1,-1 0-1,0-1 1,0 0 0,1 0-1,-1-1 1,-1 0 8,7 0-69,1 0 1,-1 0 0,0 0-1,0-1 1,0 1-1,1 0 1,-1-1 0,0 1-1,1 0 1,-1-1-1,0 1 1,0-1 0,1 1-1,-1-1 1,1 1-1,-1-1 1,1 1-1,-1-1 1,1 1 0,-1-1-1,1 0 1,-1 1-1,1-1 1,0 0 0,-1 0-1,1 1 1,0-1-1,0 0 1,-1 0-1,1 0 1,0 1 0,0-1-1,0 0 69,-1-35-1033,2 24 541,-2-9-214,1 13 441,-1 0 0,1 0 0,0 0 0,1 0 0,0 0 0,0 0 0,1 0 0,-1 0 0,2 0 0,-1 1 0,1-1 0,1 1 0,-1 0 0,2-1 265,2-3-366,2 0 0,-1 1 0,1 0 0,1 0 0,8-5 366,-14 11 24,1 0 0,0 1 0,0-1 0,1 1 0,-1 1 0,1-1 0,-1 1 0,1 0 0,0 0 0,0 1 0,0-1 0,0 1 0,0 1 0,2-1-24,8 1 539,-12-1-361,0 0 1,0 1-1,0 0 0,0 0 0,0 0 1,0 1-1,0-1 0,0 1 1,0 0-1,0 0 0,-1 0 0,1 1 1,0-1-1,-1 1 0,1 0 0,1 1-178,8 11 418,0 0 0,-1 1 0,-1 0 0,0 1 0,-1 0 0,0 1 0,-2 0 0,2 4-418,3 5 177,0-1-1,2-1 1,7 8-177,-21-30-41,1 0 1,0 0-1,-1-1 0,1 1 1,0 0-1,0-1 0,0 0 1,0 1-1,0-1 1,1 0-1,-1 0 0,0 0 1,0 0-1,1 0 0,1-1 41,23 3-7759,-26-3 43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2.1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6995,'0'0'4480,"0"0"-2733,0 0-317,0 0 224,0 0 331,0 29-355,3 96-325,-2-112-1109,0-1 1,1 1-1,1-1 0,0 0 1,1 0-1,0 0 1,0 0-1,1-1 1,3 4-197,5 11 289,0 3 8,72 169 1041,-69-154-1205,-1 0 1,-3 1-1,3 29-133,-12-49 28,-1 0 0,-1 1-1,-1 0-27,0-7 3,0-17-42,-1 1 1,1-1 0,-1 0-1,0 0 1,0 1 0,0-1 0,0 0-1,0 0 1,0 0 0,0 0-1,-1 0 1,1 0 0,-1 0-1,1 0 1,-1-1 0,0 1 0,0-1-1,1 1 1,-1-1 0,0 0-1,0 1 1,-1-1 0,1 0-1,0 0 1,0 0 38,-10 3-608,1 1-1,-1-2 1,0 1-1,-1-2 609,10-1-269,-37 3-4239,7-4-2338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2.77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22 8404,'0'0'2364,"0"0"-860,0 0 236,0 0 2,0 0-368,0 0-216,0-5 37,0-11-630,0 24-76,0 40 605,-1 96 1658,12 411-345,-7-319-3456,-4-173-6001,0-61 1727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3.1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79 4738,'0'0'10053,"0"0"-8469,0 0 1090,0 0-241,0 0-1521,0 0-464,47-49-207,14 46-145,18-4 80,-3 1-144,-8 3-16,-10-4 0,-11 4-16,-4 3-176,-14 0-1377,-14 0-1456,-15 0-849,0 0-4066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9.3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181 134 10933,'0'0'2492,"0"0"-54,0 0-658,0 0-406,0 0-334,0 0-218,0-4-144,3-11-57,-3 11-34,0 7-29,1 11-382,-1 0 1,-1 0-1,0 0 0,-1 0 1,-1 0-1,0-1 1,-1 1-1,-4 9-176,-3 2 111,0 1 0,2 0 0,1 0 0,2 1 0,0 0 0,1 0 0,2 0 0,1 16-111,2 59 72,0-102-72,0 1 0,0 0-1,1 0 1,-1 0 0,0-1-1,1 1 1,-1 0 0,1 0-1,-1-1 1,1 1 0,-1 0-1,1-1 1,-1 1 0,1-1-1,0 1 1,-1 0 0,1-1-1,0 0 1,0 1 0,-1-1-1,1 1 1,0-1 0,0 0-1,0 0 1,-1 1 0,1-1-1,0 0 1,0 0 0,0 0-1,0 0 1,0 0 0,-1 0-1,1 0 1,1 0 0,1 0-2,0 0-1,0 0 1,0-1 0,1 1-1,-1-1 1,0 1 0,0-1-1,0 0 1,0 0 0,1-1 2,5-4-11,-2 1 0,1-2 0,-1 1 1,1-1-1,-2 0 0,1 0 0,0-2 11,9-12-141,-1-1 0,1-3 141,17-33-763,-3-1 0,19-56 763,-42 96-124,-1-1 1,-1 1-1,0-1 0,-2 0 0,0-9 124,1-27 269,-3-17-269,-1 73 3,0-1 67,0 1-36,0 22-210,1 25 456,3 0-1,2 0 0,3 9-279,36 142 881,-26-120-868,28 97 181,5 18 38,-42-147-160,-2 0 0,-2 0 1,-2 11-73,-3-42 10,-1-1 1,0 1 0,-1 0-1,-1-1 1,0 0 0,-1 1-1,-4 10-10,4-18 9,0 0 0,0 0 0,-1 0-1,0 0 1,-1-1 0,1 1 0,-1-1 0,-1 0-1,1-1 1,-1 1 0,0-1 0,0 0-1,0-1 1,-7 4-9,-7 4 29,0-2 0,-1-1 0,0 0 0,-1-2-1,0 0 1,0-2 0,0 0 0,-2-1-29,-33 3-241,1-3 0,-37-2 241,14-5-2251,77 3 1990,0 0-1,0 0 1,1-1 0,-1 1 0,0-1 0,0 1 0,0-1-1,1 0 1,-1 0 0,0 0 0,1 0 0,-1 0 0,1 0 0,-1 0-1,1 0 1,-1 0 0,1-1 0,-1 0 261,-16-28-7217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0.0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 1 11301,'0'0'2284,"0"0"109,0 0-750,0 0-314,0 0 394,-3 28-306,1-2-1099,-4 58 1816,2 25-2134,4 19 1470,2 164 99,0-245-1528,2-1 1,3 1 0,1-1 0,3-1 0,1 0-1,10 21-41,-18-55-41,1-1-1,0 0 0,0 0 0,6 7 42,-9-14-427,0 0 0,1-1-1,-1 1 1,1-1 0,0 1-1,-1-1 1,3 1 427,-3-2-830,0 0 1,0 0-1,0 0 1,1 0-1,-1 0 1,0-1-1,0 1 1,1-1-1,-1 1 1,0-1-1,3 0 830,1 0-6568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0.4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7940,'0'0'3711,"0"0"-1332,0 0 68,0 0-606,0 0-529,2 4-263,1 1-815,-1 0 1,0 0 0,0 1-1,0-1 1,-1 1-1,1 0 1,-2-1 0,1 1-1,0 0 1,-1 0-1,0 0 1,-1 2-235,3 28 680,18 356 2082,-19-329-2616,10 141-66,-9-188-140,-1 0-1579,-1-4-6619,0-12 3155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0.7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0 118 7732,'0'0'7107,"0"0"-4290,0 0 128,0 0-1552,0 0-1185,0 0-112,177-56 96,-112 47-160,-11-4 80,-7 0-112,-8 3-928,-6 0-1969,-33 7-801,0 0-3970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1.1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69 0 9044,'0'0'4776,"0"0"-2282,0 0-290,0 0 90,0 0-362,14 35-243,47 119-444,-48-117-932,-2 1 0,-1 0-1,-2 0 1,-2 1-1,1 20-312,-4-25 102,7 108 853,-10 126-955,0-268 0,-2 37-19,-2 0-1,-1 0 0,-2 0 1,-2-1-1,-1 0 0,-2-1 1,-1 0-1,-11 19 20,17-39-333,0 0 0,-2-1 1,1 0-1,-3 1 333,7-10-496,0-1 0,0 1 1,0-1-1,0 0 0,-1-1 0,0 1 496,2-2-714,1-1-1,-1 1 1,1-1-1,-1 0 0,1 0 1,-1 0-1,0 0 1,1-1-1,-1 1 0,0-1 1,0 1-1,-1-1 715,-14 0-10922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1.5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40 8996,'0'0'4282,"0"0"-776,0 0-398,0 0-1217,0 0-623,7-13 1021,61 13-964,-23 2-1212,0-2-1,0-2 1,-1-2 0,1-2-1,19-6-112,-46 8-1067,-13 4-7054,-5 0 2871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1.8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16 9700,'0'0'3514,"0"0"-243,0 0-142,0 0-1042,0 0-644,3 1-371,7 2-782,-1-2-1,1 1 0,0-1 1,-1 0-1,1-1 0,0-1 1,3 0-290,14 1 453,169-7 897,-4-6-1193,-183 11 640,-6 1-2289,0 1-6838,-12 0 646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3.1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69 1745,'0'0'7753,"0"0"-4208,0 0-968,0 0-586,0 0-428,0 0-264,0-3-360,0-10-376,0 10-240,2 2-176,4-1-119,0 1 0,0-1 0,0 1 0,0 1 0,0-1 1,5 1-29,12-2 100,13-2 46,-23 4-115,0-1 1,0-1 0,-1 0 0,1-1 0,-1 0 0,1-1 0,-1 0 0,9-6-32,-21 10-3,0 0 0,0 0 0,0 0 0,0 0 0,0 0 0,-1 0 0,1 0 0,0 0 0,0 0 0,0-1 0,0 1 0,0 0 0,0 0 0,-1 0 0,1 0 0,0 0 0,0 0 0,0-1 0,0 1 0,0 0 0,0 0 0,0 0 0,0 0 0,0 0 0,0-1 0,0 1 0,0 0 0,0 0 0,0 0 0,0 0 0,0-1 0,0 1 0,0 0 0,0 0 0,0 0 0,0 0 0,0-1 0,0 1 0,0 0 0,0 0 0,0 0 0,0 0 0,0 0 0,1-1 0,-1 1 0,0 0 0,0 0 0,0 0 0,0 0 0,0 0 0,0 0 0,1 0 0,-1-1 3,-22 2-141,14-1 99,-194 0-2063,201 0 566,1 0-588,0 0-1207,0 0-1434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3.6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0 154 11557,'0'0'2108,"0"0"130,0 0-242,0 0-569,0 0-282,0 20-230,1 65-77,-1-81-783,0 0 0,0 0 0,1 0 0,-1 0 1,1-1-1,0 1 0,0 0 0,0-1 1,1 1-1,-1 0 0,1-1 0,0 0 1,0 1-1,0-1 0,1 0 0,-1 0 1,1 0-1,-1 0 0,1-1 0,0 1 1,0-1-1,0 0 0,0 0 0,1 0 1,-1 0-1,1 0 0,-1-1-55,8 3 90,0 0-1,0-1 1,1-1-1,-1 0 1,1-1-1,-1 0 1,6 0-90,-1-1 60,2 1 14,0 0 1,1-2-1,-1 0 1,14-3-75,-26 3 8,0-1 1,0 0-1,-1 0 1,1 0-1,0-1 1,-1 0-1,0 0 1,1 0-1,-1-1 1,-1 0-1,1 0 1,0 0-1,-1 0 1,0-1-1,4-4-8,-4 2 6,1 0 0,-1-1 0,0 1 0,-1-1 0,0 1 0,0-1 0,0 0-1,-1 0 1,-1 0 0,2-7-6,-1-13-155,-1 1-1,-1-18 156,0 14-356,0 28 304,0 0-1,0 0 1,0 0-1,0 0 1,0 0-1,-1 0 1,1 0-1,-1 0 1,0 1-1,0-1 1,0 0-1,0 0 1,0 1-1,-1-1 1,1 0-1,-1 1 1,1 0-1,-1-1 1,0 1-1,0 0 1,0 0-1,-1 0 1,1 0-1,0 0 1,-1 1-1,1-1 1,-1 0-1,1 1 1,-1 0-1,0 0 1,0 0-1,0 0 1,1 0-1,-1 1 1,0-1-1,0 1 1,-3 0 52,-11-2-61,1 1 1,-1 0-1,1 2 0,-1 0 1,1 1-1,0 0 1,-7 3 60,13-2-22,1-1 0,0 2 0,-1-1 0,2 2 0,-1-1 0,0 1 0,1 0 0,0 1 0,0 0 0,0 0 0,1 1 0,-6 5 22,11-8-133,-1-1 0,1 1 0,0 0 0,0 0 1,0 0-1,1 0 0,-1 0 0,1 0 0,0 0 1,0 0-1,0 1 133,1-4-104,-1 1 0,1 0 0,0 0 0,0 0 0,0 0 1,0 0-1,0 0 0,0 0 0,0 0 0,1 0 0,-1 0 0,1 0 0,0 0 1,-1 0-1,1 0 0,0 0 0,0-1 0,0 1 0,0 0 0,0-1 0,0 1 0,1-1 1,-1 1-1,1 0 104,2 0-418,-1 0 0,1-1 0,-1 1 0,1-1 0,-1 1 0,1-1-1,0 0 1,0 0 0,0-1 0,-1 1 0,1-1 0,0 0 0,1 0 418,16 0-5365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4.0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206 0 4562,'0'0'6672,"0"0"-3529,0 0-232,12 28-371,5 8-1945,21 48 1691,-1 9-2286,-25-57 357,-1 0 0,-2 1 1,-1 0-1,-2 0 0,-1 1 0,-3 0 0,-1-1 0,-1 3-357,-1-33 3,1 0 0,-1 0-1,-1 0 1,1 0 0,-1-1-1,0 1 1,-1-1 0,0 1-1,0-1 1,0 0 0,-1 0-1,1 0 1,-4 3-3,-1 0 50,0 0-1,-1 0 1,0-1 0,-1 0-1,0 0 1,0-1 0,-6 3-50,-7 2-396,0 0 0,-1-2 0,0-1 0,0 0 0,-1-2 0,-22 3 396,11-7-4642,13-3-2908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5.2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401 171 11765,'0'0'2332,"0"0"104,0 0-809,0 0-661,0 0-376,-13-8-337,-37-28-103,49 35-144,-1 0 0,1 0 1,0 0-1,0-1 0,0 1 1,0-1-1,0 1 1,0-1-1,0 1 0,0-1 1,1 0-1,-1 1 1,1-1-1,-1 0 0,1 1 1,0-1-1,-1 0 1,1 0-1,0 1 0,0-1 1,0 0-1,0 0 0,1 1 1,-1-1-1,1 0-6,-1-6 11,0 5-15,0 0 0,0 0 0,0 0 0,1 0 1,-1 0-1,0 1 0,1-1 0,0 0 0,0 0 0,0 0 0,0 1 0,0-1 0,1 1 0,0-3 4,1 3-4,-1 0 1,1 0-1,-1 0 0,1 0 1,0 0-1,0 0 1,0 1-1,0-1 0,0 1 1,0 0-1,0 0 1,2 0 3,2-2 104,0 1 1,1 0 0,-1 0-1,1 1 1,-1 0 0,1 0 0,0 1-1,-1 0 1,1 0 0,0 1-1,-1 0 1,1 0-105,-6 0 63,-1 0 0,1 0 1,-1 0-1,1 0 0,-1 0 0,0 1 0,0-1 0,1 0 1,-1 1-1,0-1 0,0 1 0,0-1 0,0 1 0,-1-1 1,1 1-1,0 0 0,-1 0 0,1-1 0,-1 1 0,0 0 0,1 0 1,-1-1-1,0 1 0,0 1-63,1 53 911,-2-36-571,1-8-236,-1 1 0,-1 0 0,1 0 0,-2-1 0,0 0 0,0 1 0,-1-1 0,-1 0 0,0-1 0,-1 1 0,0-1 0,0 0 0,-1 0 0,-4 3-104,-14 19 95,-1-2 0,-1-1 0,-1-1-1,-2-1 1,-14 9-95,22-21 23,0-1-1,-1 0 1,-1-2-1,0 0 1,-1-2-1,0-1 1,0-1-1,-15 3-22,33-10 47,-4-1-362,11-1 255,-1-1-1,1 0 1,-1 1-1,1-1 1,0 0 0,0 1-1,-1-1 1,1 0-1,0 1 1,0-1 0,0 0-1,0 0 1,0 1-1,0-1 1,0 0 0,0 0-1,0 1 1,0-2 60,0-4-226,1-1 0,-1 0 0,2 0 0,-1 1-1,1-1 1,0 1 0,0-1 0,0 1 0,1 0 0,0 0 0,1 0 0,1-2 226,1-1-162,1 1 1,0-1-1,0 1 1,1 1-1,0-1 0,0 2 1,8-6 161,-4 4-21,1 0-1,0 1 1,0 1 0,1 0 0,0 0 0,0 2 0,0 0-1,0 0 1,1 2 0,-1-1 0,1 2 0,3 0 21,-2 1-6,-8-1 8,0 1 0,-1 0 0,1 1-1,0 0 1,3 1-2,-8-1 12,-1 0 0,0-1 0,1 1 0,-1 1 0,0-1 0,0 0 0,1 0 0,-1 1 0,0 0 0,0-1 0,-1 1 0,1 0 0,0 0 0,-1 0 0,1 0 0,-1 0 0,1 0 0,0 2-12,5 13 237,0 1 1,-1 0 0,-1 0 0,0 1-1,-2 0 1,2 15-238,8 41 447,-13-73-446,1 0 0,-1-1 0,0 1 0,1 0 0,0 0 0,-1 0 0,1-1 0,0 1 0,0 0 0,0-1 0,0 1 0,0-1 0,1 1 0,-1-1 0,0 0 0,1 1 0,-1-1 0,1 0 0,-1 0 0,2 1-1,0-1-167,0 0-1,1-1 1,-1 1 0,0-1 0,1 1-1,-1-1 1,1 0 0,-1 0 0,0 0-1,1-1 1,0 1 167,-2-1-353,1 1 0,-1 0 0,0 0 0,0-1 0,0 0-1,1 1 1,-1-1 0,0 0 0,0 0 0,0 0 0,0 0 0,0 0 0,0-1 0,-1 1 0,1 0 0,0-1 0,-1 0-1,1 1 1,-1-1 0,1 0 0,-1 0 0,0 0 0,1-1 353,9-19-9196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8.2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7 234 3666,'0'0'4234,"0"0"-1660,0 0-581,0 0-400,0 0-481,-1-2-71,-1-2-781,2 4-61,-1-1 0,1 1 0,0-1 0,-1 1 0,1-1 0,0 1 0,-1-1 0,1 0 0,0 1 0,0-1 0,0 1 0,0-1 0,0 1 0,0-1 0,0 0 0,0 1 0,0-1 0,0 0 0,0 1 0,0-1 1,0 1-1,0-1 0,0 1 0,1-1 0,-1 0 0,0 1 0,0-1 0,1 1 0,-1-1-199,12-5-184,266-81 3068,14-4-2641,-287 90-256,-1-1 1,1 0 0,-1 0 0,1-1 0,-1 1 0,0-1-1,0 0 1,0 0 0,2-2 12,-6 5-453,0 0-689,0 0-544,0 0-1609,0 0-2385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9.2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32 3954,'0'0'5293,"0"0"-2676,0 0-376,0 0-275,0 0-338,0 0-121,1-6-197,-1 3-685,4-16-959,-3 16 1703,0 12 3259,5 419-1971,-4-99-2202,-3-171-816,3-141 234,-1-5-3799,0-3-8493,-1-9 2457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9.5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0 101 11605,'0'0'2497,"0"0"177,0 0-881,0 0-897,0 0-624,0 0 560,101-52-383,-76 46-321,-3-4 432,0 7-560,3-4 0,4 4-64,-4 0 64,4-4-64,3 4-1169,-3 0-2400,-25-1-1009,-4 4-6468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50.4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62 62 6483,'0'0'2542,"0"0"-119,0 0-777,0 0-643,0 0-488,0 0-283,-10-1-45,-31-4-96,30 0-410,14-2 36,10-2 76,3 3 189,0 0 1,0 0-1,0 2 0,0 0 0,1 1 1,0 0-1,-1 1 0,1 1 0,0 1 18,-16 0 13,-1 0-1,1 0 1,-1 1-1,1-1 1,-1 0 0,1 0-1,-1 0 1,1 1-1,-1-1 1,1 0-1,-1 0 1,0 1-1,1-1 1,-1 0 0,1 1-1,-1-1 1,0 0-1,1 1 1,-1-1-1,0 1 1,0-1-1,1 1 1,-1-1 0,0 0-1,0 1 1,0-1-1,0 1 1,1-1-1,-1 1 1,0-1 0,0 1-1,0-1-12,1 19 236,-1-16-162,0 24 340,1-10 331,-1-1-1,-3 17-744,3-28 116,-1 0-1,0 0 0,-1 0 1,1 0-1,-1 0 1,0 0-1,-1 0 0,1-1 1,-1 1-1,0-1 1,-1 2-116,-27 28 536,20-23-309,0 0 1,1 2-1,0 0-227,7-10 38,1 1 0,-1 0 0,1 0 0,1-1 0,-1 1 0,0 1 0,1-1 0,0 0 0,0 0 0,0 0 0,1 1 0,-1-1 0,1 1-38,0-5 4,0 0 0,0 1-1,0-1 1,0 0 0,1 1 0,-1-1-1,0 1 1,0-1 0,0 0-1,1 1 1,-1-1 0,0 0-1,1 0 1,-1 1 0,0-1-1,0 0 1,1 0 0,-1 1-1,0-1 1,1 0 0,-1 0 0,1 0-1,-1 1 1,0-1 0,1 0-1,-1 0 1,0 0 0,1 0-1,-1 0 1,1 0 0,-1 0-1,0 0 1,1 0 0,-1 0-1,1 0 1,-1 0 0,0 0 0,1-1-4,2 2 19,67 1 390,36-4-409,-98 1 53,1-1 1,-1 1-1,0-2 1,7-2-54,-7 3-309,-1 0 0,0 0 1,1 0-1,-1 1 0,1 0 1,-1 0 308,-6 1-2727,-1 0-1670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51.2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88 8692,'0'0'4133,"0"0"-1191,0 0-194,0 0-854,0 0-781,0 0-198,0 0-851,0 0 1,0-1-1,0 1 1,-1 0-1,1-1 1,0 1-1,0-1 1,0 1-1,0 0 1,0-1-1,0 1 1,0 0-1,0-1 1,0 1-1,1 0 1,-1-1-1,0 1 1,0 0-1,0-1 1,0 1-1,0 0 1,1-1-1,-1 1 1,0 0-1,0 0 1,0-1-1,1 1 1,-1 0-1,0-1-64,3 1 34,111 0 1327,103-14-1361,-139 6 49,-30 4-126,1-2 1,-1-3-1,14-5 77,-60 14-46,-1 0 0,1-1-1,-1 1 1,1-1 0,-1 1 0,0-1-1,1 0 1,-1 1 0,0-1 0,1 0-1,-1 0 1,0 0 0,0 0 0,0 0 0,1-1 46,0-8-7076,-2 10 1714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51.6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 18 5795,'0'0'5170,"0"0"-1707,0 0-235,0 0-683,0 0-1181,-1-4-396,-6-9-415,7 13-546,0 0 1,0 0 0,0 0 0,0 0 0,0 0 0,0 0 0,0 0 0,0 0 0,-1 0 0,1 0-1,0 0 1,0 0 0,0 0 0,0 0 0,0 0 0,0 0 0,0 0 0,0 0 0,0 0 0,0 0 0,0 0-1,-1 0 1,1 0 0,0 0 0,0 0 0,0 0 0,0 0 0,0 0 0,0 0 0,0 0 0,0 0 0,0 0-1,0 0 1,0 0 0,0 0 0,-1 0 0,1 0 0,0 0 0,0 0 0,0 1 0,0-1 0,0 0-1,0 0 1,0 0 0,0 0 0,0 0 0,0 0 0,0 0 0,0 0 0,0 0 0,0 0 0,0 0 0,0 1-1,0-1 1,0 0 0,0 0 0,0 0 0,0 0 0,0 0 0,0 0 0,0 0 0,0 0 0,0 0-8,0 30 779,1-8-485,-2 2-134,2-1 1,1 0-1,1 0 1,1 0 0,1 3-161,13 47-260,-4 2-1,4 55 261,-18-123-676,0-2-1232,1 0-2799,-1-5-1816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09.4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73 127 6115,'0'0'2588,"0"0"21,0 0-403,0 0-410,0 0-44,0 0-169,-7-8-20,-1-2-1157,2 2 18,0 1 0,1-2 0,-1 1 0,1-2-424,3 6 319,1 0 0,-1 0 0,1 0 0,0 0 0,1 0 0,-1 0 0,1 0 0,0 0 0,0 0 0,0 0 0,0-2-319,1-9 250,-1 14-60,0 42 1501,0 657-845,-4-677-564,3-20-367,1-1 0,0 1 0,-1 0 0,1-1 1,-1 1-1,0-1 0,1 1 0,-1-1 0,1 1 0,-1-1 0,0 1 0,1-1 0,-1 0 0,0 1 0,1-1 0,-1 0 0,0 0 1,0 1-1,1-1 0,-1 0 0,0 0 0,0 0 0,0 0 0,1 0 0,-2 0 85,2 0-2014,0 0-884,0 0-1362,0 0-1754,0 0-3582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09.9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63 10229,'0'0'2561,"0"0"141,0 0-530,0 0-643,0 0-145,0-3-314,0-8-208,0 8 8,12 3 389,48 0-1045,0-3 0,0-2 0,0-3 0,-1-3 0,3-3-214,-40 10 56,-17 4-9114,-5 0 1924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01.8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73 0 11941,'0'0'2692,"0"0"-835,0 0-264,0 0-91,0 32-213,3 202 1005,-2 79 376,0-294-2575,0-1-1,1-1 0,1 1 0,5 15-94,-7-27 10,1 0 1,0 0 0,1 0-1,-1 0 1,1-1 0,0 1-1,1-1 1,-1 0 0,1 1-1,0-2 1,0 1 0,1 0-1,-1-1 1,1 0 0,1 1-11,-5-5 3,0 1-1,0 0 1,0-1 0,0 1 0,0 0 0,1-1 0,-1 0 0,0 1 0,1-1 0,-1 0-1,0 1 1,0-1 0,1 0 0,-1 0 0,0 0 0,1 0 0,-1 0 0,0-1-1,1 1 1,-1 0 0,0-1 0,0 1 0,1 0 0,-1-1 0,0 0 0,0 1-1,0-1 1,0 0 0,1 1 0,-1-1 0,0-1-3,3-2 25,0 0 0,0-1 0,-1 0 1,0 1-1,0-1 0,1-3-25,0 2 24,23-45 65,-2-2 1,8-26-90,35-115-733,-43 118-236,-21 64 810,28-87-1703,-28 84 1777,-1 0 1,0-1-1,0 1 1,-1-14 84,2 104 1081,3-1-1,13 49-1080,3 26 776,-7 28-549,-6 1 0,-12 105-227,2-273 9,-1 0-1,0-1 1,-1 1 0,0-1 0,0 0-1,-1 1 1,-1-1 0,1 0-1,-1-1 1,-1 1 0,-1 1-9,-1 0 14,0-1 1,0 0-1,-1 0 0,-1-1 1,1 0-1,-1 0 0,-1-1 1,-9 6-15,2-3 8,-1 0 0,-1-2 1,1 0-1,-1 0 0,0-2 0,-1-1 1,1 0-1,-16 1-8,-4-1-1434,-20-1 1434,-40-2-5710,76-2-1069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06.1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 30 5330,'0'0'5213,"0"0"-2545,0 0-114,0 0-295,0 0-477,0 0-653,-3 0-478,-12 0 35,12 0-126,3 0-219,2 0 43,92-4 736,41-8-1120,-7-1 390,-62 13-10909,-66 0 4487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06.5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 1 7475,'0'0'2233,"0"0"-282,0 0 282,0 0-523,0 0-424,-2 2-64,-2 7 374,20-7-775,98-3 1070,28-7-1891,-61 7-60,-52 1-2884,-26 0-2346,-3 0-4288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19.2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1 0 9652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19.8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408 223 9652,'84'-32'2775,"-70"29"-629,-14 7-1203,-8 4 373,0-3-797,0-1 0,0 0 1,0 0-1,0-1 0,-1 0 1,1-1-1,-1 0-519,-66 12 1666,56-12-1509,0-1-1,-12-2-156,5 1 63,25 0-65,0-1 0,0 1 0,1 0 0,-1 0 0,0 0-1,0 0 1,1-1 0,-1 1 0,0 0 0,1-1 0,-1 1 0,0 0 0,1-1 0,-1 1 0,1-1-1,-1 1 1,1-1 0,-1 1 0,1-1 0,-1 1 0,1-1 0,-1 0 0,1 1 0,-1-1 0,1 0 0,0 1-1,0-1 1,-1 0 0,1 1 0,0-1 0,0 0 0,0 0 0,0 1 0,0-2 2,0-30-500,1 22 284,0 5 166,0-1 1,1 1-1,-1-1 0,1 1 0,0 0 1,1 0-1,-1 0 0,1 0 1,0 0-1,0 1 0,1-1 1,0 1-1,-1 0 0,1 0 0,0 0 1,2 0 49,11-11-115,1 1 0,0 1 1,10-4 114,-16 9-29,1 1 1,1 1 0,-1 0-1,5-1 29,-12 5 3,0 0 1,0 1-1,0 0 0,-1 0 1,2 0-1,-1 1 0,0-1 0,0 2 1,0-1-1,0 1 0,5 1-3,-9-2 22,-1 1-1,0-1 0,0 1 0,0 0 0,0-1 0,1 1 1,-1 0-1,0 0 0,0 0 0,-1 0 0,1 0 1,0 0-1,0 0 0,0 0 0,-1 0 0,1 0 1,0 1-1,-1-1 0,1 0 0,-1 0 0,0 1 0,1-1 1,-1 0-1,0 0 0,0 1-21,3 37 509,-3-33-454,0 23 227,1-15-166,-1-1-1,0 1 1,-1-1-1,0 1 1,-1-1-1,-1 1 1,0-1-1,-4 11-115,-3-6 50,0 0-1,-1 0 1,-1-2-1,-1 1 1,0-2 0,-1 1-1,-1-2 1,0 0-1,-1-1 1,-1 0-1,0-2 1,-6 4-50,-7 1-95,1-2-1,-2-1 1,0-1 0,-1-2-1,0 0 1,0-3-1,-1-1 1,-29 2 95,32-7-1801,29-1 833,1-2 715,1 0 1,-1-1 0,1 1 0,-1 0-1,1-1 1,0 1 0,0 0 0,0 0-1,0 0 1,0-1 0,0 1 0,1 0-1,-1 1 1,1-1 0,-1 0-1,1 0 1,0 1 0,-1-1 0,1 1-1,0-1 1,0 1 0,0 0 0,1-1 252,7-3 61,1 0 0,0 0 1,0 1-1,3 0-61,-8 2-214,13-4 551,1 1 0,0 2 1,0-1-1,0 2 0,0 1 0,0 1 0,0 0 0,12 3-337,-26-2 224,-1 0-1,1 1 0,-1 0 1,1 0-1,-1 0 1,0 1-1,0 0 0,0 0 1,0 0-1,0 1 0,-1 0 1,1 0-1,2 3-223,11 12 984,-1 1 1,8 12-985,-9-10 178,-6-10-46,21 24 189,-16-35-5622,-12-1 358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0.3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80 11301,'0'0'2276,"0"0"-729,0 0 211,0 0-509,0 0 245,0 0-136,14 30-304,44 98-120,-49-105-598,0 1 0,-2 0 0,0 1 1,1 13-337,2 10 450,7 22-12,2 8 196,4 3-634,-23-80 6,1 0 0,-1 0 0,1 0 0,-1 1 0,1-1-1,-1 0 1,1 0 0,-1 0 0,1 0 0,0 0-1,0 0 1,0-1 0,-1 1 0,1 0 0,0 0-1,0 0 1,0-1 0,0 1 0,0-1 0,0 1-1,1-1 1,-1 1 0,0-1 0,0 1 0,0-1-1,0 0 1,0 0 0,1 0 0,-1 1 0,0-1-1,0 0 1,0-1 0,1 1 0,-1 0 0,0 0-1,0 0 1,0-1 0,1 1 0,-1-1 0,0 1-1,0-1 1,0 1 0,0-1 0,0 1 0,0-1 0,0 0-1,0 0 1,0 0 0,-1 1 0,1-1 0,0 0-1,0 0 1,-1 0 0,1 0 0,0 0 0,-1 0-1,1-1-5,13-28 51,-1 0 0,-1 0-1,7-30-50,25-98 14,23-70-1375,-32 134-237,-29 71-422,-6 111-3044,0-47-186,0-19-1006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0.7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87 58 10885,'0'0'3252,"0"0"-1488,0 0 1021,0 0-603,0 0-1291,-7 22-280,-22 71-83,27-88-443,0 1 0,1-1 0,0 1 0,0 0 0,0-1 0,1 1 0,-1 0 0,1 0-1,1 3-84,0 7 125,-1-15-118,0 0 0,1 0 0,-1 1 0,1-1 0,-1 0 0,1 0 0,-1 0 1,1 0-1,-1 0 0,1 0 0,0 0 0,0 0 0,0 0 0,-1 0 0,1 0 0,0 0 0,0 0 0,0-1 0,0 1 0,0 0 1,1-1-1,-1 1 0,0-1 0,0 1 0,0-1 0,0 0 0,1 1 0,-1-1 0,0 0 0,0 0 0,1 0 0,-1 0-7,10 2 34,0-2 0,0 1 0,7-2-34,-7 1 80,1 0-48,3 1-24,0-2-1,0 0 1,1-1-8,-11 1-27,0 0 0,1-1 0,-1 1 0,1-1 1,-1 0-1,0-1 0,0 0 0,0 1 0,3-4 27,-1 1-118,-1 0-1,0 0 1,0 0-1,0-1 0,0 0 1,-1 0-1,0-1 1,-1 1-1,1-1 0,-1 0 1,-1 0-1,1 0 1,-1-1-1,0 1 1,-1-1-1,0 0 0,0 0 1,-1 0-1,1 0 1,-1-4 118,-1-63-691,0 73 669,0 1 0,-1 0 1,1 0-1,0-1 0,-1 1 0,1 0 1,-1 0-1,1 0 0,-1 0 1,0 0-1,1 0 0,-1 0 1,0 0-1,0 0 0,0 0 1,0 0-1,1 0 0,-1 0 0,-1 1 1,1-1-1,0 0 0,0 1 1,0-1-1,0 1 0,0-1 1,0 1-1,-1 0 0,1-1 1,0 1-1,0 0 0,-1 0 0,1 0 22,-9-1-29,0 0 0,0 1 0,0 1 0,-3 0 29,-7 0-64,-20-2-22,12 0 30,1 1 1,-19 2 55,39-1 0,1 0 1,-1 0-1,0 1 1,1-1 0,-1 2-1,1-1 1,-1 1 0,1 0-1,0 0 1,0 0-1,1 1 1,-6 4-1,9-7-155,1 0 1,-1 1-1,1-1 0,0 1 0,-1-1 1,1 1-1,0-1 0,0 1 0,0 0 1,0-1-1,0 1 0,1 0 1,-1 1 154,1-3-3965,0 0-2064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1.4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182 132 7764,'0'0'2241,"0"0"-254,0 0 102,0 0-333,0 0-332,-4 0-76,-11 0-12,15-1-1248,-1 1 0,0 0-1,1 0 1,-1-1 0,1 1-1,-1-1 1,1 1 0,-1 0 0,1-1-1,-1 1 1,1-1 0,0 1-1,-1-1 1,1 1 0,0-1 0,-1 1-1,1-1 1,0 0 0,-1 1 0,1-1-1,0 1 1,0-1 0,0 0-1,0 1 1,0-1 0,0 0 0,0 1-1,0-1 1,0 0-88,-1-23 480,1 21-382,0 1-110,-1-1 1,1 1 0,0-1-1,0 1 1,0-1 0,0 1-1,1-1 1,-1 0 0,1 1-1,0-1 1,-1 1-1,1 0 1,0-1 0,0 1-1,1 0 1,-1-1 0,0 1-1,1 0 1,0 0 0,-1 0-1,1 0 1,0 1 0,0-1-1,0 0 1,0 1 0,0-1-1,0 1 1,0 0 0,1 0-1,-1-1 1,0 2 0,2-2 11,9-2-111,1-1 1,0 2-1,0 0 0,1 0 1,-1 2-1,0-1 1,1 2-1,-1 0 1,1 1 110,-14-1-88,-1 22 72,-1-16 72,1 1 1,-1 0-1,-1 0 0,1-1 1,-1 1-1,0-1 1,-1 1-1,1-1 1,-1 0-1,-1 0 1,1 0-1,-1 0 1,-3 3-57,-10 12 147,-1-2 0,0 0 1,-2 0-148,-12 12 195,-113 103-8,132-122-215,7-7 46,1 1 0,-1-1 0,1 1 0,-2 4-18,5-8-19,1-1-1,0 1 1,0 0-1,0 0 1,1 0-1,-1 0 1,0 0-1,1 0 1,-1 0-1,1 0 1,0 0-1,0 0 1,0 0 0,0 0-1,0 0 1,0 0-1,0 0 1,0 0-1,1 1 20,0-2 1,-1-1 0,1 1 0,-1 0 0,1-1 0,0 1 0,-1-1 0,1 1 0,0-1 0,-1 0 1,1 1-1,0-1 0,0 0 0,-1 1 0,1-1 0,0 0 0,0 0 0,-1 0 0,1 1 0,0-1 0,0 0 0,0 0 0,0 0 0,0-1-1,26 1 44,-18 0-32,61 0-232,34 0 135,-34 0-10001,-69 0-2440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4.1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332 1 8820,'0'0'3263,"0"0"-1081,0 0 718,0 0-128,-36 34-1016,-116 115-438,143-140-1180,1 1 0,1-1 0,-1 1 0,2 1 0,-1-1 0,1 1 0,1 1 0,-2 5-138,-10 25 414,2 1 0,3 0 0,1 1 0,2 0 0,2 1-1,2 0 1,1 16-414,4-48 51,-1-1 19,1 0 0,1 0 0,0 0 0,0 0 0,1 0 0,3 8-70,-4-16 10,1-1 0,-1 0 0,1 0 0,0 0 0,0 0 0,0 0 0,0 0 1,1 0-1,-1-1 0,1 1 0,-1-1 0,1 1 0,0-1 0,0 0 0,0 0 0,0-1 0,1 1 0,-1-1 0,0 1 0,1-1 1,-1 0-1,1 0 0,-1-1 0,1 1-10,13 2 25,0-2-1,0 0 1,0-1 0,0 0 0,0-1 0,7-2-25,-15 1-11,0-1-1,-1 0 1,1 0-1,-1 0 1,0-1-1,0 0 1,0-1-1,0 0 1,-1 0-1,0-1 1,0 0-1,0 0 1,-1 0-1,2-3 12,8-10-277,-1-1 0,0 0-1,-2 0 1,9-18 277,4-14-1280,-3-2-1,-2-2 1281,-19 160 1310,-2-94-1235,1 1 0,-1 0 0,2-1 0,0 1 0,1 5-75,-1-12 20,-1 1 1,1-1-1,0 0 0,0 0 0,0 0 1,0 0-1,0 0 0,1-1 0,0 1 1,0-1-1,0 1 0,0-1 1,1 0-1,0 1-20,-3-4 9,-1 1-1,0-1 1,1 0 0,-1 1-1,1-1 1,-1 0 0,1 1-1,-1-1 1,1 0-1,-1 1 1,1-1 0,-1 0-1,1 0 1,-1 0 0,1 1-1,0-1 1,-1 0 0,1 0-1,-1 0 1,1 0 0,0 0-1,-1 0 1,1 0 0,-1 0-1,1-1 1,-1 1 0,1 0-1,0 0 1,-1 0 0,1-1-1,-1 1 1,1 0 0,-1 0-1,1-1 1,-1 1 0,1 0-1,-1-1 1,0 1 0,1-1-1,-1 1 1,1-1-9,6-23 130,-2-21-561,-3-1 0,-1 0 0,-3-6 431,0-25-1246,2 54 676,-1 7 193,1 0 1,0-1-1,2 1 0,-1 0 0,3-7 377,-3 21 19,-1-1-1,1 0 1,0 0-1,0 0 1,0 0-1,0 1 1,0-1-1,1 1 1,-1-1-1,1 1 1,0-1-1,0 1 0,0 0 1,0 0-1,0-1 1,0 2-1,0-1 1,1 0-1,-1 0 1,1 1-1,-1-1 1,1 1-1,0 0 1,-1 0-1,1 0 1,0 0-1,0 0 1,0 1-1,0-1 0,0 1 1,0 0-1,0 0-18,7 0 127,1-1 12,0 1-1,-1 0 0,1 0 1,0 1-1,-1 1 1,1 0-1,-1 0 0,0 1 1,0 0-1,0 1 1,0 0-1,5 3-138,3 5 154,0 0-1,-1 1 1,-1 1 0,0 1-1,-1 0 1,0 1 0,-2 0-1,11 17-153,-15-20 104,-1 1-1,0 0 1,-2 0-1,1 0 0,-2 1 1,0 0-1,0 0 1,-2 0-1,0 1 1,-1 0-1,0-1 0,-1 8-103,-1-14 62,0-3-30,0 0 1,0 0-1,0 0 0,-1-1 0,0 1 1,0 0-33,0-4 2,0-1-1,1 1 1,-1 0 0,0 0 0,0-1 0,0 1 0,0 0 0,-1-1 0,1 1-1,0-1 1,-1 0 0,1 1 0,-1-1 0,1 0 0,-1 0 0,0 0-1,1 0 1,-1 0 0,-1 0-2,-8 4-279,0-1-1,0-1 1,0 0-1,0 0 1,-1-1-1,0-1 1,-3 0 279,-50 1-6478,49-2 3779,-2 0-5305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4.8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169 75 13510,'0'0'1243,"0"0"1119,0 0-215,0 0-989,0 0-662,-12-2-298,-36-4-4,47 6-190,1-1 0,-1 1-1,0 0 1,1 0 0,-1-1-1,0 1 1,1 0 0,-1-1-1,0 1 1,1-1 0,-1 1-1,1-1 1,-1 1 0,1-1-1,-1 1 1,1-1 0,-1 1-1,1-1 1,0 0 0,-1 1-1,1-1 1,0 0-1,-1 1 1,1-1 0,0 0-1,0 0 1,0 1 0,0-1-1,0 0 1,0 0 0,0 1-1,0-1 1,0 0 0,0 1-1,0-1 1,0 0 0,0 0-1,0 1 1,1-1 0,-1 0-1,0 1 1,1-1 0,-1 0-1,0 1 1,1-1 0,0 0-4,0-1-34,1-1 1,0 1 0,0-1 0,0 1 0,0 0 0,0-1 0,1 1 0,-1 1 0,1-1-1,-1 0 1,1 0 0,0 1 0,0 0 0,0-1 0,0 1 0,0 0 0,0 1 0,0-1 33,8-1-126,0 0 0,0 1 0,0 0 0,7 1 126,-18 0 2,1 1-1,0-1 0,-1 0 0,1 0 1,-1 0-1,1 1 0,-1-1 0,1 0 1,-1 0-1,1 1 0,-1-1 0,1 0 1,-1 1-1,1-1 0,-1 1 0,0-1 1,1 1-1,-1-1 0,0 1 0,1-1 1,-1 1-1,0-1 0,0 1 1,1-1-1,-1 1 0,0-1 0,0 1 1,0-1-1,0 1 0,0 0 0,0-1 1,0 1-1,0 0-1,0 27 349,0-18-115,0-1-66,0-1 1,0 1 0,-1-1 0,0 1-1,-1-1 1,0 0 0,0 0 0,0 0-1,-1 0 1,-1 0 0,1 0 0,-1-1-1,0 1 1,-1-1 0,0 0 0,-5 6-169,-41 42 1015,-15 18 39,59-63-958,0 0 0,0 0 0,1 0 1,1 1-1,-1 0 0,-2 10-96,1 20 28,6-39-25,1 0 0,0-1 0,0 1 0,0 0 0,0-1 0,0 1 0,0 0-1,0-1 1,1 1 0,-1-1 0,1 1 0,-1 0 0,1-1 0,-1 1 0,1-1 0,0 1 0,0-1 0,0 0 0,0 1 0,0-1 0,0 0 0,0 1 0,1-1-3,8 2 0,0 0 0,0-1 0,0 0-1,1-1 1,-1 0 0,1 0 0,-1-1 0,1-1 0,1 0 0,17 0-367,13 1-1103,-4 0-1164,-11 0-2450,-15 0-1943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5.2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347 1 14022,'0'0'1820,"0"0"1008,0 0-344,0 0-673,0 0-215,-29 24-260,-92 87-186,103-93-962,1 1 0,1 0 0,0 1-1,2 1 1,0 0 0,1 1 0,2 0 0,0 1-1,1 0 1,2 1-188,-2 2 74,2 0 0,0 1-1,2 0 1,1 0-1,0 20-73,0 34 257,4 22-257,0-98-32,2 0 1,-1 0 0,1 1-1,0-1 1,0 0 0,0 0 0,1 0-1,0 0 1,0 0 0,0 0-1,0-1 1,1 1 0,0-1 0,0 1-1,0-1 1,0 0 0,1 0 0,-1-1-1,1 1 1,0-1 0,0 1-1,1-1 1,-1-1 0,1 1 0,-1 0-1,1-1 1,0 0 0,0 0-1,3 0 32,0 0-797,0-1 0,-1 0 0,1-1 0,0 1 0,0-1 0,6-1 797,9 0-8266,-20 1-589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5.8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332 0 11621,'0'0'2553,"0"0"-576,0 0 275,0 0-571,0 0-243,-5 27-184,1-1-934,1-4-65,-1 0 0,-1-1 0,-1 1 0,0-1 0,-2-1 0,-1 1 0,0-1-255,-15 27 537,-3 0 0,-24 31-537,37-59 72,-1 0-1,-1-1 0,0 0 1,-2-2-1,0 0 0,0-1 1,-7 3-72,9-10 114,8-10-70,7 0-72,1 1 0,-1-1 0,1 0 0,-1 0-1,1 0 1,0 0 0,-1 0 0,1 0 0,0 0-1,0 0 1,1-1 28,-1-1-88,-1-29-198,0 21 68,0 1 0,1-1 0,0 0 0,1 0 0,1 1 0,0-1 0,2-9 218,3 8-219,-1 0 1,2 1-1,0 0 0,0 0 0,1 0 1,0 1-1,1 0 0,1 1 0,-1 0 1,1 1-1,1 0 0,12-6 219,-22 13 19,1 1-1,0 0 1,-1-1 0,1 1 0,0 1-1,0-1 1,0 0 0,0 1 0,0-1-1,0 1 1,0 0 0,-1 0 0,1 0-1,0 0 1,0 1 0,0-1 0,0 1-1,0 0 1,0 0 0,0 0 0,-1 0-1,1 0 1,0 0 0,-1 1-19,7 4 213,0 0 0,0 1 0,-1 0 0,0 1 0,5 5-213,-1 0-74,24 24 1043,8 16-969,-23-27 115,2 0 0,0-2 0,1 0 1,10 5-116,-22-24-290,-9-5-6143,-3 0 913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6.1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299 0 14391,'0'0'2417,"0"0"128,0 0 512,0 0-816,0 0-1120,119 234-129,-119-143-191,0-4-113,-14 1-352,-22-10-144,-11-10-96,-4-3-80,-3-13-16,-10-10-32,6-10-416,0-2-1665,40-30-1937,0 0-4082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9.5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13 146 3938,'0'0'1056,"0"0"65,0 0-265,0 0-242,0 0-67,-1 0 4536,-9 0-3709,8 0 1523,2 0 3519,93-4-4897,41-8-1519,-38 2 396,108-4 314,8 9-710,227 6 52,476-3-110,-261-38 48,-313 13 68,-309 25-57,201-20-90,-193 18-515,35 0 604,2 3-5460,-76 1 3403,-1 0-1264,0 0-1393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1.5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29 11029,'0'0'3316,"0"0"-811,0 0-157,0 0-1001,0 0-800,0 0-224,18-3-27,126-16 99,-19 13-142,58 7-253,-61 0-45,-65-1 143,-47 0 223,-37 0-49,-314 0-981,341 0 578,0 0 1,0 0 0,-1 0 0,1 0 0,0 0 0,0 0-1,0 0 1,0 0 0,0 0 0,0 0 0,0 0 0,0 0-1,0 0 1,-1 0 0,1 0 0,0 0 0,0 0 0,0 0-1,0 0 1,0 0 0,0 1 0,0-1 0,0 0 0,0 0 0,0 0-1,0 0 1,-1 0 0,1 0 0,0 0 0,0 0 0,0 0-1,0 0 1,0 0 0,0 1 0,0-1 0,0 0 0,0 0-1,0 0 1,0 0 0,0 0 0,0 0 0,0 0 0,0 0-1,0 1 1,0-1 0,0 0 0,0 0 0,0 0 0,0 0 0,0 0-1,0 0 1,0 0 0,0 0 130,0 1-1449,0 5-8049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2.4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472 1 6035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3.7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0 215 5491,'0'0'3572,"0"0"-771,0 0-344,0 0-419,0 0-117,0 0-205,15-12-598,42-36-211,-42 34-136,-15 13-379,21 1 326,-20 0-678,1 1 1,-1-1 0,0 0 0,0 1-1,0-1 1,0 0 0,0 1-1,0 0 1,1-1 0,-1 1 0,0 0-1,-1-1 1,1 1 0,0 0 0,0 0-1,0 0 1,0 0 0,-1 0 0,1 0-1,0 0 1,-1 0 0,1 0-1,-1 0 1,1 0-41,11 33 424,-11-29-361,6 23 308,-1 1 0,-1-1 0,-2 1 0,0 10-371,-3 120 441,-2-67-93,0-26 101,-9 60-449,9-113-67,0 7 241,1-20-52,1-12-29,1-2-106,0-1 0,1 0 0,0 1 0,1-1 0,1 1 0,1 0 0,0 0 0,0 0 0,4-4 13,14-25-214,2 1 1,8-8 213,-20 30-99,84-123-1038,110-175-1423,-196 303 2548,-9 13 25,0-1 0,0 1 0,0-1 1,0 1-1,-1-1 0,1 0 0,-1 0 0,1 0 1,-1 0-1,0 0 0,0-2-13,-1 5 107,0 5-161,2 36 338,2 1 0,2 1-284,6 70 820,-12 2 75,-1-79-686,0-1 0,3 1-1,1 0 1,1 0 0,2-1-1,4 7-208,-9-37 14,0-1-1,1 0 1,0 1 0,0-1-1,0 0 1,0 0-1,0 0 1,1 0-1,0-1 1,0 1-1,1 1-13,-1-3 6,0 0-1,0 0 1,0 0 0,0 0-1,0-1 1,0 1-1,1-1 1,-1 0-1,0 0 1,1 0-1,-1-1 1,1 1-1,-1-1 1,1 1 0,1-1-7,15 1 41,-1-1 0,1-1 0,0-1 0,7-1-40,-17 1-108,0-1 1,0 0-1,0 0 1,-1-1-1,1 0 1,-1-1-1,0 0 1,0 0-1,2-3 108,5-4-948,0-1 1,-1 0-1,-1-2 1,0 1-1,9-13 948,-21 24-454,0 0 0,-1 0 0,1 0 0,-1 0 0,0 0 0,1 0-1,-1-1 1,-1 1 0,1 0 0,0 0 454,3-29-6395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4.4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 66 8020,'0'0'2772,"0"0"-347,0 0-248,0 0-1107,0 0-662,11-10-304,-3 1-106,-6 5-1,1 1 1,0-1-1,1 1 0,-1-1 1,1 1-1,-1 0 0,1 1 0,0-1 1,0 1-1,0-1 0,1 1 0,-1 0 1,0 1-1,1-1 0,-1 1 1,1 0-1,0 0 0,-1 0 0,2 0 3,23 1-3,29 1 297,-58-1-260,1 1-1,0-1 1,-1 0-1,1 1 1,0-1 0,-1 0-1,1 1 1,0-1-1,-1 1 1,1-1-1,-1 1 1,1 0 0,-1-1-1,1 1 1,-1 0-1,1-1 1,-1 1-1,0 0 1,1-1 0,-1 1-1,0 0 1,0-1-1,1 1 1,-1 0-1,0 0 1,0 0 0,0-1-1,0 1 1,0 0-34,0 27 1145,0-22-713,0 1-184,0 1-1,-1-1 1,0 1 0,-1-1 0,1 0 0,-1 0 0,-1 1-1,0-1 1,1-1 0,-2 1 0,1 0 0,-1-1 0,0 0 0,-1 1-248,-9 9 376,0 0 1,-2 0-1,0-2 1,-2 2-377,2-3 311,0 1 0,1 1 1,1 0-1,-12 17-311,24-28 10,-1 0 0,1 1 0,0-1 0,0 1 0,0 0 0,1-1 0,-1 1 0,1 0 0,0 3-10,1-6 2,0-1 1,-1 1-1,1-1 0,0 1 0,0-1 0,0 1 1,1-1-1,-1 1 0,0 0 0,1-1 0,-1 0 1,1 1-1,-1-1 0,1 1 0,-1-1 1,1 1-1,0-1 0,0 0 0,0 0 0,0 1 1,0-1-1,0 0 0,0 0 0,0 0 0,0 0 1,1 0-1,-1 0 0,0-1 0,0 1 0,1 0 1,-1 0-1,1-1 0,0 1-2,16 3 35,-1 0 1,2-1-1,-1-1 0,11-1-35,81-1 60,-47-1-72,-43 1-52,37-2-1401,-53 2 939,1-1-1,-1 1 0,0-1 0,0 0 0,0-1 0,0 1 0,0-1 0,0 0 0,0 0 1,3-2 526,-4-1-5846,-3 2-5255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5.9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0 0 6003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6.3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455 237 6003,'-195'-195'5813,"156"161"-4167,27 30-528,9 3-925,0 1 1,0 0-1,0 1 1,0-1-1,0 0 1,0 1-1,0 0 0,0-1 1,0 1-1,1 0 1,-1 1-1,0-1 0,0 0 1,1 1-1,-1 0 1,1-1-1,0 1 1,-1 0-1,1 0 0,0 0 1,0 1-1,0-1 1,1 0-1,-1 1 1,0-1-1,0 2-193,-19 31 732,2 2 0,1 0 0,2 1 0,1 1 0,2 0 0,2 0 0,2 2 0,-1 11-732,6-25 155,1 1-1,2 0 1,0-1 0,2 8-155,0-33 5,-1 0 0,1 0 0,-1 0-1,1 0 1,0 0 0,0 0 0,0 0 0,0 0 0,0 0 0,0 0 0,0-1 0,0 1-1,1 0 1,-1-1 0,1 1 0,-1-1 0,1 0 0,0 0 0,-1 1 0,1-1-1,0 0 1,0 0 0,0 0 0,0-1 0,0 1 0,0 0 0,0-1 0,0 0-1,0 1 1,0-1 0,1 0-5,13 2 17,0 0-1,0-2 1,0 0 0,3-1-17,4 0 54,-7 1-60,-1-1 1,1-1-1,-1 0 0,0-2 1,0 1-1,0-2 0,2-1 6,12-5-166,0-3 0,-1 0-1,-1-2 167,-14 9-169,-1-1 0,0 0-1,-1-1 1,0 0 0,0-1 0,-1 0 0,-1-1-1,1 0 1,0-3 169,-3 4-140,-1 0-1,-1 0 1,1-1-1,-2 0 1,0 0-1,0 0 1,-1-1-1,0 1 1,-1-1 0,0 0-1,-1-3 141,-1 12-9,3-23-418,-2 1-1,-1-1 0,-1 1 1,-1-1-1,-2-5 428,3 24-158,-1 0 0,0 0 0,0 1-1,-1-1 1,0 1 0,0 0 0,0 0-1,-1 0 1,-3-5 158,3 7-58,1 1-1,0 0 1,-1-1-1,0 1 1,0 0 0,0 1-1,0-1 1,0 1-1,0 0 1,-1 0-1,1 0 1,-1 0 0,0 1-1,1 0 1,-2 0 58,-8-2-16,0 1 1,-1 1-1,1 1 0,0 0 1,-1 0-1,1 2 1,-1 0 15,5-1-3,1 1 0,0 0 0,0 1 0,-1 0 0,2 1 0,-1 0 0,0 0 0,1 1 0,0 0 0,-4 3 3,4-2 25,1 1-1,-1-1 1,1 2 0,-1 1-25,6-6-205,0 0 0,0-1 1,0 1-1,0 0 0,1 0 1,-1 0-1,1 0 0,0 1 1,0-1-1,0 0 0,0 0 1,1 1-1,-1-1 0,1 2 205,0 5-5728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6.6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472 0 12246,'0'0'1592,"0"0"1026,4 29 153,-3-16-2465,10 64 2347,17 66-2653,-5-49 999,-4 2-1,-4 0 1,-5 1-1,-2 53-998,-7-132 62,-2 0 0,0 0 1,-1-1-1,-1 1 0,0-1 0,-2 3-62,2-12 16,0 0 1,-1 0-1,0 0 0,0-1 0,-1 1 1,0-1-1,0 0 0,0-1 0,-1 1 1,0-1-1,0 0 0,-1 0 0,-2 1-16,-12 7 68,0 0 0,-1-1 0,0-2 0,-1 0 0,-1-1 0,1-1-1,-1-2 1,-1 0 0,-3-1-68,-14 2-479,0-2 1,-2-1 478,-84-1-5841,112-4-2442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7.85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94 85 8036,'0'0'1929,"0"0"-342,0 0-74,0 0-233,0 0-410,-11 0 264,-32 0-209,4 0 4913,38 0-5152,1 0-129,0 0-61,0 0-61,0 0-101,0 0-62,0 0-48,5 0-61,140-6 81,78-16-244,-34 2 65,-119 14-57,236-24-5,-368 30-10253,34 0 3393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8.2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1 11749,'0'0'2746,"0"0"415,0 0-429,0 0-1273,0 0-424,0 0 97,2 21 292,4 308 2210,-9-216-2802,-8 44-832,7-85 40,4-41-2417,0-31-781,0 0-2522,0 0-3108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3.57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19 137 6515,'0'0'3143,"0"0"-1553,0 0 197,0 0-39,0 0-745,6-25 213,18-74 68,-20 87 1528,-2 18-2009,-2 27-1245,0-23 881,1 249 3225,-3 310-656,-9-320-2437,2-67-515,8-159-334,-2 39 501,-6-24-4634,3-30 929,-1-7-2221,0-1-3760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4.0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20 13494,'0'0'2081,"0"0"571,0 0 56,0 0-1179,0 0-468,0 0-474,4-3-133,-1 1-434,-1 0 0,1 0 0,0 1 0,1-1 0,-1 1 0,0 0 0,0-1 0,1 1 0,-1 1 0,0-1 0,1 0 0,-1 1 0,1 0-20,54-1 143,-30 2-125,432-1-10156,-460 0 5902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4.6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152 153 10741,'0'0'1665,"0"0"704,0 0-56,0 0-963,0 0-294,-16 4 179,4-1-991,4-2-139,0 1 0,0 0 1,0 1-1,0-1 1,1 2-106,3-3 59,1 1 1,0 0-1,0 0 0,0 0 1,0 0-1,0 1 1,0-1-1,1 1 1,-1 0-1,1-1 1,0 1-1,-1 0 1,1 1-1,1-1 1,-2 2-60,-3 11 208,0 0 0,1 0 0,1 1 0,1-1 0,0 1 0,1 3-208,-2 32 1035,3 19-1035,1-66 24,0-1-1,0 1 0,1 0 1,-1 0-1,1 0 1,0-1-1,1 1 0,-1 0 1,2 2-24,-2-5 12,0 0 0,0 0 0,1 0 0,-1-1 1,1 1-1,0 0 0,-1-1 0,1 1 0,0-1 0,0 1 0,0-1 1,0 0-1,0 0 0,0 0 0,1 0 0,-1 0 0,0-1 1,0 1-1,1-1 0,0 1-12,10 2 28,0-1 1,1-1-1,-1 0 1,1 0-1,-1-1 1,0-1-1,1-1 1,-1 0-1,2-1-28,-6 1 9,1-1-1,0 0 0,-1-1 1,0 0-1,0 0 1,0-1-1,-1-1 1,1 1-1,-1-1 0,0-1 1,-1 1-1,2-3-8,2-2-81,-2 0-1,0-1 0,0 0 1,-1 0-1,0-1 0,-1 0 0,-1 0 1,0-1-1,-1 0 0,0 0 1,-1 0-1,-1-1 0,0 1 0,-1-1 1,0 1-1,-1-5 82,0-105-1715,-1 118 1546,0 0 1,0 1 0,-1-1-1,0 1 1,0-1 0,0 1-1,0 0 1,-1-1 0,0 1 0,0 0-1,-1 0 1,-1-3 168,2 5-144,-1 0 0,0 0 0,0 0 0,1 0 0,-2 0 0,1 1-1,0 0 1,0-1 0,-1 1 0,1 1 0,-1-1 0,0 0 0,0 1 0,1 0 0,-1 0 0,0 0 0,-1 0 144,-11-2-486,1 2 0,-1 0 0,0 0 0,1 1-1,-2 1 487,12 0-32,1 0-1,0-1 0,0 1 0,0 1 0,0-1 0,0 0 0,0 1 0,0 0 0,0 0 0,1 0 0,-1 1 0,1-1 0,-1 1 0,1 0 0,0 0 0,0 0 0,0 0 1,0 0-1,1 1 0,0-1 0,-1 1 0,0 3 33,-1 1-286,0 1 0,1 0 0,0-1 0,0 2 1,1-1-1,0 0 0,1 0 0,0 0 0,0 1 0,1 0 286,0 2-3033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5.4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38 11685,'0'0'1975,"0"0"-345,0 0 18,0 0-770,0 0-206,0 18 393,0 233 1173,0-238-2130,0 1 0,2-1 0,-1 0 0,2 0 0,1 5-108,-2-12 26,0 0 0,0 1 0,1-1 0,0 0 1,0 0-1,1-1 0,-1 1 0,1-1 0,0 0 0,1 0 0,3 4-26,-5-7 6,0 0 0,0 0-1,0-1 1,0 1 0,0-1-1,0 0 1,0 0 0,0 0-1,1 0 1,-1 0 0,0-1-1,1 1 1,-1-1 0,1 0 0,0 0-6,-1 0-17,0 0 0,-1 0 0,1-1 0,-1 1 0,1-1 0,0 1 0,-1-1 0,1 0 0,-1 0 0,1 0 0,-1 0 0,0 0 0,1-1 0,-1 1 0,0-1 0,0 0 0,0 1 0,0-1 0,2-2 17,2-6-127,-1 0-1,1 0 1,-2 0 0,1-1 0,-2 0 0,3-7 127,12-73-479,-2 15 110,-3 28-82,2 1 0,2 1 0,12-23 451,-26 99 1192,-2 0 1,-1 7-1193,0 238 995,0-274-990,0-1-58,3-5-120,20-32-555,28-33 728,-12 17-529,-17 21 166,-7 9-77,1 1-1,0 1 0,2 0 1,0 1-1,2 1 0,9-7 441,-29 26 6,0-1-1,0 1 0,0 0 0,1-1 0,-1 1 0,0 0 0,1 0 1,-1-1-1,0 1 0,0 0 0,1 0 0,-1-1 0,0 1 0,1 0 1,-1 0-1,1 0 0,-1 0 0,0 0 0,1 0 0,-1 0 1,0 0-1,1 0 0,-1 0 0,1 0 0,-1 0 0,0 0 0,1 0 1,-1 0-1,1 0 0,-1 0 0,0 0 0,1 0 0,-1 0 0,0 1 1,1-1-1,-1 0 0,0 0 0,1 0 0,-1 1 0,0-1 0,0 0 1,1 0-1,-1 1 0,0-1 0,0 0 0,1 1 0,-1-1-5,3 20 743,-2-15-634,4 56 677,-3-28-399,2 0 0,3 9-387,-4-30-77,0 0-1,1 0 0,0-1 1,1 1-1,0-1 1,1 0-1,0 0 0,1-1 78,-3-3-751,3 4-431,0-6-4048,-3-5-1885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6.1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323 171 5763,'0'0'2860,"0"0"-1353,0 0 278,0 0-425,0 0-228,0 0-87,-4-27 140,-13-82-155,14 82-415,1 21-39,0 6-273,0 0-244,1 0-1,0-1 1,0 1 0,0 0 0,0-1-1,-1 1 1,1 0 0,0 0 0,0 0 0,0 0-1,-1 0 1,1 1 0,0-1 0,0 0-1,0 0 1,0 1 0,-1-1 0,1 1-1,0-1 1,0 1 0,0-1 0,0 1-59,-20 18 540,-2 10 348,2 1 0,1 1 0,1 1 0,2 1 0,-7 18-888,20-41 148,-18 38 368,3 2 0,1 0-1,3 1 1,3 1-1,1 0 1,3 1-1,2-1 1,1 49-516,4-38 333,0 104 37,3-137-312,0 0 0,3 0 1,0-1-1,6 16-58,2-5 43,2-1-1,2 0 0,11 17-42,67 106-309,-68-117 22,1-7-1754,-9-14-2703,-18-22-738,-1-2-1508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6.9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620 1 4786,'0'0'1185,"0"0"797,0 0 0,0 0-496,0 0-789,0 9 58,1 11-114,0-2 47,-1 0-1,-1 0 1,0 0 0,-1 0-1,-1 0 1,-1 2-688,-22 47 1426,-3 0 0,-2-2 0,-16 21-1426,-122 182 1831,107-172-1625,45-69-176,-17 27 27,31-50-51,-1 0-1,1 0 0,-1 0 0,0-1 0,0 1 0,0-1 0,0 0 0,-1 0 1,1 0-1,-1-1-5,1 0-19,0 0 1,0-1 0,0 1-1,-1-1 1,1 0 0,0 0-1,0-1 1,-1 1 0,1-1-1,0 0 1,-1 0-1,1-1 1,0 1 0,-1-1-1,1 0 1,0 0 0,0 0-1,0-1 1,0 1 0,0-1-1,0 0 1,0 0 0,1-1-1,-1 1 1,1-1 0,-1 1-1,1-1 1,0 0 0,0-1-1,0 1 1,1 0-1,-1-1 1,0 0 18,0-4-199,-1-1 0,1 0 0,0 0 0,1 0 0,0-1 0,1 1 0,0 0 0,0-5 199,0-23-2427,2-21 2427,1 8-1381,-2 40 1019,-1-6-387,2 0 1,0 1-1,3-15 749,-3 25-37,0 0 0,0 1-1,1 0 1,0-1 0,-1 1 0,2 0-1,-1 0 1,0 0 0,1 0 0,0 0-1,0 0 1,0 1 0,0 0 0,0-1 0,3 0 37,-1 1 48,1 1 0,0-1 1,0 1-1,1 1 1,-1-1-1,0 1 1,0 0-1,1 1 1,-1-1-1,0 1 1,1 1-1,3 0-48,3-1 96,134 0 1556,-145 0-1554,0 1 0,-1-1 0,1 1 0,-1 0 0,1-1 0,-1 1 0,1 0 0,-1 0 0,1 0 0,-1 0 0,0 0 0,1 0 0,-1 1 0,0-1 0,0 0 0,0 1 0,0-1 0,0 1 0,0-1 0,0 1 0,-1-1 0,1 1 0,0 1-98,16 46 1755,-15-41-1512,19 78 1350,-18-65-1448,2 0 0,0 0 0,1-1 1,1 0-1,1 0 0,1 0 0,4 5-145,13 11-101,-13-23-2586,-11-12-1013,1-1-1758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7.5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293 1 6435,'0'0'4250,"0"0"-2052,0 0 211,0 0-440,0 0-726,0 31 964,3 361 2848,-1-187-3488,-5 259 263,-2-383-1691,-4-1-1,-8 31-138,7-62 33,-3-1 0,-1 0-1,-2 0 1,-11 17-33,17-44-16,-2 0-1,0-1 1,-1 0 0,-5 5 16,9-14-643,-1 0 1,0 0 0,0-1-1,-1 0 1,0-1-1,0-1 1,-2 1 642,12-8-526,0-1 1,-1 1 0,1 0-1,0-1 1,0 1 0,-1-1-1,1 0 1,0 1-1,0-1 1,-1 0 0,1 0-1,0 0 1,-2 0 525,-11 0-12560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9.5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531 17 6163,'0'0'1987,"0"0"6,0 0-58,0 0-239,0 0-306,-4-3 22,1 2-1183,1-1 1,-1 0-1,0 1 1,0 0-1,0-1 1,0 1 0,0 0-1,0 1 1,0-1-1,-1 0 1,1 1-1,0 0 1,0 0 0,0 0-1,-1 0 1,1 0-1,0 1 1,0-1-1,0 1 1,0 0-1,-3 1-229,-5 5 337,-1 0 0,2 1 0,-1 1 0,1 0 0,0 0 0,1 1-1,0 0 1,-3 5-337,-13 13 670,-41 49 272,3 3 1,3 3 0,-34 65-943,86-134-50,1 0 1,0 0 0,0 1-1,2 0 1,0 0-1,0 1 1,-1 12 49,2 32-4657,4-57 3702,0 8-87,0-7-4377,0-4-259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49.8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11381,'0'0'1345,"0"0"645,0 0-245,0 0-707,0 0 176,16 17-54,0-2-867,-6-5-114,-1-1-1,0 1 0,0 1 0,-1-1 1,0 1-1,-1 1 0,0 0 0,-1 0 0,0 0 1,1 6-179,30 101 2135,-21-60-1571,3-2 0,3 2-564,-11-30 326,-2-7-1479,-3-7-4530,-6-15 251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53.8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30 9716,'0'0'1817,"0"0"-27,0 0 315,0 0-725,0 0-711,6-5 28,18-14-57,-23 19-614,-1-1 0,0 1 0,0 0 0,1-1 1,-1 1-1,0 0 0,0-1 0,1 1 0,-1 0 0,0-1 0,1 1 0,-1 0 0,0 0 0,1-1 1,-1 1-1,1 0 0,-1 0 0,0 0 0,1 0 0,-1 0 0,1 0 0,-1-1 0,0 1 1,1 0-1,-1 0 0,1 0 0,-1 0 0,1 0 0,-1 1 0,0-1 0,1 0 0,-1 0 1,1 0-1,-1 0 0,0 0 0,1 1 0,-1-1 0,1 0 0,-1 0 0,0 0 0,1 1 1,-1-1-1,0 0 0,1 1 0,-1-1 0,0 0 0,0 1 0,1-1 0,-1 1-26,3 19 477,-3-16-275,5 73 3315,-6 57-3517,1-53 621,-10 95 253,2-3-32,8-176-833,0 1 1,1-1-1,0 1 1,-1-1-1,1 1 1,0-1-1,0 1 1,1-1 0,-1 1-1,0 0 1,1-1-1,0 1-9,25-31-5,-10 14 16,110-170-377,-9 11-1726,-102 156 1764,11-15-463,1 1-1,2 2 1,19-18 791,-48 52-3,-1 0 0,0 0 0,0 0 0,0-1 0,1 1 0,-1 0-1,0 0 1,0 0 0,0 0 0,0 0 0,1 0 0,-1 0 0,0 0 0,0 0 0,0 0 0,1 0 0,-1 0 0,0 0 0,0 0 0,0 0 0,1 0 0,-1 0 0,0 0-1,0 0 1,0 1 0,0-1 0,1 0 0,-1 0 0,0 0 0,0 0 0,0 0 0,0 0 0,1 1 0,-1-1 0,0 0 0,0 0 0,0 0 0,0 0 0,0 1 0,0-1-1,0 0 1,0 0 0,1 0 0,-1 0 0,0 1 0,0-1 3,4 12-15,-3-10 0,5 18 147,-1 0-1,-1 1 1,0 0-1,-2-1 1,0 9-132,-2 110 1890,-2-62-842,1 9-220,0-8-15,5 39-813,-3-105 29,0-1 0,0 1 0,1-1 1,1 1-1,0-1 0,0 0 0,1 0 0,1 0 0,0-1 0,5 8-29,-9-17 4,0 0 0,0 0 0,1 0 0,-1 0 0,0 0 0,0-1 0,1 1 0,-1-1 0,1 1 0,-1-1 0,1 1 0,-1-1 0,1 0 0,-1 0 0,1 0 0,-1 1 1,1-1-1,-1-1 0,1 1 0,-1 0 0,1 0 0,-1-1-4,9 1-4,1-1-191,0-1-1,0 0 1,0 0-1,0-1 0,-1-1 1,1 1-1,-1-2 1,0 1-1,0-2 1,-1 1-1,0-1 0,0-1 1,4-3 195,-9 7-684,0 0 1,0-1 0,0 0-1,-1 0 1,0 0-1,2-2 684,10-20-6347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37.3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9 1841,'0'0'1475,"0"0"-205,0 0 248,0 0-256,0 0-123,0-7-36,0 6 5038,2 12-5742,-1 1 0,1-1 0,1 1 1,3 8-400,2 6 150,-8-22-294,1-1-1,0 1 1,0-1 0,0 1 0,0-1-1,1 0 1,-1 1 0,1-1 0,0 0-1,0 0 1,0 0 0,0-1 0,1 1-1,1 1 145,-4-4-3449,0 0-2831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38.3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9 2321,'0'0'6291,"0"0"-3831,0 0-870,0 0 53,0 0-613,-7-8 323,7 15-1095,1 1 1,0-1 0,0 0-1,1 0 1,0 1 0,0-1-1,1-1 1,0 1 0,0 0-1,0-1 1,5 6-259,8 11 472,1 0-1,11 10-471,14 17 280,-38-44-265,27 36 172,1-1 1,20 16-188,-6-10-3044,-44-45 10,-2-2-1885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39.3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0 1 10485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39.6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646 49 10485,'-21'-41'1488,"17"33"-298,4 8 622,0 0-323,0 0-585,0 0-64,-3 4 252,-7 9-668,-1-1 1,-1 0 0,0 0 0,-1-2 0,0 1-1,-1-2 1,-5 4-425,-30 22 591,-20 19-107,-77 60 958,-72 79-1442,187-160-616,31-32-489,0-1-968,0 0-760,0 0-577,0-1-1448,0-1-4589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39.9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23 8388,'0'0'1958,"0"0"46,0 0 141,0 0-726,0 0-336,-3-3-333,-12-12-65,12 11-135,3 6-134,0 2-262,1 0 0,-1 0 0,1 0 0,0 0 0,1 0 0,-1 0-1,1 0 1,-1-1 0,3 5-154,25 36 385,-10-15-68,0 1-144,1 0 1,1-2-1,1 0 1,2-1-1,1-2 1,19 16-174,-21-22-26,2-2 0,0 0-1,0-1 1,2-2 0,-1-1 0,2-1 0,0-1 0,4 0 26,-22-8-479,27 9-140,-35-11 336,-1-1 1,0 0-1,0 1 0,1 0 0,-1-1 1,0 1-1,0 0 0,0-1 0,0 1 1,0 0-1,0 0 0,0 0 0,0 0 1,0 0-1,-1 0 0,1 0 0,0 0 1,-1 0-1,1 0 0,-1 1 1,1-1-1,-1 0 0,1 0 0,-1 1 283,0-1-4599,0-1-3970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48.2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495 68 7347,'0'0'3034,"0"0"-1087,0 0 156,0 0 191,0 0-491,0 0-266,-14-10-238,-50-34-258,61 42-971,-1 0-1,-1 0 1,1 1 0,0-1-1,0 1 1,-1 0 0,1 0-1,0 1 1,-1-1 0,1 1-1,-1 0 1,1 0 0,0 0-1,-1 1 1,1 0 0,-3 0-70,-3 1 64,-5 1 64,0 0-1,1 2 0,0 0 1,0 0-1,0 2 1,1-1-1,0 2 1,0 0-1,1 0 0,-11 10-127,2 0 125,1 0 0,0 2 1,2 0-1,0 1 0,-8 14-125,20-25-15,-1 0 1,2 1 0,-1 0 0,2 0 0,-1 0-1,2 0 1,-1 1 0,1 0 0,1-1-1,0 1 1,1 0 0,1 0 0,-1 0-1,2 0 1,1 12 14,-1-19-2,0-1 0,0 1 0,1-1-1,-1 1 1,1-1 0,0 1 0,0-1 0,1 0-1,-1 0 1,1 0 0,0 0 0,0-1 0,0 1-1,1-1 1,-1 0 0,1 0 0,0 0 0,0 0-1,2 1 3,10 5-17,1 0-1,1-1 1,-1-1-1,6 1 18,38 11-377,0-3 0,51 6 377,-28-6-452,3 4 452,-81-19-4,1 1-1,-1 0 1,0 1-1,0-1 0,0 1 1,0 0-1,5 4 5,-9-5 2,0-1-1,-1 1 0,1 0 1,0 0-1,-1 0 1,1 0-1,-1 0 0,0 0 1,1 1-1,-1-1 1,0 0-1,-1 1 0,1-1 1,0 1-1,-1-1 1,1 1-1,-1-1 0,0 1 1,0-1-1,0 1 1,0-1-2,0 6 4,1-1 15,-1 0 0,-1 0 0,1 1-1,-1-1 1,-1 2-19,1-6 3,0 0-1,-1 0 1,1 0-1,-1 0 1,1-1-1,-1 1 1,0 0-1,0-1 0,0 1 1,0-1-1,0 0 1,-1 0-1,0 1-2,-50 38-643,-37 21 643,52-37-3134,36-23-375,2-2-927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49.2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43 329 14199,'0'0'696,"0"0"-3,0 0 879,0 0-529,0 0-421,-7 26-212,-19 82 41,23-99-372,1 0 0,0 1 0,1-1 0,0 0 0,1 1 0,0-1 0,1 5-79,0 9 149,-1-23-144,1 1 0,-1 0 1,1-1-1,-1 1 0,1-1 0,-1 1 0,1 0 0,-1-1 1,1 1-1,-1-1 0,1 0 0,0 1 0,-1-1 0,1 1 1,0-1-1,-1 0 0,1 0 0,0 1 0,0-1 1,-1 0-1,1 0 0,0 0 0,0 0 0,-1 0 0,1 0 1,0 0-1,0 0 0,-1 0 0,1 0 0,0 0 0,0-1-5,2 1 16,-1 0-1,0 0 1,1-1 0,-1 1-1,0-1 1,0 1-1,1-1 1,-1 0-1,0 0 1,0 0-1,0 0 1,0 0-16,4-5 2,-1 1 1,-1-1-1,1 0 0,-1-1 1,0 1-1,-1-1 0,1 0 1,-1 0-1,-1 0 1,1 0-1,-1 0 0,1-7-2,1-8-78,-1 0 0,-1-1 0,-1-21 78,-1-313-1037,2 356 1023,0 0 1,-1 0 0,1 1 0,0-1 0,0 1 0,0 0-1,0-1 1,0 1 0,0 0 0,0 0 0,0 0-1,0 0 1,0 1 0,0-1 13,3 0-66,2 0 57,1 0 0,0 1 0,0-1 0,-1 2 0,1-1 0,1 1 9,-6-1 14,0 1 0,1-1 0,-1 1 0,0 0 0,0 0 0,0 0 0,0 0 0,0 0 0,-1 1 0,1-1-1,-1 1 1,1 0 0,-1 0 0,1 1-14,3 6 122,0 0-1,-1 0 1,0 1 0,-1 0-1,0-1 1,0 2-1,-2-1 1,1 0 0,-1 0-1,-1 3-121,2 25 594,-1 0-1,-3 15-593,0-4 244,1 11 65,0-61-305,0 1-1,0-1 1,0 0-1,0 1 1,0-1 0,0 0-1,0 0 1,1 1-1,-1-1 1,0 0-1,0 1 1,0-1 0,0 0-1,1 0 1,-1 0-1,0 1 1,0-1-1,1 0 1,-1 0-1,0 0 1,0 0 0,1 1-1,-1-1 1,0 0-1,0 0 1,1 0-1,-1 0 1,0 0-1,1 0 1,-1 0 0,0 0-1,1 0 1,-1 0-1,0 0 1,0 0-1,1 0 1,-1 0 0,0 0-1,1 0 1,-1 0-1,0 0 1,0 0-1,1-1-3,11-3-177,49-80-698,-47 68 677,0 1 0,2 0-1,14-12 199,-18 22-69,-6 9 0,-4 19 91,-3-16 76,1 150 1097,0-156-1150,5-19 8,13-32-832,3 1 0,11-18 779,-26 55-155,-2 4 79,-1 1 0,2 0 1,-1 0-1,1 0 0,0 0 0,0 1 1,1 0 75,-6 5 1,0 1 0,1-1 1,-1 1-1,0 0 1,1-1-1,-1 1 0,1 0 1,-1-1-1,0 1 0,1 0 1,-1 0-1,1-1 0,-1 1 1,1 0-1,-1 0 0,1 0 1,-1 0-1,1 0 0,-1 0 1,1 0-1,-1-1 0,1 2 1,-1-1-1,1 0 0,-1 0 1,1 0-1,-1 0 1,1 0-1,-1 0 0,1 0 1,-1 1-1,1-1 0,-1 0 1,1 0-1,-1 1 0,0-1 1,1 0-1,-1 1 0,1-1 1,-1 0-1,0 1 0,1-1 1,-1 0-1,0 1 0,1-1 1,-1 1-1,0-1 0,0 1 1,0-1-1,1 1 0,-1-1 1,0 1-1,0-1 1,0 1-1,0 0-1,7 34 641,-6-28-540,5 43 309,-1-15-303,1 1 0,2 2-107,-3-14-430,-4-14 632,2 1-1,-1-1 1,1 0-1,3 5-201,-5-13-272,0 1-1,0-1 0,1 0 1,-1 0-1,0 0 1,1 0-1,0 0 1,0 0-1,0 0 273,-1-1-457,0 0 0,1-1 0,-1 1-1,0 0 1,1 0 0,-1-1 0,0 1 0,1-1 0,-1 1-1,1-1 1,-1 0 0,1 1 0,0-1 0,-1 0 0,1 0 457,2 0-8236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49.9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0 338 9925,'0'0'2350,"0"0"-1435,0 0 843,0 0 390,0 0-804,0-9-1066,0 3-276,1 0 1,-1-1-1,1 1 1,0-1-1,1 1 0,-1 0 1,1 0-1,0 0 1,1 0-1,2-4-2,30-67 153,-27 58-172,0 1-1,1-1 1,1 1-1,1 1 1,9-12 19,-20 29 5,0 0-1,0 0 1,0 0-1,0 0 1,0 0 0,0-1-1,0 1 1,0 0 0,0 0-1,0 0 1,0 0 0,0 0-1,1 0 1,-1 0-1,0 0 1,0 0 0,0 0-1,0 0 1,0-1 0,0 1-1,0 0 1,0 0-1,1 0 1,-1 0 0,0 0-1,0 0 1,0 0 0,0 0-1,0 0 1,0 0 0,0 0-1,1 0 1,-1 0-1,0 0 1,0 0 0,0 0-1,0 0 1,0 0 0,0 0-1,0 1 1,0-1 0,1 0-1,-1 0 1,0 0-1,0 0 1,0 0 0,0 0-1,0 0 1,0 0 0,0 0-1,0 0 1,0 0-1,0 1 1,0-1 0,1 0-1,-1 0-4,2 10 93,-1 19 4,-1-26-23,0 197 1367,0-199-1414,0-1 0,0 0 1,1 1-1,-1-1 0,0 0 1,1 1-1,-1-1 1,0 0-1,1 0 0,-1 0 1,1 1-1,-1-1 0,0 0 1,1 0-1,-1 0 1,1 0-1,-1 0 0,0 0 1,1 0-1,-1 0 0,1 0 1,-1 0-1,1 0 1,-1 0-1,1 0 0,-1 0 1,0 0-1,1 0 0,-1 0 1,1 0-1,-1-1 1,0 1-1,1 0 0,-1 0 1,1 0-1,-1-1 0,0 1 1,1 0-1,-1-1 1,0 1-1,0 0 0,1-1-27,4-4 34,0 0-1,-1 0 1,0-1 0,1 1-1,-2-1 1,1 0-1,-1-1 1,3-5-34,8-16 6,26-47 35,-19 34-71,17-25 30,-34 61-32,-4 3 25,1 0 0,0 0 0,0 0-1,1 0 1,-1 1 0,0-1 0,1 0 0,-1 1-1,1-1 1,-1 1 0,1 0 0,0-1-1,-1 1 1,1 0 0,0 0 0,0 0-1,0 0 1,0 0 0,0 1 0,2-1 7,-3 4-32,-1 0 1,1 0-1,0 0 1,-1 0 0,0 0-1,1 0 1,-1 0-1,-1 0 1,1 0-1,0 1 32,0 1 5,-1 16 15,2 0 1,0 0-1,2 0 0,0-1 0,1 1 0,1-1 1,3 5-21,-1 6-259,-6-19-2332,-1-11-18,0-1-1510,0 0-2457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50.4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91 104 12294,'0'0'544,"0"0"438,0 0 632,0 0-576,0 0-670,17-14-118,52-44 44,-63 52-213,12-9 146,-16 6 1070,-2 8-922,0 0 265,0 1-45,0 0-104,-7 1-378,0 0 0,0 0 1,0 1-1,0-1 1,1 2-1,-1-1 0,1 1 1,-1 0-1,1 0 1,0 0-1,0 1 0,-1 1-113,-7 5 186,1 1-1,0 0 1,1 1-1,-7 8-185,14-14 58,1 0 0,-1 0 1,1 1-1,0 0 0,1 0 1,0 0-1,0 0 0,0 0 0,1 1 1,0-1-1,1 1 0,-1 0-58,0 17 2,0 0 1,1 0-1,2 2-2,-1 1 9,0-27-8,0 1 1,0 0-1,1 0 1,-1 0-1,0 0 1,1-1-1,-1 1 1,1 0-1,0 0 1,-1-1-1,1 1 1,0 0-1,0-1 1,0 1-1,0-1 1,0 1-1,1-1 1,-1 0-1,1 1-1,1 0 4,0 0 0,0 0 0,0 0-1,0 0 1,1-1 0,-1 1 0,0-1-1,1 0 1,2 1-4,10 1-49,-1-1 1,1-1-1,0 0 0,7-2 49,-15 1-75,5 1-432,0-2 0,0 0 0,12-2 507,-20 2-222,0-1 0,-1 1 0,1-1 1,0 0-1,0 0 0,-1-1 0,0 1 0,1-1 0,-1 0 0,0 0 0,1-2 222,1 0-648,1-1-45,0-1-1,0 1 1,-1-1 0,0-1 0,1 0 693,-6 5-580,1 0 0,0 0-1,-1 0 1,1-1 0,-1 1 0,0 0-1,0-1 1,-1 1 0,1 0 0,0-2 579,2-17-5465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50.79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32 102 12374,'0'0'1942,"0"0"5,0 0 788,0 0-382,0 0-811,0 0-485,2-22-604,-1 12-385,4-48 101,-3 47-57,-1 33 67,0 157 863,-2 191 435,-20-1-3779,20-361 1367,0-1 0,0 1 0,-1 0 0,0-1 0,-2 4 935,0-7-3556,-3-4-1147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51.13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0 111 704,'0'0'11542,"0"0"-11142,0 0-304,0 0 48,188-94-112,-134 81-64,-36 10-288,-4 3-3122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55.1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212 23 10741,'0'0'2260,"0"0"-249,0 0 308,0 0-444,0 0-778,-21-5-318,-3-1-459,0 1 0,-20-2-320,41 7 53,0 0 0,0 0 1,-1 1-1,1-1 0,0 1 1,0-1-1,1 1 0,-1 0 0,0 0 1,0 0-1,0 1 0,0-1 1,1 1-1,-1-1 0,1 1 0,-1 0 1,1 0-1,0 0 0,0 0 0,0 1 1,-2 1-54,0 3 112,0-1 0,0 1 1,0 0-1,1 0 0,0 0 1,-1 5-113,0 5 95,1 0 0,1 0 0,0 0 0,1 0 1,1 0-1,1 0 0,0 1-95,0 26 177,-1-35-154,1 1 0,0 0 1,1-1-1,0 1 0,0-1 1,1 0-1,0 1 0,0-1 1,1 0-1,1-1 0,-1 1 0,1-1 1,1 0-1,4 6-23,10 9 65,1-2 1,2 0-1,0-1 0,1 0-65,52 45 66,-73-60-64,1-1 0,-1 0 0,1 1 0,-1 0 0,-1-1 0,1 1 0,-1 0 0,0 1 0,0-1 0,0 0 0,0 1 0,-1-1 0,0 0 0,0 1 0,-1 0-1,0-1 1,0 1 0,0-1 0,0 1 0,-1-1 0,0 1 0,-1 3-2,1-6 8,-1 0-1,1 0 1,-1 0-1,0 0 1,0 0 0,0-1-1,0 1 1,0-1-1,0 1 1,-1-1-1,1 0 1,-1 0-1,1 0 1,-1 0 0,0-1-1,0 1 1,0-1-1,-1 1-7,-9 4-10,0-1-1,1-1 0,-12 2 11,23-6-65,-58 13-1928,21-9-7509,31-4 114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00.2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1 1 7459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03.92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213 27 9604,'0'0'1812,"0"0"-206,0 0 331,0 0-67,0 0-573,0 0-190,0-4-85,0-18 488,0 22-897,-2-1-77,-5 6-511,-3 6 139,1 1 0,1 0 0,0 0 1,0 1-1,1 0 0,1 1 1,-4 10-165,2-7 263,-12 34 325,1 1 0,3 0 0,2 1 0,-5 48-588,0 43 1146,4 33-1146,7 161 940,8-314-946,2 15-52,1 0 1,2 0 0,1-1-1,2 1 1,2-2 0,2 1-1,1-1 1,4 3 57,-3-11-1172,-4-18-796,1-6-3371,-7-5-1205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04.69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20 11909,'0'0'1433,"0"0"-355,0 0 974,0 0-294,0 0-582,-2-5-351,-2-9-217,2 18 188,3 36 121,1-22-674,1 0 1,1 0 0,1-1-1,1 1 1,0-1-244,2 8 102,-1-1 0,1 8-102,15 130 191,-12-73-76,17 60-115,-22-124 22,2 8-117,9 24 95,-14-48-14,1 0-1,0-1 1,0 1-1,1-1 1,0 1-1,0-2 1,1 1-1,3 2 15,-8-9-38,0 0 1,0 1-1,0-1 0,0-1 1,0 1-1,0 0 0,0 0 1,1 0-1,-1 0 0,0-1 0,1 1 1,-1-1-1,0 1 0,1-1 1,-1 0-1,1 1 0,-1-1 1,0 0-1,1 0 0,-1 0 1,1 0-1,-1 0 0,1 0 0,-1 0 1,1-1-1,-1 1 0,0 0 1,1-1-1,-1 1 0,1-1 38,1-1-21,0 0 0,0 0 0,-1 0 0,1 0 0,-1 0 0,0-1 1,1 1-1,-1-1 0,0 1 0,0-1 0,-1 0 0,1 0 0,-1 0 21,48-101-61,-4-1 1,7-40 60,57-224-61,-92 314 24,-15 48-107,7 19-4848,-2 5 2611,-1 0 0,2 13 2381,-6-10-3687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13.1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 43 8852,'0'0'2825,"0"0"-1384,0 0 723,0 0-211,0 0-620,0 0-295,-3-2-37,2 2-943,1 0 1,0 0 0,0 0-1,0 0 1,-1 0 0,1 0-1,0 0 1,0 0 0,0 0-1,-1 0 1,1 0 0,0 0-1,0 0 1,0 0 0,-1 0-1,1 0 1,0-1 0,0 1-1,0 0 1,0 0 0,-1 0-1,1 0 1,0 0 0,0-1-1,0 1 1,0 0 0,0 0-1,-1 0 1,1 0 0,0-1-1,0 1 1,0 0 0,0 0-1,0 0 1,0 0 0,0-1-1,0 1 1,0 0 0,0 0-1,0-1 1,0 1 0,0 0-1,0 0 1,0 0 0,0-1 0,0 1-1,0 0-58,14-3 917,39 3-1301,-30 1 730,-7-1-314,157-4 230,-133 1-313,0-1 0,-1-3 0,14-4 51,-53 11-552,7-3 605,-5 2-8339,-2 1 3716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13.4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10757,'0'0'880,"0"0"369,0 0 912,0 0-368,0 0-881,0 0 961,80 19-736,-37-19-513,7 0-48,-3 0-496,4 0-48,-8 0 16,-7-6-48,-7-1-160,-11 1-1521,-11 6-1024,-7 0-1857,0 0-3090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16.9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142 6 128,'0'0'9690,"0"0"-6342,0 0-1216,0 0-81,0 0-535,-3-2-633,3 2-858,0-1 0,0 1-1,-1 0 1,1 0 0,0-1 0,0 1 0,-1 0 0,1 0 0,0 0 0,0-1 0,-1 1-1,1 0 1,0 0 0,-1 0 0,1 0 0,0 0 0,-1-1 0,1 1 0,0 0 0,-1 0 0,1 0-1,0 0 1,-1 0 0,1 0 0,0 0 0,-1 0 0,1 0 0,0 0 0,-1 1 0,1-1 0,0 0-1,-1 0 1,1 0 0,0 0 0,0 0 0,-1 1 0,1-1 0,0 0 0,0 0 0,-1 0 0,1 1-1,0-1 1,0 0 0,-1 0 0,1 1 0,0-1 0,0 0 0,0 1 0,-1-1-25,0 22 605,1-20-635,-3 34 322,-1 0-1,-2 0 1,-1-1 0,-2 0-1,-6 15-291,-13 54 95,26-95-121,1 1 0,0 0 0,1 0 0,0 5 26,0-7-163,0-7 105,0-1-1,0 1 1,0-1-1,0 1 1,0-1-1,0 1 1,1-1-1,-1 1 1,0-1 0,0 0-1,1 1 1,-1-1-1,0 1 1,0-1-1,1 0 1,-1 1-1,0-1 1,1 0-1,-1 1 1,1-1-1,-1 0 1,0 0 0,1 1-1,-1-1 1,1 0-1,-1 0 1,0 0-1,1 0 1,-1 0-1,1 1 1,-1-1-1,1 0 1,0 0 58,18 0-559,-13 0 329,-2 0 140,9 0-299,0 0 1,-1-1-1,1-1 1,1 0 388,-9 1-71,0 0 0,-1-1-1,1 0 1,-1 0 0,1 0 0,-1 0 0,0-1 0,0 1 0,0-1 0,0 0 0,0-1-1,1-1 72,14-18 7,-1 0-1,-1-2 1,-1 0-1,-1-1 1,2-6-7,-1 2-110,-8 17 245,-1 0-1,-1 0 1,0 0-1,-1-1 1,0 0 0,-1-1-1,-1 1 1,0 0-1,-1-1 1,0 0 0,-2 0-135,0 14 467,0 1 31,0 0-388,0 0-163,-1 23 243,-1 0 0,-1-1 0,-3 8-190,1-4 337,1 0-1,1 10-336,2 288 267,0-311-260,0 1 0,0-1 0,-2 0 0,1 1 0,-2-1 0,1-1 0,-2 1 0,0 0 1,0-1-1,-1 0 0,-1 0 0,0-1 0,-1 0 0,0 0 0,0 0 0,-1-1 0,-1-1 1,1 0-1,-2 0 0,1 0 0,-1-1 0,0-1 0,-1 0 0,-11 5-7,4-5-155,-1 0-1,0-1 0,0 0 1,-17 1 155,-15-4-5978,47-3 1008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17.8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177 24 3554,'0'0'4588,"0"0"-2179,0 0-285,0 0-168,0 0-348,0 0-527,1-1-721,-1-1 1,1 1-1,-1-1 0,0 1 1,0-1-1,1 0 1,-1 1-1,0-1 0,0 1 1,-1-1-1,1 0 0,0 1 1,-1-1-361,-22 1 611,-30 0-454,50 1-155,0 1 0,0-1 0,0 1 0,0 0 0,0-1 1,1 1-1,-1 0 0,0 1 0,1-1 0,-1 0 0,0 1 1,1 0-1,0-1 0,-1 1 0,0 1-2,-3 4 8,1 0 0,0 1 0,0 0 0,0 0 0,1 0 0,0 0-1,1 1 1,0-1 0,0 1 0,1 0 0,-1 5-8,-1 12 12,1-1 0,1 1 0,2 13-12,0-37 6,0 0-1,1-1 1,-1 1 0,1-1-1,-1 1 1,1 0 0,0-1-1,-1 0 1,1 1 0,0-1-1,0 1 1,0-1 0,0 0-1,0 0 1,1 0 0,-1 0-1,0 0 1,0 0 0,1 0-1,-1 0 1,1 0 0,-1 0-1,1-1 1,-1 1 0,1-1-1,-1 1 1,1-1 0,0 1-1,-1-1 1,1 0 0,0 0-6,11 2 7,0 0 0,0-1 0,11 0-7,-12-1 19,143 0-48,-154 1 27,-1-1 0,1 0 0,0 1 0,0-1 1,-1 1-1,1-1 0,0 1 0,-1-1 0,1 1 1,0-1-1,-1 1 0,1-1 0,-1 1 0,1 0 1,-1 0-1,1-1 0,-1 1 0,1 0 1,-1 0-1,0-1 0,1 1 0,-1 0 0,0 0 1,0 0-1,0 0 0,1-1 0,-1 1 0,0 0 1,0 0-1,-1 0 2,3 34-60,-2-29 62,0-2-1,1 0 1,-1 1-1,0-1 1,-1 0 0,1 1-1,-1-1 1,1 0-1,-1 0 1,-1 0 0,1 1-1,-1-1 1,1 0-1,-1 0 1,0-1 0,0 1-1,-1 0 1,1-1-1,-1 1 1,0-1 0,-1 1-2,-6 6 20,0 0 0,0-1 0,-1-1 0,0 0 0,0 0 0,-1-1 1,0-1-1,-1 0 0,1-1 0,-7 2-20,9-4-1278,1-1 1,-1 0-1,0 0 0,0-1 1,-8-1 1277,14 0-5227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18.73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96 1 12630,'0'0'1654,"0"0"315,-14 28 765,-43 93-703,52-111-1849,1 0 0,1 0 0,-1 1 1,2-1-1,-1 1 0,2 0 1,-1-1-1,1 1 0,1 0 0,0 0 1,1 5-183,0 13 444,-1-25-378,0 1 0,0 0-1,1 0 1,-1 0 0,1-1 0,0 1 0,0 0 0,1-1 0,0 1 0,0 0-66,-1-3 22,1 1 1,0-1 0,-1 1-1,1-1 1,1 0 0,-1 0-1,0 0 1,0 0 0,1 0 0,-1 0-1,1-1 1,0 1 0,-1-1-1,1 0 1,0 0 0,0 0-23,17 5 47,0-2 1,1 0 0,0-1-1,-1-1 1,1-1 0,0-1-1,5-1-47,0 1 64,-21 0-59,11 0 15,-1-1-1,0 0 1,3-1-20,-13 1 2,0 0 0,0 0 0,0-1 0,0 0 0,-1 0 0,1 0-1,-1 0 1,1-1 0,-1 0 0,0 0 0,1-1-2,2-2-30,0-1-1,0 0 0,-1-1 0,0 1 0,0-1 0,-1 0 1,0-1-1,-1 1 0,0-1 0,0 0 0,-1 0 0,0 0 1,0-1 30,2-12-128,-1 0 1,-1 0-1,-2 0 1,0-1 0,-1 0 127,0 18-19,0 1 1,0-1-1,0 1 0,-1 0 1,0-1-1,0 1 1,0 0-1,0-1 1,-1 1-1,1 0 1,-2-2 18,1 4-14,0-1 1,0 1-1,0-1 1,0 1 0,0 0-1,-1 0 1,1 0-1,-1 0 1,1 1-1,-1-1 1,0 1 0,0-1-1,1 1 1,-1 0-1,0 0 1,-1 0 13,-5-2 1,0 1 1,0 1-1,0-1 0,0 1 1,0 1-1,0 0 0,0 0 1,0 1-1,0 0 0,0 0 1,0 1-1,0 0 1,0 1-1,0 0 0,1 0 1,-1 1-2,1 0-167,0 0 1,1 1-1,0 0 1,0 0 0,1 0-1,-1 1 1,-4 5 166,6-5-511,0-1 1,1 1 0,0 0-1,0 1 1,1-1 0,-1 1-1,1 0 1,1 0 0,-1 1 510,1 2-5611,2-6-5693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19.2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361 0 11669,'0'0'1049,"0"0"-49,0 0 540,0 0-377,0 0-331,5 20 862,62 234 2212,-39-156-1797,3 39-2109,-21-82 381,-3 1 0,-2 0 0,-3 17-381,-2-35 146,-3 92 238,1-108-324,-1 0-1,0 0 1,-2 0 0,-7 17-60,0-9-7,-1 0 1,-2-1 0,-1-1 0,-1 0 0,-1-2 0,-2 1-1,0-2 1,-2-1 0,0-1 0,-2-1 0,-1 0 0,-12 6 6,14-11-654,-2-1 1,0-1 0,0-2 0,-28 11 653,48-22-692,1-1 0,-1 1 0,1-1 0,-1 0 0,1 0 0,-1-1 0,0 1 0,-3-1 692,-22 0-11096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33.5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7 672,'0'0'5211,"0"0"-3184,0 0-730,0 0 248,0 0-697,0 0-272,4-6-747,-4 6-2742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45.3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1 1 8180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5.4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568 0 7972,'0'0'4082,"0"0"-1801,0 0-147,0 0-549,0 0-377,0 0 286,-8 32-99,-53 221 809,34-151-1653,-4-1-1,-4-2 1,-5-1 0,-4-2-1,-44 71-550,85-163 1,-7 14 26,-1-1 0,-1 1 0,-1-2 0,-8 9-27,17-21 5,-1 0 1,1 0-1,-1 0 1,0 0-1,0-1 0,0 0 1,-1 0-1,1 0 0,-1-1 1,1 0-1,-1 0 1,0 0-1,0-1 0,0 0 1,0 0-1,0 0 1,-5-1-6,7 0-53,0 0 1,0 0 0,0 0-1,-1 0 1,1-1 0,0 0 0,0 0-1,-1-1 53,3 2-37,1-1 0,0 0-1,-1 0 1,1 0-1,0 0 1,0 0 0,-1-1-1,1 1 1,0 0 0,0-1-1,0 1 1,1 0-1,-1-1 1,0 1 0,0-1-1,1 1 1,-1-1-1,1 0 1,-1 1 0,1-1-1,0 1 1,0-3 37,-2-10-524,1 0 1,1 0 0,0-3 523,1-3-508,-1 15 369,0 0 1,1 0 0,0 0-1,0 0 1,0 0-1,1 0 1,-1 0 0,1 0-1,0 0 1,1 1 0,-1-1-1,1 1 1,3-4 138,0 1-147,0-1 0,1 2 0,0-1 0,0 1-1,0 0 1,1 1 0,5-4 147,3 0-42,0 1 0,0 1 0,1 0 0,0 2 0,0-1 0,1 2 1,-1 0-1,4 1 42,22 0 72,36 2-72,-54 1 16,-23 0-3,1 0 0,0 0-1,-1 0 1,1 0 0,-1 1 0,1-1 0,-1 1 0,1 0 0,-1-1 0,1 1 0,-1 0 0,0 1 0,0-1 0,1 0 0,-1 1 0,0-1 0,0 1 0,0 0 0,0-1 0,1 3-13,0 1 95,0 0 0,0 1 0,0-1 0,-1 1 0,0-1 0,0 1 0,0 0 0,0 4-95,2 12 640,-1 1 1,-1-1-1,-2 0 1,0 18-641,-1-7 474,0-11-282,-2 0 1,0 1 0,-2-1 0,0 0-1,-2-1 1,-6 17-193,-3 7-17,15-42-54,0 1 1,0 0-1,1 0 1,-1 0-1,1 0 1,0-1-1,0 2 71,0-5-1819,0 0-953,0 0-1713,0 0-2257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5.80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11 177 15671,'0'0'1686,"0"0"563,0 0 230,0 0-948,2 30-306,5 100-310,-5-22 117,-2-108-1031,0 1-1,0 0 1,1 0-1,-1 0 1,0-1 0,0 1-1,0 0 1,1 0-1,-1-1 1,0 1-1,1 0 1,-1-1-1,1 1 1,-1 0-1,0-1 1,1 1 0,0-1-1,-1 1 1,1-1-1,-1 1 1,1-1-1,0 1 1,-1-1-1,1 1 1,0-1-1,-1 0 1,1 0 0,0 1-1,0-1 1,-1 0-1,1 0 1,0 0-1,0 0 1,0 0-1,33 1 67,-20-2-22,-6 0-56,-1 0 0,0 0 0,1-1 0,-1 0 0,0 0 0,0-1-1,0 0 1,0 0 0,-1 0 0,1-1 0,-1 0 0,0 0 0,0-1 0,-1 0 0,1 0 0,-1 0 0,0-1 0,0 1-1,2-5 12,4-5-78,-1 0-1,-1 0 1,0-1-1,-1 0 1,0-1-1,-1 0 1,2-13 78,-2 1-393,-2-1 1,-1 0-1,-1 0 0,-2-1 1,-2-17 392,1 28-446,0 19 433,0 0 1,0 0 0,1-1-1,-2 1 1,1 0 0,0-1-1,0 1 1,0 0 0,0 0-1,-1-1 1,1 1 0,-1 0-1,1 0 1,-1 0 0,1-1-1,-1 1 1,0 0 0,0 0 12,-1 0-4,1 0 1,-1 0-1,0 1 1,0-1-1,0 1 1,0-1-1,0 1 1,1 0-1,-1 0 0,0 0 1,0 0-1,-2 0 4,-8 1-24,0-1-1,0 2 1,0-1-1,0 2 0,0 0 1,0 0-1,1 1 1,-1 0-1,1 1 0,0 0 1,0 1-1,1 0 1,0 1-1,0 0 0,0 1 1,1 0-1,0 0 1,-3 5 24,5-6-114,0 1 0,1-1 0,-1 1 1,2 0-1,-1 0 0,1 1 1,1 0-1,-1 0 0,0 5 114,3-9-1319,0 1-1,1 0 1,0 0-1,0 0 1,1 0-1,0 2 1320,0-8-3969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6.17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0 1 8820</inkml:trace>
  <inkml:trace contextRef="#ctx0" brushRef="#br0" timeOffset="1">0 1 8820,'220'3'5346,"-220"32"-4369,0 1 1968,0 6-1008,0 1-1024,0-5-369,4-2-192,7-7-352,3-6 0,4-10 0,4-7-48,3-6-1873,7 0-784,-21 0-1681,0-9-6179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8.3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4 378 11973,'0'0'2359,"0"0"-59,0 0 253,0 0-672,0 0-796,2-4-1,-2 3-1037,0 1 0,0-1 0,0 0 0,0 1 0,1-1 0,-1 0 0,0 1 0,0-1 0,0 1 1,1-1-1,-1 1 0,0-1 0,1 1 0,-1-1 0,0 1 0,1-1 0,-1 1 0,1-1 0,-1 1 0,1-1 0,-1 1 1,1 0-1,0-1-47,0 28 285,3 796 2805,-4-822-3128,0-1-148,0-4-28,-2-26-4,-1 2 0,-1-2 218,-5-58-188,8-185-598,2 148 275,1 60 202,2-1-1,4 1 0,8-29 310,9-16-79,24-62 79,-48 168 3,1-1-22,-1 0 1,1 1-1,-1-1 1,1 1-1,0-1 1,1 1-1,-1 0 1,1-1 0,0 1-1,0 1 1,0-1 18,-1 3-8,0 0 0,-1 0 0,1 1 0,0-1 0,0 1 0,-1-1 0,1 1 0,0 0 1,0-1-1,0 1 0,-1 0 0,1 0 0,0 1 0,0-1 0,1 0 8,5 1-55,-3-1 41,0 0 0,-1 1 0,1-1-1,0 1 1,0 0 0,0 1 0,-1-1-1,1 1 1,-1 0 0,1 0 0,-1 1-1,0-1 1,0 1 0,0 0 0,1 0 14,1 3 0,0 0 0,0 1 0,0-1 1,-1 1-1,0 0 0,0 0 0,-1 1 0,2 4 0,3 10-15,0 0-1,-2 1 0,0 0 0,-2 0 1,3 24 15,-4-8 63,-2-1 1,-2 28-64,-1-21 57,1-41-68,0 1 1,0-1 0,-1 1 0,1-1-1,-1 0 1,0 1 0,0-1 0,-1 0-1,1 0 1,-1 0 0,0 0 0,0 0-1,0 0 1,-1-1 0,0 1 0,1-1 10,-3 2-7,1-1 0,0-1 1,-1 1-1,0-1 0,0 1 1,0-1-1,0-1 0,-1 1 1,1-1-1,-1 0 0,-3 1 7,-11 2-197,-1 0-1,0-1 1,0-1-1,-19-1 198,-42 0-5175,69-2 3481,5 0-3738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9.3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129 146 9796,'0'0'2319,"0"0"5,0 0-110,0 0-635,0 0-117,0 0-314,-5 14-148,-3 11-211,-2 0 0,-1-1-1,-9 15-788,8-15 162,1-1-1,1 1 1,1 1-1,1 0 0,1 0 1,1 0-1,2 1 1,0 0-1,2 0 0,1 0 1,0 0-1,4 19-161,-3-43-1,1 0-1,-1 0 0,1 0 1,-1 0-1,1 0 0,0 0 1,0-1-1,0 1 0,0 0 1,0 0-1,0-1 1,0 1-1,1-1 0,-1 1 1,0-1-1,1 1 0,0-1 1,-1 0-1,1 0 0,0 0 1,-1 0-1,1 0 0,0 0 1,0 0-1,0-1 0,0 1 1,0-1-1,0 1 1,0-1-1,0 0 0,0 1 1,1-1 1,2 0 0,1 0-1,-1 0 1,0 0 0,0 0 0,1-1 0,-1 0 0,0 0 0,0 0 0,0-1 0,0 0 0,0 0 0,-1 0 0,2-1 0,3-3-20,0-1 0,0-1 0,-1 0 0,0 0 1,-1 0-1,1-1 0,-2 0 0,1-1 0,-1 1 0,-1-1 0,0 0 0,0-1 1,-1 1-1,0-1 0,-1 0 0,1-4 20,3-18-113,-1 0 1,-1 0-1,-2 0 1,-2-34 112,0 16-238,0 12-321,-2 0 0,-2-5 559,3 40-53,-1 0-1,1 0 0,-1 0 0,0 0 1,-1 0-1,1 0 0,-1 0 0,0 0 1,0 1-1,0-1 0,0 1 0,0-1 1,-1 1-1,1 0 0,-1 0 0,0 0 1,0 0-1,-2-1 54,0 1-38,0 1 1,0-1-1,0 1 0,0 0 1,0 0-1,-1 0 0,1 1 1,-1-1-1,1 1 1,-1 1-1,1-1 0,-1 1 1,-1 0 37,4 0-25,1 0 1,-1 0 0,1 0 0,-1 0 0,1 1-1,-1-1 1,1 1 0,-1 0 0,1 0-1,-1 0 1,0 0 24,2 0-3,0 0 0,0 0 0,0 0 0,-1 0 0,1 0 0,0 1-1,1-1 1,-1 0 0,0 0 0,0 1 0,0-1 0,1 1 0,-1-1 0,1 1 0,-1-1-1,1 1 1,0-1 0,-1 1 0,1 0 3,-1 6-13,-1 1 1,2-1-1,-1 0 0,1 1 1,1-1-1,-1 1 0,2 6 13,-1-12-4,0 1 0,0 0 0,1-1-1,-1 1 1,1-1 0,-1 0 0,1 1-1,0-1 1,1 0 0,-1 0 0,0 0-1,1 0 1,-1-1 0,1 1 0,0-1-1,0 1 1,0-1 0,1 0 4,3 2-1,-1-1-1,0-1 1,1 1 0,0-1 0,-1 0-1,1-1 1,0 1 0,0-1 0,0-1 1,67 2 13,-44-3-7,-25 1-7,1-1 1,-1 0 0,0 0 0,0-1-1,0 1 1,0-1 0,0 0 0,0 0-1,0-1 1,-1 1 0,1-1 0,-1 0-1,0-1 1,0 1 0,0-1-1,0 1 1,0-1 0,-1 0 0,0 0-1,0-1 1,2-2 0,8-15 22,-1 0-1,0-1 1,-2 0-1,0-2-21,-3 7 48,-6 18-54,-1-1 0,0 0-1,1 0 1,-1 0 0,1 0 0,-1 1 0,1-1 0,-1 0 0,1 1-1,0-1 1,-1 0 0,1 1 0,0-1 0,0 1 0,-1-1 0,1 1-1,0-1 1,0 1 0,0-1 0,0 1 0,-1 0 0,1 0-1,0-1 1,0 1 0,0 0 0,0 0 0,0 0 0,0 0 0,0 0-1,0 0 1,0 0 0,0 0 0,-1 1 0,1-1 0,0 0 0,0 0-1,0 1 1,0-1 0,0 1 0,-1-1 0,1 1 0,0-1 0,0 1 6,3 1-3,-1 0 1,0 1 0,0-1-1,0 1 1,0 0-1,0-1 1,-1 1 0,1 0-1,1 3 3,3 7 147,-1 1-1,-1-1 0,0 1 0,-1-1 0,-1 1 0,0 1 0,1 9-146,1 29 1052,-1 23-1052,-3-54 9,-1-14-3,6 74 175,-4-72-168,-1 0-1,1-1 1,1 1-1,0-1 1,0 1-1,1-1 1,1 2-13,-4-10-153,0-1 1,0 1-1,0-1 0,0 1 1,0-1-1,0 0 0,0 1 1,0-1-1,0 0 1,0 0-1,1 1 0,-1-1 1,0 0-1,0 0 0,0 0 1,0-1-1,0 1 1,0 0-1,0 0 0,0 0 1,0-1-1,0 1 0,0-1 1,0 1-1,0-1 1,0 1-1,0-1 0,0 1 1,0-1 152,5-14-3850,1-4-1283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9.7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87 0 9412,'0'0'3733,"0"0"-1351,0 0 246,0 0-382,0 0-1168,0 0-616,0 9 205,2 326 3568,0 17-3580,-2-301-670,-3-1 1,-2 0-1,-2-1 0,-2 0 1,-3 0-1,-16 45 15,16-68-1535,2-12-3306,7-13-114,2-1-1616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10.0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91 13750,'0'0'1265,"0"0"544,0 0-257,0 0-815,202-84-177,-151 77-352,-8 7-160,-3 0-96,-8 0-16,-3 0-1601,-29 0-2513,0 10-3985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12.7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0 248 4258,'0'0'1755,"0"0"828,0 0 141,0 0-523,0 0-310,0 0-263,0 0-406,6 0-206,21 0-448,-1-1-1,1-2 1,-1 0 0,26-8-568,-36 7 41,1-2 0,-1 0 1,0-1-1,0 0 0,-1-2 1,0 1-1,-1-2 0,7-6-41,-19 15 4,10-8 25,-2 0 1,1 0-1,6-9-29,-15 15 8,1 0 1,-1-1-1,1 1 1,-1-1-1,0 1 1,0-1-1,-1 0 1,1 1-1,-1-1 1,0 0-1,0 0 1,0 0-1,-1 0 1,1 0-1,-1-2-8,0-35 160,0 40-160,-1 1 0,1-1-1,0 1 1,-1-1 0,1 1-1,0-1 1,-1 1 0,1-1-1,-1 1 1,1 0 0,-1-1-1,1 1 1,-1 0 0,1-1-1,-1 1 1,0 0 0,1 0-1,-1-1 1,1 1 0,-1 0 0,0 0-1,1 0 1,-1 0 0,1 0-1,-1 0 1,0 0 0,1 0-1,-1 0 1,1 0 0,-28 0-89,19 1 43,-1-1 85,-1 1-1,0 0 1,1 1 0,-1 0 0,1 0-1,0 1 1,-1 1 0,1 0-1,1 0 1,-1 1 0,1 0-1,-1 1 1,2 0 0,-1 0-1,1 1 1,0 0 0,-7 8-39,7-5 116,0-1 0,0 2 0,1-1 1,0 1-1,1 0 0,0 0 0,1 1 1,1 0-1,-1-1 0,2 2 0,0-1 1,0 0-1,1 1 0,1-1 0,0 4-116,0 76 462,1-87-455,0-1 0,0 0 1,1 1-1,0-1 0,0 1 0,0-1 1,0 0-1,0 0 0,1 1 0,0-1 1,0 0-1,0-1 0,0 1 0,1 0 1,0-1-1,-1 1 0,2 0-7,1 0 20,0 1 0,0-1-1,1 0 1,0-1 0,0 1 0,0-1 0,0 0 0,0-1-1,0 1 1,5 0-20,14 3 53,1-2 0,0-1 1,0 0-1,-1-2 0,11-2-53,-19 1-395,1 0 1,0-2-1,-1 0 0,1-1 1,-1-1-1,0 0 1,0-2-1,-1 0 1,1 0-1,-1-2 1,0 0-1,-1-1 1,0 0-1,-1-1 0,0-1 1,0 0-1,-1-1 1,9-10 394,-15 14-941,-3 5 597,-1-1 0,0 1 0,0-1 0,-1 0 1,1 0-1,1-3 344,-3 4-642,0 0 0,0 1 0,0-1 0,-1 0 0,1 0 0,-1 1 0,1-1 0,-1-3 642,0-13-9073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13.1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234 0 14166,'0'0'1409,"0"0"768,0 0-208,0 0-1249,0 0-207,0 0 31,0 0-288,-194 182-208,176-153-64,3 0 16,8-3-944,7-23-2594,0-3-3697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15.3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148 266 11925,'0'0'1417,"0"0"360,0 0 413,0 0-770,0 0-785,0 0-3,2-2-61,47-29 587,-40 23-1131,0 0 1,0-1-1,-1 0 1,0-1 0,0 0-1,-1 0 1,-1 0 0,1-1-1,-2 0 1,0-1-1,0 1 1,-1-1 0,0 0-1,-1 0 1,0 0-1,-1 0 1,-1 0 0,0-1-1,0 1 1,-2-4-28,1 15 211,-12 2-31,0 0 0,0 1 0,0 0 1,0 1-1,0 0 0,0 1 1,1 0-1,-1 1 0,1 0 1,-8 5-181,5-1 14,1 0 1,0 0-1,0 1 1,1 1-1,0 0 1,0 1 0,-8 12-15,13-15 67,1 1 0,0 0 1,0 1-1,1-1 0,1 1 0,0 0 1,0 0-1,1 0 0,-1 6-67,1 5 297,0-1-1,2 0 0,0 1 0,2 16-296,-1-36 13,0 0 0,1 0 1,-1 0-1,1 0 1,-1 0-1,1 0 0,0 0 1,-1 0-1,1 0 0,0 0 1,1 0-1,-1 0 1,0 0-1,0 0 0,1-1 1,-1 1-1,1-1 0,-1 1 1,1-1-1,0 0 1,-1 1-1,1-1 0,0 0 1,0 0-1,0 0 0,0 0 1,0-1-1,0 1 1,1 0-15,8 1 27,1 0-1,-1 0 0,0-1 1,1 0-1,4-2-25,-6 2 27,-5-1-24,137-1 100,-117-1-252,0-1 0,0-1 0,0-1-1,15-5 150,-6-2-1193,0-1 0,19-11 1193,-38 16-1014,0 0 0,0-1 0,-1-1 0,0 0 0,12-12 1014,-25 21-357,0 0 0,0 0 0,0 0 0,0 0 0,-1 0 1,1 0-1,0 0 0,0 0 0,-1-1 0,1 1 0,0 0 1,-1 0-1,0-1 0,1 1 0,-1 0 0,1-2 357,-1-13-9417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1.5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242 60 7347,'0'0'2329,"0"0"-392,0 0-245,0 0-14,0 0-5,0 0-257,-2-10-47,-8-29-206,4 29 281,1 14 1013,-2 13-2137,1 0 1,1 0 0,-2 11-321,-4 14 718,-71 286 1206,43-163-1041,31-135-719,-1 0-1,-1-1 1,-9 19-164,17-46-945,-2 6 2699,1-7-5135,0-1-5228,0 0 1016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2.5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 68 9124,'0'0'2543,"0"0"-334,0 0 133,0 0-872,0 0-179,0 0 17,-3-4-228,-6-13-333,6 12-184,3 5-160,0 0-232,0 0-83,0 0-14,0 0-10,0 0 22,3 0-33,1 1 28,1 0 0,-1 0-1,1 0 1,-1 1 0,1-1-1,-1 1 1,0 0 0,0 0-1,0 0 1,0 1 0,0 0-1,0 0 1,-1 0 0,0 0 0,1 0-1,-1 0 1,3 5-81,9 10 93,-1 2 0,11 19-93,-23-35 14,18 32 97,-2 1 0,2 9-111,-5-12 66,-9-27-56,-5-6 6,17-3 411,-15 0-427,0 0-1,0-1 0,-1 1 1,1 0-1,-1-1 1,1 0-1,-1 1 0,0-1 1,0 0-1,0-1 1,9-11-42,-7 9 33,19-22-67,-1-1 0,-1-2 1,-2 0-1,5-12 76,34-66-136,-58 108 133,7-3-15,-7 4-44,0 0-68,0 0 58,0 0-43,0 0-16,0 0 62,-2 0 95,-329 12 703,218-8-665,112-4-179,1 2-1721,0 0-2755,0-2-401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4.1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83 37 8148,'0'0'2428,"0"0"-484,0 0 55,0 0-65,0 0-253,0 0-235,0-6-315,0-18-408,0 18-40,0 6-232,0 0-56,0 0-161,0 0-76,0 7 100,0 34 361,-1 1-1,-3-1 0,-2 8-618,-24 132 1476,8 1 1,3 160-1477,18-5 760,1-310-743,2 0-1,0 0 0,2 0 1,1-1-1,1 1 1,5 13-17,-6-26-10,0-1 0,1 1 0,1-1 0,0 0 0,1 0 0,0-1 0,1 0 0,0-1 0,1 0 0,0 0 0,1-1 0,9 7 10,-14-13-165,0 0 1,1 0-1,-1-1 0,1 0 1,0 0-1,0-1 0,0 1 1,0-2-1,8 2 165,3 0-2440,1-2-1,17 0 2441,-15-3-6675,-7-6-5173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5.0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59 30 6787,'0'0'6344,"0"0"-4063,0 0-723,0 0-69,0 0-470,-9 23 326,0 1-1031,1-6-147,1 0-1,1 0 1,1 1 0,1 0-1,0 0 1,1 0 0,1 5-167,1 117 925,1-86-685,0-44-191,0 0 0,1 0 0,1 0 0,-1 0 0,2-1 0,-1 1 0,2 0-1,-1-1 1,2 1-49,-3-7 8,-1-1-1,1 1 0,1-1 1,-1 1-1,0-1 1,1 0-1,0 0 0,-1 0 1,1 0-1,0-1 1,1 1-1,-1-1 0,0 0 1,1 0-1,-1 0 1,1 0-1,0-1 0,-1 1 1,1-1-1,0 0 1,0 0-1,0 0 1,0-1-1,0 1 0,0-1 1,1 0-8,-1 0 5,0 1 0,1-1 0,-1-1 0,0 1 0,0-1 1,0 1-1,1-1 0,-1 0 0,0 0 0,0-1 0,-1 1 0,1-1 1,0 0-1,0 0 0,-1 0 0,1-1 0,-1 1 0,0-1 0,0 0 1,0 0-1,0 0 0,0 0 0,0 0 0,-1-1 0,0 1 0,0-1 1,0 0-1,1-3-5,5-7-25,-2-1 0,0 0 0,-1 0 0,0-1 0,-1 0 0,0-6 25,4-33-209,-1-13 209,-1 1-191,6-9-201,-5 36-95,-2-1 0,0-29 487,-5 69 267,0 1 58,0 0-143,0 73 377,4 0 0,3 0 0,4-1 0,3 5-559,33 154 847,-36-161-684,-3 0 0,-3 24-163,-4 61 107,-1-145-111,0 0 0,-1-1 0,0 1 0,-1 0 0,0-1 0,0 0 0,-1 1 0,-3 6 4,3-9-3,-1 0 0,0-1 0,0 0 1,-1 1-1,1-2 0,-1 1 0,-1-1 0,1 1 0,-1-1 0,0-1 0,-2 2 3,-8 5-116,0-1 0,-1 0 0,0-2 0,-1 0 0,1-1 0,-1 0 0,-1-2 0,-13 3 116,14-5-2613,1 0 0,-1-2 0,-9 0 2613,15-1-8249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5.9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51 206 13718,'0'0'2609,"0"0"-416,0 0 206,0 0-1129,0 0-833,0 5-258,0 449 5088,-1-559-5386,3-129-608,0 208 635,1 0-1,1 1 1,1-1 0,8-20 92,10-22-74,5-6 74,-27 72-14,0 0 0,0 0 0,-1 0 0,1 0 0,1 1 1,-1-1-1,0 0 0,0 0 0,1 1 0,-1-1 0,1 1 0,-1-1 0,1 1 0,-1 0 0,1-1 1,0 1-1,0 0 0,1 0 14,1 0-90,0 0 1,1 0 0,-1 0-1,1 1 1,-1 0 0,0 0-1,4 0 90,4 0-26,105 0-451,-116 0 470,0 0 0,1 0 0,-1 1 1,0-1-1,0 0 0,1 0 0,-1 1 1,0-1-1,0 1 0,1-1 1,-1 1-1,0 0 0,0-1 0,0 1 1,0 0-1,0 0 0,0 0 0,0-1 1,0 1-1,0 1 7,1 1-9,0 0 0,-1 0 0,1 0 0,-1-1 0,0 1 0,0 1 0,0-1 0,0 0 0,-1 0 9,2 11-26,0 0 0,-1 0 0,-1 13 26,0-18-13,0-1 5,0-2-4,0-1 1,0 0-1,0 0 0,-1 0 0,0 1 1,0-1-1,-1 2 12,1-5 0,0 0 0,0 0 1,0-1-1,0 1 0,0 0 0,-1 0 0,1-1 1,-1 1-1,1-1 0,-1 1 0,0-1 1,0 0-1,0 1 0,1-1 0,-1 0 1,0 0-1,0 0 0,0-1 0,0 1 0,-1 0 0,-18 5 116,-1 0-1,1-2 1,-1 0-1,0-1 0,-3-1-115,-115 0-2708,88-3-3183,52 1-197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6.4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 12534,'0'0'1958,"0"0"496,0 0-2,0 0-982,0 0-661,0 0-214,0 0-559,0 0 1,0 0-1,0-1 1,0 1 0,-1 0-1,1 0 1,0-1 0,0 1-1,0 0 1,0 0-1,0 0 1,0-1 0,0 1-1,0 0 1,0 0-1,1 0 1,-1-1 0,0 1-1,0 0 1,0 0 0,0 0-1,0-1 1,0 1-1,0 0 1,0 0 0,1 0-1,-1 0 1,0-1 0,0 1-1,0 0 1,0 0-1,1 0 1,-1 0-37,24 1 1056,0 1 1,8 3-1057,-8-2 119,1 0-1,10-1-118,80-2 217,-64 0-7802,-51 0 3257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6.79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0 9172,'0'0'1556,"0"0"298,0 0 291,0 0-587,0 0-515,-1 2-761,1-1 0,-1 0 0,1 1 0,0-1 0,0 1 0,-1-1 0,1 0 0,0 1 0,0-1 0,0 1 0,1-1 0,-1 0 0,0 1 0,1 0-282,4-1 136,0 0 0,0 0 0,0-1 0,0 1 0,0-1-1,1 0 1,-1-1 0,3 0-136,13 0 223,182 1 218,-115 0-9366,-88 0 3147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7.2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0 120 2593,'0'0'9308,"0"0"-6842,0 0-353,0 0 312,0 0-430,2 16-613,5 53-432,-7-63-847,1-1 0,-1 1-1,1-1 1,0 0 0,0 1 0,1-1 0,0 0-1,0 0 1,0 0 0,0 0 0,1 0 0,0 0-1,0-1 1,0 1 0,0-1 0,1 0 0,3 3-103,-3-4 34,1 0-1,0 0 1,0-1 0,1 1 0,-1-1 0,0 0 0,1-1 0,-1 1 0,1-1 0,0 0 0,-1 0 0,1-1-1,0 0 1,4 0-34,14 0-23,-4 1 65,-1-2 1,0 0-1,0-1 0,1-1-42,-12 1 13,-1 1 1,-1-2-1,1 1 1,0-1-1,0 0 0,-1-1 1,0 1-1,0-1 1,0-1-1,0 1 1,0-1-1,2-3-13,0-1-55,0 0 0,-1 0 0,0 0 0,-1-1 0,0 0 0,-1 0-1,0-1 1,0 1 0,-1-1 0,-1 0 0,0-1 0,0 1 0,-1 0 0,0-1 0,-1 1 0,-1-1 0,0 0-1,0 1 1,-1-1 0,-2-5 55,3 15-2,-1 0 1,1 1-1,-1-1 0,1 1 0,-1 0 0,0-1 0,0 1 0,0 0 0,1-1 1,-1 1-1,-1 0 0,1 0 0,0 0 0,0 0 0,0 0 0,-1 0 0,1 0 1,0 0-1,-1 0 0,1 1 0,-2-2 2,-32-4-23,33 6 21,-23-3-34,1 2-1,-1 0 0,0 2 0,0 1 1,-15 3 36,31-4-89,1 1 0,-1 1 1,0-1-1,1 2 0,-1-1 0,1 1 1,0 0-1,0 1 0,0 0 0,1 0 1,-1 0-1,2 1 0,-1 0 0,0 1 1,1 0-1,-5 6 89,10-11-614,-5 8-257,4-3-4893,2-6-1799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9.0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339 30 7555,'0'0'1673,"0"0"184,0 0 93,0 0-258,0 0-516,0-6-223,0-17 735,2 48-1056,2 1 0,0-1 0,2 0 0,0 0 0,11 23-632,12 52 1026,-11-13 154,-4 0 0,-2 26-1180,4 178 1255,-15 142-388,-2-411-864,-1 0 0,0 0 0,-2-1 0,0 1 0,-2-1 0,0 0-1,-1-1 1,-2 0 0,0 0 0,-1 0 0,0-1 0,-2-1-1,0 0 1,-1 0 0,-8 6-3,1-2-311,-2-1-1,0 0 0,-1-2 1,-1-1-1,-1-1 1,-1-1-1,0-1 1,-1-1-1,-26 9 312,49-21-577,-1-1 0,0 1-1,0-1 1,0 0 0,0-1 0,0 1-1,0-1 1,-1 0 577,-21 0-7892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32.0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328 317 10965,'0'0'1603,"0"0"206,0 0 227,0 0-347,0 0-508,0 0-97,0-6-337,0-18-144,0 18-177,0 6 44,0 1-155,0 62 416,-3-1 0,-2-1 0,-8 28-731,-1 9 335,3 1 0,5 21-335,5-105 26,-7 40 903,-3-264-747,0-1-375,10 102-16,4-129-393,-1 218 578,1 1 1,0 0-1,2 0 1,0 1-1,1-1 24,12-45 65,-18 63-73,0 0 1,1-1-1,-1 1 1,0-1-1,0 1 1,0 0-1,0-1 1,1 1-1,-1-1 1,0 1-1,0 0 1,1-1 0,-1 1-1,0 0 1,0 0-1,1-1 1,-1 1-1,0 0 1,1 0-1,-1-1 1,1 1-1,-1 0 1,0 0-1,1 0 1,-1-1-1,1 1 1,-1 0 0,0 0-1,1 0 1,-1 0-1,1 0 1,-1 0-1,1 0 1,-1 0-1,0 0 1,1 0-1,-1 0 1,1 0-1,-1 1 1,1-1 0,-1 0-1,1 0 8,-1 0-36,23 0-185,-10-1 202,0 1 0,1 0 0,-1 1 0,0 0 0,0 1 0,0 1 0,0 0 0,0 0 0,-1 1 0,6 4 19,-1 0 2,-1 2 1,0 0-1,-1 1 0,0 0 0,0 1 0,-2 1 1,1 1-1,0 1-2,-8-7-9,1 1 0,-1-1 0,0 1 1,-1 0-1,0 1 0,0-1 0,-1 1 0,-1 0 0,1 0 1,-2 0-1,1 0 0,-1 1 0,-1-1 0,0 1 0,0 0 9,-1-8 1,-1 0 0,1 0 0,0 0 0,-1 0 0,1 0 0,-1-1 0,0 1 0,0 0 0,0 0 0,-1-1 0,1 1 0,-1-1 0,1 1 0,-1-1 0,0 1 0,0-1 0,0 0 0,0 0 0,0 0 0,-1 0-1,-5 4 11,-1 0-1,0-1 1,0 0 0,-1 0-1,1-1-10,4-2 7,-56 22 112,-2-3-1,0-2 0,-57 8-118,53-13-1231,0 3-1,1 3 0,-3 4 1232,60-18-4418,9-3-3535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2.5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113 94 9828,'0'0'2700,"0"0"-709,0 0-94,0 0-657,0 0 361,3 24 184,-2-10-1553,6 57 1563,-3 37-1795,-4-73 435,-3 118 1111,0-124-1261,0-1 0,-2 1 1,-1-1-1,-4 9-285,0-5 265,-1 0 1,-2-1 0,-1-1 0,-1 0-1,-11 13-265,26-43 4,1 1 0,-1-1 0,0 0 0,0 0 0,0 0-1,0 0 1,-1 1 0,1-1 0,0 0 0,0 0 0,0 0 0,0 0 0,0 1-1,0-1 1,0 0 0,0 0 0,0 0 0,0 0 0,0 0 0,0 1-1,-1-1 1,1 0 0,0 0 0,0 0 0,0 0 0,0 0 0,0 0-1,0 0 1,-1 0 0,1 1 0,0-1 0,0 0 0,0 0 0,0 0 0,-1 0-1,1 0 1,0 0 0,0 0 0,0 0 0,0 0 0,-1 0 0,1 0-1,0 0 1,0 0 0,0 0 0,0 0 0,-1 0 0,1 0 0,0-1 0,0 1-1,0 0 1,0 0 0,-1 0 0,1 0 0,0 0 0,0 0 0,0 0-4,-1-14 94,0-9-110,1 3-106,0 1 0,1-1 0,1 0-1,1 1 1,4-16 122,3 2-247,3 0-1,0 2 1,2-1-1,17-24 248,2 2-828,3 1 0,10-8 828,-4 11-265,2 3 1,2 1 0,3 2 0,1 3 0,1 2 0,4 1 264,-16 14 27,-38 44 29,-1 197 1177,-4-142-695,4 0-1,3 1 1,8 40-538,-9-98 101,1 0-1,1-1 0,0 1 0,1-1 1,1 0-1,1-1 0,0 1 1,1-2-1,1 1 0,3 3-100,-11-17 5,1 1-1,-1 0 0,1-1 0,0 0 1,0 0-1,0 0 0,0 0 0,0 0 1,0 0-1,1-1 0,-1 1 1,1-1-1,-1 0 0,4 0-4,4 1 17,0-1 0,0 0 0,1-1 0,1-1-17,7 1 32,-11 0-32,-1 0-1,1-1 0,-1 0 0,0-1 1,1 0-1,-1 0 0,0 0 0,0-1 1,0 0-1,-1-1 0,1 0 0,1-1 1,0-2-54,0 0 1,0 0-1,-1-1 0,0 0 0,0 0 0,-1-1 0,0 1 1,-1-2-1,1 0 54,2-6-240,0 0 1,-1-1 0,-1 0-1,0 0 1,-1-1 0,-1 0-1,0-4 240,6-52-2917,-8-1-4837,-3 57-5289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3.0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 52 16984,'0'0'1534,"0"0"368,0 0-157,0 0-835,0 0 98,0 34-72,-3 107-330,1-73-266,1-55-232,1 1 0,0-1 0,1 0 0,0 1 0,1-1-108,-1-11 3,-1 1 0,1-1-1,0 0 1,0 0 0,0 1-1,0-1 1,0 0 0,0 0-1,0 0 1,1 0 0,-1-1-1,1 1 1,-1 0 0,1 0-1,0-1 1,0 1 0,-1-1-1,3 1-2,0 1 7,1-1 0,-1 0 0,1 0 0,-1-1 0,1 1 0,0-1 0,-1 0 0,1-1 0,3 1-7,0 0 21,0-1 0,0 0-1,1-1 1,-1 1 0,0-1 0,0-1-1,0 0 1,0 0 0,-1-1 0,1 0-1,4-2-20,-7 2 2,1-1-1,-1 1 0,-1-1 1,1 0-1,0-1 1,-1 1-1,0-1 0,0 0 1,0 0-1,-1 0 1,3-5-2,-1 0-18,-1 0 1,0 0-1,-1 0 1,0 0-1,0-1 1,0-7 17,0-16-216,-1 1 0,-2-1 0,-3-32 216,3 66-2,0-5-71,-1 0 0,1 0 0,-1 0-1,0 1 1,0-1 0,0 0 0,-1 1 0,0-1-1,0 1 1,0-1 0,0 1 0,-1 0 0,1 0-1,-1 0 1,0 0 0,-1 0 0,1 1 73,-1 0-47,0 0 0,-1 0 0,1 0 1,-1 1-1,1 0 0,-1 0 0,0 0 1,0 0-1,0 1 0,0 0 0,0 0 0,0 0 1,0 0-1,-1 1 0,1 0 0,0 0 47,-6 0-13,0 0 0,0 1 0,0 1 0,0-1-1,1 2 1,-1-1 0,1 1 0,-1 1 0,1 0 0,0 0-1,1 1 1,-1 1 0,1-1 0,0 2 0,0-1-1,1 1 1,-1 1 13,7-6-28,0 0-1,0-1 0,0 2 0,0-1 1,1 0-1,-1 0 0,1 0 1,-1 1-1,1-1 0,0 1 0,0-1 1,0 3 28,0-3-529,1 0 1,-1 0-1,1 0 1,0 0-1,0 0 1,0 1-1,0-1 1,1 0-1,-1 2 529,0-4-166,1 0 0,-1 1-1,0-1 1,0 0 0,0 0-1,0 0 1,0 1 0,0-1 0,0 0-1,0 0 1,1 0 0,-1 1-1,0-1 1,0 0 0,0 0-1,0 0 1,1 0 0,-1 1 0,0-1-1,0 0 1,0 0 0,1 0-1,-1 0 1,0 0 0,0 0-1,1 0 1,-1 0 0,0 0 0,0 0-1,1 0 1,-1 0 0,0 0-1,0 0 167,19 1-8657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5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 13910,'0'0'2762,"0"0"-223,0 0-274,0 0-1000,0 0-646,2 8-181,1 18 51,0 1 0,-2-1 0,-1 0 0,-1 0 1,-1 1-1,-1-1 0,-1 0 0,-5 14-489,-17 41 203,26-80-400,0-1-825,0 0-1152,0-2-3864,0-2 3584,0-12-6244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5.3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91 12550,'0'0'4866,"0"0"-2342,0 0-208,0 0-830,0 0-932,3-4-345,-1 0-193,-1 2-17,0 1 0,-1 0 0,1-1 0,0 1 0,-1 0 0,1 0 0,0 0 0,0 0 0,0 0 0,0 0 0,0 0 0,0 0 0,1 0 0,-1 0 0,0 1-1,0-1 1,0 1 0,1-1 0,-1 0 0,0 1 0,1 0 0,-1-1 0,1 1 0,-1 0 0,0 0 0,1 0 1,13-2-15,1-1 0,-1-1 0,0 0 0,0-1 1,-1 0-1,0-1 0,11-6 15,-21 9-47,-3 3 36,0 0 0,-1 0-1,1 0 1,-1-1 0,1 1-1,0 0 1,-1-1 0,1 1-1,-1-1 1,1 1 0,-1-1 0,1 1-1,-1-1 1,1 1 0,-1-1-1,1 1 1,-1-1 0,0 1-1,1-1 1,-1 0 0,0 1 0,1-1-1,-1 0 1,0 1 0,0-1-1,0 0 1,0 1 0,0-1 0,1 0-1,-1 1 1,0-1 0,-1 0 11,1 1 72,0 0 176,-2 0 323,-4 0-454,1 2 0,-1-1 1,1 0-1,-1 1 1,1 0-1,0 1 0,0-1 1,0 1-1,0 0 1,0 0-1,0 0 0,1 1 1,-1 0-1,1 0 1,0 0-1,-1 2-117,4-5-25,0-1 1,1 1-1,-1-1 0,1 1 1,-1 0-1,1-1 1,-1 1-1,1 0 0,0-1 1,-1 1-1,1 0 1,0-1-1,-1 1 0,1 0 1,0 0-1,0 0 1,-1-1-1,1 1 0,0 0 1,0 0-1,0 0 1,0-1-1,0 1 0,1 0 1,-1 0-1,0 0 0,0-1 1,0 1-1,1 0 1,-1 0-1,0-1 0,1 1 1,-1 0-1,1-1 1,-1 1 24,1 0-295,0 0-1,0 0 1,0-1 0,0 1 0,0-1 0,0 1 0,0-1 0,0 1 0,0-1 0,1 0 0,-1 1-1,0-1 1,0 0 0,0 0 0,1 0 295,25 1-8289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6.7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2 128 3442,'0'0'7480,"0"0"-4612,0 0-525,0 0 42,0 0-590,0 0-581,0-12-53,0-36-428,0 36-311,0 17-150,-1 126 1155,3 170-277,-1-289-1137,1 0 1,0 1-1,1-1 0,0 0 0,1 0 0,0 0 1,1-1-1,0 1 0,3 3-13,-6-10-1,1-1 0,0 1 0,0-1 0,0 1 0,1-1 0,-1 0 0,1 0 0,0 0 0,1-1 0,-1 0 0,0 1 0,1-2 0,0 1 0,0 0 0,0-1 0,0 0-1,0 0 1,0 0 0,0-1 0,1 0 0,-1 0 0,1 0 1,8 0-64,-1 0 0,0-1 0,1-1 0,6-1 64,-16 1-30,0 0 0,0 0-1,0-1 1,0 1 0,0-1 0,0 0 0,-1 0-1,1 0 1,-1 0 0,1-1 0,-1 1-1,0-1 1,0 0 0,0 0 0,1-2 30,7-9-215,-2 0 0,0 0 1,-1-1-1,0 0 0,-1-1 1,-1 1-1,0-1 1,2-12 214,3-21-567,-1 0 1,-2-14 566,1-42-3121,-6-93 3121,-3 161 995,0 87-292,3 0 0,1-1 0,3 1 0,5 16-703,7 12 467,34 170 278,-42-186-669,-4 1 0,-2 0 1,-3 1-77,-1-21-4,-1-8 98,-2 33-94,1-57 13,-1-1 0,0 1 0,-1-1 0,0 0 0,0 0 0,-1 0 0,0 0 0,-3 4-13,-2-1 21,0 0-1,-1-1 0,0 0 0,-1 0 0,-1-1 0,1-1 1,-2 0-1,1-1 0,-1 0 0,-1-1 0,0 0 0,0-1 0,-1-1-20,-13 6-316,-1-1-1,0-1 1,0-2-1,-1-1 1,-29 3 316,25-8-2612,15-2-2454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8.3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62 212 3570,'-1'-1'1345,"0"0"1,0 0 0,0 0 0,0 0 0,-1 0 0,1 1 0,0-1 0,0 0-1,-1 1 1,1-1 0,0 1 0,-1-1 0,1 1 0,-1 0-1346,-5 2 2620,0 5-3497,2 2 1004,1 1 0,0-1 0,1 1-1,-1 0 1,2 0 0,0 0 0,0 0 0,1 0 0,0 0 0,0 0-1,2 6-126,-1-15 1,0 0 0,0 0 0,0 0 0,0 0-1,0 0 1,1 0 0,-1 0 0,0 1-1,1-1 1,-1 0 0,1 0 0,-1 0 0,1-1-1,-1 1 1,1 0 0,0 0 0,0 0 0,-1 0-1,1 0 1,0-1 0,0 1 0,0 0 0,0-1-1,0 1 1,0-1 0,0 1 0,0-1 0,0 1-1,0-1 1,0 0 0,0 0 0,0 1 0,1-1-1,6 1 11,-1 0 1,1-1 0,-1 0-1,1 0 1,0-1-12,10 0 46,-8 1-90,-1-1 0,0-1 1,0 0-1,1 0 0,-1 0 0,-1-1 0,1-1 0,0 1 0,-1-1 1,0-1-1,0 0 0,0 0 0,0 0 0,-1-1 0,0 0 0,0-1 1,-1 1-1,1-1 0,-2-1 0,1 1 0,-1-1 44,4-5-114,-1 1 0,-1-2 0,0 1 0,-1-1 0,0 0 0,-1 0 0,-1-1 0,0 0 0,-1 1 0,0-1 0,-2 0 0,1-12 114,-1 13-72,-1-19-41,0 32 115,-1 1 0,1-1 0,0 0 0,0 0 0,-1 0 0,1 0 0,0 0 1,-1 0-1,1 0 0,-1 1 0,1-1 0,-1 0 0,0 0 0,1 1 0,-1-1 0,0 0 0,1 1 0,-1-1 0,0 1 1,0-1-1,1 1 0,-1-1 0,0 1 0,0 0 0,0-1 0,0 1 0,0 0 0,0-1 0,0 1 0,0 0-2,-14-1 24,0 0 0,0 1 0,1 1 0,-1 0 0,0 1 0,1 1 0,-1 0 0,1 1 0,0 1 0,0 0 0,0 1 0,1 0 0,0 1 0,0 0 0,0 1 1,1 1-1,-6 6-24,14-13-100,1 2 1,-1-1 0,1 0 0,0 1 0,0-1 0,0 1 0,1 0 0,-1 0 0,1 0-1,0 0 1,0 0 0,0 0 0,1 1 0,0-1 0,-1 1 0,2-1 0,-1 1-1,0-1 1,1 1 0,0 1 99,0-3-4202,0-3-2246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06.6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43 7684,'0'0'3260,"0"0"-731,0 0-219,0 0-202,0 0-529,-2-1-101,2 1-1413,0 0 0,0 0 0,0 0 0,0 0 0,0 0 0,0 0 0,0 0 0,1 0 0,-1 0 0,0 0 0,0 0 0,0 0 0,0-1 0,0 1 0,0 0 1,0 0-1,0 0 0,0 0 0,0 0 0,0 0 0,0 0 0,0 0 0,0 0 0,0 0 0,0 0 0,0 0 0,0 0 0,0 0 0,0-1 0,0 1 0,0 0 0,0 0 0,0 0 0,0 0 0,0 0 0,0 0 0,0 0 0,0 0 0,0 0 0,0 0 0,0 0 0,0 0 0,0 0 0,-1 0 0,1 0 0,0 0 0,0-1 0,0 1 0,0 0 0,0 0 0,0 0 0,0 0 0,0 0 0,0 0 0,0 0 0,0 0 0,0 0 0,0 0 0,0 0 0,0 0 0,-1 0 0,1 0-65,11-1 1570,29-1-2072,-11 2 728,35-7 40,7-3-266,-21 2-1284,0 2 0,27 2 1284,-76 4-1118,-1 17-6824,0-8 2747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07.0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14 4338,'0'0'7195,"0"0"-4615,0 0-80,0 0-574,0 0-362,-3 0-359,72 1 3695,24 1-4763,-23-5-107,41-7-30,-79 7-836,-12 3-4171,-19 0 1806,-1 0-1815,0 0-3617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07.6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1 280 1409,'0'0'9940,"0"0"-6472,0 0-1157,0 0-43,0 0-772,0-8-607,0-22-129,0 22-42,5 10 21,6 7-364,0 1 0,-1 0 0,0 0 0,-1 0 0,0 2 0,7 11-375,1 4 421,-1 2 0,6 15-421,1 13 278,-3 1 0,-2 1 1,4 33-279,26 85 323,-45-169-323,22 58 22,-23-61-20,0 0 1,1 0 0,0-1-1,0 1 1,0 0-1,1-1 1,-1 0-1,1 0 1,0 0 0,4 3-3,-8-7-2,1 0 1,-1 0 0,1 1 0,-1-1 0,1 0 0,-1 0-1,1 1 1,-1-1 0,1 0 0,-1 0 0,1 0 0,0 0 0,-1 0-1,1 0 1,-1 0 0,1 0 0,-1 0 0,1 0 0,-1 0-1,1 0 1,-1-1 0,1 1 0,0 0 0,-1 0 0,1 0-1,-1-1 1,0 1 0,1 0 0,-1-1 0,1 1 0,-1 0-1,1-1 1,-1 1 0,0-1 0,1 1 0,-1 0 0,0-1 0,1 1-1,-1-1 1,0 1 0,0-1 0,1 1 0,-1-1 0,0 0-1,0 1 1,0-1 1,16-40 10,9-40-10,-6 17 1,104-373-27,-41 132-330,-79 293 353,-1 6 31,0 1 0,-1-1 0,1 1 0,-1-1-1,0-4-27,-1 9-192,0 1-197,1 0-774,0 0 1049,0 0 0,-1 0 0,1 0 0,0 0 1,-1 1-1,1-1 0,-1 0 0,1 0 0,-1 1 1,1-1-1,-1 1 0,1-1 0,-1 0 1,1 1-1,-1-1 0,1 1 0,-1-1 0,1 1 1,-1-1-1,0 1 0,1-1 0,-1 1 0,0-1 1,0 1-1,1 0 0,-1-1 114,5 19-1244,-4-14 572,3 22-3666,-3-1-1955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08.3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0 121 13558,'0'0'1195,"0"0"251,0 0 438,0 0-473,0 0-98,0 0-438,0 33-251,0 106-192,1-36 395,-1-101-816,0 1 0,0 0 0,1-1 0,-1 1 0,1 0 0,0-1 0,-1 1 0,1-1 0,0 1 0,1-1 0,-1 1 0,0-1 0,1 0 0,-1 0 0,1 0 0,0 1 0,0-1 0,0-1 0,0 1 0,0 0 0,0 0 0,0-1 0,0 0 0,1 1 0,-1-1 0,1 0-10,4 2 2,1-1 1,0 0 0,-1 0 0,1-1 0,0 0 0,0 0 0,0-1 0,4 0-4,-9 0-1,0-1 0,1 1-1,-1-1 1,0 0 0,1 0 0,-1 0 0,0 0-1,0-1 1,0 1 0,0-1 0,0 1 0,0-1-1,0 0 1,-1 0 0,1-1 0,-1 1 0,1-1-1,-1 1 1,1-2 1,6-8-76,-1 0 0,0 0 0,6-14 76,-9 15-5,3-5-83,-1 0-1,-1 0 1,0-1 0,-2 0 0,0 0-1,0 0 1,-2-1 0,0-5 88,1-30-741,-3-1 0,-3-3 741,3 56-13,0-1 0,0 1 1,0-1-1,0 1 0,0-1 0,0 1 0,0-1 0,-1 1 1,1-1-1,-1 1 0,1-1 0,-1 1 0,0-1 0,1 1 0,-1 0 1,0 0-1,0-1 0,0 1 0,0 0 0,0 0 0,0 0 1,0 0-1,0 0 0,-1 0 13,-2-1-6,0 1 0,0 0-1,0 1 1,0-1 0,0 1 0,0-1 0,0 1 0,-4 1 6,3-1-6,1 0 1,-1 1-1,0 0 0,1 0 1,-1 0-1,1 0 1,-1 1-1,1-1 1,0 1-1,0 0 1,0 1-1,-2 0 6,-5 5-34,-1 1 0,2 0 0,-4 5 34,-3 1-10,13-12-194,-3 4 385,-1 0-1,1 1 1,-6 7-181,1 7-979,7 5-3569,5-24-1402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09.4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389 1 7555,'0'0'3677,"0"0"-1532,0 0 211,0 0-668,0 0-90,0 0 129,-18 29-412,-64 97-381,63-98-519,-1-1 0,-2-1 0,0 0 0,-18 14-415,11-12 47,-15 14 39,20-20-502,1 1-1,2 0 1,-3 5 416,23-26-2030,1-2-1172,0 0-1240,0 0-1868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09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14038,'0'0'1409,"0"0"1280,0 0-432,0 0-1664,0 0-321,0 0-112,76 36 576,-40 9-64,3 1-431,-3-1-177,-7 0 16,-4 1-80,-3-4 0,-7-6 0,-5-4-321,-6-6-1231,-4-26-1586,0 0-2000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1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364 9 2977,'0'0'1425,"0"0"205,0 0-8,0 0-357,0 0 266,0 0 326,3-6-425,-3 3 664,-3 5 4442,-34 28-6350,2 2 1,1 1-1,2 2 1,1 1-1,2 2 0,1 0 1,2 2-1,-10 23-188,25-40 158,0 1-1,1 0 0,2 0 0,0 1 1,2 0-1,-2 15-157,1 9 306,3 1 0,1 46-306,3-95 3,0 1 0,0 0 1,1-1-1,-1 1 1,0 0-1,1-1 1,-1 1-1,1-1 0,-1 1 1,1-1-1,0 1 1,0-1-1,0 1 0,0-1 1,0 0-1,0 1 1,0-1-1,0 0 0,0 0 1,1 0-1,-1 0 1,0 0-1,1 0 1,-1 0-1,1 0 0,-1-1 1,1 1-1,-1 0 1,1-1-1,-1 0 0,1 1 1,1-1-4,7 2-38,0-1-1,0 0 1,0-1 0,0 0 0,2-1 38,5 1-121,-6 0-70,1 1-1,-1-2 1,0 0 0,0 0 0,0-1 0,0 0-1,0-1 1,0 0 0,0-1 0,-1 0 0,1-1 0,3-3 191,-1 0-238,-1 0 1,0-1 0,-1-1-1,0 0 1,-1 0 0,0-1 0,0-1-1,-1 1 1,0-2 0,-1 1-1,-1-1 1,0 0 0,-1-1 0,0 1-1,-1-1 1,3-13 237,-6 23 250,-3 15 187,-4 32 623,1-11-422,2-11-335,1 1 0,0-1 0,2 0-1,3 20-302,-3-36 22,1-1-1,-1 0 0,1 0 0,0 0 0,1 0 0,-1-1 1,1 1-1,0-1 0,0 1 0,0-1 0,0 0 0,0 0 1,1 0-1,-1-1 0,1 1 0,0-1 0,0 0 0,0 0 1,1 1-22,3 1 11,1-1 0,0 1 1,-1-1-1,1-1 1,0 0-1,0 0 1,0 0-1,9-1-11,-8-1 52,-6 0-110,0 1 0,0-1 0,-1-1 1,1 1-1,0 0 0,-1-1 0,1 0 0,-1 0 1,2 0 57,-3 0-33,-1 0 0,1-1 0,-1 1 1,0 0-1,1-1 0,-1 1 0,0-1 1,0 1-1,0-1 0,0 1 0,0-1 1,0 0-1,-1 1 0,1-1 1,-1 0-1,1 0 0,-1 0 0,1 0 1,-1 1-1,0-1 33,5-33-631,-1-1 0,-2 1-1,-2-22 632,0 50-56,0-2-5,-1-1 1,0 1 0,-1 0 0,1-1 0,-2 1 0,1 0-1,-1 0 1,-1 1 0,0-1 0,0 1 0,0 0 0,-1 0-1,-2-2 61,-5-6-25,-2 0 0,0 0 0,-1 2 0,0-1 0,-7-3 25,-10-6-10,24 19 50,-1-1 0,1-1-1,0 1 1,0-1 0,0-1-1,1 1 1,1-1 0,-1-1 0,1 1-1,-2-5-39,8 13 29,0-1 0,-1 0 0,1 0-1,0 0 1,0 0 0,0 0 0,0 1-1,0-1 1,0 0 0,0 0 0,0 0-1,0 0 1,0 0 0,0 0 0,0 1-1,1-1 1,-1 0 0,0 0 0,1 0-1,-1 1 1,0-1 0,1 0 0,-1 0-1,1 1 1,-1-1 0,1 0 0,0 1-1,-1-1 1,1 0 0,0 1 0,-1-1-1,1 1 1,0 0 0,0-1 0,-1 1-1,1-1 1,0 1 0,0 0-29,6-3 116,0 0 1,0 1 0,-1 0-1,7 0-115,-2-1 67,27-6-62,0 1-1,1 2 1,0 2 0,0 2 0,24 1-6,58 1 128,-119 0-115,-2 0 3,0 0-53,0 0-22,0 0 1,0 0 4,0 2 100,0-1-1,0 1 0,0-1 0,0 1 0,1-1 0,-1 0 0,1 1 1,-1-1-1,1 1 0,-1-1 0,1 0 0,0 0 0,0 1 1,-1-1-1,1 0 0,0 0 0,0 0 0,0 0 0,1 0 1,-1 0-1,0 0 0,0 0 0,0-1-45,2 2 0,-1 0-1,0 0 1,0 0-1,1 0 1,-2 0-1,1 1 1,0-1 0,1 2 0,4 9 57,14 26 25,6 17-82,-21-44 1,-2 0 0,0 0 0,0 1 0,-1-1 0,0 1 0,-2 0 0,1 1-1,-2 93 360,0-101-332,-1 0 0,0-1 0,0 1 0,-1-1 0,1 0 0,-1 1 0,0-1 0,-1 0 0,1 0 0,-1 0 0,0-1 0,-1 1 0,1-1 0,-1 1 0,0-1 0,0 0 0,0 0 0,0-1 0,-1 1-28,-10 7-204,-1 0 0,0-1 0,0 0 0,-1-2 0,-2 1 204,13-7-2910,6-2-2792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2.1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142 0 14759,'0'0'1168,"0"0"980,0 0 747,-5 32-969,1-6-1583,-8 40 783,-2-1 1,-8 19-1127,-1 1 587,3 0 1,5 1-1,3 1 1,4 1-1,3 53-587,4-123 95,2 22 40,-1-38-138,0-1 0,1 1 0,-1-1-1,1 1 1,-1 0 0,1-1 0,0 1-1,0-1 1,0 1 0,-1-1 0,1 0-1,1 1 1,-1-1 0,0 0 0,0 1-1,0-1 1,1 0 0,-1 0 0,0 0-1,2 0 4,3 2-122,0-1 0,0-1 0,0 1-1,0-1 1,0 0 0,0 0-1,1 0 1,2-1 122,56-2-2513,-34 1 383,-11 0-1816,-9-1-1603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2.7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321 1 7956,'0'0'3148,"0"0"-1756,0 0 913,0 0-42,0 0-686,-9 29-364,-32 95-255,32-100-580,-2 0 0,0-1 0,-2 0 0,0-1 0,-17 20-378,6-8 386,7-9-113,-1-1-1,-2 0-272,14-17 36,-1 0-1,0 0 0,0-1 0,0 0 0,-1-1 1,0 1-1,0-2 0,-5 3-35,13-7-36,-1 1 0,0-1 0,0 1 0,0-1 0,1 0 0,-1 0 0,0 1 0,0-1 0,0 0 0,1 0 0,-1 0 1,0 0-1,0 0 0,0 0 0,0 0 0,1 0 0,-1 0 0,0 0 0,0-1 0,0 1 0,0 0 0,1-1 0,-1 1 0,0 0 0,0-1 0,1 1 0,-1-1 0,0 1 0,1-1 0,-1 1 0,1-1 1,-1 0-1,0 1 0,1-1 0,-1 0 0,1 1 0,0-1 0,-1 0 0,1 0 0,0 1 0,-1-1 0,1 0 0,0 0 0,0 0 0,-1 0 36,0-5-499,0 0 0,0 0 0,1-1 1,-1 1-1,2-4 499,-1 6-210,0-137-3616,-1 135 3728,2 0 1,-1 0-1,0 0 0,1 1 0,0-1 1,1 0-1,-1 0 0,1 0 0,1 1 1,-1-1-1,1 1 0,-1-1 0,1 1 1,1 0-1,-1 0 0,1 1 0,0-1 1,0 1-1,0 0 0,1 0 0,0 0 1,-1 0-1,1 1 0,0 0 0,3-1 98,-5 3 78,-1 0 0,1 0-1,0 0 1,0 0-1,0 1 1,0 0 0,0-1-1,0 1 1,0 0-1,0 1 1,1-1-78,7 0 451,-10 1-332,0-1 0,0 1 0,0-1-1,0 1 1,0 0 0,0-1 0,1 1 0,-2 0 0,1 0 0,0 0-1,0 0 1,0 0 0,0 0 0,0 0 0,-1 0 0,1 0 0,-1 0-1,1 0 1,0 1 0,-1-1 0,0 0 0,1 0 0,-1 0 0,0 1-1,0 0-118,2 3 463,19 57 3223,-4 2-3686,-7-25 229,2-1 1,1-1 0,1 0-1,12 18-229,-23-49-83,1 0-1,1 0 1,-1 0 0,1-1-1,0 0 1,6 5 83,17 10-4707,-25-18 614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5.9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181 1 8356,'0'0'3460,"0"0"-1624,0 0 100,0 0-340,0 0-798,0 0-41,-2 17 996,0 29-498,2 0 1,4 22-1256,6 124 2916,-9 45-2916,-2-130 232,2-56-206,-3-1 1,-2 0 0,-2 0-1,-2 0 1,-3-1 0,-1 0-1,-11 21-26,23-67-1,-14 32-1226,-16 31 1227,27-59-285,-2 1 0,1-1 0,-1 0 0,0 0 0,0-1-1,-1 1 1,0-1 0,0-1 0,0 1 0,-1-1 0,0 0 285,6-4-356,0 0 1,0-1-1,0 1 1,0-1 0,-1 0-1,1 1 1,0-1-1,0 0 1,0 1-1,-1-1 1,1 0-1,0 0 1,-1 0 355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6.4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 1 12774,'0'0'4914,"0"0"-4017,0 0 1360,0 0-769,0 0-687,0 0 415,-39 168-15,10-109-257,0-4-592,4-10-128,10-9-160,8-10-32,7-10-32,0-9-128,0-7-992,0 0-2290,0 0-1408,0 0-3458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6.7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41 15591,'0'0'2793,"0"0"-1699,0 0 320,0 0-667,9-5-616,1 0-136,1-1-31,0 0 1,-1 0-1,6-6 36,-92 87 1667,70-70-1657,1 1 0,-1 1-1,1-1 1,1 1-1,-2 2-9,4-6-1792,2-3-3574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2.9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53 13334,'0'0'3146,"0"0"-158,0 0-526,0 0-1152,0 0-587,0 0-713,0 0 1,-1 0-1,1 0 0,0 0 1,0 0-1,0 0 1,0-1-1,-1 1 0,1 0 1,0 0-1,0 0 0,0 0 1,0 0-1,0 0 1,-1 0-1,1-1 0,0 1 1,0 0-1,0 0 0,0 0 1,0 0-1,0 0 1,0-1-1,0 1 0,0 0 1,0 0-1,-1 0 0,1 0 1,0-1-1,0 1 0,0 0 1,0 0-1,0 0 1,0-1-1,0 1 0,0 0 1,0 0-1,0 0 0,1 0 1,-1-1-1,0 1 1,0 0-1,0 0 0,0 0 1,0 0-1,0-1 0,0 1 1,0 0-1,0 0 1,1 0-1,-1 0 0,0 0 1,0-1-1,0 1 0,0 0 1,0 0-1,1 0 0,-1 0 1,0 0-1,0 0 1,0 0-1,0 0-10,8-2 66,0 2 0,-1-1 0,1 1 0,-1 0 0,7 1-66,9-1 241,36 0-65,164-4 903,-179 1-1870,-1-3 0,0-1 1,-1-2-1,6-3 791,-43 11-778,-3 1-6913,-2 0 5022,-3 0-9462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3.2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 5475,'0'0'9012,"0"0"-6755,0 0-32,0 0-224,0 0-1537,0 0-32,40 10 849,7-10-401,0 0-480,0 0-240,3-4-80,4-2 48,-3-4-128,-1 4-48,-3 2-896,-11 1-1825,-32 3-2514,-4 0-8867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6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94 12406,'0'0'1969,"0"0"197,0 0-307,0 0-693,0 0-563,0 0-355,13 7 46,-9-5-243,3 1 42,-1 0-1,1 1 1,-1 0 0,1 1-1,-1-1 1,-1 1 0,1 0-1,-1 0 1,1 1-1,-1 0 1,-1 0 0,1 0-1,-1 0 1,-1 1-1,2 1-92,4 17 332,0-1 0,-2 1 0,-1 1 0,0-1 0,-2 3-332,11 133 804,-5-37-354,-3-66-254,12 44-196,-14-81 0,1-1 1,1 1 0,1-1-1,1-1 1,0 0 0,7 8-1,-16-26 2,0-1 1,0 1-1,0-1 0,1 0 1,-1 1-1,0-1 1,1 0-1,-1 1 0,0-1 1,1 0-1,-1 1 1,0-1-1,1 0 0,-1 1 1,0-1-1,1 0 1,-1 0-1,1 0 0,-1 1 1,1-1-1,-1 0 1,1 0-1,-1 0 0,0 0 1,1 0-1,-1 0 0,1 0 1,-1 0-1,1 0 1,-1 0-1,1 0 0,-1 0 1,1 0-1,-1 0 1,1-1-1,-1 1 0,0 0 1,1 0-1,-1 0 1,1-1-3,13-15 85,3-11-95,-2 0 0,-1-2 0,-1 0 0,6-22 10,34-130 0,-30 99 6,-6 19-22,45-140 37,-49 166-340,2 0-1,2 1 1,1 1-1,8-9 320,-20 34-202,-5 8 106,1-1 1,-1 0-1,1 1 1,0-1-1,0 1 0,0 0 1,0-1-1,1 1 0,-1 0 1,0 1-1,3-2 96,-5 3-40,0 0 0,0 0 0,0 0 1,1 0-1,-1 0 0,0 0 0,0 0 0,1 0 0,-1 0 0,0 0 0,0 0 0,0 0 1,1 0-1,-1 0 0,0 0 0,0 0 0,0 0 0,1 0 0,-1 0 0,0 1 1,0-1-1,0 0 0,1 0 0,-1 0 0,0 0 0,0 1 0,0-1 0,0 0 0,0 0 1,0 0-1,1 0 0,-1 1 0,0-1 0,0 0 0,0 0 0,0 1 0,0-1 0,0 0 1,0 0-1,0 0 0,0 1 0,0-1 0,0 0 0,0 0 40,2 14-471,-1-12 232,2 24-1052,3 15-1189,-5-10-2975,-1-9-5147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6.8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58 8740,'0'0'4079,"0"0"-1750,0 0-149,0 0-553,0 0-503,-3 23-476,-11 74-72,9-64-112,2 1 1,1-1-1,1 1 0,4 28-464,-3-60 8,0-1 0,0 1 0,1 0-1,-1-1 1,0 1 0,1-1 0,-1 1 0,1-1 0,0 1 0,-1-1 0,1 0-1,0 1 1,0-1 0,0 0 0,0 1 0,0-1 0,0 0 0,0 0 0,1 0-1,-1 0 1,0 0 0,0 0 0,1 0 0,-1-1 0,1 1 0,-1 0 0,1-1-1,-1 1 1,1-1 0,0 0-8,5 2 7,1-1 0,0 0 0,0-1 0,-1 0-1,8-1-6,3 1 5,0 0 22,0-1 0,1 0 0,-1-1 0,3-1-27,-14 1-18,-1 0 0,1 0-1,-1-1 1,1 0 0,-1 0 0,0 0 0,0-1 0,0 0 0,-1 0 0,1 0-1,-1-1 1,2-2 18,0 0-57,-1-1-1,1 0 0,-2 0 1,1-1-1,-1 0 0,0 0 0,-1 0 1,0 0-1,-1-1 0,0 1 1,0-1-1,1-9 58,0-12-353,-1-1 0,-2 0 0,-1-11 353,0 34-135,1 3-101,-1-1 0,0 1 0,-1 0 0,0-1 0,0 1 0,0 0 0,0 0 0,-1-1 236,1 5-75,0 1 1,-1-1-1,1 0 0,0 0 1,-1 1-1,1-1 1,-1 1-1,1-1 0,-1 1 1,0 0-1,1-1 0,-1 1 1,0 0-1,0 0 1,0 0-1,0 1 0,0-1 1,0 0-1,0 1 1,0-1-1,0 1 0,0 0 1,-1-1-1,0 1 75,-5-1-43,1 0 0,-1 0 1,0 1-1,1 0 0,-1 0 0,1 1 0,-1 0 0,1 0 1,-1 1-1,1 0 0,-1 0 0,1 1 0,0-1 0,0 2 1,0-1-1,1 1 0,-1 0 0,0 1 43,-3 2-194,1 1-1,0-1 1,0 2-1,0-1 1,1 1-1,1 0 1,0 1-1,0 0 1,-4 8 194,10-15-4442,1-3-4914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8.8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358 0 6003,'0'0'5749,"0"0"-3004,0 0-514,0 0 60,0 0-407,-22 22-788,-70 72-202,69-69 53,2 1 0,-18 28-947,9-13 571,6-8-436,-2-2 1,-1-1-1,-11 8-135,25-27-837,11-10-9217,2-1 10033,0 0-8316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9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12406,'0'0'1809,"0"0"400,0 0-209,0 0-1263,0 0-273,0 0 560,54 52 465,-29-10-865,-3-3-431,3 3-1,1-3-32,-5-3-144,1-1-16,-4-9 304,-4 0-304,1-6-1505,-12-20-1888,-3 0-2594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0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413 0 9893,'0'0'2233,"0"0"-481,0 0-122,-35 3 14,-27 2 101,-23 7-1745,79-11 153,0 0 1,0 1-1,0-1 0,0 2 1,1-1-1,-1 0 1,1 1-1,-1 0 0,1 0 1,0 1-1,-4 3-153,8-6 25,1-1-8,-25 20 919,0 1 1,2 1-1,0 1-936,17-16 126,0 0-1,0 1 0,1-1 1,0 1-1,0 0 0,1 1 1,0-1-1,0 1 0,1 0 1,0 0-1,0 0 0,0 8-125,0 11 351,1-1 1,1 16-352,2-33 39,-1 0 0,2-1 0,-1 1 0,1-1 0,0 0 0,1 1 0,0-1 0,1 0 0,1 2-39,7 10 34,2 0 0,0 0-1,2-2 1,0 0 0,11 10-34,28 23 72,13 6-72,-31-28 28,-2 1 1,0 2-1,-3 1 1,19 26-29,-43-50 15,-1 0 1,0 0-1,-1 1 0,0 0 0,-1 1 1,0-1-1,-1 1 0,0 0 0,0 0 1,-2 0-1,1 0 0,-2 1 0,0-1 1,0 3-17,0 8 139,-1-10-7,0 0-1,0-1 1,-2 8-131,1-17 15,0 1 0,0-1 0,0 1 0,0-1 0,0 1 0,-1-1 0,1 1 0,-1-1 0,0 0 0,0 0 0,0 0 0,-1 0 0,1-1-1,-1 1-13,-4 3-20,0 0 0,-1 0 1,0-1-1,0 0 1,0 0-1,-1-1 1,0 0-1,1-1 1,-1 0-1,-1 0 1,1-1-1,0 0 1,-1-1-1,1 0 1,-1 0-1,1-1 1,-5-1 18,13 1-24,0 0 0,0 0 0,0 0 0,0 0 0,0-1 0,0 1 0,0 0 0,0-1 0,0 1-1,1-1 1,-1 1 0,0-1 0,0 1 0,0-1 0,1 0 0,-1 1 0,0-1 0,1 0 0,-1 0 0,1 1 0,-1-1 0,1 0 0,-1 0 0,1 0 0,-1 0 0,1 0 0,0 0 0,-1 1 0,1-1 0,0 0 0,0 0 0,0 0 0,0-1 24,-1-40-956,1 28 544,0 1 99,-1 6 181,1 0 0,0 0 0,0 1 1,1-1-1,-1 0 0,2 1 0,-1-1 1,1 0-1,0 1 0,0-1 1,0 1-1,1 0 0,0 0 0,1 0 1,-1 0 131,33-38-690,1 1-1,2 2 1,18-12 690,38-41-237,-86 84 264,3-1-7,-1 0 0,-1-1 0,0 0 0,-1 0-1,0-1 1,-1 0 0,0-1 0,-1 0-1,0-3-19,-6 11 180,0 0 0,0 0-1,-1-1 1,1 1-1,-2 0 1,0-6-180,0-7 1620,1 18-1073,0 1 26,0 0-178,0 0-280,1 2-102,-1-1 1,1 0-1,-1 1 1,0-1 0,0 1-1,0-1 1,0 0-1,0 1 1,0-1 0,0 1-1,0-1 1,-1 1-14,0 7 10,9 339 1340,-9-322-1331,0-14-5,1-1 0,0 1 0,1-1 0,0 2-14,7-3 86,-8-10-79,1 0 1,-1 0-1,0 1 1,1-1 0,-1 0-1,0 0 1,1 0-1,-1 0 1,0 1-1,1-1 1,-1 0 0,0 0-1,1 0 1,-1 0-1,0 0 1,1 0-1,-1 0 1,0 0 0,1 0-1,-1 0 1,1 0-1,-1 0 1,0 0-1,1 0 1,-1-1 0,0 1-1,1 0 1,-1 0-1,0 0 1,1 0 0,-1-1-1,0 1 1,0 0-1,1 0 1,-1 0-1,0-1 1,0 1 0,1 0-1,-1-1 1,0 1-1,0 0 1,0 0-1,1-1 1,-1 1 0,0-1-8,15-27-1,2-3-283,19-28 284,-29 50-59,0 0 0,0 1 0,0 0 0,1 0-1,0 1 1,1 0 0,0 0 0,4-2 59,-10 7-56,1 0 0,0 1 0,0-1 0,0 1 1,0 0-1,0 0 0,0 0 0,0 0 0,1 1 56,-4 0-5,1-1-1,-1 1 1,0 0-1,0 0 1,1 0-1,-1 0 1,0 1-1,1-1 1,-1 0-1,0 0 1,0 1-1,1-1 1,-1 1-1,0-1 1,0 1-1,0-1 1,0 1-1,0 0 1,0 0-1,0-1 1,0 1 0,0 0-1,0 0 1,0 0-1,0 0 1,0 0-1,-1 0 1,1 0 5,1 4 1,0 0 0,0-1 0,1 1 1,0-1-1,-1 0 0,1 0 0,4 3-1,-7-6-18,1 0-1,0 0 0,1 0 0,-1 0 0,0 0 1,0 0-1,0-1 0,0 1 0,1 0 0,-1-1 1,0 1-1,1-1 0,-1 0 0,0 1 1,1-1-1,-1 0 0,0 0 0,1 0 0,-1 0 1,1 0-1,-1 0 0,0 0 0,1 0 1,-1-1-1,0 1 0,1 0 0,-1-1 0,0 0 1,1 1-1,-1-1 0,0 1 0,0-1 19,2-1-12,-1 0-1,0 0 0,0 0 1,0-1-1,0 1 0,-1 0 1,1-1-1,-1 1 0,1-1 1,-1 1-1,0-1 0,0 0 1,0 1-1,0-2 13,0 0 2,0 1 0,1-1 0,-1 1 0,1 0 0,0 0-1,0-1 1,0 1 0,0 0 0,3-2-2,-3 4-102,-1 9-329,-1 220 2261,0-227-2377,-18-1-9586,7 0 2917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0.8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0 18216,'0'0'1249,"0"0"352,0 0-145,0 0-1312,0 0-144,0 0-480,0 0-3378,-4 7-7459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1.4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316 1 2897,'0'0'8047,"0"0"-5507,0 0-822,0 0 16,0 0-566,0 0-298,-17 22 864,11-14-1541,-19 23 450,1 2 0,3 0-1,0 1 1,-9 25-643,-17 42 1633,5 2 0,-15 63-1633,49-132 86,2 0 1,1 1 0,1-1 0,2 1 0,1-1 0,2 1 0,3 5-87,-4-34-17,1 1 0,0-1 1,1 0-1,0 0 0,0 0 1,0 0-1,1 0 0,0 0 1,0-1-1,0 1 0,1-1 1,-1 0-1,1 0 0,0 0 0,1-1 1,-1 1-1,1-1 0,0 0 1,0-1-1,1 1 0,-1-1 1,1 0-1,-1 0 0,2 0 17,5 2-460,0-1 1,0 0-1,1 0 0,-1-1 0,4 0 460,4 0-3109,1-1-1,17-1 3110,-23-1-5205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3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538 0 13558,'0'0'1518,"0"0"1011,0 0-400,0 0-832,0 0-470,0 1-453,-5 10 18,-123 210 4260,-79 94-4652,130-200 222,76-114-227,1 0 1,-1 0-1,1 0 0,-1-1 1,1 1-1,-1 0 0,0 0 1,1-1-1,-1 1 0,0 0 1,0-1-1,1 1 1,-1-1-1,0 1 0,0-1 1,0 1-1,0-1 0,0 1 1,0-1-1,0 0 0,0 0 1,0 0-1,0 1 0,0-1 1,0 0-1,0 0 1,0 0-1,0 0 0,0-1 1,0 1-1,0 0 0,0 0 1,0-1-1,1 1 0,-1 0 1,0-1-1,0 1 0,0-1 1,0 1-1,0-1 1,0 0 4,-4-3-102,0 0-1,1-1 1,0 1 0,0-1 0,0 0 0,0-1 102,0 0-147,-2-2-32,0 0 0,1-1 0,0 0 0,1 0 0,0 0 0,1 0 0,-1-1 0,2 1 0,-1-1 0,1-1 179,-1-17-916,1 1 0,1-1 0,1 0 916,0 20-253,0 1 1,1-1-1,0 1 1,1-1-1,-1 1 1,1 0-1,1-1 0,0 1 1,2-5 252,-4 9-59,1 0-1,0 1 1,-1-1 0,1 1 0,0-1-1,0 1 1,0-1 0,0 1 0,1 0-1,-1 0 1,1 0 0,-1 0 0,1 1-1,0-1 1,-1 1 0,1 0 0,0-1-1,0 1 1,0 0 0,0 1 0,0-1 0,0 0-1,1 1 1,2 0 59,16 0-32,-13-1 90,0 0 0,0 1 0,1 1 0,-1-1 0,0 2 0,0-1 0,0 1 0,0 1 0,0-1 0,0 1 0,6 4-58,1 2 195,0 1 0,-1 0 1,-1 1-1,0 0 0,0 1 1,-1 1-1,0 0 0,-1 1 1,-1 0-1,0 1 0,-1 0 1,-1 1-1,0 0 0,4 12-195,19 57-699,-31-77-777,-1-6-3093,0-2-1618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3.6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 1 11253,'0'0'1681,"0"0"48,14 172 1248,8-69-512,0 11-1072,-4 3-49,-4-4-207,-10-9-305,-4-10-335,0-9-177,0-14-160,-18-3-80,-29-19-64,-18-4-16,-18-9-544,40-36-2258,-1 0-2720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5.9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67 12806,'0'0'1830,"0"0"278,0 0-793,0 0-667,0 0 299,0 0 382,10 21-75,-5-8-1084,5 11 76,-1 0-1,-1 1 1,0 0-1,-2 0 1,0 12-246,9 63 920,4-1 0,21 61-920,-28-119 27,3-1 0,1 0-1,2-2 1,1 0 0,2-1 0,2-1-1,16 19-26,-38-54 8,0 0-1,0 0 0,-1 0 1,1 0-1,0 0 0,0 0 0,1-1 1,-1 1-1,0 0 0,0-1 1,0 1-1,0-1 0,0 1 0,1-1 1,-1 1-1,0-1 0,0 0 1,1 0-1,-1 0 0,0 0 1,1 0-1,-1 0 0,0 0 0,0 0 1,1 0-1,-1 0 0,0-1 1,0 1-1,2-1-7,0-1 13,1 1 0,-1-1 1,1 0-1,-1-1 0,0 1 0,0 0 1,0-1-1,0 0 0,2-2-13,11-15 21,-1-1 0,0 0 0,-2-1 1,-1 0-1,-1-1 0,0 0 0,1-10-21,16-50 46,6-44-46,-28 105 1,12-50-27,14-56-190,6 1-1,24-50 217,-57 169-409,-1 8-1913,-2 15-2166,-2 7-560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6.6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48 8548,'0'0'4434,"0"0"-1764,0 0-138,0 0-243,0 0-696,-3 26-451,-7 86-200,4-52 592,3 48-1534,3-107 2,1-1 0,-1 1 0,0 0 0,1-1 0,-1 1 0,1-1 0,-1 1 0,1-1 0,0 1 0,-1-1 0,1 1 1,-1-1-1,1 1 0,0-1 0,-1 0 0,1 1 0,0-1 0,-1 0 0,1 0 0,0 0 0,0 1 0,-1-1 0,1 0 0,0 0 0,0 0 0,-1 0 0,1 0 1,0 0-1,0 0 0,-1-1-2,33 1 18,-26-1-8,2 0 6,0 0 0,-1-1-1,1 0 1,0 0-1,-1-1 1,0 0 0,0-1-1,0 1 1,0-2-1,-1 1 1,1-1-16,5-4-15,0-1 0,-1 0 0,0-1 0,0 0 0,7-11 15,-13 15-5,0-2 1,-1 1-1,1-1 1,-2 1-1,1-1 1,-2-1-1,1 1 1,-1 0-1,0-1 1,0-3 4,0-9-28,0-1 0,-1 0 0,-1-18 28,-2 39-11,1 0 0,0 0 0,0 1-1,0-1 1,-1 0 0,1 1 0,-1-1-1,1 1 1,-1-1 0,0 0-1,0 1 1,1-1 0,-1 1 0,0 0-1,0-1 1,-1 1 0,1 0-1,0 0 1,0-1 0,-1 1 0,1 0-1,0 0 1,-1 0 0,1 1 0,-1-1-1,1 0 1,-1 0 0,0 1-1,1-1 1,-1 1 0,0 0 0,1-1-1,-2 1 12,-8-1-26,0 0 0,0 0 0,0 1 0,0 0 0,-1 1 26,-4 0-79,8 0 101,-1 0 0,1 0 0,0 1 0,0 0 0,0 0 0,0 1-1,0 0 1,1 1 0,-1-1 0,1 1 0,0 1 0,-1 0-22,3-1-168,0 0-1,1 0 0,-1 0 1,1 0-1,0 1 1,0 0-1,1 0 0,-1 0 169,2-1-633,0 0-1,0 0 1,1 0-1,-1 0 1,1 0-1,0 0 1,0 0-1,0 1 1,0-1-1,1 0 0,0 3 634,0-6-7069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7.0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 6787,'0'0'7841,"0"0"-3756,0 0-1028,0 0-907,0 0-725,1-5-518,1 0-686,2-14 796,-4 19-425,5 0-21,12 0-507,32 1 123,0-3-1,0-2 1,34-7-187,-54 5 67,1 2 0,17-1-67,-1 7-6040,-46-1 499,0 4 3413,0-5 1049,0 7-5844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7.3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1 12310,'0'0'2433,"0"0"568,0 0-320,0 0-832,0 0-211,-5 1-253,4-1-1051,-12 3-113,10-1 489,7-2 1394,35 0-2188,181 0 1044,-74 0-5464,-144 0 854,-2 0-2483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0.4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8 607 8676,'0'0'3065,"0"0"-832,0 0 171,0 0-771,0 0-374,0 0-10,-1-4-334,-4-11-232,4 11-139,1 4-125,0 10 243,-1-1-429,2 0 1,-1-1-1,1 1 1,1 0-1,-1-1 1,1 1 0,1-1-1,0 0 1,3 6-234,17 35 663,18 34 172,-3 2 1,14 55-836,-22-53 215,4-1 1,4-1-1,15 19-215,-52-103 0,20 39 18,-1 1-1,-2 0 0,-2 1 0,-2 1-17,-12-21 0,-3-19-1,1-1 0,0 1 0,0 0 0,1 0 0,-1-1 1,0 1-1,1-1 0,0 1 0,-1 0 0,1-1 0,0 1 1,1 1 0,-1-4 9,-1 0 1,1 0-1,-1 0 1,1-1-1,-1 1 1,0 0-1,1 0 1,-1-1-1,0 1 1,1 0-1,-1-1 1,0 1 0,1 0-1,-1-1 1,0 1-1,0-1 1,0 1-1,1 0 1,-1-1-1,0 1 1,0-1-1,0 1 1,0-1-1,0 1 1,0-1-1,1 1 1,-1 0 0,0-1-1,-1 1 1,1-1-1,0 1 1,0-1-1,0 1 1,0-1-10,3-24 441,-2 21-411,8-56-125,18-56 95,-14 64-60,-2-2 1,4-47 59,-10-195-147,-6 188 49,-1 33-182,-3 0 1,-4 1-1,-3 0 0,-3 1 1,-7-13 279,14 63-5,6 19 4,0 0 1,1 1 0,0-1-1,0 0 1,0 0-1,0 0 1,1 0 0,-1-2 0,5 4 58,67-3 28,-1 3-1,26 4-85,2-1 14,112-2 348,228 3-207,-282 5-157,79 1-47,420-8-63,-595-2 97,9-4 15,-8 1 39,10 2-39,-52 2 4,-1-1 0,1-1-1,15-4-3,36-6 3,-19 7 61,19-7-64,-34 6 29,0 1 0,1 2 1,15 1-30,46-1-38,30-7 38,28-2 35,-41 0-20,-69 6 20,0 3 0,10 1-35,713 3-250,-741-2 222,-1-1 1,1-1-1,17-5 28,24-5-5,80-5 2,-81 11 20,1 3-1,26 4-16,76-5 34,-89-1 5,88-10 10,-118 11-26,-26 4-20,0-2 0,21-6-3,-20 4 14,0 2 1,26-2-15,-22 3-10,26-6 10,24-3 16,-62 10-12,-1 0 0,0-1 0,0-1 0,0 0 0,0-2 0,4-1-4,-19 5 2,1 1 1,-1 1 0,1-1-1,-1 0 1,1 1-1,0 0 1,-1 0 0,3 0-3,-2 0 4,-1 0 0,0 0 0,0 0 0,1-1 0,-1 1 0,0-1 0,0 0 0,2 0-4,-4 0 5,2-1 6,-3 1-3,0 1-19,0 0 62,0 5 67,0 7 8,-1 1 1,-1-1-1,0 0 1,-1 0-1,0 0 1,-1 0-1,-1 1-126,-11 27 1029,-12 17-1029,12-25 435,1 1 1,-5 19-436,19-50-8,0 0 0,-1 0 0,1 1 0,-1-1 0,1 0 0,-1 0 0,0 0 0,0-1 0,0 1 0,0 0 0,0-1 0,0 1-1,0-1 1,0 0 0,-1 1 0,-1-1 8,-42 17-966,31-14 105,-18 8-3247,2-7-3984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1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1 105 928,'0'0'10109,"0"0"-5960,0 0-1698,0 0-418,0 0-557,0 0-297,0-11-312,0-32-339,0 32-141,0 11-48,0 2-83,2 34 392,2 0 0,1-1 0,2 1-1,9 23-647,-2 0 290,9 43 119,5 0 0,5-1 1,15 27-410,-43-117-5,-4-7 5,0 0 0,1 0 0,0-1-1,0 1 1,0 0 0,0-1 0,0 1 0,1-1 0,0 1 0,-1-1 0,3 1 0,-4-3 11,0-1-1,0 0 1,0 1 0,0-1-1,0 0 1,-1 1-1,1-1 1,0 0-1,0 0 1,0 0 0,0 0-1,0 0 1,0 0-1,0 0 1,0-1-1,0 1 1,0 0 0,0 0-1,0-1 1,0 1-1,0-1 1,0 1 0,-1-1-1,1 1 1,0-1-1,0 1 1,-1-1-1,1 0 1,0 0-11,5-6 49,0-2 0,-1 1 1,0-1-1,-1 1 0,1-1 0,-1-2-49,4-8 17,22-55-7,-3-2 0,-4 0 0,4-33-10,-9 35-38,54-199-95,-71 270 70,-1 2 28,0 0-1,0 0 1,0 0 0,1 0-1,-1 0 1,0 0-1,0 0 1,1 0-1,-1 0 1,1 0 0,-1 0-1,1 0 1,0 0-1,-1 0 1,1 0-1,0 0 1,-1 0 0,1 0-1,0 1 1,0-1 35,0 5-1003,2 9-724,0-1 0,1 0 0,1 1 0,0-1 1727,-1-2-2163,4 5-3133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2.0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98 132 10053,'0'0'4663,"0"0"-1574,0 0-866,0 0-1076,0 0-235,0 9 86,4 113 1283,-4-119-2271,0-1-1,1 0 1,-1 0 0,1 0-1,0 0 1,0 0-1,0 0 1,0 0-1,0 0 1,0 0-1,0 0 1,0 0 0,1-1-1,-1 1 1,1-1-1,-1 1 1,1-1-1,0 1 1,0-1-1,-1 0 1,1 0 0,0 0-1,0 0 1,0 0-1,0 0 1,0-1-1,0 1 1,1 0-1,-1-1-9,10 2 56,-1 0-1,1-1 1,-1 0-1,1-1 1,1-1-56,-1 1 67,-8 0-50,0 0 0,-1 0 0,1-1 0,0 0 0,-1 1 0,1-2 0,0 1-1,-1 0 1,0 0 0,1-1 0,-1 0 0,0 0 0,0 0 0,0 0 0,2-2-17,0 0 7,-1-1 0,0 0-1,0 0 1,0 0 0,0 0 0,-1 0 0,0-1-1,0 0 1,0 0-7,2-8-25,0 0 0,-1 0 0,-1 0 0,0-1 0,0 1 0,-2-1 0,0 0 0,-1 0 25,1-3-129,-1 7-95,0-1 0,0 0 0,-2-9 224,1 19-40,0 0-1,1 1 1,-1-1-1,0 0 0,1 1 1,-1-1-1,0 1 1,0-1-1,0 1 1,-1-1-1,1 1 0,0 0 1,0 0-1,-1-1 1,1 1-1,-1 0 1,1 0-1,-1 0 0,1 1 1,-1-1-1,0 0 1,1 1-1,-1-1 0,0 0 1,0 1-1,1 0 1,-2 0 40,-7-2-48,0 1 0,-1 0-1,1 1 1,-6 1 48,1-1-72,-2 0 43,0 1 0,0 1 0,0 1-1,0 0 1,-16 6 29,25-7-42,-1 1 0,1 0-1,0 1 1,0 0 0,1 1-1,-1-1 1,1 1-1,0 1 1,0-1 0,0 1-1,1 1 1,-4 3 42,8-7-382,0 1 1,0-1-1,0 0 1,0 1-1,1 0 1,-1-1-1,1 1 1,0 0-1,0 0 1,0 0-1,1 0 1,-1-1-1,1 4 382,0-4-4850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3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1 159 8708,'0'0'1473,"0"0"426,0 0-925,0 0-243,0 0 80,6 9 299,-3-6-979,0 1 58,0 0 1,0 0 0,0 1 0,0-1 0,-1 1-1,1 0 1,-1-1 0,-1 1 0,1 0 0,0 0-1,-1 0 1,0 0 0,-1 1 0,1 4-190,0 24 1019,0-13-632,-1 0 0,-1 0 0,0 0 1,-2 0-1,0 0 0,-2 0 1,-2 7-388,2-17 76,4-9-49,0 1 0,0 0 0,0 0 0,0-1 0,1 1 0,-1 0 0,1 0 0,0 0 0,0 0 0,0 0 0,0 0 0,0 0-27,0-1 82,0-2-23,0 0 13,0 0 70,1-9 303,1 3-430,-1 0-1,1 0 1,1 0-1,-1 0 1,1 0 0,0 1-1,0-1 1,1 1-1,0 0 1,3-4-15,12-18-5,45-77 2,-11 16-1282,40-47 1285,-88 128-75,0-1-1,1 1 1,0 1-1,0-1 1,1 1 0,0 0-1,0 0 1,0 1 0,1 0-1,0 1 1,0-1-1,1 1 76,-9 4 2,1 0 0,-1 0 0,0 0 0,0 0-1,0 0 1,1 0 0,-1 0 0,0 0-1,0 0 1,1 0 0,-1 1 0,0-1 0,0 0-1,0 0 1,1 0 0,-1 0 0,0 0 0,0 1-1,0-1 1,0 0 0,0 0 0,1 0-1,-1 0 1,0 1 0,0-1 0,0 0 0,0 0-1,0 1 1,0-1 0,0 0 0,0 0 0,0 0-1,0 1 1,0-1 0,0 0 0,0 0-1,0 1 1,0-1 0,0 0 0,0 0 0,0 1-1,0-1 1,0 0 0,0 0 0,0 0-1,0 1 1,0-1 0,0 0 0,-1 0-2,1 3 49,0 362 4022,0-362-4050,0 1 0,1 0-1,-1 0 1,1 0 0,0-1 0,-1 1 0,2 0 0,-1-1 0,1 3-21,-1-5 8,0 0 1,-1 0 0,1 1-1,0-1 1,0 0-1,0 0 1,0 0 0,0 0-1,0 0 1,0 0-1,0 0 1,1 0 0,-1 0-1,0-1 1,1 1-1,-1 0 1,0-1-1,1 1 1,-1-1 0,0 0-1,1 1 1,-1-1-1,1 0 1,-1 0 0,2 0-9,5 0 17,-2 1-73,1-1-1,0 0 0,0 0 0,0-1 0,-1 1 0,1-1 0,0-1 1,-1 0-1,1 0 0,-1 0 0,0 0 0,0-1 0,1 0 0,-2-1 1,2 0 56,7-5-746,11-9-641,-8-2-2678,-8 4-1583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4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 89 10117,'0'0'2366,"0"0"8,0 0-103,0 0-748,0 0-368,0 0-15,-5-12-607,-14-36-149,19 47-373,-1 0 0,1 1-1,-1-1 1,1 0 0,0 1 0,-1-1-1,1 0 1,0 1 0,0-1-1,0 0 1,0 0 0,0 1 0,-1-1-1,1 0 1,0 0 0,1 1-1,-1-1 1,0 0 0,0 0-1,0 1 1,0-1 0,0 0 0,1 1-1,-1-1 1,0 0 0,1 1-1,-1-1 1,1 0 0,-1 1 0,0-1-1,1 0 1,-1 1 0,1-1-1,0 1 1,-1-1 0,1 1-1,-1 0 1,1-1 0,0 1 0,-1-1-1,2 1-10,0-1-9,1 1 0,0 0 0,-1-1 1,1 1-1,0 0 0,0 0 0,-1 1 0,2-1 9,0 1 30,10-2-42,-11 1 3,1 0 1,0 0-1,0 0 0,0 0 0,0 1 1,-1-1-1,1 1 9,-3 0-2,0-1 1,0 0-1,0 1 1,0 0-1,0-1 0,0 1 1,0-1-1,0 1 1,0 0-1,-1 0 1,1 0-1,0-1 1,0 1-1,-1 0 0,1 0 1,-1 0-1,1 0 1,-1 0-1,1 0 1,-1 0-1,1 0 0,-1 0 1,0 1-1,0-1 1,1 0 1,0 12 9,0-1 1,-1 1 0,-1 9-10,1 1 21,-1-18-12,1 1-1,-1-1 1,0 0-1,-1 0 0,1 0 1,-1 0-1,0 0 1,0-1-1,-1 1 0,1 0 1,-1-1-1,0 0 1,0 1-1,-4 2-8,-8 10 152,0-2 0,-19 14-152,22-18 115,-15 12 92,10-11-46,1 2 0,1 0 0,0 1 0,-12 16-161,27-30 6,-1 0 0,0 0 0,1 1-1,-1-1 1,1 0 0,-1 1 0,1-1 0,-1 0 0,1 1 0,0-1 0,0 1 0,0-1 0,0 0 0,0 1-1,0 0-5,0 2 5,0-3 14,57-1 135,-6 2-99,0-3 1,0-3-1,23-4-55,-50 4-508,1 1 0,0 2 1,5 0 507,-25 1-3199,-5 0-2300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4.5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88 13766,'0'0'3146,"0"0"-518,0 0-539,0 0-1161,0 0-485,24-8-184,3-3-188,-8 3-22,0 1 0,0 0 0,0 2 0,1 0 0,0 2 0,8-1-49,259-22 629,-163 23-7346,-124 3 1827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4.8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7 8292,'0'0'4015,"0"0"-918,0 0-186,0 0-718,0 0-774,-3-3-421,3 3-983,0 0 0,-1-1 0,1 1 0,0 0-1,0 0 1,-1-1 0,1 1 0,0 0 0,0 0 0,-1 0-1,1-1 1,0 1 0,-1 0 0,1 0 0,0 0 0,-1 0 0,1 0-1,0 0 1,-1 0 0,1 0 0,0 0 0,-1 0 0,1 0-1,0 0 1,-1 0 0,1 0 0,0 0 0,-1 0 0,1 0 0,0 0-1,0 0 1,-1 0 0,1 0 0,0 1 0,-1-1 0,1 0-1,0 0 1,-1 0 0,1 1 0,0-1 0,0 0 0,0 0 0,-1 1-1,1-1 1,0 0 0,0 0 0,-1 1-15,-5 24 837,4 46 633,2-60-1271,0 74 233,0 77 480,0-57-7101,0-101-942,0-4-5501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5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1 105 11813,'0'0'2996,"0"0"161,0 0-420,0 0-1315,0 0-675,0 0-342,1-3 82,5 10-301,8 29 1011,-2 1 1,4 20-1198,0 1 598,22 104 678,-4-16-492,-32-136-767,1-1 0,0 0 0,1 0 0,0-1 0,1 1 0,0-1 0,0 1-17,-2-5 6,1 0 0,-1 0 0,1 0 0,0-1 0,0 1 0,0-1 0,0 0 0,0 0 0,1 0 0,-1 0 0,1-1 0,0 0 0,0 0-6,-4-2 12,0 1 1,1-1-1,-1 0 1,0 1-1,1-1 0,-1 0 1,0 0-1,0 0 1,1 0-1,-1 0 0,0 0 1,1-1-1,-1 1 1,0 0-1,0-1 0,0 1 1,1-1-1,-1 1 1,0-1-1,0 0 0,0 1 1,0-1-1,0 0 1,0 0-1,0 1 0,0-2-12,20-27 123,-14 18-104,38-61 42,-2-2 0,3-16-61,66-157 27,-48 101-93,-58 130 51,-5 14-3,0-1 0,0 1 1,0-1-1,0 1 0,0-1 0,0 1 0,1-1 0,-1 1 0,2-2 18,-2 4 56,-1 164-3750,0-57-5970,0-89 2023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6.0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67 9748,'0'0'5232,"0"0"-1940,0 0-514,0 0-986,0 0-588,-5 11-207,3-6-898,-2 4 89,0 0 1,1 0 0,0 1 0,1-1 0,0 1 0,0-1-1,1 1 1,0 7-189,0 10 167,0-13-68,1-1 0,1 1 0,1 7-99,-2-20 5,1 0-1,0 0 0,0 0 0,0 0 0,0 0 0,0 0 0,0-1 0,0 1 0,0 0 0,0-1 1,0 1-1,0-1 0,0 1 0,1-1 0,-1 1 0,0-1 0,0 0 0,1 0 0,-1 0 1,0 1-1,0-1 0,1 0 0,-1 0 0,0-1 0,1 1-4,3 0 9,-1 0-1,0 0 1,0 0-1,1-1 1,-1 0-1,0 0 1,0 0-1,1 0-8,0-3 5,0 1 0,0-1 0,-1 0 0,1 0 0,-1 0 1,0-1-1,0 0 0,0 1 0,-1-1 0,0-1 0,0 1 0,0 0 0,0-2-5,5-10-101,-1 0 0,-1-1 0,3-14 101,-6 18-281,-1 0 1,0 1-1,-1-1 0,0 0 1,-2-4 280,1 11-259,0 6 202,0 0 1,0 0-1,0 0 1,0 0 0,0 0-1,0 0 1,0 0-1,-1 0 1,1 0 0,0 0-1,-1 0 1,1 0-1,-1 0 1,1 0-1,-1 1 1,1-1 0,-1 0-1,0 0 1,1 0-1,-1 1 1,0-1 0,0 0-1,1 1 1,-1-1-1,0 1 1,0-1 0,0 1-1,0-1 1,0 1-1,0-1 1,0 1-1,-1 0 58,-3-1-142,0 0 0,0 1 1,0 0-1,-1 0 0,1 0 1,-2 1 140,0-1-251,4 1 213,-1 0 1,1 0 0,0 0 0,0 0-1,0 0 1,0 1 0,0-1 0,0 1-1,1 0 1,-1 0 0,0 0 0,1 0-1,-1 0 1,1 1 0,0-1 0,0 1-1,-1 1 38,-14 24-1812,16-24 812,0-1-1,0 0 0,0 0 1,1 1-1,-1-1 1,1 0-1,-1 3 1001,1-5-9436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6.7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177 13 11077,'0'0'3722,"0"0"-443,0 0-737,0 0-1320,0 0-608,-9 14 13,4-7-531,-1 1-6,0 0-1,0 0 1,1 1 0,1-1 0,-1 1-1,1 0 1,1 1 0,0-1-1,0 1 1,1-1 0,-1 7-90,-1 39 817,2 1 1,5 44-818,-3-98 6,0 0 1,0-1-1,0 1 0,0-1 1,0 1-1,1-1 0,-1 1 1,0-1-1,1 1 0,0-1 1,-1 0-1,1 1 0,0-1 1,0 0-1,-1 1 0,1-1 0,0 0 1,0 0-1,1 0 0,-1 0 1,0 0-1,0 0 0,0 0 1,1 0-1,0 0-6,2 0 13,0 0 0,0 0 0,0 0 0,0-1 0,1 1 0,-1-1 0,0 0 0,2-1-13,4 1 32,-6 0-24,-1-1 1,1 0-1,-1 0 1,1 0-1,-1 0 1,0-1-1,1 1 1,-1-1-1,0 0 1,0 0-1,0 0 1,0 0-1,-1 0 1,1-1 0,-1 1-1,1-1 1,0-1-9,8-9-56,0-2 1,8-12 55,-7 7-142,-1-1 0,0 0-1,-2 0 1,0-1 0,-2 0 0,0 0-1,-1-1 1,-2 0 0,2-17 142,2-31-638,-8 68 689,0 3 101,0 0 205,0 11 84,0 45 20,3 152 843,1-159-1127,1 0 0,3 0 1,5 13-178,-1-16 36,-1 1 1,-3 0 0,-2 1-1,0 26-36,-7-71 2,1 0 0,0 0 0,-1 0 0,0 0 0,0 0 0,0 0-1,0 0 1,0 0 0,-1 0 0,1 0 0,-1-1 0,1 1 0,-1 0-1,0-1 1,0 1 0,-1-1 0,1 0 0,0 0 0,-1 0 0,1 0-1,-1 0 1,0-1 0,0 1 0,1-1 0,-1 1 0,0-1 0,-3 0-2,-11 5-3,-1-1 0,0 0 0,0-2 0,-10 1 3,9-2-1,-43 6-678,-33-1 679,42-6-2742,1 0-3650,46-1-2636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8.5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0 0 9780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8.9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64 169 9780,'101'-16'2583,"-101"16"-2500,1 0-1,-1 0 1,1 0 0,-1 0-1,0-1 1,1 1 0,-1 0-1,1 0 1,-1 0 0,1 0-1,-1 0 1,0-1-1,1 1 1,-1 0 0,0 0-1,1-1 1,-1 1 0,0 0-1,1-1 1,-1 1 0,0 0-1,1-1 1,-1 1 0,0 0-1,0-1-82,-5-6 1470,-18-5 550,21 11-1728,-54-19 2673,41 15-2572,0 0-1,0-1 1,1-1-1,-3-2-392,16 9 13,0 0-1,1-1 1,-1 1-1,0-1 0,1 1 1,-1-1-1,0 1 1,1-1-1,-1 1 0,1-1 1,-1 1-1,1-1 1,-1 0-1,1 1 0,0-1 1,-1 0-1,1 1 1,0-1-1,0 0 0,-1 0 1,1 1-1,0-1 1,0 0-1,0 0 0,0 1 1,0-1-1,0 0 1,0 0-1,0 0 0,0 1 1,0-1-1,0 0 1,1 0-1,-1 1 0,0-1 1,0 0-1,1 1 1,-1-1-13,1-1-8,1 0 0,-1 0 1,0 1-1,1-1 1,-1 1-1,1-1 1,-1 1-1,1 0 1,0-1-1,-1 1 1,1 0-1,0 0 0,0 0 1,0 0 7,20-6-80,0 1 1,0 1-1,1 1 0,0 1 1,0 1-1,-1 1 0,2 1 80,-23 0-3,0-1 0,0 1 0,0 0 0,0 0 0,-1 0 0,1 0 0,0 1 0,0-1 0,0 0 0,0 0-1,0 0 1,0 1 0,-1-1 0,1 0 0,0 1 0,0-1 0,0 1 0,-1-1 0,1 1 0,0-1 0,-1 1 0,1 0 0,0-1-1,-1 1 1,1 0 3,0 1-12,-1 0 0,1 0 0,-1 1 0,0-1-1,1 0 1,-1 0 0,0 0 0,-1 1 0,1 1 12,-1 11-11,1-10 16,1 4 36,-1 0 1,0-1 0,0 1 0,-1 0-1,0-1 1,0 1 0,-1-1 0,0 1 0,-1-1-1,0 0 1,0 0 0,-1 0 0,0 0-1,-4 5-40,-17 23 185,-41 63 1303,4 3-1489,49-81 147,9-17-85,1 1 0,-1 0 0,1 0 1,1 0-1,-1 0 0,1 1-62,0 3 142,7-8-92,37 0 117,-20 1-129,0-2 0,0-1 0,0 0 0,0-2 0,0 0 0,1-2-38,-8 0-90,-5 2-707,-1 0-1,1 1 0,0-1 0,0 2 0,6-1 798,-13 2-3986,-3 0-2057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56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322 349 9124,'0'0'4013,"0"0"-833,0 0-715,0 0-656,0 0-558,0 0-18,10-13-222,31-39-224,-31 40-152,-10 16-248,0 6-215,1 56 826,-3 0-1,-3-1 0,-2 0 0,-5 8-997,-64 223 1428,75-292-1424,-4 10 19,1 0 0,0 1 0,1-1 0,1 1 0,1 0 0,0 0 0,0 1-23,1-15 78,0-1-12,0 0 94,0-3-69,0-45-4,-1-13-58,4-10-29,-1 51-27,0 1 1,2-1 0,0 1-1,1 0 1,6-14 26,118-353-1087,-118 351 1019,-1-1 43,-1 1 0,-2-1 0,-1 0 0,-2-1 0,-2 1 0,-1-10 25,-2 28-121,-3 12 53,2 7 62,0 0 0,0-1 0,1 1 0,-1 0 0,1 0 0,-1 0 0,1 1 0,-1-1 0,1 0 0,-1 1 0,1-1 0,0 1 6,-11 9-35,-16 10 44,0 0-1,-2-2 1,0-1 0,-33 13-9,-31 19 96,57-27-93,13-8 18,1-1-1,-2-1 0,-16 6-20,39-19 1,2 0 0,0 0-1,0 0 1,-1 0-1,1 0 0,0 0 1,0 0-1,-1 0 1,1 0-1,0 0 0,0 0 1,0 0-1,-1 0 1,1 0-1,0 0 1,0 1-1,-1-1 0,1 0 1,0 0-1,0 0 1,0 0-1,-1 0 0,1 1 1,0-1-1,0 0 1,0 0-1,0 0 0,0 1 1,-1-1-1,1 0 1,0 0-1,0 1 1,0-1-1,0 0 0,0 0 1,0 0-1,0 1 1,0-1-1,0 0 0,0 0 1,0 1-1,0-1 1,0 0-1,0 1 32,6-1-24,-1-1 0,1 0 0,0-1 0,-1 0 0,1 1 0,-1-2 0,0 1 0,1-1 0,-1 0 0,0 0 0,-1 0 0,1 0 0,-1-1 0,1 0 0,2-4-8,16-10 8,37-32-424,40-42 416,-25 22-883,-69 64 811,-5 4 58,0 1 0,0 0 1,0 0-1,0 0 0,1-1 0,-1 1 1,0 0-1,1 1 0,-1-1 0,1 0 1,-1 0-1,1 1 0,-1-1 0,2 0 14,-1 1-13,0-1-1,0 1 1,0-1 0,0 1-1,0 0 1,0 0-1,0 0 1,0 0-1,0 0 1,0 0-1,1 1 14,7-1-17,17 2 18,-1 0 0,0 2 0,0 1 1,0 1-1,-1 2 0,0 0 0,23 11-1,-35-13-31,1 1 1,-1 1-1,0 0 0,9 8 31,-15-10-9,0-1-1,0 1 0,-1 1 1,0-1-1,0 1 0,-1 0 1,0 0-1,3 7 10,-7-13 1,0 1 1,0-1 0,-1 0-1,1 0 1,0 1 0,-1-1-1,1 0 1,-1 1-1,0-1 1,1 1 0,-1-1-1,0 1 1,0-1-1,0 1 1,0-1 0,0 0-1,0 1 1,-1-1-1,1 1 1,0-1 0,-1 1-1,1-1 1,-1 0-1,1 1 1,-1-1 0,0 0-1,0 0 1,1 1-1,-1-1 1,0 0 0,0 0-1,0 0 1,0 0-1,-1 0-1,-3 2-19,0 0 0,0 0 0,0-1 0,-1 0-1,1 0 1,-1 0 0,-4 0 19,1 1 56,-136 31 267,-38 0-323,19-3 144,151-29-144,3 0 8,1-1 0,-1 2 0,1-1 0,-1 1 0,1 1 0,0 0 0,-8 4-8,3 10 186,11-7-1265,4-11 910,-1 0 1,0 1-1,0-1 1,0 0-1,0 1 1,0-1-1,0 0 1,1 1-1,-1-1 1,0 0-1,0 1 1,0-1-1,1 0 1,-1 0-1,0 1 1,0-1-1,1 0 1,-1 0-1,0 0 1,1 1-1,-1-1 1,0 0-1,1 0 1,-1 0-1,0 0 1,1 0-1,-1 1 169,27 2-6504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0.9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 0 11029,'0'0'2385,"0"0"304,0 0-1072,0 0-624,0 0-657,0 0 48,-181 62-352,171-26 32,2-11-64,5 8 0,-1-4-1329,4-26-2673,0 4-7667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0.6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95 339 8468,'0'0'2879,"0"0"-761,0 0-662,0 0-436,0 0-313,0 0 162,0 0-162,-1-1-644,1 1 0,0 0-1,0 0 1,0 0 0,0 0 0,0 0-1,0-1 1,0 1 0,0 0-1,0 0 1,0 0 0,0 0-1,0-1 1,0 1 0,0 0-1,0 0 1,0 0 0,0 0 0,0-1-1,0 1 1,0 0 0,0 0-1,0 0 1,0 0 0,0-1-1,0 1 1,0 0 0,0 0 0,0 0-1,0 0 1,1 0 0,-1-1-1,0 1 1,0 0 0,0 0-1,0 0 1,0 0 0,0 0-1,1 0 1,-1 0 0,0-1 0,0 1-1,0 0 1,0 0 0,1 0-1,-1 0 1,0 0 0,0 0-1,0 0 1,0 0 0,1 0 0,-1 0-1,0 0 1,0 0-63,10-1 54,-1 0 0,1-1 0,-1 0 0,0 0-1,0-1 1,0-1 0,0 1 0,0-1 0,-1-1 0,1 0 0,-1 0 0,0 0 0,2-4-54,0 1 31,0 0 0,0-1 0,-1 0-1,-1 0 1,1-1 0,-2-1 0,1 1 0,-1-1 0,4-11-31,-6 10-3,-2 0 1,1 0-1,-1 0 1,-1 0-1,0-1 1,-1 1-1,-1-1 1,0 1-1,0-5 3,0 4 36,0 12-29,0 0 0,0 0-1,0-1 1,0 1-1,0 0 1,0 0-1,-1-1 1,1 1 0,0 0-1,-1 0 1,1 0-1,0-1 1,-1 1 0,0 0-1,1 0 1,-1 0-1,0 0 1,1 0 0,-1 0-1,0 0 1,0 0-1,0 1 1,0-1-1,0 0 1,0 0 0,0 1-1,0-1 1,0 0-1,0 1-6,-3-1-25,0 0-1,-1 0 0,1 1 0,0-1 0,0 1 1,-1 0-1,-3 1 26,-7-1 21,7 0-18,0 1 1,-1 0-1,1 0 0,0 1 0,0 0 0,0 0 0,0 1 0,0 0 0,0 1 0,1-1 1,-7 6-4,3-2 1,1 0-1,0 1 1,1 0 0,0 1 0,0 0 0,1 1 0,-6 8-1,3-2 53,1 0 0,1 1 0,0 0 0,2 0 0,0 1 0,0 0 0,2 0 0,0 1 0,1-1 0,0 15-53,1 17 540,3 22-540,1-26 314,-1-41-285,-1-1 1,2 1-1,-1 0 1,0-1-1,1 1 1,0-1-1,0 1 0,0-1 1,1 1-1,0-1 1,0 0-1,0 0 1,0 1-1,0-2 0,1 1 1,0 0-1,0 0 1,0-1-1,0 1 1,0-1-1,1 0 0,-1 0 1,1-1-1,0 1 1,0-1-1,0 1 1,0-1-1,0 0 0,1-1 1,-1 1-1,1-1 1,-1 0-1,1 0-29,13 3-11,0-1 0,1-1 0,-1-1 0,1 0 0,-1-2 0,0 0 0,15-3 11,-28 3-248,1 0 1,0-1 0,-1 0-1,1 0 1,-1-1-1,2 0 248,10-11-2355,-16 13 1926,0 0 1,0 0-1,-1 0 0,1 0 1,0 0-1,-1 0 1,1 0-1,-1 0 1,0-1-1,1 1 0,-1 0 1,0 0-1,0 0 1,0-1-1,0 1 429,0-12-9754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1.4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0 160 4322,'0'0'6822,"0"0"-2975,0 0-1291,0 0-814,0 0-464,0 16-64,0 124 1197,0-135-2339,1 0-1,-1 0 1,1 0-1,0 0 0,1 0 1,-1 0-1,1 0 1,0-1-1,0 1 0,0 0 1,1-1-1,-1 0 1,1 1-1,0-1 0,1 0 1,-1-1-1,1 1 1,-1-1-1,1 1 0,0-1 1,0 0-1,4 2-71,1 0 46,0-1 0,-1 0-1,2 0 1,-1 0-1,0-2 1,1 1 0,-1-1-1,1 0 1,0-1 0,0 0-1,5 0-45,-3-1 21,-4 0 0,0 0-1,-1-1 0,1 1 1,6-3-21,-10 3 5,-1-1 1,0-1 0,0 1-1,0 0 1,0-1 0,0 0-1,0 1 1,-1-1 0,1 0-1,-1-1 1,1 1 0,-1 0-1,1-2-5,6-6 9,-1-2 0,-1 1 0,0-1 0,-1 0 0,0 0 0,0-1 0,-1 0 0,-1 0 0,0 0 0,-1 0 0,-1-1 0,1-9-9,0-17-565,-1-1 0,-2 1 0,-4-26 565,4 64-85,0-1 0,0 0 0,-1 0 0,1 1 0,-1-1 0,1 0 0,-1 1 0,0-1 0,0 0 0,0 1 0,0-1 0,-1 1 0,1 0 0,-1-1 0,1 1 0,-1 0 0,0 0 0,-2-2 85,1 2-58,0 1 1,0-1-1,-1 1 0,1-1 0,0 1 0,-1 0 1,0 0-1,1 1 0,-1-1 0,1 1 1,-1 0-1,0-1 0,-3 2 58,1-1-14,0 0 1,-1 0-1,1 1 1,0-1-1,-1 2 0,1-1 1,0 1-1,0 0 1,0 0-1,0 0 0,0 1 1,1 0-1,-1 0 1,1 1-1,0-1 1,0 1-1,0 0 0,0 1 1,1-1-1,-1 1 1,-2 4 13,1-1-33,0 1 1,1 0-1,0 0 1,1 0 0,0 1-1,0-1 1,1 1-1,0 0 1,0 0 0,0 6 32,0 15-3636,1-1 0,1 26 3636,1-56-88,0 4-3903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1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 0 12406,'0'0'3391,"0"0"-73,0 0-882,0 0-718,0 34 46,0-3-1413,0 21 141,-2 0 0,-2 0 0,-3 4-492,-2 32 799,3 49-799,3-48 122,-9 43-122,8-78-18,4-30-2888,0-23-1222,0-1-2114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2.5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1 347 14375,'0'0'3652,"0"0"-485,0 0-1398,0 0-900,0 0-357,11-1-106,10 0-89,0 0 1,0 1-1,7 2-317,65 0 447,-58-3-333,-29 1-108,-1-1-1,1 1 1,0-1 0,0 0 0,-1-1 0,1 0 0,0 0-1,-1 0 1,0 0 0,1-1 0,2-2-6,1-1 7,0 0 1,-1-1 0,0 0-1,0-1 1,-1 1 0,3-5-8,4-6 15,-1 0 1,-1-1-1,-1-1 0,0 0 1,-2 0-1,0-1-15,-5 6 23,1 0 0,-2 0 0,0 0 0,-1 0 0,0 0 1,-1-1-1,-1 1 0,-1-1-23,-6 22 34,-3 8-33,1-1 0,0 2 0,0 0 0,2 0 0,0 0 0,1 1 0,0 0 0,0 3-1,0 6 55,1 0 0,1 1 0,1-1 0,1 1 0,1 7-55,1 38 136,0-70-131,0 1 0,0-1-1,0 1 1,0-1 0,1 1-1,-1-1 1,1 1 0,-1-1 0,1 1-1,-1-1 1,1 1 0,-1-1 0,1 0-1,0 0 1,0 1 0,0-1 0,0 0-1,0 0 1,0 0 0,0 0 0,0 0-1,1 0 1,-1 0 0,0 0-1,0 0 1,1-1 0,-1 1 0,1 0-1,-1-1 1,1 0 0,-1 1 0,1-1-1,-1 0-4,8 2 6,0-1 0,0-1-1,0 1 1,0-2-1,5 0-5,8 0 24,-17 1-20,-1-1 1,0 0-1,1 1 0,-1-2 0,0 1 1,0 0-1,0-1 0,0 0 0,0 0 0,0 0 1,0 0-1,0-1 0,-1 1 0,1-1 1,-1 0-1,0-1-4,10-9 21,0-1 1,-2 0 0,4-5-22,-8 8 6,11-12-66,-2-2-1,-1 0 1,-1-1 0,-1 0-1,0-4 61,-12 108-274,-2-72 290,-2 22-7,1-1-1,2 1 1,1 6-9,-1-32 3,0-1-1,1 1 0,0 0 1,-1 0-1,1-1 1,0 1-1,0-1 0,0 1 1,0 0-1,0-1 1,0 0-1,0 1 0,1-1 1,-1 0-1,1 0 1,-1 1-1,1-1 0,-1 0 1,1 0-1,-1-1 1,1 1-1,0 0 0,-1 0 1,1-1-1,0 1 1,0-1-1,0 0 0,-1 1 1,1-1-1,1 0-2,11 2 14,0-1 0,0-1-1,13 0-13,-11 0 5,-12 0-3,-1-1 0,1 1 0,0-1 0,0 1-1,-1-1 1,1 0 0,0-1 0,-1 1 0,1-1 0,-1 1 0,1-1 0,-1 0 0,0 0 0,0 0 0,3-3-2,-1 0-17,0 0 0,-1 0 0,0-1 0,1 0 0,-2 1 0,1-1 0,-1-1 0,2-3 17,1-4-87,-1 0 0,-1 0 0,0 0 0,-1-1 0,0 0 0,-1 1 0,-1-1 0,-1-1 87,0-44-862,-18 59 448,14 2 396,0-1-1,0 1 0,0-1 1,-1 1-1,1 0 0,0 1 1,0-1-1,1 1 0,-2 0 19,4-2-174,-1 1 0,1 0 0,-1 0 0,1 0 0,0-1 1,-1 1-1,1 0 0,0 1 0,0-1 0,0 0 0,0 0 0,0 0 0,0 1 0,0-1 0,0 0 0,0 1 0,0-1 0,1 1 0,-1-1 0,1 1 0,-1-1 0,1 1 0,0 0 0,-1-1 174,1 1-3215,0-2-2193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3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 38 9284,'0'0'2193,"0"0"-307,0 0-813,0 0-441,0 0-88,0 0-133,-4 2 107,2-2-433,0 1 0,0 0 0,0 0 0,0 0 0,0 0 0,0 0 0,1 0 0,-1 0 0,0 1 0,1-1 0,-1 1 0,1-1 1,-1 1-1,1-1 0,0 1 0,-1 0 0,1 0-85,-2 3 214,1 0 0,0 1 0,0-1 0,0 0 1,1 1-1,-1-1 0,1 2-214,-2 16 766,1 0-1,2 0 1,0 8-766,0-13 256,0-7-98,0-5-31,0-1 1,0 1-1,0 0 1,1-1 0,0 1-1,0-1 1,1 2-128,-2-5 22,1 0 0,0-1 0,0 1 0,0-1-1,0 0 1,0 1 0,0-1 0,0 0 0,1 0 0,-1 1 0,0-1 0,1 0 0,-1 0 0,1-1-1,-1 1 1,1 0 0,-1 0 0,1-1 0,0 1 0,-1-1 0,1 1 0,0-1 0,-1 0 0,1 1-1,0-1-21,3 1 31,1-1-1,0 1 0,-1-1 0,1 0 1,-1 0-1,1 0 0,0-1 0,-1 0 1,1 0-1,-1 0 0,0-1 0,5-1-30,-4-1 9,0 0 0,0 0 0,0 0-1,-1 0 1,0-1 0,0 0 0,0 0 0,0 0 0,-1-1-1,1-1-8,2-3-10,0 0-1,-1-1 0,0 1 1,-1-1-1,0-1 0,-1 1 1,0-1-1,1-8 11,-1-2-384,0-1 0,-2 1-1,-1-1 1,0-6 384,-2 28-41,1 1-1,0-1 1,0 0-1,0 0 1,0 1-1,-1-1 1,1 0-1,0 1 1,-1-1-1,1 0 1,0 1-1,-1-1 1,1 0-1,-1 1 1,1-1-1,-1 1 1,0-1-1,1 1 1,-1-1-1,1 1 0,-1-1 1,0 1-1,1 0 1,-1-1-1,0 1 1,1 0-1,-2-1 42,-29-4-675,21 5 515,0 1-1,0 0 1,0 0-1,0 1 1,-4 1 160,5 1-318,0 1-1,0 0 1,0 0 0,1 1 0,0 0 0,0 1 0,0 0 0,-2 3 318,-4 5-3290,13-3-2211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3.4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0 136 4338</inkml:trace>
  <inkml:trace contextRef="#ctx0" brushRef="#br0" timeOffset="1">0 136 4338,'184'-136'7684,"-184"136"-4691,-11 42 352,0 4-1280,1 2-992,6 4-241,4-9-496,0-1-224,0-10-64,0-12-48,18-7-16,4-10-1072,-1-3-2082,-13 0-1232,-1 0-3425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3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0 13366,'0'0'3823,"0"0"-363,0 0-1309,0 0-916,0 0-467,1 11-117,3 381 2729,-5-231-2646,-3-61 382,-4 9-1116,-1-5-1305,5 2-7377,4-106 2648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4.1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1 201 8100,'0'0'6867,"0"0"-4034,0 0-144,0 0-1808,0 0-273,0 0-432,151-143 96,-115 124-208,0 9-48,-3-6-32,-5 6-16,-6 7-160,-8 3-1040,-6 0-705,-5 0-480,-3 0-1425,0 0-3922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4.7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1 248 7844,'0'0'4330,"0"0"-1492,0 0-634,0 0-358,0 0-205,3 0-377,-3 0-1259,7 0 271,0 0 0,1 0 0,-1 0 0,0-1 0,0 0 1,0-1-1,1 1 0,-2-1 0,1-1 0,0 1 0,5-4-276,10-9 34,-1-1 0,0-1-1,-2-1 1,0-1 0,-1-1 0,-1 0 0,-1-1 0,0-1 0,-2 0 0,8-18-34,-22 40-1,0 0 1,0 0-1,0 1 1,0-1-1,0 0 1,0 0-1,0 0 1,0 0-1,0 0 1,0 0-1,0 0 1,1 0-1,-1 0 1,0 0-1,0 1 1,0-1 0,0 0-1,0 0 1,0 0-1,0 0 1,0 0-1,0 0 1,0 0-1,0 0 1,0 0-1,0 0 1,0 0-1,1 0 1,-1 0-1,0 0 1,0 0-1,0 0 1,0 0-1,0 0 1,0 0 0,0 0-1,0 0 1,0 0-1,1 0 1,-1 0-1,0 0 1,0 0-1,0 0 1,0 0-1,0 0 1,0 0-1,0 0 1,0 0-1,0 0 1,0 0-1,1 0 1,-1 0-1,0 0 1,0 0 0,0 0-1,0 0 1,0 10 56,-1 12 101,-2 0 0,0 0-1,-2 0 1,-1 3-157,-11 59 243,12-24 267,2 0 0,3 2-510,0-44 52,0-18-52,0 1 2,0 0-1,0 0 1,0 0-1,0 0 1,0 0-1,0-1 1,0 1-1,0 0 1,1 0-1,-1 0 1,0 0-1,0-1 1,1 1-1,-1 0 1,1 0-1,-1 0-1,4 0 7,0 0 0,0-1 0,0 1 0,0 0-1,0-1 1,0 0 0,0 0 0,0 0 0,0-1 0,0 1 0,0-1 0,0 0-1,-1 0 1,4-2-7,-1 0-10,-1-1 1,0-1-1,0 1 0,0-1 0,0 0 0,-1 0 0,1 0 1,-1 0-1,-1-1 0,2-2 10,8-16-80,-1 0 0,0-2 80,7-17-129,9-11-407,-28 58 467,-1 1 0,1 0 0,0-1 0,0 1 1,0 0-1,1 3 69,0 3-19,-1 27 278,0-38-299,0 0-96,0 0 88,1 0 60,0-1 0,1 1 1,-1-1-1,0 1 0,0-1 1,0 0-1,0 0 0,0 1 1,0-1-1,0 0 0,0 0 1,0 0-1,0 0-12,3-3 34,11-12-6,0-1 1,-1 0-1,0-1 0,7-14-28,-10 13-218,2 1-1,0 1 1,2 0 0,11-11 218,-25 27-224,-1 5 35,0 11 158,0 5 117,0-1 1,-1 1-1,-1-1 1,-1 0-1,0 1 1,-3 1-87,-1 5 218,1 0 0,2 0 0,0 0 1,2 1-1,0 15-218,2-41-59,1-1-95,0 0-1,0 0 0,0 0 1,0-1-1,0 1 0,0 0 1,0 0-1,0-1 0,-1 1 1,1-1-1,0 1 0,0-1 1,0 1-1,0-1 0,-1 1 1,1-1-1,0 0 0,-1 1 1,1-1-1,0 0 0,-1 0 1,1 1-1,-1-1 155,10-24-6213,-7 12-768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5.1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43 12438,'0'0'6018,"0"0"-1904,0 0-1777,0 0-1152,0 0-897,0 0-240,65-42-32,-37 42-16,-20 0-2721,-5 0-4018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5.9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79 113 10773,'0'0'3490,"0"0"-767,0 0-591,0 0-809,0 0-392,0 0 54,-15 24-139,-6 11-385,-14 31-461,34-63 22,0-1 0,0 1 0,0-1-1,0 1 1,0-1 0,1 1 0,-1-1-1,1 1 1,-1 0 0,1-1 0,0 1-1,0 0 1,0-1 0,1 1 0,-1 0 0,1-1-1,-1 1 1,1 0 0,0-1 0,0 1-1,0-1 1,0 0 0,0 1 0,1-1 0,-1 0-1,1 0 1,-1 1 0,1-1 0,0 0-1,0-1 1,0 1 0,0 0 0,0-1 0,0 1-1,1-1 1,0 1-22,4 3 91,0 0-21,0 0-1,1 0 0,0-1 1,-1 0-1,1-1 1,1 0-1,-1 0 1,0 0-1,1-1 0,8 1-69,10-1 102,1 0 0,22-2-102,-19 0 55,-19 0-37,0-1 0,0 0-1,-1 0 1,1-1 0,-1-1 0,9-2-18,-13 2 3,1 0 0,-1-1 0,0 0 0,0 0-1,0 0 1,-1-1 0,1 0 0,-1 0 0,0-1 0,1-1-3,0-1 12,1-1 0,-2 1 0,1-1 0,-2-1 0,1 1 0,-1-1 0,0 0 0,-1 0 0,0-1 1,-1 1-1,0-1 0,-1 1 0,0-1 0,0 0 0,-1 0 0,-1 0 0,0-10-12,0-1-10,-2-38-159,2 59 106,-1-1-1,1 1 0,-1-1 0,1 0 0,-1 1 0,0 0 1,1-1-1,-1 1 0,0-1 0,0 1 0,0 0 0,0-1 1,0 1-1,0 0 0,-1 0 0,1 0 0,0 0 1,-1 0-1,0 0 64,-1-1-131,0 0 0,-1 1 0,0 0 0,1-1 0,-1 1-1,0 1 1,1-1 0,-4 0 131,-3 0-250,0 1 0,0 0 0,0 1 0,0 0 0,0 1 0,-5 1 250,2 2-187,1 0-1,0 1 1,1 0 0,-1 1 0,1 0 0,0 1 0,1 0 0,0 0 0,0 1 0,1 1-1,0 0 1,1 0 0,0 1 0,0 0 0,-2 5 187,6 1-4039,4-7-3517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6.3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0 614 11861,'0'0'3626,"8"-29"-374,29-94-464,21-68 224,-47 154-2769,-2 0-1,-1-1 0,-2 0 1,-2 0-1,-2 0 0,-1-4-242,-1 39-26,0 14-73,0-5 84,1 76 723,-4 0-1,-13 75-707,-5-32-740,6-1 0,1 110 740,14-231-3778,0-3-2225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6.8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1 335 13590,'0'0'3074,"0"0"-540,0 0-909,0 0-857,0 0 17,25-1-353,82-6-256,-56 6-99,-45 1-59,0 0 0,0 0-1,0 0 1,0-1 0,1 0 0,-1 0-1,0 0 1,0-1 0,0 0-1,-1 0 1,5-3-18,5-3-207,0 0 0,-1-1 0,0-1 0,0 0 0,-1-1 0,-1-1 0,0 0 0,-1 0 0,0-1 0,6-9 207,-10 11-221,1-1 0,-2 0-1,1-1 1,-2 0 0,0 0 0,0 0-1,-1 0 1,-1-1 0,0 0 0,-1 1-1,0-1 1,-1-12 221,-22 24 88,15 2-91,-6 0 101,0 0 0,0 1 0,-11 2-98,18-2 103,0 1-1,0-1 1,0 1-1,0 0 0,1 1 1,-1-1-1,1 1 1,-1 0-1,1 0 0,-4 3-102,-4 6 300,-1 0-1,2 1 0,0 0 0,0 1 1,1 1-1,1-1 0,1 1 0,0 1 0,1 0 1,0 0-1,1 0 0,0 6-299,-3 13 594,2 0 1,2 1-1,1-1 1,1 1-1,2 18-594,1-39 80,0-9-36,0 0 0,0 1 0,0-1-1,1 0 1,1 7-44,-1-12 6,-1 1-1,1 0 1,0 0-1,0 0 1,0-1-1,0 1 1,0 0-1,0-1 1,0 1-1,1-1 0,-1 1 1,1-1-1,-1 0 1,1 0-1,-1 0 1,1 1-1,0-1 1,-1-1-1,1 1 1,0 0-1,0 0-5,10 2-8,0 0 0,0-1 0,0 0 0,1-1 0,-1-1 0,1 0 0,-1 0 0,2-1 8,19 0-350,62 0-4889,-79-5 74,-8 0-3581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7.8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329 1 11701,'0'0'3743,"0"0"-306,0 0-914,0 0-1130,0 0-771,-9 19-81,-49 134 2759,-8 48-3300,43-121 364,-31 95 506,38-131-598,-2-1-1,-22 39-271,0-11 75,38-69-1,0-7-431,2-11 93,-1-3-154,2 1 0,0-1-1,2-2 419,-2 14-103,0 1 0,1 0 0,0-1-1,0 1 1,1 0 0,-1 0 0,1 1-1,1-1 1,-1 1 0,1-1 0,1-1 103,0 1-28,0 1 0,0 0 1,0 0-1,1 0 1,-1 1-1,1 0 0,0 0 1,0 0-1,1 1 1,-1-1-1,1 2 0,0-1 1,-1 1-1,1 0 0,0 0 1,0 1-1,1 0 1,-1 0-1,0 1 0,5 0 28,-10 0 0,0 1 0,0 0 0,0-1 0,0 1 0,0 0-1,0 0 1,0 0 0,-1 0 0,1 1 0,0-1 0,-1 0 0,1 1-1,-1-1 1,1 1 0,-1 0 0,0-1 0,0 1 0,0 0-1,0 0 1,0 0 0,0 0 0,0-1 0,0 3 0,4 8 13,-1 1-1,0-1 1,0 5-13,51 191 1926,-54-207-1915,-1 0-1,1 0 1,0-1-1,0 1 1,-1 0 0,1 0-1,0-1 1,0 1-1,0-1 1,0 1-1,0-1 1,0 1-1,0-1 1,0 1-1,0-1 1,0 0-1,0 0 1,0 0 0,0 1-1,1-1 1,-1 0-1,0 0 1,0 0-1,0-1 1,0 1-11,33-2 79,-31 2-56,4-2-17,-1 0 1,0 0-1,0 0 1,0-1-1,0 1 1,-1-1-1,1-1 1,-1 1 0,0-1-1,0 0 1,0 0-1,0-1 1,0 0-7,15-16 20,-2 0 0,5-8-20,7-12-431,-2-2 0,15-31 431,-42 70-42,-1 4-28,-11 177 246,11-113 65,0-63-240,0-1 0,1 1 0,-1 0 0,0-1 0,0 1 0,1-1 0,-1 1 0,0 0 0,1-1 0,-1 1 0,1-1 0,-1 1 0,1-1 0,-1 1 0,1-1 0,-1 1 0,1-1 0,-1 0 0,1 1 0,0-1 0,-1 0 0,1 1 0,0-1 0,-1 0 0,1 0 0,0 0 0,-1 1 0,1-1 0,0 0 0,0 0 0,-1 0 0,1 0 0,0 0-1,30-1-83,-23 1-62,-5 0-22,0-1 1,0 1-1,0-1 1,-1 0-1,1 0 1,0 0-1,-1 0 1,1 0-1,0 0 0,-1-1 1,1 1-1,-1-1 1,0 0-1,1 0 1,-1 0-1,0 0 1,0 0-1,-1 0 1,1-1-1,0 1 0,-1 0 1,1-1-1,-1 0 1,0 1-1,1-1 1,-2 0-1,1 1 1,0-2 166,3-9-473,0 0 0,-2 0 0,1 0 0,-2-1 1,1-9 472,-2-148-5992,0 170 5955,0-1 0,0 1 0,0-1 0,0 1 0,-1 0 0,1-1 1,0 1-1,-1-1 0,1 1 0,-1 0 0,0-1 0,0 1 0,1 0 1,-1-1-1,0 1 0,0 0 0,0 0 0,0 0 0,0 0 0,0 0 1,0 0-1,-1 0 0,1 0 0,0 1 0,-1-1 0,1 0 0,0 1 1,-1-1-1,1 1 0,0-1 0,-1 1 0,1 0 0,-1 0 37,-8-2 22,1 1-1,0 1 0,-1 0 1,1 0-1,-2 1-21,-9 0-64,16-2 66,-1 1 1,0 1-1,1-1 1,-1 1-1,0 0 1,1 0-1,-1 0 1,1 0-1,-1 1 1,1 0-1,0 0 1,0 0-1,0 0 1,0 1-1,0-1 1,0 1-3,3-2-28,0 0 1,0 0 0,0 0 0,0 0-1,0 0 1,0 0 0,1 0-1,-1 0 1,0 0 0,1 0-1,-1 1 1,1-1 0,-1 1 27,0 14-1801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8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1 14086,'0'0'2786,"0"0"367,0 0-1360,-33 181-528,33-138-465,0-11-368,0-3-352,0-9 32,22-14-112,7-6-352,3 0-3058,-21 0-1952,-7 0-7956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8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 47 3586,'0'0'8371,"0"0"-4107,0 0-1033,0 0-934,0 0-891,1-10-331,0 3-877,2-20 234,-1 25-172,-2 20 117,0 19 298,1 44 485,-3 0-1,-4 1 1,-8 26-1160,-36 175 776,45-232-1473,2 0 1,3 37 696,0-39-6512,0-46 726,0-3-3411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8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0 215 11637,'0'0'4450,"0"0"-720,0 0-1457,0 0-1360,0 0-513,0 0-160,213-152 16,-141 135-144,-3-2-80,-1 9 32,-3-3-64,-4 10-2545,-50 3-2513,-7 0-7588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9.7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19 367 6579,'0'0'5130,"0"0"-2192,0 0-636,0 0-672,0 0-587,-3 0-269,-9 0-131,9 0 40,5-4-109,6-6-494,1 0 0,-1 1 1,1 0-1,1 1 1,0-1-1,6-2-80,31-28 83,-25 17-22,0 0 0,-2-2 0,0 0 0,-2-1 0,-1-1 0,11-22-61,8-17 170,-35 63-135,-1 2 29,0 12 3,0 450 3724,0-462-4082,0 0 0,0 1 1,1-1-1,-1 0 0,0 1 1,1-1-1,-1 0 0,0 0 1,1 1-1,-1-1 0,0 0 0,1 0 1,-1 0-1,0 0 0,1 1 1,-1-1-1,1 0 0,-1 0 1,0 0-1,1 0 0,-1 0 0,1 0 1,-1 0-1,0 0 0,1 0 1,-1 0-1,1 0 0,-1 0 1,0 0-1,1-1 0,-1 1 291,3 0-2644,8 0-11501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0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1 243 11925,'0'0'4042,"0"0"-1110,0 0-552,0 0-1273,0 0-469,0 0-278,12 8-149,-1 0-175,-6-4-29,-1 0 0,1-1 0,0 0 0,0 1 1,0-2-1,0 1 0,1-1 0,-1 0 1,1 0-1,0 0 0,-1-1 0,1 1 0,0-2 1,0 1-1,3-1-7,17 2 3,-19-1 12,0 0 1,1-1-1,-1 0 1,1 0-1,-1 0 1,0-1-1,1 0 1,-1-1-1,0 0 1,0 0-1,1-1-15,-3 0-18,0-2 0,0 1 0,0-1 0,-1 1 0,0-1 0,0 0 0,0-1 0,-1 1 0,0-1 0,1-2 18,6-12-218,-1-1 0,2-8 218,-6 10-286,0-1-1,-2 0 1,0 0 0,-1 0-1,-1 0 1,-1-14 286,0 34-2,0 0 0,0 0 0,0 0 0,0 0 0,0-1 0,0 1 0,0 0 0,0 0 0,0 0 0,0-1 0,0 1 0,0 0 0,0 0 0,0 0 0,0 0 0,-1-1 0,1 1 0,0 0 0,0 0 0,0 0 0,0 0 0,0-1 0,0 1 0,0 0 0,0 0 0,-1 0 0,1 0 0,0 0-1,0 0 1,0-1 0,0 1 0,-1 0 0,1 0 0,0 0 0,0 0 0,0 0 0,0 0 0,-1 0 0,1 0 0,0 0 0,0 0 0,0 0 0,-1 0 0,1 0 0,0 0 0,0 0 0,0 0 0,-1 0 0,1 0 2,-18-2-5,-1 1 1,0 1-1,-4 1 5,17-1-6,0 1 0,0 0 1,0 0-1,0 0 0,0 1 1,0 0-1,1 0 0,-1 1 1,1-1-1,-1 1 0,1 0 0,-2 2 6,-2 3-108,0-1 0,1 2-1,1-1 1,-1 1 0,1 0-1,1 0 1,0 1-1,-5 10 109,8-11-3246,3-8-2015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0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91 182 8692,'0'0'4880,"0"0"-1871,0 0-869,0 0-804,0 0-645,-10 23-96,-31 72-189,39-92-383,1 0-1,0 1 1,0-1 0,0 1 0,1-1 0,-1 1 0,1-1 0,0 1 0,0 1-23,0-4 10,0 0 0,0 0 0,0 0 1,1 0-1,-1 0 0,0 0 0,1 0 0,-1 0 0,1 0 0,-1 0 1,1 0-1,-1 0 0,1 0 0,0 0 0,-1 0 0,1 0 1,0-1-1,0 1-10,2 1 15,0-1 1,0 0-1,0 1 1,0-2-1,0 1 1,0 0 0,0 0-1,0-1 1,0 0-1,0 0 1,0 0-1,2 0-15,3 0-7,0 1 32,5 0 6,1-1 0,-1 0 0,8-1-31,-18 0 4,1 0-1,0 1 0,0-1 1,-1 0-1,1-1 0,0 1 1,-1-1-1,0 0 0,1 1 1,-1-1-1,0-1 1,0 1-1,0 0 0,1-2-3,5-6-64,0 0 0,-1 0-1,0-1 1,-1 0 0,0 0-1,0-1 1,-2 0-1,1 0 1,-2 0 0,1-1-1,-2 0 1,2-7 64,1-19 640,-2 1 0,-2-1-1,-2-26-639,-5 197 3145,-8 29-3145,2-36 559,9-90-436,-2-1 0,-1 1 0,-1 0 1,-2-1-1,-12 32-123,16-57-60,-1-1 0,-1 1 1,1-1-1,-2 0 0,1 0 0,-1 0 0,0-1 1,0 0-1,-1-1 0,0 1 0,0-1 1,-1-1-1,1 0 0,-1 0 0,0-1 1,-1 0-1,1 0 0,-1-1 0,1 0 1,-1-1-1,0 0 0,0-1 0,0 0 1,0 0-1,-2-1 60,4 0-1063,2 0-659,1 0-2726,5 0-2512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1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62 15591,'0'0'3810,"0"0"-641,0 0-1280,0 0-896,0 0-609,0 0-384,11-62-144,-11 95-224,0-10-3122,0-7-2833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1.4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151 260 10613,'0'0'1710,"0"0"304,0 0-795,0 0-770,34-13-332,108-40-42,-133 49-65,0 0 1,-1 0-1,1-1 1,-1 0-1,2-1-10,-8 4 5,0 0 0,0 0 0,0 0-1,-1 0 1,1 0 0,-1 0 0,1 0 0,-1 0 0,0-1 0,0 1-5,4-7 21,-2 2 106,0-1-1,0 1 0,0-1 0,-1 0 0,0 0 1,-1 0-1,1-1 0,-2 1 0,1 0 0,-1 0 0,-1-7-126,1 3 56,0 12-36,0-1-1,0 0 1,0 0 0,0 0 0,0 1 0,-1-1-1,1 0 1,0 0 0,0 1 0,-1-1 0,1 0-1,0 1 1,-1-1 0,1 0 0,-1 1 0,1-1 0,-1 0-1,1 1 1,-1-1 0,1 1 0,-1-1 0,1 1-1,-1-1 1,0 1 0,1 0 0,-1-1 0,0 1-1,0 0 1,1-1 0,-1 1 0,0 0 0,0 0-20,-27-2 446,19 2-374,-15 0 376,0 1 0,0 1 0,-12 3-448,25-3 257,0 1 0,1 0 1,-1 1-1,1 0 0,0 1 0,0 0 1,0 1-1,-6 4-257,-3 3 388,0 1 0,1 1 0,1 1 0,0 0 0,0 2-388,11-11 83,1 0 1,-1 0-1,2 1 1,-1 0-1,1 0 1,0 0-1,0 0 0,1 1 1,1 0-1,-1-1 1,1 1-1,1 0 1,-1 0-1,1 5-83,0 5 146,0 35-12,1-49-127,0-1 1,1 0-1,0 0 0,-1 0 0,2 0 1,-1-1-1,0 1 0,1 0 1,-1 0-1,1-1 0,1 3-7,3-1 8,-1 1-1,1-1 1,-1 0-1,2 0 1,-1-1-1,0 1 1,1-2-1,0 1 1,0-1-1,0 0 1,0 0 0,0-1-1,1 0 1,-1 0-1,1 0 1,0-1-8,25 3-976,-1-1 0,0-1 1,7-2 975,-18 0-1294,3 0-538,0 0-3991,-13 0-4461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1.8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173 0 12246,'0'0'4316,"0"0"-1218,0 0-665,0 0-784,0 0-270,-18 1-600,7-1-674,4-1-46,0 1 1,0 1-1,0-1 0,0 1 0,0 1 1,0-1-1,0 1-59,3 0 26,1-1 0,1 0 0,-1 1 0,0 0-1,0-1 1,0 1 0,1 0 0,-1 1 0,1-1 0,0 0 0,0 1 0,-1-1 0,2 1-1,-1 0 1,0-1 0,0 1 0,1 0 0,0 0 0,-1 0 0,1 2-26,-9 27 234,2 0 1,1 0 0,2 0 0,-1 23-235,1 134 494,5-176-567,1-11 48,-1-1-1,0 1 1,0-1-1,1 0 1,-1 1-1,0-1 1,1 0-1,0 0 1,-1 1-1,1-1 1,0 0-1,-1 0 0,1 0 1,0 0-1,0 0 1,0 0-1,0 0 1,0 0-1,0 0 1,0 0-1,1 0 1,-1-1-1,0 1 1,0 0-1,1-1 1,-1 1-1,0-1 1,1 0-1,-1 1 0,0-1 1,1 0-1,-1 0 1,1 0 25,7 2-1035,0-2 1,1 1-1,-1-1 1,6-1 1034,-4 1-1900,6 0-3540,-2 0-3223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2.1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 1 12230,'0'0'3543,"0"0"-123,0 0-1313,0 0-1298,0 0-12,-4 41 703,-31 268 1021,3 60-124,-2 11-1929,20-298-617,6-43-3101,2-1-7643,6-38 1380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2.5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1 205 10293,'0'0'3857,"0"0"-1551,0 0-482,165-175-1215,-110 162-481,-5 0-128,-7 10-32,-7 3-368,-14 0-1249,-22 0-1777,0 6-6514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3.1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212 337 10181,'0'0'2766,"0"0"-74,0 0-536,0 0-321,0 0-247,-23 4-230,-14 5-192,-21 7-1166,54-15 60,1 0 1,0 0 0,-1 1 0,1-1 0,0 1-1,0 0 1,0 0 0,0 0 0,1 0 0,-1 0 0,1 1-1,-1-1 1,1 1 0,0 0 0,0 0 0,0 0 0,0 0-1,0 0 1,1 0 0,-1 0 0,1 0 0,0 1 0,-1 1-61,-2 7 156,-2 5-22,0 0 0,1 0 0,0 1 0,2 0 1,0 0-1,1 0 0,1 0 0,0 1 0,2-1 0,0 0 0,1 1-134,-2-18 5,1 0 0,-1 0 0,1 0 0,-1 1-1,1-1 1,0 0 0,-1 0 0,1 0 0,0 0 0,0 0 0,-1 0-1,1 0 1,0-1 0,0 1 0,0 0 0,0 0 0,0-1-1,1 1 1,-1 0 0,0-1 0,0 1 0,0-1 0,0 0-1,1 1 1,-1-1 0,0 0 0,0 0 0,1 0-5,40 1 37,-30-1 1,-7 0-29,1 0-1,-1 0 1,0 0-1,0-1 1,0 0-1,1 0 1,-1-1-1,3 0-8,-5 0 1,-1 1-1,1-1 1,-1 0-1,1 0 0,-1 0 1,0 0-1,1 0 1,-1 0-1,0-1 1,-1 1-1,1-1 0,0 1 1,-1-1-1,1 0 1,-1 0-1,4-9-99,0 0 0,-1 0 0,-1 0 0,0 0 0,0-1 0,-1 1 0,0-10 99,0-21-1081,-4-27 1081,1 14-859,0 12 175,1-36-879,0 73 1512,1-1-1,1 1 0,-1-1 1,1 1-1,0 0 1,1 0-1,0 0 1,0 0-1,1 0 52,4-7-14,2 0-1,0 1 1,0 0-1,1 0 1,1 1 0,12-9 14,-16 14-17,0 1-1,1 0 1,0 0 0,0 1 0,0 0 0,0 1 0,1 0 0,0 0-1,0 1 1,0 0 0,7 0 17,-11 2 23,0 0-1,1 1 1,-1-1-1,1 1 1,-1 1-1,0-1 1,7 2-23,-8 8 162,-2 12 233,-2 0 0,0 1 0,-1-1 0,-1 2-395,0 23 917,-1-6 337,-2 1 0,-4 16-1254,2-16 651,1 0 0,1 19-651,4-31 275,0-24-3891,0 0-3944,0-12-1345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3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15063,'0'0'4066,"0"0"-1185,0 0-1376,0 0-1361,0 0-112,0 0-64,0 168-753,0-138-3376,0 5-3891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3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1 427 9140,'0'0'6678,"0"0"-2188,0 0-1118,0 0-1304,0 0-1140,3-14-389,-3 12-524,2-8 8,1 0 0,-1 0 0,2 0 0,-1 0 0,1 1 0,1-1 0,0 1 0,0 0 1,0 1-1,6-6-23,207-278 85,-210 282-116,-8 15 32,-1-3-6,1 45 120,-2-1 0,-6 33-115,-3-10 478,-1 30-478,10-63-3298,1 2-3631,1-38-2115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4.2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1 267 16584,'0'0'3308,"0"0"-427,0 0-931,0 0-1264,0 0-510,29-6-109,93-21-46,-108 24-64,0 0 0,0-1-1,0-1 1,-1 0 0,0-1 0,0-1-1,0 0 1,-1 0 0,0-1 0,1-2 43,-8 5-40,-1 1 0,1-1 0,-1 0 0,0-1 0,0 1 0,-1-1 0,0 1 0,0-1 0,0 0 0,-1 0 0,1-1 0,-1 1 0,-1 0 0,0-1 0,1 1 0,-2-1 0,1 1 0,-1-1 0,0-1 40,0-2-5,0-14 13,-1 23-7,1 1 0,0-1 1,0 0-1,-1 0 0,1 1 1,-1-1-1,1 0 0,-1 0 1,1 1-1,-1-1 0,1 1 1,-1-1-1,1 0 0,-1 1 1,0-1-1,1 1 0,-1-1 0,0 1 1,0 0-1,1-1 0,-1 1 1,0 0-1,0-1 0,0 1 1,1 0-1,-1 0 0,0 0 1,0 0-2,-6-1 49,0 0 1,0 1 0,0 0 0,0 0 0,0 1 0,0 0 0,0 0 0,0 1 0,0 0 0,0 0-1,1 1 1,-6 2-50,3 0 221,0 0-1,0 1 0,0 1 1,1 0-1,0 0 0,0 0 0,1 1 1,-3 4-221,-6 9 421,0 0 1,2 2 0,0-1-1,2 2 1,0 0 0,2 0-1,0 1 1,-3 18-422,6-14 228,0 1 1,2-1-1,1 1 1,2 0 0,0 0-1,3 0 1,1 17-229,-1-44 1,-1-1-1,1 1 1,0-1 0,-1 0 0,1 1 0,0-1 0,0 0 0,0 0 0,1 0 0,-1 0 0,1 0 0,-1 0 0,1 0 0,-1 0 0,1-1-1,0 1 1,0-1 0,0 1 0,0-1 0,0 0 0,0 1 0,0-1 0,1 0 0,-1-1 0,0 1 0,1 0 0,-1-1 0,0 1 0,3 0-1,8 0-323,1 1 1,-1-1 0,1-1 0,12-1 322,-6 0-1091,12 0-3325,-7-5-2982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42.4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 82 7347,'0'0'3597,"0"0"-956,0 0-720,0 0-515,0 0-187,2-5 153,-1 2-1304,-1 4 461,-1 11-269,0-1 0,-1 0 1,0-1-1,-1 1 0,-1 0 0,1-1 1,-2 1-261,-10 34 520,3-5-126,2 0 0,1 0 0,3 0-1,1 1 1,1 21-394,4-62 1,0 1-1,0-1 1,0 1-1,0-1 1,0 0-1,0 1 1,0-1-1,0 0 1,1 1-1,-1-1 0,0 1 1,0-1-1,0 0 1,1 0-1,-1 1 1,0-1-1,0 0 1,1 1-1,-1-1 1,0 0-1,1 0 1,-1 0-1,0 1 1,1-1-1,-1 0 1,0 0-1,1 0 1,-1 0-1,0 0 1,1 0-1,-1 1 1,1-1-1,-1 0 1,1 0-1,16 0 5,-10-1 13,7 1 51,-9 1-56,0-1-1,0 1 1,0-1-1,1-1 1,-1 1-1,0-1 1,0 0-1,0 0 1,-1 0-1,1 0 1,0-1-1,0 0 1,-1 0 0,1-1-1,-1 1 1,3-3-13,3-4-104,-1-1 0,-1 0 0,0 0 1,0-1-1,-1 0 0,0-1 0,-1 1 0,0-1 1,-1 0-1,0-1 0,-1 1 0,-1-1 1,1-7 103,3-18-1849,-3 0 1,-1-1 0,-2-35 1848,0 70-39,-2 0 1,1 0-1,0 1 1,-1-1 0,1 0-1,-1 0 1,0 1-1,-1-1 1,1 0-1,-1 1 1,1-1-1,-1 1 1,0 0-1,0 0 1,0-1 0,-1 1-1,1 1 1,-1-1-1,0 0 1,0 1-1,0-1 1,0 1-1,0 0 1,0 0-1,-1 0 1,1 0-1,-1 1 1,1-1 0,-1 1-1,1 0 1,-2 0 38,-14-3-52,1 0 0,-1 2 0,0 0 0,0 1 0,-17 2 52,16-1-160,18 0 159,1 0 0,-1 0 0,1 1 0,-1-1 0,1 0 0,-1 0-1,1 1 1,-1-1 0,1 1 0,0-1 0,-1 1 0,1 0 0,0-1 0,-1 1-1,1 0 1,0 0 0,0 0 0,0 0 0,0 0 0,0 0 0,0 0-1,0 1 1,0-1 0,0 0 0,0 0 0,1 1 0,-1-1 0,1 1 0,-1-1-1,1 0 1,-1 1 1,0 6 59,-1-1 0,1 1-1,1-1 1,-1 1 0,2 6-59,-1-5 120,0-7-95,0-1 0,0 0 0,1 0 0,-1 0 0,0 0 0,1 0 0,-1 1 0,1-1 0,-1 0 0,1 0 0,-1 0 0,1 0 0,0 0 0,-1-1 0,1 1 1,0 0-1,0 0 0,0 0 0,0-1 0,0 1-25,28 14 378,-16-12-283,-1 0 0,1-1 0,-1 0 1,3 0-96,160-1 395,-97-1-2877,-77 0-1904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2.2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278 5 8148,'0'0'1440,"0"0"583,0 0 71,0 0-392,0 0-187,-16-2-69,9 1-1322,1 0-1,-1 0 0,0 1 0,1 0 1,-1 0-1,1 1 0,-1 0 0,1 0 1,-1 0-1,0 1-123,5-1 46,0 0-1,0 1 1,0-1-1,0 1 1,0-1 0,1 1-1,-1-1 1,0 1-1,1 0 1,-1 0 0,1 0-1,-1 0 1,0 1-46,-14 37 549,-10 48 841,3 1-1,-7 69-1389,-12 190 2068,21-5-552,16 30-1516,5-300 69,4 0 0,3 0 0,2-1-1,4 0 1,4 0 0,12 29-69,-24-84 2,15 48 17,18 34-19,-30-81 3,0-2 0,1 1-1,0-2 1,2 1 0,-1-1 0,2 0-1,0-1 1,1-1-3,-8-8-200,0-1 0,0 0 0,1 0 0,-1-1 0,1 1-1,0-1 1,0 0 0,0-1 0,0 0 0,2 1 200,4-3-4151,-5-8-2308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3.1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87 156 9540,'0'0'1748,"0"0"-513,0 0 22,0 0-145,-6 35-127,-19 117-281,6-11 650,1-15-408,11-95-811,4-21-66,0 0 1,1 1 0,1 0-1,-1 9-69,2-19 62,0-1 4,0-23 166,3-12-224,1 0 0,2 0-1,1 1 1,2 0-1,9-23-7,4-18 40,-12 36-22,9-33-29,3 1 1,3 1-1,9-15 11,-33 84-5,-1-1 0,1 1-1,-1-1 1,1 1-1,0 0 1,-1-1 0,1 1-1,0 0 1,0-1 0,0 1-1,0 0 1,0 0-1,0 0 1,1 0 0,-1 0-1,0 0 1,0 0-1,1 0 1,-1 0 0,1 1-1,-1-1 1,0 1 0,1-1-1,-1 1 1,1-1-1,-1 1 1,2 0 5,-1 1-5,-1-1 0,1 1 1,0 0-1,-1 0 0,1 0 0,-1 0 1,1 1-1,-1-1 0,1 0 0,-1 1 1,0-1-1,0 0 0,1 1 0,-1 0 0,0-1 1,0 1-1,-1 0 0,1-1 0,0 1 1,-1 0-1,1 2 5,28 82 638,-5 1 1,-1 14-639,5 17 249,-22-97-208,22 87 14,20 44-55,-48-151 7,0 0 0,0 0 1,0 0-1,1 0 0,-1-1 0,0 1 0,1 0 1,-1 0-1,0 0 0,1-1 0,-1 1 1,1 0-1,-1-1 0,1 1 0,-1 0 0,1-1 1,0 1-1,-1 0 0,1-1 0,0 1 0,-1-1 1,1 0-1,0 1 0,0-1 0,-1 1 1,1-1-1,0 0 0,0 0 0,0 1 0,0-1 1,-1 0-1,1 0 0,0 0 0,0 0 0,0 0 1,0 0-1,0 0 0,0 0 0,-1-1 1,2 1-9,0-1 10,1-1-1,-1 1 1,0-1-1,1 0 1,-1 0-1,0 0 1,0 0-1,0 0 1,0 0-1,-1-1 1,2-1-9,14-25 24,-1-1 1,-1 0 0,-2-1 0,-1-1 0,-2 0 0,-1 0 0,1-11-25,10-71-57,1-56 57,-6 46 27,-14 114-108,-1 7 42,0 0-1,0 1 1,0-1 0,0 0 0,1 0-1,-1 1 1,1-1 0,0 0 0,0 1 0,0-1-1,0 0 40,0 4-191,0 0-1,0 1 1,-1-1 0,1 0-1,0 0 1,-1 0-1,1 1 1,-1-1-1,0 0 1,1 0-1,-1 1 1,0-1-1,0 0 1,0 1 0,0-1-1,0 0 1,0 1-1,0-1 192,0 2-526,1 24-4242,-1-3-4575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3.6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1 199 10101,'0'0'2086,"0"0"-149,0 0-905,0 0-245,0 0-261,2 25-142,0 10-48,7 29-336,-9-62 12,0-1 1,1 0-1,-1 0 0,0 1 0,0-1 1,1 0-1,-1 0 0,1 0 0,-1 0 0,1 1 1,0-1-1,-1 0 0,1 0 0,0 0 1,0 0-1,0 0 0,0-1 0,0 1 0,-1 0 1,2 0-1,-1 0 0,0-1 0,0 1 1,0-1-1,0 1 0,0-1 0,0 1 0,1-1 1,-1 0-1,0 1 0,0-1 0,1 0 1,-1 0-1,0 0 0,0 0 0,1 0 0,-1 0 1,0 0-1,0-1 0,1 1 0,-1 0 1,1-1-13,7 0 121,-5 1-105,1 0 0,0 0 0,-1 0 0,1-1-1,-1 0 1,0 0 0,1 0 0,-1 0 0,0-1 0,1 0-1,-1 0 1,0 0 0,0 0 0,2-3-16,0 0 6,-1 0 0,-1 0 1,1 0-1,-1-1 0,0 0 0,0 1 0,0-2 0,-1 1 1,1-2-7,2-5 21,-1-1 0,0 1 0,-1-1 0,-1 0 0,0 0 0,-1-1 0,1-8-21,-2-12-43,-1 0 0,-3-21 43,3 55-5,0 0 0,0 0 0,0 0 0,0 1 0,0-1 1,0 0-1,-1 0 0,1 0 0,0 0 0,-1 0 0,1 0 0,-1 0 0,1 0 0,-1 1 0,1-1 0,-1 0 1,1 0-1,-1 1 0,0-1 0,1 0 0,-1 1 0,0-1 0,0 1 0,0-1 0,1 1 0,-1-1 1,0 1-1,0-1 5,-3 1-18,1-1 0,0 1 0,-1-1 0,1 1 1,-1 0-1,1 0 0,-2 1 18,-8-1-39,10 0 48,0 0 0,1 1 0,-1-1 0,0 0 0,1 1 0,-1 0 0,0 0 0,1 0 0,-1 0 0,1 0 1,-1 0-1,1 1 0,0-1 0,-1 1 0,1-1 0,0 1 0,0 0 0,0 0 0,1 0 0,-1 0 1,0 0-1,1 1 0,-1-1 0,1 0 0,0 1 0,0-1 0,0 1 0,0 0 0,0 0-9,-2 5-239,1 1-1,0-1 0,0 1 1,1-1-1,0 2 240,0 24-3633,1-27-441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3.9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10917,'0'0'1649,"0"0"-433,0 0 385,0 0-1105,0 0-304,0 0-32,0 150-96,15-121-32,6-10 49,1-2-162,3-11-607,-14-6-3138,-8 0-5026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4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 0 12230,'0'0'2838,"0"0"-114,0 0-720,0 0-953,0 0-470,4 25 308,-2-18-798,6 40 542,-1-1 0,-2 1 0,-3 19-633,-1 72 951,-2 173-411,-2-274-523,-2 1 0,-1-1-1,-2 0 1,-2-1 0,-10 26-17,1 0-654,-2 19 654,20-78-384,-2 13-153,2-2-4481,1-14-8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4.6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1 156 10357,'0'0'2545,"0"0"-1040,0 0-513,0 0-528,223-143-336,-162 133-48,-3 7-160,-11 3-976,-40 0-2546,-7 0-5234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1 297 8740,'0'0'2796,"0"0"-1009,0 0 41,0 0-299,0 0-321,13-1-247,-5 0-821,-1 0-35,1 1 0,0-2 0,-1 1 0,0-1 0,1 0 1,-1 0-1,0-1 0,0 0 0,0-1 0,0 1 0,3-4-105,9-7 347,0-2 0,-1 0 0,5-6-347,-15 13 49,-1 1 0,0-1-1,-1-1 1,0 1-1,0-1 1,-1 0 0,0-1-1,-1 0-48,-1 4 8,-1 1 10,1 0-1,-2 0 0,1 0 1,0 0-1,-1 0 0,-1 0 1,1 0-1,-1-4-17,0 9-85,0 1-19,0 5 72,0 218 442,0-220-408,0 1 0,1-1 0,-1 1 0,0-1 0,1 1 0,0-1 0,0 1 0,0-1-1,0 0 1,1 1 0,-1-1 0,1 0 0,0 0 0,0 0 0,0 0-2,0-1 6,0 0 0,0 0 0,0 0 0,1 0-1,-1-1 1,0 1 0,1-1 0,-1 0 0,1 0 0,-1 0 0,1 0 0,0 0 0,-1 0 0,1-1 0,0 1 0,0-1 0,-1 0 0,1 0 0,1 0-6,-1 0 7,-1 0 0,1 0 0,-1 0 0,1 0 0,-1 0 0,1-1 0,-1 0 0,0 1 0,1-1 0,-1 0 0,0 0 0,0 0 0,1 0 0,-1 0 0,0-1 0,0 1-1,0-1-6,1-2 7,1 0 0,-1 0 0,0-1-1,-1 1 1,1-1 0,-1 0-1,2-4-6,15-38-68,1-12 68,4-12-41,-8 34 41,-8 18-52,0 0 1,-2-1-1,0 0 52,-7 38 9,0 1 0,1-1 0,1 14-9,1 15 32,-3-14-2,0-15 6,1 0 0,1 0-1,0 0 1,1 0-1,2 3-35,-3-17 1,0 1 0,0-1 0,1 0 0,0 0 1,0 1-1,0-1 0,0 0 0,0-1 0,1 1 0,0 0 0,0-1 0,0 1 0,0-1 0,0 0 0,1 0 0,-1 0 0,1-1 1,0 1-1,0-1 0,0 0 0,0 0 0,2 0-1,14 1-1018,-12-3-1979,-4 0-1931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5.6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20 113 12310,'0'0'2334,"0"0"-608,0 0-752,0 0-363,0 0-206,-3 24 92,-9 80-180,9-68 54,2 0-1,1 13-370,1-9 686,1-68-579,1 0-1,1 1 0,2-4-106,-1 4-27,-1-1 0,-1 0 0,-1-3 27,-2-24-400,17 54 109,9-3 300,0-1 0,-1-1 1,1-1-1,5-4-9,-21 7 5,0 0 1,0-1-1,0-1 0,-1 1 1,0-1-1,0-1 0,-1 0 1,1 0-1,-1-1 1,-1 0-1,6-7-5,-10 13-180,-2 10-32,-1-7 217,0 38 229,-1 0 1,-1-1-1,-3 1 0,-1 0 0,-1-1-234,-4 1 227,1 1 0,3 0 0,1 0-1,2 0 1,1 6-227,8-44-3916,1-2-564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6.0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11 227 10485,'0'0'3697,"0"0"-1138,0 0-619,0 0-740,0 0-661,29-14-379,92-48-35,-108 56-102,-1-1 0,0 0 0,0-1 0,0 0 0,1-3-23,-9 7 5,-1 0-1,1 0 0,-1-1 0,0 0 0,0 1 0,0-1 0,-1 0 0,0 0 1,1-4-5,-1 4 17,-1-1 0,0 1 0,0-1 0,0 0 0,-1 1 0,0-1 0,0-2-17,0 3 17,-16 3 129,8 3-150,0-1-1,1 1 0,-1 0 1,1 1-1,0 0 1,-1 0-1,1 0 0,0 1 1,0 0-1,0 1 1,1 0-1,-1 0 0,-3 3 5,-1 1 79,1 1 0,0 1 0,1-1 0,0 1 0,1 1 0,0 0 0,-6 10-79,3-2 179,1 0-1,1 1 1,1 0 0,0 1 0,2 0 0,0 0 0,1 0 0,2 1 0,0-1-1,1 1-178,2 57 1686,0-77-1665,0 0-1,0 0 1,0 0-1,1 1 1,-1-1-1,1 0 0,-1 0 1,1 0-1,0 0 1,0 0-1,0 0 0,0 0 1,0 0-1,1 0 1,-1-1-1,0 1 0,1 0 1,-1-1-1,1 1 1,0-1-1,0 0 1,-1 1-1,1-1 0,0 0 1,0 0-1,0 0 1,0 0-1,0-1 0,0 1 1,0-1-1,1 1 1,-1-1-21,11 3 16,0-1 1,0-1-1,0 0 1,0-1-1,3-1-16,0 1 57,12 0-53,-9 1-152,-1-1-1,0 0 1,0-2-1,1 0 1,-1-1-1,0 0 1,16-7 148,-14 1-1512,-1 0 1,0-2 0,-1 0-1,15-12 1512,-31 22-638,0-1 0,0 0 1,0 0-1,0 0 0,0-1 0,-1 1 0,1 0 0,-1-1 0,1 0 638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6.4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 69 12294,'0'0'2515,"0"0"28,0 0-486,0 0-1310,0 0-400,11-2-153,34-10-60,-42 12-169,-1-1 0,0 0 0,1 0 0,-1-1 0,0 1 0,0 0 0,0-1 0,0 1 0,0-1 0,0 0 0,0 0 0,-1 1 0,1-1 0,-1 0 0,1-1 0,-1 1 0,0 0 0,1 0 0,-1 0 0,0-1 0,-1 1 0,1-1 0,0 1 0,-1-1 0,1 1 0,-1-1 0,0 0 35,0 2-120,-2 1 117,1 1 1,-1-1-1,0 1 0,0-1 0,0 0 0,0 0 0,1 0 0,-1 0 0,0 0 0,0 0 0,0 0 3,-19 1 24,14 3 37,1 0-1,-1 0 0,1 0 1,0 1-1,0 0 0,1 1 0,-1-1 1,1 1-1,0 0 0,1 0 1,-1 0-1,1 1 0,1 0 1,-1 0-1,1 0 0,0 0 0,1 0 1,0 0-1,0 1 0,0 3-60,1 56-2753,2-60-1268,2-6-1413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6.8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0 4482,'0'0'3380,"0"0"-322,0 0-494,0 0-617,0 0-346,2 6-150,3 15-77,-5-20-1320,0-1-1,0 0 1,0 1 0,1-1-1,-1 0 1,0 1 0,0-1-1,0 0 1,0 1 0,1-1-1,-1 0 1,0 1 0,0-1-1,1 0 1,-1 0 0,0 1-1,1-1 1,-1 0 0,0 0-1,1 0 1,-1 1 0,0-1-1,1 0 1,-1 0 0,0 0-1,1 0 1,-1 0 0,0 0-1,1 0 1,-1 0 0,1 0-1,-1 0 1,0 0-1,1 0 1,-1 0 0,1 0-1,-1 0 1,0 0 0,1 0-1,-1 0 1,0 0 0,1-1-1,-1 1 1,0 0 0,1 0-1,-1 0 1,0-1-54,12-9 141,-10 8-130,-2 2-9,1-1-1,-1 0 1,1 1 0,-1-1-1,1 1 1,-1-1-1,0 0 1,1 1 0,-1-1-1,0 0 1,0 1-1,1-1 1,-1 0-1,0 0 1,0 1 0,0-1-1,0 0 1,0 0-2,0 1 77,0 0 144,-3 0-206,0 1-1,0-1 1,-1 1-1,1 0 0,0 0 1,0 0-1,0 0 1,1 1-1,-1-1 0,0 1 1,0 0-1,1 0 0,-1 0 1,1 0-1,0 0 1,-1 1-1,1-1 0,0 0 1,0 1-1,1 0 1,-1 0-1,0-1 0,0 2-14,0 1-209,-5 12 246,5-2-3210,2-8-2841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8.0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26 274 9236,'0'0'3228,"0"0"-920,0 0-579,0 0-561,0 0-495,0-5-188,0-7-368,0 7-58,0 8 133,0 287 3578,0 166-2396,0-453-1350,0-4 14,-10-264 54,1 62-1911,3-145-803,6 339 2617,0 1-1,1-1 1,1 1 0,0-1-1,0 1 1,0 0 0,1-1 0,0 1-1,1 1 1,0-1 0,0 0-1,0 1 1,1 0 0,0 0 0,2-1 5,-3 3-23,1 0 0,0 0 0,0 1 0,1-1 0,-1 1-1,1 0 1,0 0 0,0 1 0,0 0 0,1 0 0,-1 1 0,1-1 0,0 1 0,-1 1 0,1-1 0,0 1 0,0 0 0,6 1 23,2-1-42,-2 1 17,0 0 0,0 1 0,0 0 0,0 0 0,12 4 25,-22-3-5,1-1 1,-1 0-1,1 1 1,-1-1-1,0 1 0,0 0 1,0 0-1,0 0 1,0 1-1,-1-1 1,1 1-1,0-1 1,-1 1-1,0 0 1,0 0-1,0 0 0,0 0 1,0 0-1,-1 1 1,1-1-1,-1 0 1,0 1-1,0 0 5,2 4-8,-1 0 0,-1 0 0,0 0 1,0 1-1,0-1 0,-1 0 0,0 0 0,-1 1 0,0-1 0,0 0 0,-1 0 0,0 0 1,0 0-1,-1 0 0,0-1 0,0 1 0,-1-1 0,0 0 0,0 1 0,-1-2 0,1 1 1,-2-1-1,1 1 0,-6 3 8,-24 21 123,-18 10-123,-18 16-414,65-54-2278,6-3-4026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8.5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92 11989,'0'0'2495,"0"0"-281,0 0-736,0 0-691,0 0-157,-4 14-67,3-7-508,-4 12 80,1 0 0,1 0 0,0 0 0,1 14-135,2-29 25,0 1 1,0 0 0,1 0-1,-1 0 1,1 0-1,0 0 1,1 0 0,-1-1-1,1 1 1,0 0 0,2 3-26,-2-5 3,0 0 0,0-1 0,1 0 1,-1 1-1,0-1 0,1 0 1,0 0-1,-1-1 0,1 1 0,0 0 1,0-1-1,0 0 0,0 0 1,0 0-1,0 0 0,0 0 0,1 0 1,-1-1-1,1 1-3,1-1 21,-1 1 0,1 0 0,0-1 0,0 0 0,-1 0 0,1 0 0,0-1 0,-1 0 0,1 0 0,0 0 0,3-2-21,-5 2 9,0-1 0,0 0 0,0 0 0,0 0 0,0 0 0,-1-1 0,1 1 0,-1-1 1,0 1-1,0-1 0,0 0 0,0 0 0,0 0 0,-1 0 0,1 0 0,0-2-9,4-10-69,-1-1 0,0 0 0,-1 0 0,0 0 0,-2 0 0,1-6 69,0-26-3607,-3-22 3607,0 43-1910,0 27 1892,0 0 0,0 0 0,0 0 0,0-1 0,0 1 0,0 0 0,0 0 0,0 0 0,0 0-1,0 0 1,0-1 0,0 1 0,0 0 0,0 0 0,0 0 0,0 0 0,0 0 0,0 0-1,0-1 1,0 1 0,-1 0 0,1 0 0,0 0 0,0 0 0,0 0 0,0 0 0,0 0 0,0 0-1,0-1 1,-1 1 0,1 0 0,0 0 0,0 0 0,0 0 0,0 0 0,0 0 0,-1 0 0,1 0-1,0 0 1,0 0 0,0 0 0,0 0 0,0 0 0,-1 0 0,1 0 0,0 0 0,0 0-1,0 0 1,0 0 0,0 0 0,0 0 0,-1 1 0,1-1 0,0 0 0,0 0 0,0 0 18,-6-1-154,1 1 1,-1 0-1,1 1 1,0-1 0,-1 1-1,1 0 1,-1 0-1,1 0 1,0 1 0,0 0-1,0 0 1,0 0-1,0 1 1,0 0 0,1 0-1,-1 0 1,1 0-1,0 1 1,0-1 0,0 1-1,0 0 1,0 2 153,-5 8-4685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8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0 1 5603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9.2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0 182 5603,'69'-7'3641,"48"3"-3641,-115 4 97,1 0-1,-1 1 1,0-1-1,0 0 1,0 0-1,0 1 1,0 0-1,0-1 1,0 1-1,0 0 1,0 0-1,0 0 1,0 0-1,0 0 1,0 0-97,-2 0 68,1 0 0,0 0-1,-1 0 1,1 0 0,-1 0 0,0 0 0,1 0 0,-1 0 0,0 0-1,0 0 1,1 0 0,-1 0 0,0 0 0,0 0 0,0 0 0,0 0-1,0 0-67,0-1 0,0 176 3047,0-173-3042,0-1-1,0 1 1,1-1 0,-1 1-1,1-1 1,-1 0 0,1 1-1,0-1 1,0 0 0,0 0-1,1 1 1,-1-1 0,0 0-1,1 0 1,-1 0-1,2 0-3,-2-1 8,0 0 1,0 0 0,0 0-1,0 0 1,1 0 0,-1-1-1,0 1 1,1 0 0,-1-1 0,0 1-1,1-1 1,-1 0 0,0 1-1,1-1 1,-1 0 0,1 0-1,-1 0 1,0 0 0,1 0 0,-1 0-1,1 0 1,-1 0 0,0-1-1,1 1 1,-1 0 0,1-1 0,-1 0-1,0 1 1,0-1 0,1 0-10,1-1 16,-1 0-1,1 1 1,-1-2 0,0 1 0,0 0 0,1 0 0,-2-1 0,1 1 0,0-1 0,0 0 0,-1 1-1,1-2-15,14-38 24,-11 29-28,19-54-768,4 2-1,2 0 0,31-45 773,-54 101-63,-6 8 125,-1 1 0,1-1 0,0 0 1,-1 0-1,1 1 0,-1-1 0,1 0 0,-1 0 1,1 1-1,-1-1 0,0 0 0,1 0 0,-1 0 1,0 0-1,0 0 0,0 0 0,1 0 1,-1 0-63,0 0 864,0 1-299,0 0-284,0 18-39,0 325 4147,0-341-6302,0-2-2379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0 168 9268,'0'0'3610,"0"0"-694,0 0-707,0 0-934,0 0-258,0 0-369,6 24-427,2 12 100,10 26-321,-18-61 4,0 0 0,1 1 1,-1-1-1,1 0 1,-1 1-1,1-1 1,0 0-1,-1 1 1,1-1-1,0 0 1,0 0-1,0 0 1,0 0-1,0 0 1,0 0-1,0 0 1,0 0-1,0 0 1,1-1-1,-1 1 1,0 0-1,1-1 1,-1 1-1,0-1 1,1 1-1,-1-1 0,1 0 1,-1 0-1,0 0 1,1 1-1,-1-1 1,1 0-1,-1-1 1,1 1-1,-1 0 1,0 0-1,1-1 1,-1 1-5,9-1 27,-2 1-2,1 0 1,-1 0-1,0-1 1,1 0 0,-1-1-1,8-2-25,-11 2 2,-1 0 1,1-1-1,-1 1 0,0-1 1,0 0-1,0 0 1,0 0-1,0-1 0,0 0 1,-1 1-1,0-1 0,1-2-2,4-4-14,-1 0-1,-1-1 1,0 0-1,0 0 1,-1-1-1,0 1 1,-1-1-1,-1 0 1,2-10 14,0-7-1229,-2 0 0,-1-1 0,-2-16 1229,0 46-12,0 0-1,0 0 1,0 0 0,0 0 0,0-1 0,0 1 0,0 0 0,0 0 0,0 0 0,0-1 0,0 1 0,0 0 0,0 0 0,0 0 0,0 0 0,0-1 0,0 1 0,0 0-1,0 0 1,0 0 0,0 0 0,-1 0 0,1-1 0,0 1 0,0 0 0,0 0 0,0 0 0,0 0 0,0 0 0,-1 0 0,1-1 0,0 1 0,0 0 0,0 0-1,0 0 1,-1 0 0,1 0 0,0 0 0,0 0 0,0 0 0,0 0 0,-1 0 0,1 0 0,0 0 0,0 0 0,0 0 0,0 0 0,-1 0 12,-13-1-9,0 0 1,-1 0 0,1 2-1,-6 0 9,14 0-19,0 0-1,0 0 1,0 1-1,0-1 1,1 1-1,-1 1 1,0-1-1,1 1 1,-1 0-1,1 0 1,-4 4 19,-3 1-230,-11 12-424,14-5-3273,9-5-1742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9.9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11397,'0'0'2577,"0"0"209,0 0-225,0 0-1249,0 162-255,0-123-993,0-10 0,0-6 48,14-7-96,4-3 0,0-6 0,8-7-16,-19 0-3730,0 0-1792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30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 1 12470,'0'0'2387,"0"0"-476,0 0-850,0 0-562,0 0 94,10 14 621,-7-8-1109,3 1-8,-1 1-1,0 1 1,0-1-1,-1 1 1,0-1-1,-1 1 1,0 0-1,0 1 1,-1-1 0,0 0-1,-1 1 1,0-1-1,0 4-96,-1 40 541,-2 104 751,0-123-956,-2-1 0,-1 1 0,-7 19-336,-18 46 373,-5-1-1,-30 58-372,64-152 2,-11 9 4,11-12 26,1-1 21,-1-8-29,1 1 0,0-1-1,0 0 1,1 0 0,0 1 0,1-1-1,0 0 1,0 1 0,0 0-1,1-1 1,0 1 0,1 0 0,0 0-1,0 1 1,0-1 0,1 0-24,12-15-114,1 1 1,1 1-1,18-14 114,-32 29-23,24-24-165,-15 14 110,1 1 1,1 0 0,0 1 0,0 1 0,1 0 0,1 1 0,11-5 77,-23 14 1,1 0-1,0 1 1,0-1 0,-1 1-1,1 0 1,0 1 0,3 0-1,-8-1-5,1 1 1,0 0-1,-1 0 1,1 1-1,0-1 1,-1 1-1,1-1 1,-1 1-1,1 0 1,-1 0-1,1 0 1,-1 0-1,1 0 1,-1 0-1,0 1 1,0-1-1,0 1 1,0 0-1,0-1 0,1 2 5,0 4-1,1-1 0,-1 1-1,0 0 1,-1 0-1,0 0 1,0 0-1,-1 0 1,1 0 0,-2 1-1,1 1 2,0 23 1,-2 27-1,0-16-5,1-38 9,1 0 0,-1 1-1,-1-1 1,1 1 0,-1-1 0,0 0 0,0 0 0,-1 1 0,0-1-1,0 0 1,0 0 0,0 0 0,-1-1 0,1 1 0,-1-1-1,-1 1 1,1-1 0,0 0 0,-1 0 0,0 0 0,0-1 0,0 1-1,-1-1 1,1 0 0,-1 0 0,1-1 0,-4 2-4,-6 3 71,-1 0 0,0-1 0,0 0 1,0-2-1,0 0 0,-1 0 0,0-2 0,0 1-71,-33 1-1426,-44-2 1426,81-3-4554,5-2-2123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49.0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180 546 4018,'0'0'5285,"0"0"-2372,0 0-1288,0 0-806,0 0-227,27-10-229,87-35-173,-90 35-152,-1 0 1,-1-2-1,0 0 1,0-1-1,-1-2 1,19-16-39,-26 17 15,0 0-1,-1-1 1,0 0 0,-1-1 0,-1-1-1,-1 0 1,0 0 0,0-2-15,-4 4-137,-1-1 0,0 0 1,0 0-1,-2 0 0,0 0 0,-1 0 1,-1-1-1,0 1 0,-1-1 0,-1 1 0,-1-8 137,1 22-84,1 0 0,0 0 0,-1 0 0,0 1 0,1-1 0,-1 0 1,0 0-1,0 1 0,0-1 0,0 1 0,0-1 0,0 1 0,-1-1 0,1 1 0,0 0 0,-1-1 0,1 1 0,-1 0 0,1 0 0,-1 0 0,0 0 0,1 0 0,-1 1 0,0-1 0,0 0 0,0 1 0,-1-1 84,-5-1-98,-1 1 1,0 0-1,0 0 0,0 1 1,-2 0 97,8 0-51,-6 0 14,-9 0-8,-1 0 0,0 2 0,0 0 45,12-1 3,1 1 0,-1 0 0,0 0 0,1 1 0,-1-1 0,1 1 0,0 1 1,0-1-1,-5 5-3,-14 12 579,0 1 1,2 2-1,0 0 1,2 1-1,0 2 0,2 0 1,1 1-1,1 0 1,0 5-580,-23 48 2975,5 2 0,-16 55-2975,40-106 344,2 0 1,0 0 0,3 1-1,1 0 1,1 0-1,0 32-344,4-59 12,0 0-1,0 0 0,1 0 0,-1 0 0,1 0 0,0-1 0,1 1 0,-1 0 0,1-1 1,0 1-1,0-1 0,2 4-11,-1-5 9,-1 0 0,1 0 0,0 0 0,0 0 0,0-1 0,0 1-1,1-1 1,-1 0 0,1 0 0,-1 0 0,1 0 0,0-1 0,-1 1 0,5 0-9,11 2-123,-1-1 0,1 0 0,0-2 0,-1 0 0,1-1 0,9-2 123,18 1-3682,-30 1-1657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49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 1 10789,'0'0'2871,"0"0"-409,0 0-891,0 0-744,0 0 118,0 0 962,-4 26-853,-16 88-197,14-87-323,-1 0 0,-2 0 1,-5 8-535,-8 29 542,21-58-475,2-5-6297,-1-1 411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0.0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29 12822,'0'0'2406,"0"0"67,0 0-931,1-2-893,0 0-626,0 1 1,0 0 0,0 0-1,1 1 1,-1-1 0,0 0-1,0 0 1,0 0 0,1 1 0,-1-1-1,0 1 1,1-1 0,-1 1-1,1-1 1,-1 1 0,1 0-1,-1 0 1,0 0 0,1 0-1,-1 0-23,39 0-922,-23 1-716,-16-2 1615,-1 1 0,0-1-1,0 0 1,0 1-1,1-1 1,-1 0 0,0 1-1,0-1 1,0 0-1,0 0 1,0 1-1,0-1 1,-1 0 0,1 1-1,0-1 1,0 0-1,0 1 1,-1-1 23,-16 0 236,10 0 25,1 1-1,-1 0 0,1 0 0,-1 0 1,-5 2-261,10-1 29,1-1 0,0 0 0,-1 1 1,1-1-1,0 1 0,0-1 0,-1 1 0,1 0 1,0-1-1,0 1 0,0 0 0,0 0 1,0 0-1,0 0 0,0 0 0,0 0 0,1 0 1,-1 0-1,0 0 0,0 1 0,1-1 1,-1 0-1,1 0 0,-1 1 0,1-1 0,0 0 1,-1 1-1,1-1 0,0 2-29,-1 21-2377,1-20-2721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0.4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59 127 10885,'0'0'3265,"0"0"-746,0 0-291,0 0-862,0 0-803,-10 22-251,-31 68 37,40-87-322,-1 0 0,1 0 0,0 0 0,0 1 0,1-1 0,-1 0 0,1 1 0,-1-1 0,1 1-27,0-3 5,0 0-1,0 0 1,1 0 0,-1 0-1,0 0 1,0 0 0,1-1-1,-1 1 1,0 0 0,1 0 0,-1-1-1,1 1 1,-1 0 0,1 0-1,-1-1 1,1 1 0,-1 0-1,1-1 1,0 1 0,-1-1-1,1 1-4,2 0 3,0 0 0,0 0-1,0 0 1,-1-1-1,1 1 1,0-1 0,0 0-1,0 0 1,0 0 0,0 0-1,0 0 1,1-1-3,8 1 33,15 0 21,-9 1-53,0-2 0,0 0 1,12-2-2,-24 2-182,0-1 0,0 1 0,0-1 0,0 0 1,-1-1-1,1 0 0,0 0 0,-1 0 0,0 0 1,0-1-1,0 0 0,3-2 182,0-3-424,0 1 1,-1-1-1,1 0 1,-2 0-1,1-1 1,-2 1-1,1-2 0,-1 1 1,3-10 423,-3 4-314,-1 1-1,-1-1 1,0 1-1,-1-1 1,-1 0-1,0-14 315,-1 29-5,0 0 0,-1 0 0,1 0 0,0 0 0,0 0 0,-1 0 0,1 0 0,-1 0 0,1 0 0,-1 0 0,1 0 0,-1 0 0,0 1 0,1-1 0,-1 0 0,0 0 0,0 1 0,0-1 0,1 0 0,-1 1 0,0-1 0,0 1 0,0-1 0,0 1 0,0 0 0,0-1 0,0 1 0,0 0 0,0 0 0,0-1 0,0 1 0,-1 0 5,-42-2-60,32 3 56,6-2 4,-1 1 0,1 0-1,0 1 1,-1-1 0,1 1-1,0 0 1,0 1 0,0 0-1,0 0 1,0 0 0,0 0-1,0 1 1,0 0 0,1 1-1,0-1 1,0 1 0,0 0-1,0 0 1,0 0 0,1 1-1,0 0 1,0 0 0,0 0-1,-3 5 1,3-3-75,2-5 18,1-1 0,0 1-1,0 0 1,0 0 0,0 0-1,0 0 1,0 0 0,1 0-1,-1 0 1,1 0 0,-1 0-1,1 0 1,0 1 0,0 0 57,0 4-3997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0.8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170 1 11397,'0'0'3455,"0"0"-224,0 0-611,-8 32-1059,-27 105-412,-12 12 404,28-85-1317,-23 95 1063,36-125-2847,0 0-1,3 0 0,0 29 1549,3-62-4479,0-1-2268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1.5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1 234 10229,'0'0'2985,"0"0"-795,0 0-274,0 0-1302,0 0-433,0 0 78,6 4 194,1-1-387,0 0-1,0-1 1,1 1 0,-1-2-1,1 1 1,-1-1-1,3 0-65,-5 0 14,-1-1 0,1 1-1,-1-1 1,1 0 0,-1-1-1,1 1 1,-1-1 0,0 0-1,1 0 1,-1-1 0,0 1 0,1-1-1,-1 0 1,0 0 0,1-1-14,3-4-93,1 0 1,-1-1-1,0 0 1,-1-1-1,0 1 0,0-2 1,2-4 92,10-17-325,8-24 325,3-3 82,-29 57 331,-1 1 369,0 2-166,-1 10-372,-1 1 0,0-1 0,0 1 0,-1-1-1,-1 0 1,-1 2-244,0 4 173,0-1 0,-2 16-173,4-4 45,2-1 1,1 13-46,0-23 2,0-17-12,0-1-1,1 0 1,-1 1-1,1-1 0,-1 1 1,0-1-1,1 0 1,-1 0-1,1 1 1,-1-1-1,0 0 0,1 0 1,-1 1-1,1-1 1,-1 0-1,1 0 0,-1 0 1,1 0-1,-1 0 1,1 0-1,-1 0 1,1 0-1,-1 0 0,1 0 1,0 0-1,-1 0 1,1 0-1,-1 0 1,0 0-1,1 0 11,-1 0-62,4-1-51,0 1-1,0-1 0,-1 1 0,1-1 0,0 0 0,-1-1 0,1 1 0,-1-1 1,1 1-1,-1-1 0,0 0 0,1 0 0,-1-1 0,0 1 0,0 0 1,-1-1-1,1 0 0,-1 0 0,3-2 114,5-9-329,-1-1-1,0 0 1,-1 0-1,0 0 330,3-8-395,10-14-519,-4 7-301,-1-1 1,4-15 1214,-15 22 1526,-5 24 0,0 0-557,-1 11 172,-20 63-57,13-48-889,0 1-1,-1 16-194,3 27 94,5-39-5825,1-31-2908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1.9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98 205 10725,'0'0'2054,"0"0"-528,0 0-80,0 0-1014,0 0-119,7-1-63,14-2-122,-14 3-96,1-1 0,-1 1 0,0-2-1,1 1 1,-1-1 0,0 0 0,0 0 0,0-1-1,0 0 1,-1-1 0,6-3-32,-5 2 3,-1-1 0,-1-1 0,1 1 0,-1-1 0,0 0 0,-1 0 0,1-1-1,-2 1 1,1-1 0,-1 0 0,0 0 0,0 0 0,-1 0 0,0 0 0,-1-1 0,0 1 0,0-1 0,-1 1 0,0-6-3,0 14 0,0 0 9,0 0-1,0-1 1,0 1-1,0 0 1,0-1 0,0 1-1,0 0 1,0 0-1,0-1 1,0 1 0,0 0-1,0-1 1,0 1-1,-1 0 1,1 0 0,0-1-1,0 1 1,0 0 0,0 0-1,-1-1 1,1 1-1,0 0 1,0 0 0,0-1-1,-1 1 1,1 0-1,0 0 1,0 0 0,-1 0-1,1 0 1,0-1 0,0 1-1,-1 0 1,1 0-1,0 0-8,-9-2 218,1-1-1,-1 2 1,1-1-1,-1 1 1,0 0-1,1 1 0,-1 0 1,-5 1-218,7 0 202,-1-1-1,1 1 1,0 1 0,0-1 0,0 1 0,0 1-1,0-1 1,1 1 0,-1 0 0,1 1 0,-2 0-202,0 3 159,-1 1 1,1-1 0,1 1 0,0 1 0,0-1-1,0 1 1,1 1 0,0-1 0,1 1 0,0 0 0,1 0-1,0 0 1,-2 10-160,0 4 203,1 1-1,1 0 0,1 1 1,1-1-1,2 16-202,0-39 5,0 0-1,0 0 1,0 0 0,1 0 0,-1 0 0,1 0-1,-1 0 1,1-1 0,0 1 0,-1 0-1,1 0 1,0 0 0,0-1 0,0 1-1,1 0 1,-1-1 0,0 1 0,1-1-1,-1 0 1,1 1 0,-1-1 0,1 0-1,-1 0 1,1 0 0,0 0 0,0 0 0,0 0-1,-1-1 1,1 1 0,0-1 0,2 1-5,7 1 19,0 0 1,1-1-1,-1 0 1,1-1 0,3 0-20,-2 0-6,88-1-1861,-77-3-1783,-9-7-1889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9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440 0 9620,'0'0'2871,"0"0"-465,0 0-847,0 0-682,0 0-316,9 13 455,6 10-272,-1 1-1,-1 1 1,-1 1 0,5 16-744,4 30 1288,-2 1 0,-4 1 0,5 72-1288,4 226 2149,-16 598-626,-9-917-1446,-2-1 0,-3 0-1,-2-1 1,-12 40-77,10-56 35,-1 0 1,-2-1-1,-2-1 1,0 0-1,-3-1 1,-1-1-1,-5 7-35,1-9-35,0-1-1,-2-1 0,-1 0 0,-1-2 1,-1-2-1,-2 0 0,0-2 0,-1-1 1,-1-2-1,-21 9 36,47-24-115,-109 50-4732,100-49-569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26.2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141 250 6947,'-141'-250'0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6.1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52 4930,'0'0'1324,"0"0"423,0 0 262,0 0-344,0 0-513,0 0-167,1-2-76,4-7-20,-4 7-193,-1 2-120,0 0 51,0 0 158,0 0 162,0 0 61,0 0-141,0 0-152,0 0-53,0 0-83,0 0-548,0 0 1,1-1-1,-1 1 0,0 0 1,0 0-1,0-1 0,1 1 1,-1 0-1,0 0 0,0-1 1,1 1-1,-1 0 0,0 0 1,0 0-1,1 0 0,-1-1 1,0 1-1,1 0 0,-1 0 1,0 0-1,1 0 1,-1 0-1,0 0 0,0 0 1,1 0-1,-1 0 0,0 0 1,1 0-1,-1 0 0,0 0 1,1 0-1,-1 0 0,0 0 1,1 1-1,-1-1 0,0 0-31,164-6-2,60-14 2,-129 13-1524,42 4 1524,-136 3-1440,-1 0-377,0 0-752,-2 0-1158,-7 0-462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6.4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0 13126,'0'0'910,"0"0"357,0 0 598,0 0-513,0 0-551,-2 2-428,2-2-362,-1 0 0,1 0-1,0 0 1,-1 1-1,1-1 1,-1 0 0,1 0-1,0 1 1,-1-1-1,1 0 1,0 0 0,0 1-1,-1-1 1,1 0-1,0 1 1,0-1 0,-1 1-1,1-1 1,0 0 0,0 1-1,0-1 1,0 0-1,-1 1 1,1-1 0,0 1-1,0-1 1,0 1-1,0-1 1,0 0 0,0 1-1,0-1 1,0 1-1,0-1 1,0 1 0,1-1-1,-1 0 1,0 1-1,0-1 1,0 1 0,0-1-1,1 0 1,-1 1 0,0-1-1,0 0 1,1 1-1,-1-1 1,0 0 0,1 0-1,-1 1 1,0-1-1,1 0 1,-1 0 0,0 1-1,1-1 1,-1 0-1,0 0 1,1 0 0,-1 0-1,1 1 1,-1-1-1,1 0 1,-1 0 0,1 0-11,34 5 189,-30-5-158,130 6 698,18-7-729,-36-1-3032,-116 3 218,-1 2-1335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6.9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34 13878,'0'0'1817,"0"0"-1134,0 0 382,0 0 800,0 0-854,2 32-550,5 104-18,-6-127-350,0 1 1,1 0-1,0 0 0,1-1 1,0 1-1,0-1 0,1 0 1,2 4-94,-1-5 59,0-1-1,1 0 1,-1 1 0,2-2 0,-1 1-1,3 1-58,-4-3 29,1 0 0,0-1 0,1 1-1,-1-1 1,1 0 0,0-1 0,0 1 0,0-1-1,0-1 1,1 1 0,-1-1 0,2 0-29,12 1 34,1-1 0,0-1 0,15 0-34,-29-1 6,0-1 0,-1 0 0,1 0 0,0 0-1,0-1 1,0 0 0,-1 0 0,1-1 0,-1 0-1,0 0 1,0-1 0,0 0 0,0 0 0,-1-1-1,1 0 1,-1 0 0,0 0 0,-1-1 0,1 0-1,-1 0 1,-1 0 0,1-1 0,-1 0-6,4-4-57,-1-1 1,-1-1-1,0 1 1,-1-1-1,-1 0 1,0 0-1,0-1 1,-1 1-1,-1-3 57,3-23-749,-3 0-1,-2-21 750,0 52-126,0 7 119,0 0-1,0 0 1,0 0 0,0-1 0,0 1 0,0 0 0,-1 0 0,1 0 0,0 0 0,-1 0 0,1 0 0,-1 0 0,1 0 0,-1 0 0,0 0 0,1 0 0,-1 0 0,0 0 0,0 1 0,1-1 0,-1 0 0,0 0 0,0 1 0,0-1 0,0 1 0,0-1 0,0 1 0,0-1 0,0 1 0,0-1 0,0 1 0,0 0 0,-1 0 7,-5-1 36,1 0 0,-1 0 0,0 1 0,0 0 0,-4 1-36,-8 0 76,0 0-46,1 1 0,-1 0 1,1 1-1,0 1 1,0 1-1,0 1 1,1 0-1,-6 4-30,-4 3-5,0 1 0,1 1 1,1 1-1,-18 16 5,35-26 74,0 0 0,0 1 0,1 0 0,0 1 0,0 0 0,1 0-74,-8 21-1032,9 6-4730,5-35-3111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8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10661,'0'0'1659,"0"0"-610,0 0 359,0 0 289,0 0-632,0 0-524,0 2 754,13-1-1077,153-1 183,45 1-343,-71-2-6218,-140 1 2016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9.3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0 10629,'0'0'830,"0"0"-137,0 0 951,0 0 132,0 0-775,-1 1-966,1-1 1,0 1-1,0-1 0,-1 0 1,1 1-1,0-1 0,0 1 1,0-1-1,0 1 0,0-1 1,0 1-1,-1-1 0,1 1 1,0-1-1,1 1 1,-1-1-1,0 1 0,0-1 1,0 1-1,0-1 0,0 0 1,0 1-1,1-1 0,-1 1-35,1 0 32,-1 0 0,1-1 0,0 1 0,0 0 0,0-1-1,0 1 1,0-1 0,0 1 0,0-1 0,0 0 0,0 1-1,0-1 1,0 0 0,0 0 0,0 1 0,1-1-32,33 4 526,1 0 1,0-3-1,-1-1 1,2-2-527,26 1 116,139 1 175,-115 0-6947,-87 0 856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57.4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 26 8932,'0'0'1182,"0"0"464,0 0-229,0 0-43,0 0-331,0 0-296,-4-11 891,4 15-1525,1 1 1,0-1-1,0 0 0,0 1 1,0-1-1,1 0 0,-1 0 1,1 0-1,0 0 1,1 1-114,29 43 783,-11-18-512,15 33 64,-2 1 1,-3 1 0,-3 2 0,-3 1-1,-3 1 1,-3 1 0,6 49-336,-18-80-28,2 14 313,8 22-285,-13-60-13,1 0 0,0-1 1,1 0-1,1 0 0,0-1 1,1 1-1,3 2 13,-11-16-2,0 1 0,1-1 0,-1 0 0,0 1 0,1-1-1,-1 1 1,0-1 0,1 0 0,-1 1 0,1-1 0,-1 0 0,1 0 0,-1 1 0,0-1 0,1 0-1,-1 0 1,1 0 0,-1 1 0,1-1 0,-1 0 0,1 0 0,0 0 0,-1 0 0,1 0 0,-1 0-1,1 0 1,-1 0 0,1 0 0,-1 0 0,1-1 0,-1 1 0,1 0 0,-1 0 0,1 0 0,-1-1-1,0 1 1,1 0 0,-1 0 0,1-1 0,-1 1 0,1 0 0,-1-1 0,0 1 0,1-1-1,-1 1 1,0 0 0,0-1 0,1 1 0,-1-1 2,17-27-68,-14 21 68,48-96-136,-4-1-1,13-55 137,58-224 15,-94 270-61,-4 20 102,-15 78-302,-3 18-1555,-1 28-3157,-1-23 3738,0 17-3969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58.1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8 222 10309,'0'0'2604,"0"0"-1577,0 0 120,0 0 339,0 0-723,0 7-344,-7 142 2982,7-149-3393,0 1 0,1 0 0,-1-1 0,0 1 0,1 0 1,-1-1-1,1 1 0,-1-1 0,0 1 0,1-1 0,-1 1 0,1-1 0,0 0 0,-1 1 0,1-1 0,-1 1 0,1-1 0,0 0 0,-1 0 0,1 1 0,-1-1 0,1 0 0,0 0 0,-1 0 0,1 0 0,0 0 0,0 0 0,-1 0 0,1 0 0,0 0 0,0 0-8,31 0 98,-21 0-79,-4-1-16,-1 1 1,1-1-1,-1 0 1,0-1-1,1 0 1,-1 0-1,0 0 1,0 0-1,0-1 1,-1 0-1,1 0 1,0-1-1,-1 0 1,0 0-1,4-4-3,7-7-175,-1-1 0,-1-1 0,-1 0 0,2-4 175,-7 9-116,0 0 0,-1-1 1,-1 0-1,0 0 0,0 0 1,-1-1-1,2-13 116,-2 4-334,-2 0 0,0 0 1,-1 0-1,-2-12 334,1 31-61,-1 4 60,0 0-1,0-1 0,0 1 1,0 0-1,0-1 0,0 1 1,0 0-1,0-1 0,0 1 1,0 0-1,0-1 0,0 1 0,0 0 1,0-1-1,0 1 0,0 0 1,0-1-1,0 1 0,0 0 1,0-1-1,-1 1 0,1 0 1,0 0-1,0-1 0,0 1 1,0 0-1,-1-1 0,1 1 1,0 0-1,0 0 0,-1 0 0,1-1 1,0 1-1,-1 0 0,1 0 1,0 0-1,0 0 0,-1-1 1,1 1-1,0 0 0,-1 0 1,1 0-1,0 0 0,-1 0 1,1 0-1,0 0 0,-1 0 1,1 0-1,0 0 0,-1 0 1,1 0-1,0 0 0,-1 0 2,-10 0 14,-1 0-1,1 0 1,-1 1 0,1 1-1,-1-1 1,1 2-1,0 0 1,0 0-1,0 1 1,1 0 0,-4 3-14,7-4-213,-7 5 400,1 0-1,0 1 0,-7 5-186,18-12-218,-1 0 0,1 0 1,-1 1-1,1-1 0,0 1 1,-1-1-1,1 1 0,1 0 1,-1 0-1,0 0 0,1 0 0,-1 0 1,1 0-1,0 1 0,0-1 1,0 0-1,1 0 0,-1 4 218,1-4-4463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00.3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0 12038,'0'0'1320,"0"0"-282,0 0 157,0 0-202,0 0-631,-2 1-234,1 0-107,0-1 0,1 1 0,-1 0 0,0 0 0,0 0 0,1 0 0,-1 0 0,0 0 0,1 0 0,-1 0 0,1 0 0,-1 0 0,1 0 0,0 0 0,-1 0 0,1 1 0,0-1 0,0 0 0,0 0 0,0 0 0,0 0 0,0 2-21,1 36 520,-1-26-301,3 53 1112,9 54-1331,1 6 400,-12-65-23,1-61-351,-2 0-37,0 0 0,1 0-1,-1 0 1,0 1-1,1-1 1,-1 0 0,0 0-1,0 0 1,1 0-1,-1 0 1,0 0 0,1 0-1,-1-1 1,0 1-1,1 0 1,-1 0 0,0 0-1,1 0 1,-1 0 0,0 0-1,0-1 1,1 1-1,-1 0 1,0 0 0,0 0-1,1 0 1,-1-1-1,0 1 1,0 0 0,0 0-1,1-1 1,-1 1-1,0 0 1,0-1 0,0 1-1,0 0 1,0-1 11,16-45-984,-9 22 676,1 1-1,8-15 309,24-35-1190,2 1 0,4 2 0,8-5 1190,-45 65 255,-5 9 612,-1 19 164,-2-14-1215,2 347 4450,-3-214-3689,-1-135-575,1-1 1,0 1-1,0-1 1,0 1-1,0-1 1,0 1-1,0-1 1,1 1-1,-1-1 1,0 1-1,1-1 0,-1 1 1,1-1-1,0 0 1,-1 1-1,1-1 1,0 0-1,0 0 1,0 1-1,0-1 1,0 0-1,0 0 1,0 0-3,2 0-45,0 0 1,0 0-1,-1 0 0,1-1 1,0 1-1,0-1 1,0 0-1,0 0 0,0 0 1,2 0 44,4 0-286,-7 0 83,0 0 0,-1 0 0,1 0 1,0 0-1,-1 0 0,1 0 0,-1-1 1,1 1-1,0 0 0,-1-1 0,1 1 0,-1-1 1,1 0-1,-1 0 0,1 1 0,-1-1 1,1 0-1,-1 0 0,0 0 0,1 0 1,-1-1-1,0 1 0,0 0 0,0 0 1,1-2 202,9-18-6457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06.6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0 322 7684,'0'0'3252,"0"0"-1758,0 0-72,0 0 74,0 0-631,0 0-262,0-4-120,0-14-51,0 14-51,0 4-95,0 0-19,0 0-54,0 0-2,2 0-43,4 1-46,0 0 0,0 0 1,0 0-1,0 1 0,0 0 1,-1 0-1,1 1 0,-1 0 1,1 0-1,-1 0 0,0 0 1,0 1-1,0 0 0,-1 0 1,1 0-1,2 4-122,6 6 70,-1 0-1,-1 1 1,0 1-1,-1 0 1,0 1-70,17 35 338,-2 1 0,16 55-338,27 116 689,-31-99-699,-35-116 33,0-1-12,0-1 0,0 1 0,1-1-1,0 0 1,0 1 0,1-1 0,0-1-1,0 1 1,1-1 0,3 5-11,-7-11 7,-1 1 0,0-1 1,0 0-1,1 0 0,-1 1 1,0-1-1,1 0 0,-1 0 0,0 0 1,1 0-1,-1 1 0,1-1 1,-1 0-1,0 0 0,1 0 0,-1 0 1,0 0-1,1 0 0,-1 0 1,1 0-1,-1 0 0,0 0 0,1 0 1,-1 0-1,0-1 0,1 1 0,-1 0 1,1 0-1,-1 0 0,0 0 1,1-1-1,-1 1 0,0 0 0,0 0 1,1-1-1,-1 1 0,0 0 1,0 0-1,1-1 0,-1 1 0,0 0 1,0-1-1,1 1 0,-1 0 1,0-1-1,0 1 0,0-1 0,0 1 1,0 0-1,0-1 0,0 1 1,0 0-1,0-1 0,0 1 0,0-1 1,0 1-1,0-1-7,1-2 41,23-65 146,-4 0-1,5-39-186,-23 101 3,44-217 88,32-125-40,-65 299 9,3 0 1,2 1 0,2 2-1,4-6-60,-19 38-56,-5 14-154,0 0-25,0 0-445,0 4-1273,0 35-4789,0-17 710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09.3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1 0 11141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09.7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138 156 11141,'-18'6'648,"-4"0"64,0-5 2866,21-1-3524,0 0-1,0 1 0,0-1 0,0 0 0,0 0 0,0 1 0,0-1 1,0 0-1,0 1 0,1-1 0,-1 1 0,0-1 0,0 1 1,0 0-1,0-1 0,1 1 0,-1 0 0,0-1 0,1 1 1,-1 0-1,1 0 0,-1 0-53,-10 21 46,9-16 75,-7 20-25,0 0 0,2 1 0,1-1 0,1 1 0,2 1 0,0-1 0,2 0 0,1 7-96,0 15 56,3-48-496,3-2 294,0 0 0,0 0-1,0-1 1,-1 1 0,1-1 0,0 0-1,-1-1 1,0 1 0,0-1 0,0 0-1,0-1 1,0 1 0,0-1 0,-1 0-1,0 0 1,2-2 146,12-13-581,-2 0 1,-1-1-1,4-7 581,-10 13-47,0-1-1,-1-1 1,0 1-1,-2-1 0,0-1 1,0 1-1,-2-1 1,0 0-1,0-9 48,2-25 37,-3 0 0,-3-28-37,0 55-1,-9 23 903,5 1-882,1 1 0,0 0 0,0 0-1,1 0 1,-1 0 0,0 0 0,0 1 0,0 0-1,1-1 1,-1 1 0,1 0 0,0 0 0,-1 0-1,1 1 1,0-1 0,-1 2-20,-37 48 108,28-36-93,8-10-147,-1 1-126,-1 0 0,2 0 0,-1 0-1,1 1 1,0 0 0,0 0 0,0 3 258,3-5-3578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13.6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19 6195,'0'0'2812,"0"0"-923,0 0-43,0 0-96,0 0-296,0 0-1420,0 0-1,0 0 1,0 0 0,0 0 0,0 0-1,-1-1 1,1 1 0,0 0 0,0 0-1,0 0 1,0 0 0,0 0 0,0 0-1,0 0 1,-1-1 0,1 1-1,0 0 1,0 0 0,0 0 0,0 0-1,0 0 1,-1 0 0,1 0 0,0 0-1,0 0 1,0 0 0,0 0 0,-1 0-1,1 0 1,0 0 0,0 0-1,0 0 1,0 0 0,-1 0 0,1 0-1,0 0 1,0 0 0,0 0 0,0 0-1,0 0 1,-1 1 0,1-1 0,0 0-1,0 0 1,0 0 0,0 0-1,0 0 1,0 0 0,-1 0 0,1 1-1,0-1 1,0 0 0,0 0 0,0 0-1,0 0 1,0 0 0,0 1 0,0-1-1,0 0-33,-7 407 697,7-406-720,0 1 1,1-1-1,-1 0 1,1 0 0,-1 0-1,1 1 1,-1-1 0,1 0-1,0 0 1,0 0 0,-1 0-1,1 0 1,0 0 0,0-1-1,0 1 1,0 0-1,0 0 1,0-1 0,1 1-1,-1 0 1,0-1 0,0 1-1,0-1 1,1 0 0,-1 1-1,0-1 1,0 0-1,1 0 1,-1 1 0,0-1-1,0 0 1,1-1 0,-1 1-1,1 0 23,1 0-41,1 0 0,-1 0 0,1 0 0,-1 0 0,1-1 0,-1 0 0,1 0 0,-1 0 0,0 0 0,1 0 0,-1-1 0,0 1 0,2-2 41,2-4 4,-1 0-1,1 0 1,-2 0 0,1-1 0,-1 0 0,0 0 0,0-1 0,-1 1 0,-1-1 0,1 0 0,-1 0 0,-1 0 0,1-1-4,5-29 36,-1-1 0,0-20-36,-5 41-9,2-35 31,-3 30 11,1 1 0,1 0-1,5-16-32,-7 37-18,-1 2-9,0 0 72,0 0 75,0 0 16,1 0-136,0 0 0,0 1-1,0-1 1,0 0 0,0 1-1,0-1 1,-1 1-1,1-1 1,0 1 0,0-1-1,0 1 1,0 0-1,0-1 1,-1 1 0,1 0-1,0 0 1,-1-1-1,1 1 1,-1 0 0,1 0-1,-1 0 1,1 0-1,-1 0 1,12 26 45,-9-18-6,48 114 495,22 60-378,-63-153-130,-1 0-1,-2 1 1,-1-1 0,-2 1 0,0 8-26,-3 89 112,-1-121-89,-1-1-1,0 1 0,0-1 1,0 0-1,-1 1 0,0-1 0,0 0 1,0 0-1,-1 0 0,0-1 1,0 1-1,0 0 0,-1-1 1,0 0-1,0 0 0,0 0 1,-1-1-1,-4 4-22,-8 6 52,-1-1 1,-1 0-1,0-1 0,-16 6-52,-2-1-303,-1-3 0,0-1-1,-30 6 304,47-15-2851,10-4-3070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17.2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91 221 4978,'0'0'910,"0"0"114,0 0 353,0 0 368,0 0-248,-8-22-222,-25-69 470,15 51 514,3 26 32,7 7-769,3 5 3066,2 7-3337,3 11-2226,0-11 1439,0 4-468,-1 5 25,1 0-1,1-1 1,0 1-1,1 0 0,0-1 1,1 1-1,1-1 1,0 1-21,15 27 73,2-1 0,2-1 0,19 26-73,-12-20 2,-3 1 1,9 21-3,-8 1 58,-4 1 0,10 47-58,15 47 41,-47-156-44,0-1 0,1 1 0,-1-1-1,1 0 1,1 0 0,-1 0 0,1 0 0,0-1-1,0 0 1,5 5 3,-9-10 3,0 0 1,1 0-1,-1 1 0,0-1 1,1 0-1,-1 0 0,0 0 1,1 0-1,-1 0 0,1 0 1,-1 0-1,0 0 0,1 0 1,-1 0-1,0 0 0,1 0 0,-1 0 1,1-1-1,-1 1 0,0 0 1,1 0-1,-1 0 0,0 0 1,1-1-1,-1 1 0,0 0 1,0 0-1,1 0 0,-1-1 1,0 1-1,0 0 0,1-1 1,-1 1-1,0 0 0,0-1 1,0 1-1,1 0-3,6-15 14,0-1 0,-1 1 0,-1-1 1,-1 0-1,1-5-14,3-9 6,29-100 50,66-222 18,-60 225-100,45-88 26,-81 199-63,1 1 0,1-1 0,9-10 63,-17 25-278,-1 1-663,0 9-3179,0 50-2744,0-30-209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18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 89 2673,'0'0'8847,"0"0"-6275,0 0-1606,0 0 309,0 0-475,0 0-325,-10 27-75,-31 84 115,38-104-426,1-1 0,0 1 0,0 0 0,1 0 0,-1 0 0,2 0-1,-1 0 1,1 1 0,0-1 0,1 6-89,1 13 290,-2-23-278,0-1-1,0 1 0,1-1 1,-1 1-1,1-1 0,-1 1 1,1-1-1,0 1 1,0-1-1,0 0 0,1 1 1,-1-1-1,0 0 0,1 0 1,0 0-1,-1 0 0,1 0 1,0 0-1,0-1 0,0 1 1,0-1-1,0 1 0,0-1 1,0 0-1,1 0 1,-1 0-1,0 0 0,1 0 1,-1 0-1,1-1 0,-1 1 1,1-1-12,13 3 32,-1-1 0,1 0 1,0-2-1,-1 1 0,2-2-32,2 1 76,-11 0-52,1 0-4,-1 0 1,1-1-1,-1 0 1,5-1-21,-10 2 2,0-1 0,-1 0 0,1 0 0,0-1 0,0 1 1,-1 0-1,1-1 0,-1 0 0,1 1 0,-1-1 0,0 0 0,0 0 1,0-1-1,2-1-2,4-8 18,0 0 0,-1-1-1,0 0 1,-1 0 0,0 0 0,-1-1 0,0 0 0,-1-4-18,4-14 2,-2 0 0,-1-1 0,-2-4-2,-2-63 61,-1 99-59,0 1 0,0-1-1,0 0 1,-1 0-1,1 0 1,0 1 0,-1-1-1,1 0 1,-1 1-1,1-1 1,-1 0-1,1 1 1,-1-1 0,0 1-1,1-1 1,-1 0-1,0 1 1,1 0 0,-1-1-1,0 1 1,1-1-1,-1 1 1,0 0-1,0-1 1,0 1 0,1 0-1,-1 0 1,0 0-1,0 0 1,0 0 0,0 0-1,1 0 1,-2 0-2,-36 0-92,25 1 46,3-1 34,0 1 1,0 0-1,0 1 0,1 0 0,-1 0 0,0 1 1,1 0-1,0 1 0,-6 3 12,9-4-122,0 0 0,1 1 1,-1-1-1,1 1 0,0 0 0,0 0 0,1 1 0,-1-1 0,1 1 0,0 0 0,0 1 1,1-1-1,-1 1 0,1-1 0,0 1 122,1 6-2660,2-5-1705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19.6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36 4850,'0'0'7260,"0"0"-5534,0 0-1081,0 0 975,0 0-348,3 20-127,-2-8-959,5 37 1407,-1 49-1593,-5 143 1228,0-234-1219,0 1 1,0-1 0,1 1 0,0 0 0,0-1 0,1 1-1,0-1 1,0 0 0,1 0 0,0 0 0,0 0 0,1 0-1,0 0 1,0-1 0,0 0 0,1 1-10,-5-7 21,1 1-1,-1-1 1,1 1-1,-1-1 1,1 0 0,-1 1-1,1-1 1,-1 0 0,1 1-1,-1-1 1,1 0 0,-1 1-1,1-1 1,0 0-1,-1 0 1,1 0 0,-1 0-1,1 0 1,0 1 0,-1-1-1,1 0 1,0 0 0,-1-1-1,1 1 1,-1 0-1,1 0 1,0 0 0,-1 0-1,1 0 1,-1-1 0,1 1-1,0 0 1,-1-1 0,1 1-1,-1 0 1,1-1-21,15-16 431,12-28-171,4-15-260,9-15 73,141-205-102,-120 183 72,-58 93-54,-4 9-133,0 37 246,1 21 393,-3 0-1,-8 42-494,1-36 531,4 1 0,1 36-531,4-104 0,0 0 1,1 0-1,-1-1 0,0 1 1,1 0-1,-1 0 0,1-1 1,-1 1-1,1 0 0,0-1 1,-1 1-1,1-1 1,0 1-1,0-1 0,0 1 1,0-1-1,1 0 0,-1 1 1,0-1-1,1 0 0,-1 0 1,0 0-1,1 0 0,0 0 1,-1 0-1,1 0 1,-1-1-1,1 1 0,0 0 1,0-1-1,-1 0 0,3 1 0,7 1-3,0-1-1,0 0 0,0-1 1,0 0-1,3-1 4,7 0-41,-14 1-176,0 0 0,0-1 0,0 0 0,0 0-1,0-1 1,0 0 0,-1 0 0,1 0 0,-1-1 0,1 0 0,-1 0 0,0-1 0,0 0 0,-1 0 0,1 0 0,-1-1-1,0 0 1,0 0 0,1 0 217,-5 3-327,0 1-1,0-1 1,0 1 0,0-1-1,0 0 1,0 1-1,0-1 1,-1 0-1,1 0 1,0 0 0,-1-1 327,2-16-5293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2.4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1 205 7027,'0'0'2636,"0"0"-963,0 0 82,0 0 33,0 0-401,0-16-45,0-47 195,0 48-67,0 15-416,0 0-35,0 0-328,0 0-168,0 0-235,0 0-219,0 0 19,0 0 96,0 2-104,1 31 198,1 0-1,2 0 1,1-1-1,8 25-277,33 147 382,-8 2-1,-3 62-381,-31-252-56,-1-8-9,-3-8 69,0 0 1,1 0-1,-1 0 0,0 0 1,0 0-1,0 0 0,0 0 1,0 0-1,1 0 0,-1 0 0,0 0 1,0 0-1,0 0 0,0 0 1,0 0-1,0-1 0,1 1 1,-1 0-1,0 0 0,0 0 0,0 0 1,0 0-1,0 0 0,0 0 1,0 0-1,1 0 0,-1-1 0,0 1 1,0 0-1,0 0 0,0 0 1,0 0-1,0 0 0,0 0 1,0-1-1,0 1 0,0 0 0,0 0 1,0 0-1,0 0 0,0 0 1,0-1-1,0 1 0,0 0 1,0 0-1,0 0 0,0 0 0,0 0-4,5-25 18,0 1 0,-1-12-18,4-21 2,9-25 33,4 0 0,3 2 1,4 0-1,4-2-35,45-89-413,32-41 413,-100 195-19,15-33-341,-26 68-4655,4 22 3484,-1-17 444,-1 11-2456,0-7-1553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2.9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8 147 10165,'0'0'3463,"0"0"-2004,0 0 360,0 0-565,0 0-504,0 20 74,-7 141 809,7-151-1524,0-6-86,-1 0 0,1 1 1,1-1-1,-1 0 0,1 0 0,0 0 1,-1 1-1,2 0-23,-1-3 2,0-1 0,0 0 0,0 1-1,0-1 1,0 0 0,0 0 0,0 0 0,0 0 0,0 0-1,0 0 1,1 0 0,-1 0 0,0-1 0,1 1 0,-1 0-1,1-1 1,-1 1 0,1-1 0,-1 0 0,1 1-1,-1-1 1,1 0 0,-1 0 0,2 0-2,12 2 76,1-1 0,-1-1 1,0 0-1,0-1 0,7-2-76,-17 3 13,0-2-1,0 1 0,1 0 1,-2-1-1,1 0 1,0 0-1,0-1 1,-1 1-1,1-1 0,-1 0 1,0 0-1,1-1 1,-2 1-1,1-1 0,0 0 1,-1 0-1,1-1-12,5-9 19,0 0 0,-2-1 0,1 0 0,-2 0-1,0-1 1,-1 0 0,0 0 0,-1 0 0,0-8-19,1-21 48,-1 0 1,-3-38-49,-1 82-2,0 1 0,0-1 0,0 1 0,0-1 0,0 1 0,0-1 0,-1 1 1,1-1-1,0 1 0,0-1 0,-1 1 0,1-1 0,0 1 0,-1-1 0,1 1 0,0 0 0,-1-1 0,1 1 0,-1-1 0,1 1 1,-1 0-1,1 0 0,-1-1 0,1 1 0,-1 0 0,1 0 0,-1-1 0,1 1 0,-1 0 0,1 0 0,-1 0 0,1 0 0,-1 0 0,0 0 2,-24 0-101,15 0 20,3 0 19,1 0 0,-1 0 0,1 1 1,0 0-1,-1 0 0,1 0 0,0 1 0,0 0 0,0 0 1,0 0-1,0 1 0,0 0 0,1 0 0,-1 0 1,1 1-1,0 0 0,0 0 0,0 0 0,0 1 0,1 0 1,0 0-1,0 0 0,0 0 0,1 0 0,-1 1 1,1 0-1,1-1 0,-1 1 0,-1 6 62,-1 14-1786,5-11-1964,0-8-1698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3.6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671 202 10037,'0'0'3612,"0"0"-2497,0 0-218,0 0 327,0 0-378,0 0-403,-3 31-115,-7 103 152,6-67 261,2 23-741,3-54 110,-1-35-104,0 0 0,0-1 0,0 1 0,0-1 0,0 1 0,0 0 0,1-1 0,-1 1 0,0-1 0,0 1 0,1-1 0,-1 1 0,0-1 0,1 1 0,-1-1 0,1 1 0,-1-1 0,1 1 0,-1-1 0,1 0 0,-1 1 0,1-1 0,-1 0 0,1 1 0,-1-1 0,1 0 0,-1 0 0,1 1-6,24 2 126,-20-4-99,0 1-1,-1-1 1,1 1 0,0-1-1,-1-1 1,1 1-1,-1-1 1,0 1 0,3-2-27,-1-3 14,0 1 1,-1-1 0,1 0 0,-1 0 0,0 0 0,0-1-1,-1 0 1,0 0 0,0 0 0,1-5-15,8-19 62,8-31-62,-16 47 30,41-163 53,-3 13-38,-42 160-44,1 1 4,-1 0 0,0 0 0,0-1 0,0 1 1,-1-1-1,1-2-5,-1 7 179,0 0 13,0 0-8,0 3-126,-1 47 12,-6 49-70,1-21 89,4 0 1,3 7-90,-1-14 8,4 31 49,12 57-57,-4-47 25,-5 17-25,-6-114-3,0 16-11,-2 0 0,0 0 1,-5 17 13,4-38 1,0 1 1,-1-1 0,0 1-1,-1-1 1,0 0 0,-1-1 0,0 1-1,-1-1 1,0 0 0,0 0 0,-1 0-1,0-1-1,-11 11 20,0-2-1,-1 0 0,-1 0 0,-1-2 1,0-1-1,-1 0 0,-15 5-19,1-2 32,0-2 0,-1-2 0,0-1 1,-28 4-33,-21-1-72,0-4 0,-1-4 0,-79-3 72,166-4 0,-7 0-238,1 1 1,-1-1-1,0-1 0,1 1 0,-1-1 0,0 0 1,-5-2 237,11 2-215,0 0 0,0 0 1,0 0-1,0 0 0,0 0 1,0 0-1,0 0 1,0-1-1,0 1 0,1 0 1,-1-1-1,0 1 1,1 0-1,-1-1 0,1 1 1,0-1-1,-1 1 0,1-1 215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6.1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 52 7347,'0'0'1310,"0"0"566,0 0-126,0 0-120,0 0 136,0 0-266,-8-10-604,-20-32 112,28 42-951,0 1-1,0-1 1,0 0-1,0 0 1,0 0-1,0 0 0,0 0 1,0 0-1,0 0 1,0 0-1,0 1 1,0-1-1,0 0 0,0 0 1,0 0-1,0 0 1,0 0-1,0 0 1,0 0-1,0 0 0,-1 1 1,1-1-1,0 0 1,0 0-1,0 0 1,0 0-1,0 0 0,0 0 1,0 0-1,0 0 1,0 0-1,0 0 1,0 0-1,0 0 1,-1 0-1,1 1 0,0-1 1,0 0-1,0 0 1,0 0-1,0 0 1,0 0-1,0 0 0,0 0 1,-1 0-1,1 0 1,0 0-1,0 0 1,0 0-1,0 0 0,0 0 1,0 0-1,0 0 1,0 0-1,-1-1 1,1 1-1,0 0 0,0 0 1,0 0-1,0 0 1,0 0-1,0 0 1,0 0-1,0 0 0,0 0 1,0 0-1,0 0 1,-1 0-1,1-1-56,-2 18 809,1 23-1010,1-39 382,0 73 72,3 0 0,3-1 0,3 0 0,4 0 0,3-1 0,6 13-253,14 19 59,19 64-57,-52-154 9,-2-8-9,1 0 0,-1 0 0,1 1 0,0-1 0,1-1 0,-1 1 0,1 0 0,0-1 0,2 3-2,-5-8 3,1 1 1,-1-1-1,0 0 0,1 1 0,-1-1 0,1 0 0,-1 1 1,0-1-1,1 0 0,-1 0 0,1 0 0,-1 1 1,1-1-1,-1 0 0,0 0 0,1 0 0,-1 0 0,1 0 1,-1 0-1,1 0 0,-1 0 0,1 0 0,-1 0 0,1 0 1,-1 0-1,1 0 0,-1 0 0,1 0 0,-1 0 0,1 0 1,-1-1-1,0 1 0,1 0 0,-1 0 0,1-1 0,-1 1 1,0 0-1,1-1 0,-1 1 0,0 0 0,1-1 1,-1 1-1,0 0 0,1-1 0,-1 1 0,0-1 0,0 1 1,0-1-1,1 1 0,-1-1 0,0 1 0,0 0 0,0-1-3,20-41 37,-3-1-1,-1-1 0,1-9-36,-5 14 19,43-137-12,-5 13-966,34-65 959,-54 150-309,-29 77-84,-1 1-506,0 4-755,0 33-884,0 6-3456,0-27-822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6.6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58 121 1377,'0'0'9369,"0"0"-6693,0 0-1457,0 0 644,0 0-303,-4 19-287,-42 149 1323,43-152-2398,1-1 1,0 1 0,2-1 0,0 8-199,0-22 2,0-1 1,0 1-1,1 0 0,-1-1 1,0 1-1,1 0 1,-1-1-1,0 1 1,1 0-1,-1-1 0,1 1 1,-1-1-1,1 1 1,0-1-1,-1 1 0,1-1 1,-1 1-1,1-1 1,0 1-1,-1-1 1,1 0-1,0 0 0,0 1 1,-1-1-1,1 0 1,0 0-1,0 0 0,-1 0 1,1 0-1,0 0 1,0 0-1,0 0-2,33 1 79,-25-2-57,4 1-6,9 1 40,-1-2 1,1 0-1,7-3-56,-21 2 6,-1 0 0,1 0 0,-1 0 0,0-1 0,1 0 0,-1-1 0,-1 1 0,1-1 0,-1-1 0,1 1 0,0-3-6,1 1-9,-1-1 0,0-1 0,0 1 0,-1-1 0,0 0-1,0-1 1,-1 1 0,0-1 0,0 0 0,-1-1 0,0 1 0,1-9 9,0-1 29,-2 0-1,0-1 1,-2 1 0,0 0 0,-1-1 0,-1-3-29,1 19-1,0 0 0,0 0 0,-1 0-1,0-1 1,0 1 0,0 0 0,0 0 0,-1 0-1,1 1 1,-1-1 0,0 0 0,0 1 0,-1-1-1,1 1 1,-1-1 0,1 1 0,-1 0 0,0 0-1,0 1 1,-1-1 0,-1-1 1,-2 0-17,1 1-1,-1 0 1,0 0 0,0 0 0,0 1 0,0 0-1,-1 1 1,1 0 0,0 0 0,-1 0-1,1 1 1,-2 0 17,3 0 18,0 0 0,0 1 0,0-1 0,1 2 0,-1-1 0,1 0 0,-1 1 0,1 0-1,-1 0 1,1 1 0,0 0 0,0-1 0,-2 3-18,4-3-126,0 1 0,0 0 0,0-1 0,1 1 1,-1 0-1,1 0 0,0 1 0,-1-1 0,1 2 126,0-2-604,0 1 1,1 0-1,0-1 0,0 1 1,0 0-1,0 0 1,0 0-1,1 0 0,0 0 1,0 1 603,0 1-4656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7.3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1 136 1185,'0'0'10796,"0"0"-7821,0 0-1753,0 0-366,0 0-18,4 22 29,1 1-657,0-1-19,-1-1 0,-1 1 1,-1-1-1,0 1 0,-2 1-191,0-1 243,0 23 176,-2 0 0,-3 14-419,3-34 232,0 0 1,2 15-233,0-23 23,0-16-61,3-6-42,28-53 157,-3 0 0,-3-2 0,-2-1 0,0-9-77,49-125-209,-66 180 206,-3 7 10,0 1 0,0 0 0,1 0 0,0 0 0,0 0 0,1 0 0,-1 1 1,7-6-8,-11 11-86,0 1 27,0 5 11,0 587 1879,4-591-1845,-1 0 1,1 0 0,-1 0 0,1-1 0,-1 0 0,1 0 0,-1 0 0,1 0 0,-1 0 0,1 0 13,2-1-83,3 1-156,0 0 0,0-1-1,0 0 1,0-1 0,0 0 0,-1-1-1,2 0 240,-6 2-374,0-1-1,0 0 1,0 0-1,-1 0 1,1 0-1,0-1 1,-1 1-1,1-1 0,-1 0 1,0 0-1,0 0 1,0-1-1,-1 1 1,1-1-1,-1 1 1,1-2 374,5-13-4925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9.4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25 1777,'0'0'8476,"0"0"-5574,0 0-863,0 0-193,0 0-590,0 0-591,0-5-270,1-14-43,5 58 934,-3 54-285,-5 1 0,-3-1 1,-7 20-1002,3-33 121,4 1 0,3 34-121,2-114 32,0-7-48,1-3-4,1 0 0,0 0-1,1 0 1,0 1 0,0-1-1,1 1 1,0 0 0,0 0-1,1 0 1,0 0-1,2-2 21,12-20-21,52-93-95,181-289-1702,-242 402 1802,-10 10 16,0 0-1,1 0 0,-1 0 0,0 0 1,0 0-1,0 0 0,1 0 1,-1 0-1,0 0 0,0 0 0,0 0 1,0 0-1,1 0 0,-1 0 0,0 0 1,0 1-1,0-1 0,1 0 1,-1 0-1,0 0 0,0 0 0,0 0 1,0 0-1,0 0 0,0 1 0,1-1 1,-1 0-1,0 0 0,0 0 1,0 0-1,0 1 0,0-1 0,0 0 1,0 0-1,0 0 0,0 1 1,3 25-40,-2-16 44,6 150 498,-8 5-502,3 70 237,-2-228-243,0-1-1,0 1 0,1-1 0,0 0 0,0 1 0,1-1 0,0 0 0,0 0 0,0 0 0,1 0 0,0-1 1,0 1-1,0-1 0,1 1 0,0-1 0,0 0 0,3 2 7,-5-6-9,0 0 0,0 0 0,0 0 0,0 0-1,0-1 1,0 1 0,0-1 0,0 1 0,0-1 0,1 0 0,-1 0 0,0 0 0,0 0-1,0 0 1,1 0 9,1 0-358,0-1 0,0 0 0,0 1 0,0-1 0,0 0 0,0-1 0,0 1 0,0-1 358,-1 0-435,0 0 0,-1 0 0,1 0-1,0 0 1,-1 0 0,0-1 0,1 1 0,-1-1 0,0 0 0,0 1 0,-1-1 0,1 0 0,-1 0 0,1 0 0,-1-1 435,3-10-5971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9.9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133 108 13254,'0'0'1169,"0"0"898,0 0 241,0 0-955,-4 31-609,-13 100-280,15-116-350,0 0 0,1 0 0,0-1-1,1 1 1,2 9-114,-1-16 55,-1-7-41,0 0-1,1 0 0,-1 0 0,1 0 0,-1 0 0,1 0 1,0 0-1,-1 0 0,1 0 0,0 0 0,0 0 1,-1 0-1,1-1 0,0 1 0,0 0 0,0-1 0,0 1 1,0 0-1,0-1 0,0 1 0,0-1 0,0 0 0,1 1 1,-1-1-1,0 0 0,0 0 0,0 1 0,0-1 1,1 0-14,41 1 50,-33-1-32,2 0-3,4 0-1,0 0 1,0-2 0,3 0-15,-14 1 2,0 0 0,0 0 1,0-1-1,0 0 1,0 0-1,0 0 1,-1-1-1,1 1 1,-1-1-1,0 0 1,3-2-3,1-3 25,1 0 0,-2 0 0,1-1-1,-1 0 1,0 0 0,-1-1 0,0 0 0,-1 0 0,0 0 0,0-1 0,-1 1 0,0-2-25,1-8 71,0-1 0,-2 0 0,0 1 0,-1-2 0,-1 1 0,-2 0-71,2 3 79,0 11-19,-1 1 0,0-1 1,0 1-1,-1-1 0,-1-4-60,2 10 8,0-1 0,-1 1-1,1-1 1,-1 1-1,0-1 1,1 1 0,-1 0-1,0-1 1,0 1 0,0 0-1,0-1 1,0 1-1,0 0 1,-1 0 0,1 0-1,0 0 1,0 0-1,-1 0 1,1 1 0,-1-1-1,1 0 1,0 1 0,-1-1-1,0 0-7,-9-1 2,-1 0-1,1 1 1,0 0-1,-1 1 0,1 0 1,-2 1-2,1 0-1,-2-1-2,1 2 0,0 0 0,-1 1 0,1 0 0,0 0-1,1 2 1,-1 0 0,1 0 0,-8 5 3,1 1 0,0 2 1,0 0-1,1 0 0,1 2 1,-6 6-1,15-12 44,0-1 1,0 1 0,-4 7-45,0 7-1133,7 3-3583,5-18-3611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3.2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98 8212,'0'0'2457,"0"0"-912,0 0 122,0 0 182,0 0-398,0 0-248,-2-10 19,-5-26-184,5 26-355,2 10-232,0 0-32,0 0-118,0 8-87,2 5-88,0 0-1,1-1 1,0 1 0,1-1 0,1 1 0,0-1 0,0 0 0,3 3-126,3 6 248,-2 2 1,1 6-249,1 16 294,-2 0 0,-3 1 0,1 22-294,-3-17 150,3-1 0,8 32-150,-11-66 12,1-1 0,0 1 0,1-1 0,1 0 0,0-1 0,3 4-12,-9-16 1,0-1 1,0 0-1,0 0 0,0 1 0,0-1 0,0 0 0,0 0 0,0 0 0,0 0 0,0-1 0,0 1 1,1 0-1,-1 0 0,0-1 0,1 1 0,-1-1 0,1 1 0,-1-1 0,0 0 0,1 1 1,-1-1-1,1 0 0,-1 0 0,1 0 0,-1 0 0,1 0 0,-1 0 0,1-1 0,-1 1 0,1 0 1,-1-1-1,1 0-1,1 0 2,1-1 1,-1 0 0,0 1 0,0-2 0,0 1 0,-1 0-1,1 0 1,0-1 0,-1 0 0,0 1 0,0-1 0,2-2-3,49-85 53,-4-2 1,-4-2-54,2-1 13,90-204-917,-121 263 871,-15 35-140,-1 1-1,0-1 0,0 0 1,0 1-1,1-1 0,-1 1 1,0-1-1,1 0 0,-1 1 1,0-1-1,1 1 0,-1-1 1,1 1-1,-1-1 0,1 1 1,-1-1-1,1 1 0,-1 0 1,1-1-1,0 1 0,-1 0 1,1-1 173,9 8-4552,-8-5 4929,7 9-3827,1-2-2337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3.7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37 231 12630,'0'0'645,"0"0"567,0 0 562,0 0-619,0 0-488,-6 19-227,-15 58 120,19-70-420,0-1 1,1 1-1,0 0 0,0 0 0,1 0 0,0 0 0,0 7-140,1 2 263,3-15-119,14 0-123,-8-1 8,0 1 0,-1-1 0,1-1-1,0 1 1,-1-2 0,1 1 0,-1-1 0,1-1 0,-1 0 0,0 0 0,0-1 0,2-1-29,1-3 11,0-1 0,-1-1 0,0 0 1,-1 0-1,1-1 0,-2-1 0,0 0 0,0 0 0,-1 0 0,-1-1 1,1-2-12,-1-1 15,0 1 1,-1-1 0,-1-1-1,0 1 1,-1-1 0,-1 1 0,0-1-1,-2 0 1,1-9-16,-2 11 14,1 10-10,-1 1-1,0-1 1,0 1-1,0-1 1,-1 1-1,0-4-3,0 7 1,1 0-1,-1 0 1,1-1-1,-1 1 1,1 0-1,-1 0 1,0 0-1,0 0 1,1 0-1,-1 0 1,0 0-1,0 0 1,0 1-1,0-1 1,0 0-1,0 0 1,0 1-1,0-1 1,0 1-1,-1-1 1,1 1-1,0-1 1,0 1-1,0 0 1,-1-1-1,1 1 0,-22-3-20,0 2 1,-1 0-1,1 1 0,0 2 0,-18 2 20,33-2 24,0 0-1,0 0 1,0 1 0,0 0-1,0 1 1,1-1-1,0 1 1,-1 1 0,1-1-1,0 2-23,3-3-149,0 1 1,0 0-1,0 0 1,0 0-1,1 1 0,-1-1 1,0 3 148,2-4-453,0 1 0,1-1 0,-1 1 0,1 0 0,0-1 0,0 1 0,0 0 0,0 0 0,1-1 1,0 1-1,0 1 453,0 7-5197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7.3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415 12 9380,'0'0'1556,"0"0"-84,0 0 38,0 0-320,0 0-389,0-11 2768,-1 17-3475,0 1 0,0-1-1,-1 1 1,0-1 0,0 1-1,0-1 1,-2 3-94,-9 26 321,1 39 37,2 1 0,4-1 0,4 1 0,2 6-358,0-79 2,0-1 1,0 0-1,0 0 0,0 0 0,0 1 0,0-1 0,0 0 0,1 0 0,-1 0 1,0 0-1,1 1 0,-1-1 0,1 0 0,-1 0 0,1 0 0,0 0 0,-1 0 0,1 0 1,0 0-1,0 0 0,-1 0 0,1-1 0,0 1 0,0 0 0,0 0 0,0-1 0,1 1-2,1 0-32,1 0-1,0 0 1,0 0-1,0-1 0,0 0 1,-1 1-1,1-1 0,1-1 33,-4 1-14,0 0 6,1 0 0,-1 0-1,0-1 1,1 1 0,-1-1 0,0 1 0,1-1 0,-1 0 0,0 1 0,1-1 0,-1 0 0,0 0 0,0 0 0,0 0 0,0 0 0,0 0 0,0 0 0,0 0 0,0 0 0,0-1 8,16-30-14,-12 21-12,18-30-219,-1-1 0,-3-2-1,-1 0 1,-3-1-1,-1 0 246,-16 78 254,1-1-1,3 17-253,-1 18 35,-1 399 61,0-460-90,0 0 0,0 0 0,-1 0 0,0 0 1,0 0-1,-1 0 0,0 0 0,0 0 0,0 0 0,-1-1 0,1 1 1,-4 4-7,0-2 15,-1-1 0,1 1 0,-1-1 0,-1 0 0,1-1 0,-1 0 0,-5 3-15,-13 8 131,0-2 0,-1 0 0,-1-2 0,0-1 1,-1-2-1,0 0 0,-9 0-131,-2-1-605,-1-2 0,-2-1 605,-4-1-7347,-30-3 7347,74-2-8169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9.5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 27 8196,'0'0'1875,"0"0"-63,0 0-123,0 0-305,0 0-178,0 0-40,-6-1 34,-12-1 1327,48 2-284,-7 0-2792,92 1 738,14 0-172,40-7-17,-147 4-45,-4 1-79,1-1-1,-1-1 1,1 0 0,1-2 124,-17 3-5084,-11 1 22,-11 1-2355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9.9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12 1313,'0'0'7827,"0"0"-5111,0 0-936,0 0 156,0 0-695,0-12 298,-4 134 2452,-6 1-3991,-1 19 246,8-82-812,3-36-4230,0-22 852,0-2-1031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40.7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246 1 8788,'0'0'2457,"0"0"-1195,0 0 243,0 0 330,0 0-757,1 0-590,-1 10-165,-4 6 31,-1 0 0,-1 0-1,-1 0 1,0 0 0,-1-1-354,-13 32 731,9-18-407,2 1 1,2 0-1,0 1 1,-2 26-325,4-1 287,3 1 1,2 13-288,1-69 2,0 0 1,0-1-1,0 1 0,0 0 1,0 0-1,0 0 1,1-1-1,-1 1 1,0 0-1,1 0 0,-1-1 1,0 1-1,1 0 1,-1-1-1,1 1 1,-1 0-1,1-1 0,0 1 1,-1-1-1,1 1 1,-1-1-1,1 1 0,0-1 1,0 1-3,1 0 10,0 0 1,1 0-1,-1-1 0,0 1 0,1-1 1,-1 1-1,1-1 0,-1 0 1,1 1-11,2-1 23,0 0 0,-1-1 0,1 1 0,-1-1 0,1 1 0,-1-2 0,0 1 0,1 0 0,-1-1 0,2-1-23,1-1 7,-1-1 0,0 0-1,0-1 1,-1 1-1,1-1 1,-1 0 0,3-6-7,29-48-44,10-37-622,-4-2 1,20-76 665,-61 171 9,-1 0 1,0-1-1,0 1 1,0 0-1,-1 0 1,1 0-1,-1-4-9,0 7-34,0 1 106,0 0-14,0 0-82,0 0-88,0 18-85,0 758 1443,0-759-1242,0 1-1,-2-1 1,0 0 0,-3 9-4,3-19 8,0 1 1,0-1-1,-1 1 0,-1-1 1,1 0-1,-1 0 0,0 0 1,-1-1-1,1 0 0,-1 0 1,-2 2-9,-6 4 20,-2-1 1,1 0-1,-1 0 1,-1-2-1,0 0 1,0-1 0,0 0-1,-1-1 1,-1-1-1,-11 2-20,-33 8-706,-2-3 1,-14 0 705,62-12-3797,14-1-3299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41.3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74 159 11669,'0'0'1825,"0"0"-1080,0 0 458,0 0 8,0 0-445,0 0-22,-11 24 254,-35 77-182,43-95-745,0 1 0,1-1 0,0 1 0,0-1 0,0 1 0,1 0 0,0 0 0,1 0-1,-1-1 1,1 1 0,1 7-71,0 7 189,-1-19-179,1 0 1,-1 0-1,0 0 1,1 0 0,0 0-1,-1 0 1,1 0 0,0 0-1,0-1 1,0 1 0,0 0-1,0 0 1,0-1-1,0 1 1,1-1 0,-1 1-1,0-1 1,1 0 0,0 1-1,-1-1 1,1 0 0,0 0-1,-1 0 1,1 0-1,0 0 1,0-1 0,0 1-1,0 0 1,0-1 0,1 1-11,9 1 27,0 1 1,0-2-1,1 0 1,8 0-28,-18-1 8,20 1 68,0-1-1,1-1 1,17-4-76,-31 4 13,-1-1 0,0-1 0,0 0 0,0 0 0,-1-1 0,1 0 0,-1 0 0,0-1 1,0 0-1,5-5-13,-3 1 9,0 1 1,0-2-1,-1 1 1,-1-1-1,1-1 0,-2 1 1,0-1-1,0-1 1,-1 1-1,0-1 1,-1 0-1,0-1 1,-1 1-1,0-1 1,-1 0-1,-1 0 1,0 0-1,-1 0 1,0 0-1,-1-7-9,1-4 34,-1 16-12,0-1 1,0 0 0,0 0 0,-1 0-1,-2-8-22,2 15 3,0-1 0,0 0 0,0 1 0,0-1 1,-1 1-1,1-1 0,-1 1 0,1 0 0,-1 0 0,0 0 0,0 0 0,0 0 0,0 0 0,0 0 0,-1 0 0,1 1 0,0-1 0,-1 1 0,1 0 0,-3-1-3,-6-2-5,0 0 0,-1 1 0,1 1 0,-1 0-1,0 0 1,0 1 0,-2 1 5,-8 0-25,1 0-1,-1 2 1,-11 2 25,23-2 32,-1 1 0,1 0 1,0 0-1,1 1 0,-1 0 0,1 1 0,-1 0 0,1 1 0,-4 3-32,8-5-141,1-1-1,-1 2 1,1-1-1,-1 1 1,1-1-1,1 1 0,-1 0 1,1 1-1,-2 2 142,3-4-436,0 0 0,1 0-1,0 0 1,0 0 0,0 0-1,0 0 1,0 0 0,1 0 0,0 2 436,0 1-6198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0:41.07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4754,'0'0'5344,"0"0"-3770,0 0-1128,0 0 813,0 0 155,0 0-699,1 25 1216,5-22-1618,0 1 0,0-1-1,0 1 1,0-2 0,0 1-1,1-1 1,-1 0 0,4 1-313,-7-3 59,22 6 130,1-2-1,0-1 1,0-1-1,-1-1 1,1-1-1,5-2-188,25 1 166,-30 1-157,-1 0-1,1-2 1,0-1-1,-1-1 1,23-7-9,-38 8 0,11-2 13,-20 5-114,-1 0-57,0 0-698,0 0-1145,0 0-525,0 0-1396,-4 0-2246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0:46.6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11221,'0'0'1521,"0"0"16,0 0 543,0 0 49,0 0-464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0:48.05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1 697 6243,'0'0'2993,"0"0"-1963,0 0-56,0 0 477,0 0-205,0 0-291,19 0 1652,-8 0-2518,-2 1-39,0-1 0,1 0 0,-1-1 0,0 0 0,0 0 0,0-1 0,0 0 0,0-1 0,8-3-50,6-8 26,0 0 1,-1-2 0,-1-1-1,0 0 1,-1-1 0,-1-1-1,14-19-26,-18 18-4,0 0-1,-1-1 0,-1 0 1,-1-1-1,0-1 0,-2 0 1,-1 0-1,-1-1 0,3-18 5,-1-4 11,-2-1-1,-3 0 1,-1 0-1,-2-31-10,-3 77 10,1-1 0,0 1 1,0 0-1,-1 0 0,1 0 0,-1 0 0,1 0 0,-1 0 0,1 0 0,-1 0 0,0 0 0,1 0 0,-1 0 0,0 1 0,0-1 1,0 0-1,1 0 0,-1 1 0,0-1 0,0 0 0,0 1 0,0-1 0,0 1 0,0-1 0,-1 1 0,1 0 0,0-1 0,0 1 0,0 0 1,0 0-1,0 0 0,0 0 0,-1 0 0,1 0-10,-11-1 29,0 1 0,1 0 0,-8 1-29,-2 0 37,17-1-30,0 1 0,0-1 1,0 1-1,0 0 0,0 0 0,1 0 0,-1 0 0,0 1 0,0-1 0,1 1 0,-1 0 1,1 0-1,-3 2-7,0 1-7,0 0 0,1 1 1,0-1-1,-1 1 0,2 0 0,-1 0 1,0 2 6,-4 8 21,0 0-1,2 0 1,0 1 0,0-1 0,2 2 0,-1 2-21,-1 22 32,1 0-1,2 1 1,2-1-1,2 1 1,1 2-32,-1 74 103,-1-82-92,-15 260 475,12-106-158,4-159-152,-1-57-335,0 14 133,1 0 1,0 0-1,0 0 1,1 1-1,1-1 1,1-6 25,8-8 14,0 0 0,1 1 1,1 0-1,2 1 0,2-1-14,-3 1-23,0 5 3,0 0 0,1 1 0,1 0 0,0 2 0,1 0 0,1 0 0,9-4 20,-8 4-4,-16 13-10,1 0 1,-1 0-1,0 1 1,1-1-1,-1 1 1,1 0-1,0 0 1,-1 0 13,-2 1 2,0-1 0,0 1 0,-1 0 0,1 0 0,0 0 0,0-1 1,0 1-1,0 0 0,0 0 0,-1 0 0,1 1 0,0-1 0,0 0 1,0 0-1,-1 0 0,1 1 0,0-1 0,0 0 0,0 1 0,-1-1 1,1 0-1,0 1 0,-1-1 0,1 1 0,0-1 0,-1 1 0,1 0 1,-1-1-1,1 1 0,0 0 0,-1-1 0,0 1 0,1 0 0,-1-1 1,1 1-1,-1 0 0,0 0 0,0 0 0,1-1 0,-1 1 0,0 0 1,0 0-1,0 0-2,3 68 1267,-4 36-1267,0-23 152,0-66-147,-1 0-1,0 0 1,-1 0 0,-1 3-5,-6 30 88,9-35 10,2-11-4905,-1-3-761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0:49.1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81 61 6483,'0'0'2905,"0"0"-1870,0 0 131,0 0 360,0 0 11,-1-10-475,-2-30-144,3 30-30,0 10-133,0 0-101,0 0 170,0 0-274,0 0-142,0 5 77,-2 21-183,-2 0 0,0 0 0,-1 0-1,-5 10-301,-10 51 325,8-16 84,2 1 1,1 64-410,9-115 18,0-19 40,0-5 11,0-33-14,0-17-81,3-105-187,-1 128 176,2 1 0,1 0 0,1 0 0,5-12 37,-2 27-29,-9 25-163,0 21 131,0 24 291,0-19-3251,0-37-621,0 0-1718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02.0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49 289 4402,'0'0'3823,"0"0"-2308,0 0 9,0 0 373,0 0-305,-8-5-655,-25-17-430,25 17-206,8-15 1479,1 18-1778,-1 1 0,0-1 1,1 1-1,0-1 0,-1 1 1,1-1-1,0 1 0,0 0 1,0-1-1,0 1 0,0 0 1,0 0-1,0 0 1,0 0-1,0 0 0,1 0 1,-1 0-1,0 0 0,1 0 1,-1 0-1,0 1 0,1-1 1,-1 0-1,1 1 0,-1 0 1,2-1-3,7-4-5,122-56-501,27-13-2068,-57 18-2587,-80 44 270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30.0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73 10261,'0'0'1123,"0"0"539,0 0 1019,0 0-197,0 0-22,0 0-722,13-9-379,42-29-3,-52 36-1283,1-1 0,-1 1 0,1 0 0,0 0 1,0 1-1,0-1 0,0 1 0,0-1 1,0 1-1,1 1 0,-1-1 0,0 1 1,0-1-1,1 1 0,2 0-75,17-1 8,-10-2 780,-9 2-3167,-10 1-1748,-8 0 57,-4 0-1477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33.8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1486 8020,'0'0'1224,"0"0"-5,0 0 438,0 0-470,0 0-338,0 0 162,0 0 251,0 0-267,0 0-181,0 0 207,0 0 89,23 0 1222,-19-1-2286,0 0 1,0 0-1,0 0 0,-1-1 0,1 0 1,0 1-1,-1-1 0,1-1 0,-1 1 1,0 0-1,0-1 0,0 0 0,0 0 1,0 0-1,1-1-46,7-7 136,41-35 87,87-82 1144,-88 83-736,2 2 0,37-22-631,49-40 307,-96 70-139,1 1 0,1 3 0,2 1 0,1 3 0,9-2-168,108-42 161,-67 30 276,75-45-437,-95 43 80,1 3 1,1 3 0,38-9-81,234-70 123,-285 98-139,35-5 16,32-9-11,333-111 73,-388 123-67,0 2-1,45-2 6,-59 10-27,77-11-55,15 6 82,106 6-214,589-4 387,-568 14-143,-249-1-16,-15-1 12,1 1 1,0 0 0,0 2-1,-1 1 1,1 0-1,-1 1 1,1 1-27,64 25 147,-15-6 66,-1 2 1,65 36-214,23 19 192,59 17-192,-174-79 18,-2 2 1,0 1 0,31 25-19,-20-16 0,1-3 0,1-1 0,4-2 0,1-1-36,-37-16 50,1 1 0,-1 1 0,-1 0 0,0 2-1,0 0 1,-1 1 0,0 1-14,29 26-70,1-3 0,7 1 70,27 20 103,8 15 94,18 22-197,-50-43-18,37 34 52,43 34-36,-81-71 8,-1 2 1,0 5-7,7 17 58,-27-28-73,16 11 15,-33-36-9,1 2 19,2-1-1,9 6-9,-15-12 26,-1 0-1,0 1 0,-1 1 0,-1 0 1,0 1-1,6 13-25,-1-3 44,2-1 0,6 6-44,21 15 47,20 14-47,-19-19 95,23 28-95,-63-61 24,53 59 341,41 59-365,-52-63 441,54 54-441,-58-69 50,-15-12 185,-2 2-1,8 16-234,15 19 166,39 55 328,-81-115-445,-2 1 1,0 0-1,0 0 1,0 4-50,0 2 65,2-1 0,4 4-65,8 10 46,9 14 97,24 48-143,-18-33 32,-27-48-18,0 1 0,-1 0 0,-1 1 0,2 7-14,-5-10 9,2 0-1,0 0 0,1 0 0,2 1-8,22 39 18,-28-45-18,2 0 0,-1-1 0,2 1 0,-1-2 0,6 6 0,-4-4 0,-1-1 0,0 1 0,0 1 0,2 5 0,18 28 0,31 40 0,-53-76 0,42 47 0,-46-48 8,-3-2-80,1-4-403,-13-1-3585,-18 0-849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0:58.1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0 185 10613,'0'0'1414,"0"0"312,0 0 136,0 0-379,0 0-514,0 0 109,0-7-48,0-19-414,0 19-112,2 7-176,0 0-250,0 1 0,1-1 1,-1 1-1,0 0 0,0 0 0,0 0 0,0 0 0,0 0 0,0 0 0,0 0 0,0 1 0,-1-1 1,1 1-1,0-1 0,-1 1-78,26 28 471,-24-27-414,19 28 137,-1 2 1,-1 0 0,-2 1-1,-1 0 1,2 13-195,15 27 174,-4-6-78,-2-8 83,3 1-179,-31-60 4,1 1 1,0-1 0,-1 0 0,1 0-1,0 0 1,0 0 0,0-1 0,-1 1-1,1 0 1,0 0 0,0 0 0,0-1-1,1 1 1,-1 0 0,0-1 0,0 1 0,0-1-1,0 1 1,1-1 0,-1 0 0,0 0-1,0 1 1,1-1 0,-1 0 0,0 0-1,0 0 1,1 0 0,-1 0 0,0-1-1,0 1 1,1 0 0,-1 0 0,0-1-1,0 1 1,0-1 0,0 1 0,1-1-1,-1 0 1,0 1 0,0-1 0,0 0-1,0 0 1,0 0 0,-1 0 0,1 0-1,0 0-4,6-9 26,-1 0-1,-1 0 1,0-1-1,0 1 1,-1-1-1,-1 0 1,1-3-26,17-86 47,-14 60-35,5-18 61,16-85 54,25-67-127,-48 196 2,0-7-15,-5 20-24,0 1 56,0 0-150,0 0-72,0 4-360,-1 23-667,0 14-849,4-13-2069,0-12 400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0:58.5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10 290 11013,'0'0'942,"0"0"-275,0 0 544,0 0-173,0 0-302,18 14-197,57 40-128,-72-51-362,1-1 0,1 1 1,-1-1-1,0 0 0,0 0 0,1 0 0,-1 0 1,1-1-1,-1 0 0,1 0 0,0 0 0,0-1 1,-1 1-1,1-1 0,0 0 0,0 0 0,2-1-49,13 0 282,-19 0-275,1 1 0,-1 0 0,0-1 0,1 1 0,-1-1 0,0 0 1,0 1-1,1-1 0,-1 0 0,0 1 0,0-1 0,0 0 0,0 0 0,0 0 1,0 0-1,0 0 0,0 0 0,-1-1 0,1 1 0,0 0 0,-1 0 0,1 0 1,0-1-1,-1 1-7,14-39 80,-14 39-78,7-35 27,-1 1 0,-2-1 0,-2 0 0,-1 0 0,-2-10-29,1 11-1,0 31 11,0-1-1,0 1 1,0 0-1,-1 0 1,1 0-1,-1 0 1,0 0 0,-1-2-10,1 5 23,1-1 0,-1 1 0,0 0 0,0 0 0,0 0 0,0 0 0,0 0 1,0 1-1,0-1 0,0 0 0,0 0 0,-1 1 0,1-1 0,0 0 0,0 1 1,-1 0-1,1-1 0,0 1 0,-1 0 0,1-1 0,0 1 0,-1 0 1,1 0-1,0 0 0,-1 0 0,0 1-23,-6-1 160,1-1-109,0 0-1,0 1 1,0 1-1,0-1 1,1 1-1,-1 0 1,0 1-1,0-1 1,1 1-1,-1 1 1,1-1-1,-1 1 1,1 0-1,0 1 1,-1 0-51,-5 5 20,0 1 0,0 0 0,1 1 1,0 1-1,1-1 0,-6 11-20,-10 22-2525,25-39-1077,1-4-2729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0:59.6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12 6163,'0'0'4194,"0"0"-3490,0 0 289,0 0-17,0 0-560,0 0-112,89-12-176,-44 28 0,-1 16 16,-17 4-128,-9 13-16,-18 11 0,0 8-272,0-40-1889,-27 4-1792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41.4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130 1444 4690,'0'0'1585,"0"0"-910,0 0 205,0 0 102,0 0-107,-8 0-93,-17 0-166,-31 0 5430,16 0 380,52-13-6506,5-2 94,2 2-1,-1 1 0,11-5-13,-9 6 38,-2-1-1,0 0 0,0-2 1,8-7-38,30-30 205,60-41-205,-46 38 27,605-526 288,-571 485-317,-3 1-23,97-67 25,32-7-331,-226 164 235,6-1-565,-9 5-57,-1 0-429,0 0-571,0 18-5710,0-4 3184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42.8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9 11637,'0'0'1132,"0"0"281,0 0 354,0 0-508,0 0-320,0 0 168,0 0-1056,0 0 0,0-1 0,0 1 0,-1 0 0,1 0 0,0 0 0,0 0 0,0 0 0,0-1 0,0 1 0,0 0 0,0 0 0,0 0 0,-1 0 0,1-1 0,0 1 0,0 0 0,0 0 0,0 0 0,0-1 0,0 1 0,0 0 0,0 0 0,0 0 0,0-1 0,0 1 0,0 0 0,0 0 0,1 0 0,-1 0 0,0-1 0,0 1 0,0 0 0,0 0 0,0 0 0,0 0 0,0-1 0,0 1 0,1 0 0,-1 0 0,0 0 0,0 0 0,0 0 0,0-1 0,0 1 0,1 0 0,-1 0 0,0 0 0,0 0 0,0 0 0,1 0 0,-1 0 0,0 0 0,0 0 0,0 0 1,0 0-1,1 0 0,-1 0 0,0 0-51,8 1-2,1 0 0,-1 1 1,0 0-1,0 0 1,0 1-1,-1 0 0,1 0 1,1 1 1,27 11 58,21 3-29,1-3 1,1-2-1,29 1-29,-85-14 3,20 4 25,-22-4-27,-1 0 0,1 0 0,0 0 0,0 0 0,-1 1 0,1-1 0,0 0 0,0 0 0,-1 1 0,1-1 0,0 0 0,0 1 0,-1-1 0,1 1 0,-1-1 0,1 1 0,0-1 0,-1 1 0,1-1 0,0 1-1,-1 0 21,0-1-45,5 17 35,-1-12-12,-1 0 1,-1 0 0,1 1 0,-1-1 0,0 1 0,0-1-1,-1 1 1,1 0 0,-1 0 0,-1-1 0,1 4 0,0 16 151,-1 0 0,-1 5-151,-1 12 161,2-35-153,-1 1-1,-1-1 1,1 1-1,-1-1 1,0 0-1,-1 0 1,0 0-1,0 0 1,-2 3-8,-8 19 52,13-28-3,0 0 0,0-1 0,-1 1 0,1-1 1,0 1-1,-1 0 0,1-1 0,-1 1 0,1-1 0,-1 1 0,1-1 0,-1 1 0,1-1 0,-1 0 0,1 1 0,-1-1 0,0 0 0,1 1 0,-1-1 0,0 0 0,1 1 0,-1-1 1,0 0-1,1 0 0,-1 0 0,0 0 0,1 0 0,-1 0 0,0 0 0,1 0 0,-1 0 0,0 0 0,1 0 0,-1 0 0,0-1 0,1 1 0,-1 0 0,0 0 0,1-1 1,-1 1-1,1 0 0,-1-1 0,0 1 0,1-1 0,-1 1 0,1-1 0,-1 1 0,1-1 0,-1 0-49,-3-2 67,-1-1 0,1 0 1,0 0-1,0-1 0,-2-2-67,-24-36 41,1-1 0,2-1-1,2-1 1,-5-16-41,14 16 80,11 31-58,0 0 0,-1 0 0,-1 1 0,-7-13-22,12 24 40,1 2-21,1 1 0,0-1 1,-1 0-1,1 1 0,0-1 1,-1 1-1,1-1 0,0 0 0,0 0 1,0 1-1,-1-1 0,1 0 0,0 1 1,0-1-1,0 0 0,0 0 1,0 1-1,1-1-19,-1 0-16,0 1-43,0 0-133,0 15-1950,0-10 1431,0 9-383,0 1-3683,0-4-1202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44.2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0 406 11461,'0'0'526,"0"0"-233,0 0 313,0 0 53,0 0-155,0 0 96,10 1 185,13 2-319,0-1 1,0-2-1,0 0 0,0-1 1,0-2-1,4-1-466,25-11 504,0-3 0,-1-2-504,50-18 161,21-3-30,11-11-131,-86 31 16,0-2 1,-2-3 0,-1-1-1,7-7-16,-47 32-21,0-1 0,-1 1 0,1-1 0,-1 0 0,0 0 0,0 0 0,0 0 0,0-1 0,0 1 0,-1-1 0,0 0 0,1 1 0,-1-1 0,-1 0 0,1 0 0,-1-1 0,1 1 0,-1 0 0,0 0 0,-1-1 0,1 1 0,-1 0 0,0-2 21,0 6-1443,0 0-811,0 0-1188,-4 0-1939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44.9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41 8724,'0'0'2222,"0"0"-661,0 0 301,0 0 80,0 0-581,0-7-331,0-19-299,1 18-69,3 8-660,-3 1 73,18-1-35,32 0 301,13 3-341,-47-1 50,0 0 0,0 2 1,0 0-1,-1 0 0,12 6-50,4 4 9,-1 1-1,-1 2 1,-1 1-1,0 1 0,-2 2 1,15 13-9,-38-32 3,-1 1 0,0 0 0,0 0-1,0 0 1,0 0 0,-1 1 0,1-1 0,-1 1 0,0-1 0,0 1 0,0 0 0,0 0 0,-1 0-1,1 0 1,-1 0 0,0 0 0,0 1 0,-1-1 0,1 0 0,-1 0 0,0 1 0,0-1 0,-1 1-3,1 7 45,1-7-21,-1 0 0,0 0 0,0 1 0,0-1 0,0 0 0,-1 0 0,0 0 0,0 0 0,-1 0 0,1 0 0,-1 0 0,0 0 0,-1 0 0,1-1 0,-1 1 0,0-1 0,0 0-24,-26 29 88,-1-2 0,-5 1-88,-44 47 259,77-77-256,0 1-1,0-1 1,0 1 0,-1-1-1,1 0 1,-1 0 0,1 0-1,-1 0 1,0 0 0,0-1-1,0 1 1,0-1 0,0 0-1,0 0 1,-2 0-3,5-1 43,0 0 53,0 0 133,-11-26-16,1-1 1,1 0-1,2 0 0,1-1 0,0-5-213,-3-12 100,0 3-72,-57-239-35,64 276-75,2 5 56,0-1-1,0 0 1,0 0-1,0 0 1,0 0 0,0 0-1,0 1 1,-1-1-1,1 0 1,0 0-1,-1 0 1,1 1-1,-1-1 1,1 0-1,-1 0 1,1 1-1,-1-1 1,1 1-1,-1-1 1,0 0-1,1 1 1,-1-1-1,0 1 1,0-1-1,1 1 1,-1 0-1,0-1 1,0 1-1,0 0 1,1-1-1,-1 1 1,0 0-1,0 0 1,0 0-1,0 0 1,1 0-1,-1 0 1,0 0 26,0 0-207,0 1 1,1 0 0,-1 0-1,1-1 1,-1 1-1,1 0 1,0 0 0,-1 0-1,1-1 1,0 1-1,0 0 1,-1 0 0,1 0-1,0 0 1,0 0-1,0 0 1,0-1 0,0 1-1,0 0 1,0 0-1,0 0 1,1 0 206,-2 5-1059,-2 22-2889,-2 3-1202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0:33.7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611 20 5507,'0'0'1806,"0"0"-825,0 0 156,0 0 266,0 0-58,0 0-161,0-3-47,0-7-430,0 3 3722,-6 7-3405,4 1-982,-1-1 0,1 1 0,-1-1 0,1 1 0,0 0 0,-1 0 0,1 0 0,0 0 0,0 0 0,-1 0 0,1 0-1,0 1 1,0 0 0,-1 1-42,-27 28 261,24-25-175,-76 81 1222,-72 55-1308,22-21 119,62-59-94,60-54-26,0-1 0,0 0 0,-1 0 0,0-1 0,-1 0 0,-1-1 1,0-1 119,9-3-2900,2 0-6629,2-1 1179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0:34.1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11141,'0'0'1137,"0"0"-865,0 0 864,0 0 225,0 0 192,0 0-737,147 109-336,-107-69-128,5 0-15,-10 0-161,5-4-128,-13 4 16,-5-4-32,1-4 0,-15-8-32,1 1-865,-9-25-1808,0 0-3122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45.8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9412,'0'0'2369,"0"0"-1227,0 0 43,0 0-331,0 0-446,0 0-117,7 0 984,170 0 323,-117 0-4440,-1 0-3870,-46 0 1718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46.23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8 4130,'0'0'1131,"0"0"747,0 0-42,0 0-65,0 0-194,28 0-179,128 0 843,-96 0-1606,49 0-1531,-8-3-4467,-83 1 1705,-8-1 35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46.5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20 2961,'0'0'1857,"0"0"-704,0 0 207,0 0-31,0 0-353,0 0-111,124 0-1,-93 0-304,5-4-367,0-4-65,-10 4-112,-8 0 16,-4 4-32,3 0-192,1 0 160,9 0-257,-22 0-2672,-1 0-1841</inkml:trace>
  <inkml:trace contextRef="#ctx0" brushRef="#br0" timeOffset="1">651 36 8932,'0'0'961,"0"0"63,0 0-560,0 0 32,0 0-496,0 0-256,209-12 176,-186 8-320,-10 4-1057,0 0-736,-13 0-160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46.92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97 8516,'0'0'1809,"0"0"-195,0 0-400,0 0-547,35-4-433,114-14-210,-89 9-75,14-6 51,18-2-122,-81 16 93,22 2 134,-24 0-46,-1 0 0,1-1 0,0 0 0,0 0 0,-1-1 0,7-2-59,11-11 341,-25 13-503,0 1 0,0-1 1,-1 0-1,1 1 0,0-1 0,-1 1 0,1-1 0,0 0 0,-1 0 0,1 1 0,-1-1 0,1 0 0,-1 0 0,0 0 0,1 0 1,-1 0 161,0-3-3730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49.8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9 8372,'0'0'2420,"0"0"-950,0 0 21,0 0-18,0 0-609,0 0-122,0-3 151,0 3-800,0 0 0,0 0-1,0 0 1,0-1 0,0 1-1,0 0 1,0 0 0,0 0-1,0 0 1,0 0-1,0-1 1,0 1 0,0 0-1,0 0 1,0 0 0,0 0-1,0 0 1,0-1 0,0 1-1,0 0 1,0 0-1,0 0 1,0 0 0,0 0-1,0-1 1,0 1 0,0 0-1,0 0 1,0 0 0,0 0-1,1 0 1,-1-1-1,0 1 1,0 0 0,0 0-1,0 0 1,0 0 0,0 0-1,0 0 1,1 0 0,-1 0-1,0 0 1,0 0 0,0 0-1,0-1 1,0 1-1,1 0 1,-1 0 0,0 0-1,0 0 1,0 0 0,0 0-1,0 0 1,1 0 0,-1 0-1,0 0 1,0 1-1,0-1 1,0 0 0,1 0-1,-1 0 1,0 0 0,0 0-1,0 0 1,0 0 0,0 0-93,12 14 1036,11 25-1343,-9-8 550,-2 1 1,0 0 0,-2 0 0,-2 1 0,-1 2-244,23 172 388,-20-125-299,1 23-105,-4 98 16,-7-202-50,0-1 0,-1 1 0,1 0 0,0-1 0,0 1 0,-1-1 0,1 1-1,0 0 1,-1-1 0,1 1 0,0-1 0,-1 1 0,1-1 0,-1 1 0,1-1-1,-1 0 1,1 1 0,-1-1 0,1 0 0,-1 1 0,0-1 0,1 0 0,-1 1 0,1-1-1,-1 0 1,0 0 0,1 0 0,-1 0 0,0 0 0,1 0 0,-1 0 0,0 0 50,-26 1-1666,20-1 1027,-49 0-7557,37 0 1526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50.6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562 3 9652,'0'0'2799,"0"0"-505,0 0 35,0 0-597,0 0-529,0 0-1174,0 0-1,0 0 1,0 0 0,0-1-1,0 1 1,0 0-1,0 0 1,0 0 0,1 0-1,-1 0 1,0 0 0,0 0-1,0-1 1,0 1-1,0 0 1,1 0 0,-1 0-1,0 0 1,0 0 0,0 0-1,0 0 1,1 0-1,-1 0 1,0 0 0,0 0-1,0 0 1,1 0-1,-1 0 1,0 0 0,0 0-1,0 0 1,0 0 0,1 0-1,-1 0 1,0 0-1,0 0 1,0 0 0,0 1-1,0-1 1,1 0 0,-1 0-1,0 0 1,0 0-1,0 0 1,0 0 0,0 0-1,0 1 1,1-1-1,-1 0 1,0 0 0,0 0-1,0 0 1,0 1 0,0-1-1,0 0-28,0 2 42,1-1-1,-1 1 1,0 0-1,0-1 1,0 1-1,0 0 1,0 0-1,0-1 1,0 1-1,-1 0 1,1-1-1,-1 1 1,1 0-1,-1-1 1,1 1-1,-1-1 1,-1 2-42,-17 29 393,16-27-313,-11 15 149,-78 117 2122,-33 30-2351,107-145 76,-2-1-1,0 0 0,-1-1 0,-10 5-75,23-18 19,-1-1 0,0 0-1,0-1 1,0 0 0,-1 0 0,1-1-1,-1 0 1,0-1 0,0 0-1,-1 0 1,1-1 0,-1-1 0,-7 1-19,-33-2-78,50-1 66,1 1 0,0 0-1,-1 0 1,1 0 0,0 0 0,-1-1-1,1 1 1,0 0 0,0 0 0,-1-1-1,1 1 1,0 0 0,0-1-1,-1 1 1,1 0 0,0-1 0,0 1-1,0 0 1,-1-1 0,1 1 0,0 0-1,0-1 1,0 1 0,0-1 0,0 1-1,0 0 1,0-1 0,0 1 0,0 0-1,0-1 1,0 1 0,0-1 12,0 0-53,-1-101-1239,2 94 1256,0 0 0,1 1 0,-1-1-1,1 1 1,1-1 0,0 1-1,0 0 1,0 0 0,1 0 0,0 0-1,0 1 1,1-1 0,0 1-1,0 0 1,0 0 0,3-1 36,17-17-8,2 1 0,1 1 0,2 0 8,-30 21-1,20-13 8,1 0 0,0 2 0,0 0-1,1 1 1,6-1-7,-24 10 43,1 1-1,0 0 1,-1 0-1,1 0 0,0 0 1,0 1-1,0 0 1,-1 0-1,1 0 0,0 1 1,0-1-1,0 1 1,-1 0-1,1 1 0,0-1 1,-1 1-1,0 0 1,1 0-1,-1 0 0,1 1-42,9 7 107,-1 0-1,-1 0 1,0 1-1,0 1 0,2 3-106,3 3-8,1 0 66,-1 2 0,0 0 0,8 14-58,-19-24 13,0 1 1,0 0-1,-1-1 1,0 1 0,-1 1-1,-1-1 1,1 1-1,-2 0 1,0-1-14,4 20-3018,-6-30-1405,0-1-2612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53.99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598 1 3986,'0'0'3369,"0"0"-1538,0 0 57,0 0-394,0 0-114,0 0-385,10 2 730,-7 2 4412,-3-2-6093,0 1-1,0-1 0,-1 1 1,0-1-1,1 1 1,-1-1-1,0 1 0,0-1 1,0 0-1,0 1 1,-1-1-1,1 0 0,-1 0 1,0 0-44,-27 29 433,17-21-332,-57 63 757,3 2 0,-24 40-858,-3 3 389,51-65-357,19-21-54,-2-2 1,-1-1 21,17-20-1009,1-1 0,-1 0 0,-1-1 1,0 0-1,0-1 0,0 1 1,0-2-1,-8 3 1009,2-3-2715,6-5-1845,9 0-1782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54.5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21 8068,'0'0'3094,"0"0"-1247,0 0 151,0 0-275,0 0-746,2-3 18,-1 2-689,0 0-132,0 0 1,0 0-1,0 0 1,0 0-1,0 0 1,-1 0-1,1 0 1,0 0-1,-1 0 1,1-1-1,-1 1 1,1 0-1,-1-1-174,15 2 953,-10 1-872,-1 0 0,0 0 0,0 1 0,1 0 0,-1-1 0,0 1 1,0 1-1,-1-1 0,1 1 0,0-1 0,-1 1 0,0 0 0,1 0 0,1 3-81,16 12 426,74 58 182,-3 5 0,-5 3 0,22 31-608,-91-95 23,-2 1 0,-1 1 0,0 0 0,-2 1 0,-1 1-23,-8-14-219,-1 0 1,-1 0-1,0 1 0,0-1 0,-1 1 1,-1 0-1,1-1 0,-2 1 0,0 0 0,0-1 1,-1 3 218,2-13-133,0 1 0,0-1-1,0 1 1,-1-1 0,1 1 0,0-1 0,0 1 0,-1-1 0,1 1 0,0-1 0,-1 0 0,1 1 0,0-1-1,-1 1 1,1-1 0,-1 0 0,1 1 0,-1-1 0,1 0 0,0 0 0,-1 0 0,1 1 0,-1-1 0,1 0 0,-1 0-1,0 0 134,-19 8-5359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1:57.0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322 20 10661,'0'0'1886,"0"0"-53,0 0 347,0 0-665,0 0-331,0 0-362,-23-4-216,-72-11 37,90 15-581,1-1 0,-1 1 0,0 0 0,0 0 0,0 1 1,0 0-1,1-1 0,-1 2 0,0-1 0,1 0 0,-1 1 0,1 0 1,-1 0-1,1 0 0,0 1 0,0-1 0,0 1 0,0 0 0,0 0 1,1 1-1,-1-1 0,1 1 0,0-1 0,-1 3-62,-7 5 238,0 1-41,0 0 0,1 0 0,0 0 1,1 1-1,-6 13-197,11-19 49,1 1-1,0-1 1,1 1 0,0 0 0,0 0-1,0 0 1,1 0 0,1 0 0,-1 0-1,1 0 1,0 0 0,1 4-49,0-11-3,-1 1 1,0-1 0,0 0-1,1 0 1,-1 1-1,1-1 1,-1 0-1,1 0 1,-1 0-1,1 0 1,0 1-1,-1-1 1,1 0-1,0 0 1,0 0 0,0 0-1,0-1 1,0 1-1,0 0 1,0 0-1,0-1 1,1 1 2,27 9-73,-20-8 56,40 8 28,1-3 0,0-2 1,16-1-12,35 3-58,-97-7 28,-1 0 0,1 0 0,-1 1 0,1 0 0,-1-1 0,1 1 1,-1 0-1,1 1 0,1 0 30,-4-1-6,0 1-1,0-1 1,0 0 0,0 0 0,0 1 0,0-1 0,0 0 0,-1 1 0,1-1 0,-1 1-1,1-1 1,-1 1 0,1-1 0,-1 1 0,0 0 0,0-1 0,0 1 0,0-1 0,0 1-1,0-1 1,0 2 6,0 7-39,0-1 55,0 0 1,-1-1-1,0 1 1,0 2-17,0-8 7,0 0-1,0 0 1,0-1 0,0 1-1,0 0 1,-1-1 0,1 1-1,-1-1 1,1 0 0,-1 1-1,0-1 1,0 0 0,0 0-1,-2 1-6,-23 17 43,-1-2-1,0-1 1,-1-2-1,-12 4-42,-47 27-2074,84-44-1512,4-2-1902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09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8 688 10613,'0'0'1934,"0"0"-595,0 0 299,0 0-50,0 0-700,-7 0 233,26-1-747,1-1 1,-1-1-1,0 0 1,0-2-1,0 0 1,-1-1-1,0-1 1,3-2-375,3-2 58,-1-1 0,-1-1 1,1-1-1,-2-1 0,0-1 0,1-2-58,-6 3 23,-1-1 0,-1-1 0,0 0 0,-2-1 0,0 0 0,0-1 0,-2 0 0,-1-1 0,0 0 0,0-3-23,-5 8-14,0-1 0,-1 0-1,0 0 1,-1 0 0,-1-11 14,0-8 141,-2 0-1,-2-2-140,2 31 1,-1 0-1,1 0 1,-1 0-1,0 0 1,0 1-1,-1-1 1,1 1-1,-1 0 1,-1-1-1,1 1 0,-1 1 1,0-1-1,0 0 1,0 1-1,0 0 1,-1 0-1,0 0 1,0 1-1,0 0 1,0-1-1,0 2 0,-1-1 1,1 1-1,-3-1 0,-3-2-5,0 2-1,-1-1 1,1 1-1,-1 1 1,0 0-1,0 1 0,0 0 1,0 1-1,0 0 1,1 1-1,-1 0 0,-2 1 6,10 0-1,0 0 0,0-1-1,0 1 1,0 1-1,0-1 1,1 0-1,-1 1 1,1 0-1,-1 0 1,1 0-1,0 0 1,0 0 0,1 1-1,-1 0 1,0-1-1,1 1 1,-1 3 1,-5 7 28,1 1 0,0 0 0,2 1 0,-1 1-27,-4 19 102,2-1 0,2 1 0,1 0 0,1 13-103,0 147 549,4-139-342,0 23 46,-2-9 5,4 0-1,4 19-257,4-5 441,-3 83-441,-7 35 293,0-201-280,0-2 33,1-1 76,1 0-107,-1 0-1,0 0 0,1 0 0,-1-1 0,0 1 0,0 0 1,1-1-1,-1 1 0,0-1 0,-1 1 0,1-1 0,0 1 0,0-1 1,-1 0-1,1 1 0,-1-1 0,1 0 0,-1 0-14,5-11-1,9-18-95,2 1-1,1 0 1,1 1 0,1 1 0,2 1-1,1 1 1,1 1 0,1 1 0,1 1-1,1 1 1,1 1 0,1 1 0,23-11 96,-27 16-16,-19 11 10,0 1-1,1-1 1,0 1-1,-1 0 1,1 0-1,1 1 0,0-1 7,-5 3-7,1 0 0,-1-1 0,1 1 0,0 0-1,-1 0 1,1 0 0,-1 1 0,1-1-1,-1 0 1,0 1 0,1 0 0,-1 0 0,1 0-1,-1 0 1,0 0 0,0 0 0,0 0 0,1 1-1,-1-1 1,-1 1 0,1-1 0,0 1 0,0 0-1,0 0 1,-1 0 0,2 2 7,3 5 83,-1 0 0,0 0 0,0 0 1,-1 1-1,1 5-83,-2-9 19,9 32 142,-1 1 0,-2 1-1,-2 0 1,-1 0-1,-2 9-160,-3-15-179,-1-23-2811,0-10-2095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24.1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29 11317,'34'0'9501,"12"0"-3592,5 0-3577,130-7-4939,-107-2 4109,-46 4-1523,-19 3-151,1 0 0,0 0 0,0 1-1,-1 1 173,-8 0-931,-1 0-509,0 0-617,0 0-1017,0 0-1170,0 0-2034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24.5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0 7876,'0'0'3366,"0"0"-1090,0 0 123,0 0-671,0 0 79,-3 2-329,4-2-1432,-1 0 1,0 0 0,0 0 0,0 0 0,0 0 0,0 0 0,0 0 0,0 0 0,0 0 0,1 0 0,-1 0 0,0 0-1,0 0 1,0 0 0,0 0 0,0 0 0,0 0 0,0 0 0,0 0 0,0 0 0,0 1 0,0-1 0,1 0-1,-1 0 1,0 0 0,0 0 0,0 0 0,0 0 0,0 0 0,0 0 0,0 0 0,0 1 0,0-1 0,0 0 0,0 0-1,0 0 1,0 0 0,0 0 0,0 0 0,0 0 0,0 0 0,0 1 0,0-1 0,0 0 0,0 0 0,0 0-1,0 0 1,0 0 0,0 0 0,0 0 0,-1 0 0,1 0 0,0 0 0,0 1 0,0-1 0,0 0 0,0 0 0,0 0-1,0 0 1,0 0 0,0 0 0,0 0 0,0 0 0,-1 0 0,1 0-47,18 2 1253,35-1-917,-36-2 124,425 1-887,-440 0-1360,-2 0-977,-2 0-2444,-5 0-4983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29.41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54 34 4738,'0'0'5037,"0"0"-2035,0 0-143,0 0-767,0 0-224,0 0-577,-8 0-373,-13 0-509,14 0-90,16 0 609,35 0-661,61-1-11,-89 0-228,1-1 0,-1 0-1,0-2 1,1 0 0,4-2-28,-15-1 64,-6 7-76,1 0 1,-1 0-1,0 0 0,0 0 1,0-1-1,0 1 0,0 0 1,0 0-1,0 0 0,0-1 1,0 1-1,0 0 0,0 0 1,0 0-1,0 0 0,0-1 1,0 1-1,0 0 0,0 0 0,0 0 1,-1-1-1,1 1 0,0 0 1,0 0-1,0 0 0,0 0 1,0 0-1,0-1 0,0 1 1,-1 0-1,1 0 0,0 0 1,0 0-1,0 0 0,0 0 1,-1 0-1,1 0 0,0-1 0,0 1 1,0 0-1,0 0 0,-1 0 1,1 0-1,0 0 0,0 0 1,0 0-1,0 0 0,-1 0 1,1 0-1,0 0 0,0 0 1,0 0-1,-1 0 0,1 0 0,0 1 1,0-1-1,0 0 0,-1 0 12,-47-1-97,0 0 42,1 2-1,-46 7 56,81-6-26,9-2-27,0 0 1,0 0-1,-1 1 0,1-1 0,0 1 1,0 0-1,0 0 0,-3 1 53,6-1-1502,15-1-3844,-7 0 3884,14 0-2996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29.8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73 12822,'0'0'1894,"0"0"131,0 0-638,0 0-536,0 0 158,0 18-294,0 60-278,0-74-399,0 1 0,0-1 0,0 0 0,1 1 0,0-1 0,-1 0 0,2 1 0,-1-1 0,0 0 0,1 0 0,0 0 0,0 0 0,0 0 0,1 0 0,1 2-38,1-1 64,0-1-1,0 1 1,1-1 0,0 0 0,0 0 0,0-1 0,4 2-64,-4-2 50,0-1 1,0 0 0,0 0 0,0-1-1,0 0 1,1 0 0,-1 0-1,1-1 1,2 0-51,56-5 264,-62 5-257,1-1 0,-1-1 0,1 1 0,-1 0 0,0-1 1,1 0-1,-1 0 0,0 0 0,0 0 0,0 0 0,-1-1 0,1 1 0,0-1 0,-1 0 0,0 0 0,1 0 0,0-1-7,6-10 14,-1-1-1,0 1 1,1-7-14,-8 20-3,3-11-140,-1-1 1,0 1 0,-1-1 0,0 0 0,0 0-1,-2 0 1,0 0 0,0 1 0,-1-1 0,-1-2 142,2 14-24,0-1 0,-1 1 0,1-1 0,0 1 0,-1 0 0,1-1 0,-1 1 0,1-1 0,-1 1 0,0 0 0,0 0 0,0-1 0,0 1 0,1 0 0,-1 0 0,-1 0 0,1 0 1,0 0-1,0 0 0,0 0 0,0 1 0,-1-1 0,1 0 0,0 1 0,-1-1 0,1 1 0,-1-1 0,1 1 0,-1 0 24,-5-2-33,-1 1-1,1 0 1,0 1-1,-1 0 1,-2 0 33,1 0-56,1 0-46,-7-1 83,0 2 0,0-1 0,0 2 0,0 0 0,0 1 0,-5 1 19,17-3-35,0 0 1,0 1-1,0-1 1,0 1-1,0-1 0,0 1 1,0 0-1,0 0 1,1 0-1,-1 0 0,1 1 1,0-1-1,-1 1 1,1 0-1,0-1 0,1 1 1,-1 0-1,0 0 1,1 0-1,0 0 0,-1 0 1,1 1-1,0-1 1,1 0-1,-1 0 0,1 1 1,-1-1-1,1 0 1,0 1-1,0 1 35,0-5-138,0 1-1,0-1 1,0 1 0,0 0 0,0-1 0,0 1-1,0 0 1,1-1 0,-1 1 0,0 0 0,0-1-1,0 1 1,1-1 0,-1 1 0,0-1-1,1 1 1,-1-1 0,0 1 0,1 0 0,-1-1-1,1 0 1,-1 1 0,0-1 0,1 1 138,16 1-5570,-4-2-2727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0.2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72 48 2705</inkml:trace>
  <inkml:trace contextRef="#ctx0" brushRef="#br0" timeOffset="1">72 48 2705,'256'-40'6995,"-205"32"-4743,-49 111 3809,3-2-4093,2 99-665,-6-134-839,1-31-225,-2 0 1,-2 0-1,-3 19-239,3-47 4,1 1 0,-1-1 0,-1 0 0,0 0 0,0 0 0,0 0 0,-1-1 0,1 1 0,-2-1 0,1 0 0,-2 1-4,-2 2 20,-1 0 0,0-1 0,0 0 0,-1 0 0,0-1 0,-9 5-20,-1-2-72,0 0 0,0-1 1,-1-2-1,-1 0 0,1-1 0,-1-1 0,-13 1 72,-29 0-2201,34-6-2598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0.7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8 153 7315,'0'0'4189,"0"0"-1489,0 0-72,0 0-694,0 0-459,0 0-608,-5 0 284,3 0-1026,4 0 590,161 8 1003,-89-8-1288,159-3 76,-177-1-470,1-2-1,-1-2 1,4-4-36,43-13-7,-2-4 0,71-32 7,-159 53 568,-9 5-2132,-4 1-7273,-22 2 2476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1.47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177 225 6851,'0'0'6078,"0"0"-3549,0 0-678,0 0-952,-2-10-605,0 3-234,-6-39-474,8 42 299,-1 0-1,1 1 1,1-1 0,-1 0-1,0 0 1,1 0-1,0 0 1,0 1-1,0-1 1,0 0-1,1 1 1,-1-1 0,2 0 115,2-3-154,0 1-1,0 0 1,0 1 0,1-1 0,0 1 0,1 0 0,3-2 154,22-19-410,-28 23 499,-1-1 0,1 1 0,0 0 1,0 0-1,0 0 0,0 1 0,0-1 0,1 1 1,-1 0-1,1 0 0,0 1 0,-1-1 0,1 1 1,4-1-90,-9 2 35,1 1 0,-1-1 1,0 0-1,0 0 1,1 0-1,-1 0 1,0 0-1,0 1 1,1-1-1,-1 0 1,0 0-1,0 1 1,1-1-1,-1 0 1,0 0-1,0 1 0,0-1 1,0 0-1,1 0 1,-1 1-1,0-1 1,0 0-1,0 1 1,0-1-1,0 0 1,0 1-1,0-1 1,0 0-1,0 1 1,0-1-1,0 0 0,0 1 1,0-1-1,0 0 1,0 0-1,0 1 1,-1-1-1,1 0 1,0 1-1,0-1 1,0 0-36,0 1 50,0 164 2968,-1-154-2961,0 0 0,0-1 0,-1 1-1,-1 0 1,1-1 0,-2 0 0,1 0 0,-2 0 0,1 0 0,-1-1 0,-1 1 0,0-1-57,-6 9 121,-1-1-1,0-1 1,-1-1-1,-1 0 1,-13 10-121,18-18 65,0-1 1,0 0-1,0-1 1,-1 0-1,1-1 1,-1 0-1,0 0 1,0-1-1,-1-1 1,1 0 0,-1 0-1,1-1 1,-1-1-1,-10-1-65,21 1-2,1 0-1,-1 0 1,1 0-1,-1 0 0,1 0 1,-1 0-1,0 0 1,1 0-1,-1-1 1,1 1-1,-1 0 0,1 0 1,-1-1-1,1 1 1,0 0-1,-1-1 1,1 1-1,-1 0 0,1-1 1,0 1-1,-1-1 1,1 1-1,0-1 1,-1 1-1,1 0 0,0-1 1,0 1-1,-1-1 1,1 0-1,0 1 1,0-1-1,0 1 0,0-1 1,0 1-1,0-1 1,0 1-1,0-1 1,0 1-1,0-1 0,0 0 1,0 0 2,0 0-28,-2-11-219,1 0 0,1-1 0,-1 1 0,2 0 0,0-1 0,0 1 0,2-3 247,-3 14-18,1 0 0,0 0-1,0 0 1,-1-1 0,1 1 0,0 0-1,0 0 1,0 1 0,0-1 0,0 0-1,0 0 1,1 0 0,-1 1 0,0-1-1,0 0 1,0 1 0,1 0 0,-1-1-1,0 1 1,1-1 0,-1 1 18,32-4-165,-25 4 54,-6 0 102,45-1-147,-44 1 150,0 1 0,0-1 0,-1 1-1,1 0 1,0 0 0,0 0 0,-1 0 0,1 0 0,-1 0 0,1 1 0,-1 0 0,1-1-1,-1 1 1,1 1 6,10 12 21,0 0 0,-2 1 0,0 0 0,2 5-21,-5-7 54,0-1-1,1 0 0,0 0 0,1-1 0,1 0 0,0-1 1,5 4-54,-12-13 8,1 0 0,-1 0 0,1-1 0,0 0 0,0 1 0,-1-2 0,1 1 0,0 0 0,0-1 1,0 0-1,0 0 0,0-1 0,-1 1 0,2-1-8,18 0-204,-14 1-133,-6 0-24,0 1 1,-1-1-1,1-1 0,0 1 0,-1 0 0,1-1 1,0 0-1,-1 0 0,1 0 0,-1 0 0,1 0 1,2-2 360,12-8-5176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2.1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36 9460,'0'0'2572,"0"0"-272,0 0-510,0 0-99,0 0-175,0-8-94,0-18 747,0 24-674,0 5-173,0 21-303,1 3-599,0-1 0,2 0 0,1 0 0,1 0 0,3 7-420,6 25 469,-3 0 1,-3 1-1,1 41-469,-6 182 686,-3-185-627,-1-77-56,0-1 1,-2 1-1,0-1 0,-2 4-3,4-17 553,0-1-3309,-10-3-6911,9-2 8553,-6 0-4102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2.4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93 8628,'0'0'5506,"0"0"-2880,0 0 623,0 0-1584,0 0-881,0 0-303,22-40-257,27 36-80,5 0 0,8 0-144,-13 0 16,-4 0-16,-10 0 0,-8-4-432,-9 4-1377,-9-5-608,-9 5-1505,0 0-2177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3.0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69 9748,'0'0'3410,"0"0"-443,0 0-753,0 0-893,0 0-433,0-6-405,0-29-123,1 35-361,0-1 0,-1 0 0,1 0 0,0 1 0,-1-1 0,1 0 0,0 0-1,0 1 1,0-1 0,-1 1 0,1-1 0,0 1 0,0-1 0,0 1 0,0 0 0,0-1 0,0 1 0,0 0-1,0 0 1,1 0 1,2-2-10,7-1-38,0-1 0,0 2 0,1-1 0,-1 2 0,1-1 0,0 1 0,10 1 48,-22 0-1,1 0-1,-1 0 1,0 0-1,0 0 1,1 1 0,-1-1-1,0 0 1,0 0-1,0 0 1,1 0 0,-1 0-1,0 0 1,0 0-1,0 0 1,1 0-1,-1 1 1,0-1 0,0 0-1,0 0 1,0 0-1,0 0 1,1 1 0,-1-1-1,0 0 1,0 0-1,0 0 1,0 0 0,0 1-1,0-1 1,0 0-1,0 0 1,0 0 0,0 1-1,0-1 1,0 0-1,1 0 1,-2 1 0,1-1-1,0 0 1,0 0-1,0 0 1,0 1 0,0-1-1,0 0 1,0 0-1,0 1 2,0 3 6,4 28 72,-3-1 1,0 8-79,-1-27 28,-1 0 1,-1-1 0,1 1 0,-2-1 0,0 1-1,0-1 1,-1 0 0,0 0-29,-38 68 373,22-43 113,-13 33-486,31-65 7,1 1-1,0 0 0,0 0 0,0-1 1,1 1-1,0 0 0,-1 0 1,2 3-7,-1-1 35,0-6-31,0 0 0,1 0 0,-1 0-1,1-1 1,-1 1 0,0 0 0,1 0 0,0-1 0,-1 1 0,1 0 0,-1-1 0,1 1 0,0-1 0,-1 1 0,1-1 0,0 1 0,0-1 0,-1 1 0,1-1 0,0 0 0,0 1 0,0-1 0,0 0 0,-1 0 0,1 1 0,0-1 0,0 0 0,0 0 0,0 0 0,0 0 0,0 0-4,39 1 2,-29-1 3,78 0-209,-33 0-2735,-51 0-243,-5 0-1266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3.5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12 4194,'0'0'7048,"0"0"-3947,0 0-623,0 0-472,0 0-725,6 0-435,242 2 2470,10 1-3676,-257-16-7511,-1 9 2013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3.8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36 17 3922,'0'0'6069,"0"0"-2878,0 0-606,0 0-381,0 0-387,0-4-353,-1-9 66,-1 19 389,-4 30-907,-1 38 195,2 38-1207,4 14-2095,1-123 1306,0 7-584,-5-7-3487,-3-3-905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4.7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35 9364,'0'0'2625,"0"0"-271,0 0-327,0 0-842,0 0-334,5-12 3978,-4 12-4763,-1 1 0,1-1-1,0 0 1,0 1 0,-1-1 0,1 1 0,-1-1 0,1 1 0,0-1 0,-1 1 0,1-1 0,-1 1 0,1 0 0,-1-1 0,1 1 0,-1 0 0,0-1 0,1 1 0,-1 0 0,0-1 0,1 1 0,-1 0-1,0 0 1,0 0 0,0-1 0,0 2-66,5 26 670,-5-24-605,13 62 639,-2-21-362,0 15-72,6 37-60,4-1 1,19 47-211,-36-133 0,1 1 0,0-1 1,1 0-1,0-1 1,0 0-1,4 4 0,-5-7 14,-5-5-10,1 0 1,-1 0 0,1 0-1,-1 0 1,1 0 0,0 0-1,-1 0 1,1 0 0,0-1-1,0 1 1,0 0 0,0-1-1,0 1 1,0 0 0,0-1-1,0 1 1,0-1 0,0 1 0,0-1-1,0 0 1,0 1 0,0-1-1,0 0 1,0 0 0,0 0-1,0 0 1,1 0 0,-1 0-1,0 0 1,0 0 0,0 0-1,0-1 1,0 1 0,0 0-1,0-1 1,0 1 0,0-1 0,0 1-1,0-1 1,0 1 0,0-1-1,0 0 1,0 0 0,0 1-1,0-1-4,6-7 12,1 0 0,-1-1 0,-1 0 0,0 0 0,0 0-1,-1-1 1,1-1-12,32-77 130,-31 70-127,32-79-1,114-270-353,-152 362 382,0 4-23,-1-1 1,1 1-1,-1 0 0,0 0 0,1 0 1,0 0-1,-1 0 0,1 0 0,0 0 0,0 0 1,-1 0-1,1 0 0,0 1 0,0-1 0,0 0 1,0 0-9,0 2-307,-1-1 0,0 0 0,1 1 0,-1-1 0,0 1 1,1-1-1,-1 0 0,0 1 0,1-1 0,-1 1 0,0-1 0,0 1 1,0-1-1,0 1 0,1-1 0,-1 1 0,0-1 0,0 1 0,0-1 0,0 1 1,0 0-1,0-1 0,0 1 0,0-1 0,-1 1 0,1 0 307,1 19-3240,-1-20 3000,0 17-5509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5.2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69 13190,'0'0'1889,"0"0"597,0 0 97,0 0-1372,0 0-309,0 0-265,-3 23-42,-9 75-362,11-93-178,0 0 0,1 1 1,-1-1-1,1 1 1,0-1-1,1 0 1,-1 1-1,1-1 1,0 0-1,1 0 1,-1 1-1,1-1 1,1 3-56,-1-5 12,1-1 0,-1 1 0,1 0 0,-1-1-1,1 0 1,0 0 0,0 0 0,0 0 0,0 0 0,1 0 0,-1-1 0,0 0 0,1 1 0,2-1-12,7 3 35,1-2 0,-1 0 0,1 0 0,-1-1 0,1-1 0,-1 0 0,1-1 0,3-1-35,-14 1 5,1 0 0,-1 0-1,0 0 1,1-1 0,-1 1-1,0-1 1,0 0 0,0 0 0,0 0-1,0 0 1,-1-1 0,1 1 0,-1-1-1,1 1 1,-1-1 0,0 0 0,0 0-1,0 0 1,1-3-5,6-10-63,-1 0 0,-1-1 0,1-6 63,-4 8-146,0 0-1,-1-1 1,-1 0-1,0 0 1,-2 0-1,0 0 1,0-3 146,-1-1-301,1 18 292,0 1 0,0 0-1,0-1 1,0 1 0,-1-1-1,1 1 1,-1 0 0,1-1-1,-1 1 1,0 0 0,1 0-1,-1-1 1,0 1 0,0 0-1,0 0 1,0 0 0,0 0-1,0 0 1,0 0 0,0 0-1,0 0 1,0 1 0,0-1-1,-1 0 1,1 1 0,0-1-1,0 1 1,-1-1 0,1 1-1,-1-1 10,-6-1-31,0 1 0,0 0 0,0 0 0,0 1-1,0 0 32,-1-1-60,-156 1-103,165 0 161,-1 0-1,0 0 1,0 0 0,1 0-1,-1 0 1,0 0-1,1 0 1,-1 0-1,0 0 1,0 0-1,1 1 1,-1-1-1,0 0 1,1 1-1,-1-1 1,1 0-1,-1 1 1,0-1-1,1 1 1,-1-1 0,1 1-1,-1-1 1,1 1-1,-1 0 1,1-1-1,0 1 1,-1-1-1,1 1 1,0 0-1,-1 0 3,0 22-2650,1-14-1060,0-8-628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6.53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344 99 7812,'0'0'2049,"0"0"376,0 0 235,0 0-254,0 0-322,2-15-510,-2 15-1574,2-10 284,-1 0 0,0 0 1,-1 0-1,0 0 1,0 0-285,0 9 33,-1 0 0,1 0 0,0 0 0,-1 0 1,1 0-1,-1 0 0,1 0 0,-1 0 0,1 0 0,-1 0 1,0 0-1,1 0 0,-1 1 0,0-1 0,0 0 1,0 0-1,0 1 0,0-1 0,1 1 0,-1-1 0,0 1 1,0-1-1,0 1 0,-1-1 0,1 1 0,0 0 1,0 0-34,-33-2 609,24 3-404,-26-2 204,15 0-127,1 1 1,-1 1-1,-5 1-282,19-1 52,1 1-1,0-1 1,-1 1 0,1 0 0,0 0 0,0 1 0,0 0 0,0 0-1,1 0 1,-1 1 0,1 0 0,-3 2-52,1 1 47,0-1 1,1 1-1,0 1 0,0 0 1,0-1-1,1 2 1,0-1-1,1 0 0,0 1 1,0 0-1,1 0 1,0 1-48,-2 9 106,2 1 1,0-1-1,1 1 1,1-1 0,1 11-107,0-26 8,0 15 53,0 0-1,1 0 1,4 17-61,-3-29 12,0 0 0,0-1 0,0 1 0,1-1 0,0 0 0,0 1 0,1-1 0,-1-1-1,1 1 1,1 0 0,-1-1 0,4 3-12,17 15 31,1-1 0,1-1 0,15 8-31,89 51-33,-65-42 35,-49-27 17,0 0 0,-1 1-1,0 1 1,-1 1 0,0 0 0,1 3-19,-10-10 2,0-1-1,-1 1 1,0 0-1,-1 1 1,1-1-1,-1 1 1,-1 0-1,1 0 1,-1 0-1,-1 1 1,0-1-1,0 0 1,0 1-1,-1 0 1,0 3-2,0 13-3,-1 26 49,-1-48-45,1 1-1,0-1 1,-1 0 0,0 0 0,0 0 0,0 0-1,0 0 1,0 0 0,-1 0 0,1 0-1,-1 0 1,0 0 0,0 0-1,-13 12-33,-1 0 0,0-2 0,-11 8 33,26-20-31,1 0 0,-1-1 0,0 1 0,0 0 0,0-1-1,0 1 1,0-1 0,0 1 0,0-1 0,-1 1 0,1-1 0,0 0-1,0 0 1,0 1 0,0-1 0,0 0 0,0 0 0,-1 0 0,1 0 0,0 0-1,0-1 1,0 1 0,0 0 0,0 0 0,-1-1 0,1 1 0,0-1-1,0 1 1,0-1 0,0 1 0,0-1 0,0 0 0,1 1 0,-1-1-1,0 0 1,-1 0 31,1-2-54,-1 1 0,0-1 0,1 1 1,0-1-1,-1 1 0,1-1 0,0 0 0,0 1 0,1-1 0,-1 0 0,0 0 0,1 0 0,0 0 54,-1-5-155,-1-25-967,2-27 1122,0 51-62,1 1 0,0 0 0,0-1 1,1 1-1,0 0 0,0 0 1,1 0-1,0 0 0,3-5 62,13-15-102,2 1 0,0 0 0,2 2 0,9-8 102,34-38 120,-65 69-117,0 0-1,0 1 1,0-1-1,1 1 1,-1-1-1,1 1 0,-1 0 1,1 0-1,0 0 1,-1 0-1,1 0 1,0 0-1,0 0 1,0 0-1,-1 1 1,1-1-1,0 1 1,0-1-1,0 1 1,0 0-1,0 0 0,0 0 1,0 0-1,0 0 1,0 0-1,0 0 1,0 1-1,0-1 1,0 1-1,0 0 1,0-1-1,-1 1 1,1 0-1,0 0 1,0 0-1,-1 0 1,1 0-1,-1 1 0,1-1 1,0 1-3,2 3 17,1 0 0,-1 0 0,0 1 0,0-1 0,-1 1 0,0 0 0,0 0 1,0 0-1,-1 1 0,1-1 0,-2 1 0,1-1 0,-1 1 0,0-1 0,0 3-17,1 20 184,0 1-1,-4 29-183,0-10 321,2-41-235,0-6-77,0 0-1,0 0 0,0 1 1,0-1-1,0 0 0,1 0 0,-1 1 1,1-1-1,-1 0 0,1 1-8,0-2 23,-1-1 0,1 1 0,0-1 0,-1 1 0,1-1-1,0 1 1,-1-1 0,1 0 0,0 1 0,0-1 0,0 0 0,-1 1-1,1-1 1,0 0 0,0 0 0,0 0 0,0 0 0,-1 0 0,1 0 0,0 0-1,0 0 1,0 0 0,0 0 0,-1 0 0,1-1 0,0 1 0,0 0-1,0 0 1,-1-1 0,1 1 0,0-1-23,0 1 8,1-1 0,-1 0-1,1 0 1,-1 0 0,1 0-1,-1 0 1,0 0 0,0 0 0,0 0-1,1-1 1,-1 1 0,0 0 0,0-1-1,-1 1 1,1-1 0,0 1 0,0-2-8,5-7 7,5-6-182,2 0 1,0 0 0,1 1-1,0 1 175,-7 7-84,1 0 1,-1 1-1,1 0 0,0 1 0,1 0 1,-1 0-1,1 0 0,0 1 0,1 0 84,-8 4-125,-2 0 21,0 0 13,0 3 46,1 10 154,1 0 0,0 0 1,1 0-1,2 7-109,4 19 67,-8-21 92,-1-14-8516,0-4 2469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6.9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1 11781,'0'0'3346,"0"0"-1153,0 0 384,0 0-1696,0 0-881,0 0 0,0 0-97,-13 12 81,17-4-2673,1 0-2321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7.2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393 0 11301,'0'0'1641,"0"0"400,0 0 990,0 0-873,-34 42-888,-108 139-6,122-154-909,1 0 0,1 1 0,2 1 0,0 1 0,-3 13-355,4-9 296,-2 3-138,2 1 0,1 0 0,2 1 0,2 1 0,1 0 0,3 0 0,0 0 0,3 13-158,2 98 67,1-141-66,0 0 1,1-1 0,0 0-1,1 1 1,0-1-1,1 0 1,-1 0-1,2 0 1,-1 0-1,1 0 1,1-1-1,0 1 1,0-1-1,0-1 1,1 1-1,0-1 1,1 0-1,-1 0 1,1-1-1,1 1 1,3 1-2,-6-5-119,0 0 0,0 0-1,-1-1 1,1 0 0,1 0 0,-1 0-1,0-1 1,0 0 0,1 0 0,-1 0-1,3 0 120,37-1-6409,-28 0 1450,-9 0-6484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7.7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397 0 12150,'0'0'1512,"0"0"326,0 0-397,0 0-534,0 0 238,-14 34-190,14-34-955,-64 143 741,57-129-683,-1-1-1,0 1 1,-1-2-1,0 1 1,-1-1-1,-1 0 0,0-1 1,0 0-1,-1-1-57,3-2 30,-18 15 57,0-1-1,-2-1 1,0-2-1,-1-1 1,-3 0-87,29-16 6,2-1 4,0 0 0,0 0 0,-1 0 0,1 0 1,0-1-1,-1 1 0,1 0 0,-1-1 0,1 0 1,-1 0-1,1 1 0,0-1 0,-2-1-10,4-4-306,0-15-365,-1 0 141,2-1 0,1-10 530,-1 24-44,1 0-1,-1 0 0,1 0 0,0 0 0,1 0 0,0 1 0,0-1 0,0 1 0,3-3 45,6-9-283,1 2 0,1-1 0,0 2-1,1 0 1,1 1 0,0 0 0,15-8 283,-27 20 8,0 0-1,1 0 1,0 1-1,-1-1 1,1 1 0,0 1-1,-1-1 1,1 0-1,0 1 1,0 0 0,-1 0-1,4 1-7,7 0 290,-11-1-210,0 1-1,1 0 1,-1 1-1,0-1 1,1 1-1,-1 0 1,0 0-1,0 0 1,0 0-1,-1 1 1,1-1-1,-1 1 1,1 0-1,-1 0 1,0 1-1,0-1 1,2 4-80,10 12 479,-1 0 1,9 18-480,-22-35 11,14 27 386,-1 1 1,-1 0-1,8 29-397,-6-15 539,9 15-539,-20-52 13,-3-4-32,1 0 1,-1 1-1,1-1 0,-1 0 1,0 1-1,0-1 0,0 1 1,-1-1-1,0 1 19,0-3-1243,0-1-2095,0 0-1258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8.1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76 0 9188,'0'0'3159,"0"0"-1025,0 0-42,0 0-659,0 0-292,5 2-231,-2 0-832,-1-1-1,1 1 0,-1-1 1,1 1-1,-1 0 1,0 0-1,0 0 1,0 0-1,0 1 0,0-1 1,0 1-1,-1-1 1,1 1-1,-1-1 1,0 1-1,0 0 1,1 2-78,4 12 601,-1 0 1,1 15-602,-1-11 279,15 83 1261,-5 2-1,0 73-1539,-7 214 565,-8-372-586,-2-1-1,0 0 1,-1 0 0,-2 0-1,0 0 1,-1-1 0,0 1-1,-2-2 1,0 1 0,-1-1-1,-1 0 1,-1-1 0,-1 0-1,-8 9 22,17-21-367,-31 34-811,13-24-1126,20-14 1743,-1 0-1,0 0 0,0 0 1,0-1-1,1 1 0,-1-1 1,0 1-1,0-1 0,0 0 1,-1 0 561,-7 0-7884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8.7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12 8980,'0'0'3271,"0"0"-697,0 0-132,0 0-607,0 0-517,3-3-584,-3 3-700,0-1 0,0 0 1,1 1-1,-1-1 0,1 1 0,-1-1 1,0 1-1,1-1 0,-1 1 1,1-1-1,-1 1 0,1 0 1,-1-1-1,1 1 0,-1 0 0,1-1 1,0 1-1,-1 0 0,1 0 1,-1 0-1,1-1 0,0 1 1,-1 0-1,1 0 0,0 0 0,-1 0 1,1 0-1,0 0 0,-1 0 1,1 0-1,0 0 0,-1 1 1,1-1-1,-1 0 0,1 0 0,0 1-34,1 1 194,0 1 0,0-1 0,0 1 0,0 0 0,0-1-1,-1 1 1,1 0 0,0 2-194,6 14 574,-1 0-1,-1 1 1,-1-1 0,0 1-1,-2 0 1,0 0 0,0 6-574,-1 42 1486,-3 35-1486,0-23 362,1 383 428,0-442-782,-1-1 1,-1 1-1,-1-1 1,-1 0-1,-3 11-8,6-29-1313,0 1 3821,-1-3-6052,0 0-5914,2 0 5896,-4 0-3828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9.03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53 8372,'0'0'4493,"0"0"-1324,0 0-152,0 0-912,0 0-768,4-6-190,10-15-98,-13 20-998,0 0 1,1 0 0,-1 0-1,0 0 1,0 0-1,0 0 1,1 1 0,-1-1-1,0 0 1,1 1 0,-1-1-1,0 1 1,1 0-1,-1-1 1,1 1 0,-1 0-1,1 0 1,-1 0 0,0 0-1,1 0 1,-1 0-1,1 0 1,-1 0 0,2 1-52,3 0 121,114-8 329,-3 1-3424,-115 6 2277,6 0-2052,-7-3-3228,-1 2-4411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9.4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53 7716,'0'0'5549,"0"0"-2310,0 0 23,0 0-716,0 0-1082,0 2 626,8 0-1800,393-2 745,-399 0-1045,0 0 0,1 0 0,-1 0 0,0 0-1,0 0 1,0-1 0,1 1 0,-1 0 0,0-1 0,0 0 0,0 1-1,2-2 11,-3 1-190,-1-1 0,1 1-1,0 0 1,0 0 0,-1-1-1,1 1 1,-1 0-1,1-1 1,-1 1 0,0-1-1,1 1 1,-1-1 0,0 1-1,0-1 1,0 1 0,0-1-1,0 1 1,0-1 190,0-18-7676,0 15 273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39.8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8 3746,'0'0'7475,"0"0"-3932,0 0-432,0 0-414,0 0-1267,0-5 127,0 3-1543,0 4 216,-1 41 1120,0-6-759,1 0-1,2-1 0,2 1 0,1 2-590,5 13 64,-3 1 0,-2 0-1,-2 24-63,-2 24-7883,-1-100 3055,0-1-3075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44.2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1 354 9412,'0'0'2724,"0"0"-1155,0 0 208,0 0-571,0 0-302,5 12 278,-4-10-1123,0 2 4,0-1 1,1 1 0,-1-1 0,1 0 0,-1 0 0,1 0-1,0 0 1,0 0 0,1 0 0,-1 0 0,0 0 0,1-1-1,0 0 1,-1 1 0,1-1 0,0 0 0,0 0 0,0 0-1,1-1 1,-1 1 0,0-1 0,1 0 0,-1 0 0,1 0-1,-1 0 1,1-1 0,1 1-64,38 3 618,0-2 0,0-2 0,24-4-618,-57 3 36,0-1-1,0-1 1,0 1-1,0-2 1,0 1-1,-1-1 1,0-1-1,0 0 1,0 0-1,0-1 0,-1 0 1,0 0-1,0-1 1,-1 0-1,2-2-35,0-1 25,-1 0 0,0-1-1,-1 0 1,0 0 0,-1-1-1,0 0 1,-1 0-1,0 0 1,-1-1 0,0 1-1,1-10-24,1-20 38,-2 0-1,-1 0 0,-3-18-37,0 59-1,0 0-1,-1 0 1,1 0-1,0 0 1,-1 0-1,1 0 1,-1 0-1,1 0 1,-1 0-1,0 0 1,1 0-1,-1 0 1,0 0-1,1 1 1,-1-1-1,0 0 1,0 0-1,0 1 1,0-1-1,0 1 1,0-1-1,0 1 1,0-1-1,0 1 1,0 0-1,0-1 1,0 1-1,0 0 1,0 0-1,0 0 1,0 0-1,0 0 1,0 0 1,-45-1-1,34 1-2,-123 0-18,129 0 35,-1 1 1,1 0 0,0 1 0,0-1-1,0 1 1,0 0 0,0 1-1,1-1 1,-1 1 0,0 0 0,1 1-1,0-1 1,0 1 0,0 0 0,0 0-1,1 1 1,0-1 0,0 1-1,0 0 1,0 0 0,1 0 0,-3 6-15,-2 3 91,1 0 1,0 1-1,1-1 1,1 2-1,1-1 1,0 0 0,0 1-1,0 11-91,-1 58 1873,5 64-1873,1-62 512,-1-74-423,-1 1 36,2-1 1,-1 1 0,2 0 0,0-1 0,1 6-126,23 61 698,-16-50-480,0-1 0,-2 1 0,-2 0 0,0 1 0,-2 0 0,-1 9-218,-2 42 196,-3 95-2,1-167-182,0-1 1,-1 0-1,-1 0 1,0 0 0,-1 4-13,-2 3 3,6-16 5,0 0 0,0 0-1,0 0 1,0 0 0,0 0-1,0 0 1,0 0-1,0-1 1,0 1 0,0 0-1,0 0 1,0 0 0,0 0-1,0 0 1,0 0-1,0 0 1,-1 0 0,1 0-1,0 0 1,0 0 0,0 0-1,0 0 1,0 0 0,0 0-1,0 0 1,0 0-1,0 0 1,0 0 0,-1 0-1,1-1 1,0 1 0,0 0-1,0 1 1,0-1-1,0 0 1,0 0 0,0 0-1,0 0 1,0 0 0,0 0-1,-1 0 1,1 0 0,0 0-1,0 0 1,0 0-1,0 0 1,0 0 0,0 0-8,-2-19 22,1 12-73,1-1 0,0 1 0,1-1 0,0 1 0,0-3 51,3 1-21,0 1 0,1-1 0,0 1 0,0 0 0,1 0 0,0 0 0,1 1 0,4-4 21,9-13-16,38-45-48,4 2 0,2 2 0,3 4 0,16-8 64,-58 55-23,-11 11-15,-14 3 38,0 0 0,1 0-1,-1 0 1,0 1 0,1-1-1,-1 0 1,0 0 0,1 0-1,-1 0 1,0 1 0,0-1-1,1 0 1,-1 0 0,0 1-1,0-1 1,0 0-1,1 0 1,-1 1 0,0-1-1,0 0 1,0 1 0,0-1-1,1 0 1,-1 1 0,0-1-1,0 0 1,0 1 0,0-1-1,0 0 1,0 1 0,0-1-1,0 0 1,0 1 0,0-1 0,0 77 21,-4 169 27,3-182-414,1-63-1349,-2-1-2036,-9 0-2516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46.8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0 102 15223,'0'0'2769,"0"0"323,0 0-843,0 0-1083,0 0-424,0 0-302,9-3-285,15-5-31,1 2 0,-1 1 0,1 1 0,5 1-124,104-2 1337,-81 5-993,-1-2 0,0-3 0,27-7-344,-61 8 38,97-23 18,-114 27-51,-1 0 0,1 0 1,-1 0-1,0 0 0,1 0 1,-1 0-1,0-1 0,1 1 1,-1 0-1,1 0 0,-1 0 1,0 0-1,1 0 0,-1-1 1,0 1-1,1 0 0,-1 0 1,0-1-1,0 1 0,1 0 1,-1 0-1,0-1 0,0 1 1,1 0-1,-1-1 1,0 1-1,0 0 0,0-1 1,0 1-1,1 0 0,-1-1 1,0 1-1,0 0 0,0-1 1,0 1-1,0-1 0,0 1-5,-1-1 24,1 0 0,-1 1-1,0-1 1,0 1 0,0-1 0,1 1-1,-1-1 1,0 1 0,0 0-1,0-1 1,0 1 0,0 0 0,0 0-1,0-1 1,0 1 0,0 0-1,0 0 1,0 0 0,0 0-24,-203-2-239,107 4 232,73-1 2,0 1 0,0 1 0,-19 6 5,2-1-1,35-7-1952,2-1-8249,4 0 4413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47.2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25 10629,'0'0'3497,"0"0"-287,0 0-89,0 0-1061,0 0-715,0-4-372,0 4-901,0-1-21,0 0-1,0 0 1,0 0 0,-1 0 0,1 0-1,0 0 1,1 0 0,-1 0-1,0 0 1,0 1 0,0-1 0,0 0-1,1 0 1,-1 0 0,0 0-1,1 0 1,-1 0 0,1 1-1,-1-1 1,1 0 0,0 0-51,0 2 22,0 0 0,0-1 0,-1 1 0,1 0 0,0 0 0,0 0 0,0 0 0,-1 0-1,1 0 1,-1 0 0,1 0 0,-1 0 0,1 1 0,-1-1 0,1 0 0,-1 0 0,0 0 0,0 0 0,0 1 0,1-1 0,-1 0 0,0 0 0,-1 1-22,2-1 42,1 34 992,0 1 1,-4 27-1035,1-3 564,-11 179 543,10-189-778,2 17-329,1-10-7658,-2-57 3056,-3 0-1817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52.2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1 590 11333,'0'0'1804,"0"0"125,0 0 208,0 0-513,0 0-407,41-3-214,136-14-264,-156 15-605,0-1 0,0-2-1,0 0 1,0-1 0,5-3-134,3-1 267,0 0-119,-2 0 0,1-2 0,-2-1 1,1-1-1,-2-2 0,0 0 0,9-9-148,-25 18 5,0-1 0,0 0 1,-1-1-1,0 0 1,0 0-1,-1-1 1,0 0-1,-1 0 0,0 0 1,-1-1-1,0 0 1,0 0-1,-1 0 1,-1-1-1,0 1 0,0-1 1,-1 0-1,-1 0 1,0-8-6,0-8 77,-1-26-20,0 50-56,-1-1 0,1 1-1,-1-1 1,0 1 0,-1 0-1,1 0 1,-1-1 0,1 1-1,-1 0 1,-2-2-1,0 1-2,0 0 0,-1 0 0,0 0 0,1 1-1,-2-1 1,1 1 0,0 1 0,-1-1 0,0 1 0,0-1 0,0 2 0,0-1-1,0 1 1,0 0 0,-1 0 0,-6-1 2,-12 0-11,-1 0 0,1 1 0,-22 2 11,40 0 0,2 0-3,1 1 0,0-1 0,0 1 0,-1 0 0,1 1 0,0-1 0,0 1 0,0-1 0,0 1 0,0 0 0,1 1 0,-1-1 0,0 1 0,1 0 0,0-1 0,0 1 0,0 1 0,0-1 0,-1 2 3,-8 11-8,1 0 1,1 1-1,-8 16 8,6-10 32,-12 24 462,1 1-1,3 1 1,2 1 0,2 1-1,3 0 1,-7 48-494,5 18 1846,4 21-1846,-7 64 731,4-90-495,-17 116 227,30-214-460,-4 17 51,5-30-50,0-1 0,0 1 0,0 0 0,0 0 0,-1-1 0,1 1-1,0 0 1,0 0 0,-1-1 0,1 1 0,0 0 0,-1-1 0,1 1 0,-1-1 0,1 1 0,-1 0 0,1-1-1,-1 1 1,1-1 0,-1 1 0,1-1 0,-1 1 0,0-1 0,1 0 0,-1 1 0,0-1 0,0 0-4,1-5 64,1-5-96,-1 0 0,1 0 0,1 0 0,0 1-1,0-1 1,1 1 0,1-1 0,-1 1 0,1 0 0,1 0 0,0 0 0,3-5 32,13-19-16,1 1-1,1 1 1,2 1-1,1 1 0,1 1 1,2 1-1,0 2 1,2 0-1,7-1 17,-31 21-36,1 1-1,0 1 1,0-1-1,0 1 1,0 1-1,0-1 1,1 1-1,-1 1 1,5-1 36,14 0-75,0 2 0,10 0 75,1 1-8,-34-1 9,0 0-1,0 0 0,0 1 1,-1-1-1,1 1 0,0 0 1,0 0-1,-1 0 0,1 1 1,-1-1-1,1 1 1,-1-1-1,0 1 0,1 1 1,-1-1-1,0 0 0,0 1 1,0 0-1,1 2 5,-1-1 1,1 1 0,-1 0-1,0 0 1,-1 0 0,0 0 0,1 1-1,-2-1 1,1 0 0,-1 1-1,1 0 1,-1 0-6,3 28 204,-1 0 0,-2 0 0,-1 0 1,-4 33-205,2-54 29,0 1 1,-1-1 0,0 0 0,-2 0-1,1-1 1,-3 4-30,-38 71 32,37-73-56,5-9-1378,-3-4-9521,-2-1-6107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36.1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69 30 1105,'0'0'2070,"0"0"-320,0 0-1128,0 0-265,0 0 86,0 0-248,-7-2 109,-22-8 53,28 10-227,1 0-1,-1 0 1,0 0-1,1-1 0,-1 1 1,1 0-1,-1 0 1,1-1-1,-1 1 0,1 0 1,-1-1-1,1 1 1,-1-1-1,1 1 0,-1-1 1,1 1-1,0-1 1,-1 1-1,1-1 0,0 1 1,-1-1-1,1 1 1,0-1-1,0 1 0,-1-1 1,1 1-1,0-1 1,0 0-130,0 0 82,0 1 1,0 0-1,0 0 1,0-1-1,0 1 1,0 0-1,0 0 1,-1 0-1,1-1 1,0 1-1,0 0 1,0 0-1,0-1 1,0 1-1,-1 0 1,1 0-1,0 0 1,0-1 0,0 1-1,0 0 1,-1 0-1,1 0 1,0 0-1,0 0 1,-1 0-1,1-1 1,0 1-1,0 0 1,-1 0-1,1 0 1,0 0-1,0 0 1,-1 0-1,1 0 1,0 0-1,0 0 1,-1 0-1,1 0 1,0 0-1,0 0 1,-1 0-1,1 0 1,0 0-1,0 1 1,-1-1-83,-1 0 231,-2 1 494,-1-2-4688,5 1 1186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1:37.8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0 103 14599,'0'0'1806,"0"0"216,0 0 110,0 0-1228,0 0-618,0 0-206,6 10 34,15 30 444,-1 1-1,9 31-557,31 101 584,-45-126-530,6 16 6,9 29 41,3-1 0,46 85-101,-72-161 1,1-1 1,1 0 0,0-1 0,1 0 0,0-1-1,9 8-1,-18-19 7,0 0 0,1 0 0,-1 0 0,0 0 0,1 0 0,-1 0 0,1-1 0,0 1 0,-1 0 0,1-1-1,-1 0 1,1 1 0,0-1 0,-1 0 0,1 0 0,0 0 0,0 0 0,-1 0 0,1 0 0,0 0 0,-1-1 0,1 1-1,0 0 1,-1-1 0,1 0 0,-1 1 0,1-1 0,-1 0 0,1 0 0,-1 0 0,1 0 0,0 0-7,8-14 35,0 0 1,0-1-1,-2 1 0,0-2 1,-1 1-1,1-5-35,-1 6 4,23-63 41,-3-1 0,-2-9-45,36-163 2,-55 225-6,16-82 113,-5 0 1,-3-14-110,-14 121-29,0 0 0,0 0 0,0 0 0,1 0 0,-1 0 0,1 1 1,-1-1-1,0 0 0,1 0 0,0 0 0,-1 0 0,1 1 0,-1-1 1,1 0-1,0 0 0,0 1 0,-1-1 0,1 1 0,0-1 0,0 1 1,0-1-1,0 1 0,0-1 0,-1 1 0,1 0 0,0-1 0,0 1 1,0 0-1,0 0 0,0 0 29,1 0-446,-1-1 1,1 1-1,-1 0 0,0 0 1,1 1-1,-1-1 0,1 0 1,-1 0-1,1 1 1,-1-1-1,0 1 0,1-1 1,-1 1-1,1 0 446,9 10-5314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1:38.7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243 70 5266,'0'0'1865,"0"0"174,0 0-233,0 0-307,0 0 184,0-17 4156,0 4-4989,0 4-845,-1-10 599,1 18-584,0 1 0,0-1 0,-1 0 0,1 1 0,-1-1 0,1 1 0,0-1 0,-1 1 0,1-1 0,-1 1 0,1-1 0,-1 1 0,1 0 0,-1-1 0,0 1 0,1 0 0,-1-1 0,1 1 0,-1 0 1,0 0-1,1 0 0,-1-1 0,0 1 0,1 0 0,-1 0 0,0 0 0,0 0-20,-9-1 21,0 1 1,0-1-1,0 2 1,0 0-1,-4 0-21,9 0-4,0 1 1,0-1-1,0 1 0,1 0 1,-1 0-1,1 0 0,-1 1 0,1-1 1,0 1-1,0 0 0,-3 3 4,-5 5-17,1 0-1,0 1 1,1 0-1,1 1 0,-9 13 18,13-18-5,1 1-1,-1 0 1,2 1-1,-1-1 0,1 0 1,0 1-1,1 0 1,1 0-1,-1 0 0,1 2 6,0 29-56,1 1 0,2-1 56,-1-36-12,0 0 1,0 0-1,0 0 0,1 0 0,0 0 0,0 0 0,0 0 0,0-1 0,1 1 1,0-1-1,0 0 0,0 0 0,1 0 0,-1 0 0,1-1 0,0 1 0,0-1 1,0 0-1,0 0 0,1 0 0,-1-1 0,1 1 0,0-1 0,0 0 12,8 3-61,0-1 0,0 0 0,0 0 0,1-1 0,0-1 0,-1-1 0,1 0 0,5 0 61,-5-1-43,-8 1 21,0-1 1,0-1-1,1 1 0,-1-1 0,1 0 22,-5 1-9,-1-1 1,1 1-1,-1-1 0,0 1 0,1-1 0,-1 1 0,1-1 0,-1 0 0,0 0 0,0 0 1,0 0-1,1 0 0,-1 0 0,0 0 0,0 0 0,0 0 0,0-1 0,-1 1 0,1 0 1,0-1-1,0 1 0,0-2 9,1-8-92,0 0 0,0 0 0,-1 0 0,-1-1 0,1 1 1,-2 0-1,0-4 92,0-16-360,1 30 366,0 0 1,0 0 0,-1 0 0,1 0-1,0 0 1,0 0 0,-1 0 0,1 0-1,-1 0 1,1 1 0,-1-1-1,1 0 1,-1 0 0,0 0 0,1 1-1,-1-1 1,0 0 0,1 0 0,-1 1-1,0-1 1,0 1 0,0-1 0,0 1-1,0-1 1,1 1 0,-1-1-1,0 1-6,-3-1 208,1 0 0,0 0-1,-1 0 1,1 1 0,0-1-1,-1 1 1,-2 0-208,5 0 107,1 0-30,13 0 19,122 0-2390,-128-1-1839,-3-5-3387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1:39.2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16215,'0'0'1241,"0"0"909,0 0-509,0 0-963,0 0-484,0 0-154,3 0-50,507 0-1,-508 0-442,0 0 1,0 0-1,0 0 0,-1 0 0,1 1 1,0-1-1,0 0 0,0 1 0,0 0 1,1 0 452,-1 2-4373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1:39.6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1 11365,'0'0'3090,"0"0"-652,0 0-258,0 0-1185,0 0-512,0 0-473,-1 0 0,1 0 0,0 0 0,0 0-1,0 0 1,0 1 0,0-1 0,-1 0 0,1 0 0,0 0 0,0 0 0,0 0 0,0 1 0,0-1 0,0 0 0,0 0 0,0 0 0,0 0 0,-1 1 0,1-1 0,0 0 0,0 0 0,0 0 0,0 1-1,0-1 1,0 0 0,0 0 0,0 0 0,0 0 0,0 1 0,1-1 0,-1 0 0,0 0 0,0 0 0,0 1 0,0-1 0,0 0 0,0 0 0,0 0 0,0 0 0,0 0 0,1 1 0,-1-1-1,0 0 1,0 0 0,0 0 0,0 0 0,0 0 0,1 0 0,-1 0 0,0 1 0,0-1 0,0 0 0,0 0 0,1 0 0,-1 0 0,0 0 0,0 0 0,1 0-10,8 2 199,1 0 0,0-1 0,0 0 0,0-1 0,0 0 0,2-1-199,20 1 369,172 2 729,-104-3-2289,-1 3-5303,-99-2 513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40.7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1 718 11525,'0'0'1694,"0"0"638,0 0 301,0 0-496,0 0-379,0-4-200,0-8-1031,0 8 450,0 7 3063,1 5-4041,0 0-1,1 0 0,0 0 0,1-1 0,0 1 0,0-1 1,0 1-1,1-1 0,4 5 2,9 22 54,32 84 137,29 61-81,-62-148-101,1 1-1,2-2 1,1 0 0,10 9-9,-29-38-13,10 11 28,-11-11-9,0-1-1,0 0 0,0 0 0,1 1 0,-1-1 0,0 0 1,0 0-1,0 0 0,0 0 0,0 1 0,0-1 0,1 0 1,-1 0-1,0 0 0,0 0 0,0 1 0,0-1 0,1 0 1,-1 0-1,0 0 0,0 0 0,1 0 0,-1 0 0,0 0 0,0 0 1,0 0-1,1 1 0,-1-1 0,0 0 0,0 0 0,1 0 1,-1 0-1,0 0 0,0-1 0,0 1 0,1 0 0,-1 0 1,0 0-1,0 0 0,1 0 0,-1 0 0,0 0 0,0 0 1,0 0-1,1-1 0,-1 1 0,0 0 0,0 0 0,0 0 1,0 0-1,1 0 0,-1-1 0,0 1 0,0 0 0,0 0 1,0 0-1,0-1 0,0 1 0,0 0 0,0 0 0,1-1-5,1-27 90,-1 0 0,-1 0 0,-1-5-89,0-38-8,7-93-74,2-77 136,-8-430-31,0 671-6,0 0-55,0 0 48,0 0-27,0 0 32,0 0-38,0 0 22,0 0-18,0-1-28,0-1 30,0 1-8,0 1-10,0 0-46,0 0 48,0 0 8,18 0-187,197 2 285,251-4 295,-261-7-247,2987 9-354,-3159 0 228,144-4-104,-151 1 71,35 0-46,-60 3 97,-1 0 44,0 0 28,0 0 18,0 0-54,0 0 22,0 0 59,0 0-171,0 0-24,0 3 32,0-2 32,0 48 101,2 0 1,2 0-102,-3-16-4026,-1-32-1606,0-1-3599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41.8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15 323 9748,'0'0'2161,"0"0"16,0 0 161,0 0-474,0 0-132,0 0-417,-3-3-442,3 2-670,-1 1-71,0-1 1,-1 0 0,2 0-1,-1 0 1,0 0-1,0 0 1,0 0-1,0-1 1,1 1-1,-1 0 1,0 0-1,1-1 1,-1 1-133,11 1-24,-4 2 52,0-1 0,0 1 1,0 0-1,-1 0 0,1 1 1,-1 0-1,0 0 0,1 0 1,-1 0-1,-1 1 0,1 0 1,-1 0-1,4 4-28,8 8 165,-2 1 1,0 1-1,2 5-165,7 14 254,-2 1 0,-2 1 0,-1 1 0,12 41-254,-4-12 185,7 11-185,-31-77 11,-1 0 1,0 0 0,1-1-1,0 1 1,-1 0-1,1 0 1,0-1 0,0 1-1,1-1 1,-1 0 0,0 0-1,1 1 1,-1-2 0,1 1-1,0 0 1,0 0-1,0-1 1,0 0 0,0 1-1,0-1 1,0 0 0,0 0-1,0-1 1,0 1-1,3-1-11,-6 0 7,1 0 0,-1 0 0,0 0 1,1 0-1,-1 0 0,0 0 0,1 0 0,-1 0 0,0-1 0,1 1 0,-1 0 0,0 0 0,1 0 0,-1-1 0,0 1 0,1 0 0,-1 0 0,0-1 0,0 1 0,1 0 0,-1 0 0,0-1 0,0 1 0,0 0 0,0-1 0,1 1 0,-1-1-7,9-18 97,-1 0 0,-1-1 0,-1 0 0,0 0 0,-1-5-97,2-3 54,3-10-5,40-150 33,27-53-82,-67 213-1,70-175-124,-81 208-423,1-1 0,0 1 0,0-1 1,0 0-1,0 1 0,1 2 548,0 10-1315,-1 12-2786,0 0-1925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42.5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30 13686,'0'0'2191,"0"0"220,0 0-343,0 0-1369,0 10-712,6 267 527,-5-133-703,3-160-44,0 6 194,21-53-119,22-41 158,-22 51-66,2-2-32,-9 18 147,-1 0 1,-2-1 0,1-7-50,-16 43 42,5 2-231,-3 0 177,0 1-1,0-1 1,-1 1 0,1-1 0,0 1 0,-1 0-1,1 0 1,0 0 0,-1 0 0,1 0-1,-1 0 1,1 0 0,-1 0 0,0 1-1,1-1 1,-1 1 0,0-1 0,0 1 0,0-1-1,0 1 1,0 0 0,0-1 0,-1 1-1,1 0 1,-1 0 0,1-1 0,-1 1 0,1 0-1,-1 0 13,3 12 49,0-1 0,-1 1-1,-1 9-48,0-20-10,2 72 182,-4-52-131,1-1 0,2 1 0,0-1 0,2 0 0,0 0 0,1 0 0,5 10-41,-10-31 5,0 0-1,1-1 1,-1 1 0,0-1 0,0 1-1,0 0 1,1-1 0,-1 1-1,0-1 1,1 1 0,-1-1 0,1 1-1,-1-1 1,0 0 0,1 1 0,-1-1-1,1 1 1,-1-1 0,1 0-1,-1 1 1,1-1 0,-1 0 0,1 0-1,0 1 1,-1-1 0,1 0 0,-1 0-1,1 0 1,0 0 0,-1 0-1,1 0 1,-1 0 0,1 0 0,0 0-1,-1 0 1,1 0 0,0 0 0,-1 0-1,1-1 1,-1 1 0,1 0-1,-1 0 1,1-1 0,0 1-5,1-2 3,1 0 1,0 0 0,-1 0-1,0 0 1,1-1-1,-1 1 1,0-1 0,0 1-1,0-1-3,21-36-1088,-1-1 0,13-32 1088,-17 33-825,-7 17 237,-4 7-531,0 0-1,0-1 0,-1 0 0,2-15 1120,-3 3-4815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51.0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4 211 11461,'0'0'3276,"0"0"-856,0 0 211,0 0-1009,0 0-579,-1-7-429,-2-12-618,3 19 1,7 34-9,10 11 216,21 36-204,5 12 223,-38-82-196,94 223 343,-98-231-369,1 0 0,-1 0 0,1 0-1,-1 0 1,1 0 0,0 0 0,0 0 0,0-1-1,1 1 1,-1-1 0,1 0 0,-1 0 0,1 0-1,0 0 1,-1 0 0,3 1-1,1-2 31,0 1 1,0-1-1,0 0 1,0 0-1,1 0 1,-1-1-1,0 0 0,1-1-31,-4 1 8,-1 0-1,0 0 0,0-1 1,0 1-1,0-1 1,0 0-1,-1 1 0,1-1 1,0 0-1,0 0 0,0 0 1,-1-1-1,1 1 1,0 0-1,-1-1 0,1 1 1,-1-1-1,0 1 0,1-1 1,-1 0-1,0 1 1,0-1-1,0 0 0,0 0-7,4-8 30,-1-1-1,1 1 1,-2-1 0,1-1-30,-1-1 14,148-422 79,-143 414-110,1 1-11,-1 0 0,-1 0 1,-1-1-1,-1 0 1,0 0-1,-2 0 0,1-16 28,-4 36-181,0 1-862,0 0-1654,0 2-2727,0 9-2420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53.1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180 0 11029,'0'0'2329,"0"0"-928,0 0 215,0 0-933,0 0-405,0 11 5,-1 43-21,0 3 38,1 0-1,7 35-299,-7-86 6,1-1 0,1 1 0,-1 0 0,1-1-1,0 0 1,2 5-6,-3-8-1,0-1 1,-1 0-1,1 1 0,0-1 0,0 0 0,1 0 0,-1 0 0,0 0 1,0 0-1,0 0 0,1 0 0,-1 0 0,1 0 0,-1 0 0,0-1 1,1 1-1,-1-1 0,1 1 0,0-1 0,-1 1 0,1-1 0,-1 0 1,1 0-1,0 0 0,-1 0 1,2 0-75,0 0 0,-1-1 0,1 1 1,-1-1-1,1 0 0,-1 1 0,1-1 1,-1 0-1,0-1 0,1 1 0,-1 0 0,0-1 1,0 1-1,0-1 0,0 0 0,0 1 0,0-1 1,-1 0-1,1 0 0,0-2 75,5-6-269,0-1-1,-1 0 1,4-11 269,-5 11-137,15-32-678,4-17 815,-19 46 159,-1 0 0,0-1 0,-1 1 0,-1-1-1,0 1 1,0-8-159,-2 20 1180,0 2-89,0 0-659,0 0-507,0 7-224,1 6 302,0 1-1,2-1 0,0 0 0,4 12-2,6 28 34,-8-21-22,46 229-10,-47-239 20,-1 0 0,-1 0 0,-1 1 0,-2 10-22,1-12 0,0-18 11,0 1 0,-1-1 0,1 0 0,-1 1 0,0-1 0,0 0 0,0 0 1,0 1-1,-1-1 0,1 0 0,-1 0 0,0 0 0,0-1 0,0 1 1,0 0-1,0-1 0,-1 0 0,1 1 0,-1-1 0,1 0 0,-1 0 1,0 0-1,0 0-11,-11 5 60,0 0 1,0 0 0,-1-2-1,-10 3-60,21-6 0,-25 6 103,-1 0-1,-1-2 0,1-1 0,-8-1-102,-39 1-4234,-10-4 4234,63-1-6230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55.4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166 80 5667,'0'0'3350,"0"0"-1479,0 0 338,0 0-355,0 0-232,-7 1-184,-51 7 1555,58-13-2966,0-70-713,1 74 664,0 0 0,-1 1-1,1-1 1,0 1 0,-1-1-1,1 1 1,0-1 0,-1 1 0,1-1-1,0 1 1,0-1 0,0 1-1,-1 0 1,1-1 0,0 1-1,0 0 1,0 0 0,0 0-1,0 0 1,0 0 0,0 0-1,-1 0 1,1 0 0,0 0 0,0 0 22,34 1-319,-26-1 267,-6 0 35,0 0 0,0 0 0,1 0 0,-1 0 1,0 1-1,0 0 0,1-1 0,-1 1 0,0 0 0,0 1 0,0-1 0,0 0 0,-1 1 1,1 0-1,2 1 17,-3-1-7,0 0 0,0 0 1,-1 1-1,1-1 0,-1 0 1,0 1-1,1-1 0,-1 1 1,0-1-1,-1 1 0,1 0 1,0-1-1,-1 1 0,1 0 0,-1 0 1,0-1-1,0 1 0,0 2 7,0-1 84,0 1-1,-1 0 0,1 0 1,-1-1-1,0 1 0,0 0 1,0-1-1,-1 1 0,1-1 0,-1 1 1,0-1-1,-1 0 0,1 0 1,-1 0-1,0 0 0,0 0 1,0-1-1,0 1 0,-1-1 1,1 0-1,-1 0 0,-1 0-83,-24 24 287,-8 7-109,-2-2 0,-16 11-178,53-42-4,1-1 0,-1 1 1,1 0-1,-1 0 1,1 0-1,-1 0 1,1 0-1,0 0 1,-1 0-1,1 0 1,0 1-1,0-1 1,0 0-1,0 1 1,0-1 0,0 1-1,0-1 1,1 1-1,-1-1 1,0 1-1,1 0 1,-1-1-1,1 1 1,0 0-1,0 1 4,0-2-67,0-1 33,75 3 78,8 3-44,-8 1-34,8-4 34,-74-3-165,11 0-3842,-19 0-67,-1-3-2921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57.4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262 67 9348,'0'0'2127,"0"0"-129,0 0 528,0 0-607,0 0-329,-15 6 1192,-20-5-2456,14 0-125,-1-1 1,-9-2-202,30 1-20,0 1 1,0-1 0,0 1 0,0-1 0,0 1 0,1-1 0,-1 0 0,0 1 0,0-1 0,1 0 0,-1 1-1,0-1 1,1 0 0,-1 0 0,1 0 0,-1 0 0,1 0 0,0 0 0,-1 0 0,1 0 0,0 1 0,-1-1-1,1 0 1,0 0 0,0 0 0,0 0 0,0 0 0,0-1 0,0 1 19,3-32-674,-3 33 666,0-1-1,1 0 0,-1 0 1,0 1-1,1-1 0,-1 0 1,1 0-1,-1 1 1,1-1-1,0 1 0,-1-1 1,1 1-1,0-1 0,-1 1 1,1-1-1,0 1 0,-1-1 1,1 1-1,0 0 0,0-1 1,0 1-1,-1 0 1,1 0-1,0 0 0,0-1 1,1 1 8,26 0-14,-20 0 20,10-1-9,-13 1-21,1 0 1,-1 0-1,1 0 1,0 0-1,-1 1 1,1 0 0,4 1 23,-8-1 0,-1 0 0,1 0 0,-1 0 0,1 0 0,-1 0 0,1 0 0,-1 0 0,0 0 0,0 1 0,1-1 0,-1 0 1,0 1-1,0-1 0,0 1 0,0-1 0,-1 1 0,1 0 0,0-1 0,-1 1 0,1 0 0,-1-1 0,1 1 0,-1 0 1,0 0-1,0 0 0,0-1 0,0 2 0,1 11 12,0 1 0,-1-1 0,-1 0 0,-2 10-12,2-18 17,0 0 0,0 0 0,-1-1 0,0 1 0,0-1-1,-1 1 1,0-1 0,0 0 0,0 0 0,0 0 0,-1-1 0,-2 4-17,-11 9 19,0-1-1,-1-1 1,0 0 0,-1-2 0,-1 0 0,0-1 0,-1-1 0,0-1 0,-1-1 0,-10 3-19,22-8-1380,12-1 714,22-2 588,6 0 105,-25 2-26,1-1-1,-1 1 1,0 0 0,0 0-1,0 1 1,1 2-1,22 13 31,64 23 1209,-91-41-1188,1-1-1,-1 1 0,0-1 1,1 0-1,-1 1 0,0-1 0,1 0 1,-1 0-1,1 0 0,-1 0 1,1 0-1,-1 0 0,0 0 1,1-1-1,-1 1 0,1 0 1,-1-1-1,0 1 0,1-1 0,-1 0 1,0 1-1,0-1 0,1 0-51,22-23-280,-21 21 253,3-4-248,16-22-1088,-9 5-2335,-5 4-2750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5:00.1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0 14150,'0'0'2292,"0"0"-224,0 0-6,0 0-1040,0 0-521,-3 5-244,-5 12 77,7-16-247,1 0 0,-1-1 0,1 1 0,-1 0 1,1 0-1,0-1 0,-1 1 0,1 0 0,0 0 0,0 0 0,0-1 1,0 1-1,0 0 0,0 0 0,0 0 0,0 0 0,0-1 1,0 1-1,0 0 0,0 0 0,0 0 0,1 0 0,-1-1 1,0 1-1,1 0 0,-1 0 0,1-1 0,-1 1-87,7 2 142,0-2 0,1 1-1,-1-1 1,0 0 0,1 0-1,-1-1 1,0 0 0,1 0-1,3-1-141,13 0 163,326 1 5,-305-2-978,-1-3 0,0-1 0,10-5 810,-12 3-523,-32 8-4037,-7 0-2200,-3 0-1041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5:00.5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 12246,'0'0'3721,"0"0"-1338,0 0 463,0 0-1053,0 0-918,0-5-304,0 15-518,-1 12 171,2-1 0,0 1-1,1-1 1,2 0-1,0 1-223,5 24-5,-1 1 0,-3 0 0,-2 0 0,-2 0 0,-2 7 5,1-20-884,0-32-3641,0-2-3145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5:11.3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2102 249 12214,'0'0'2707,"0"0"-962,0 0 280,0 0-629,0 0-986,0-10-207,-1 9-203,1-9 66,-1 1 0,0-1 0,-1 1-1,0 0 1,0 0 0,-1-1 0,0 2 0,-1-1-1,-3-6-65,0 3 84,-1 1-1,0 0 1,0 0-1,-1 0 0,-1 1 1,0 1-1,-11-9-83,13 12 59,0 1 1,0 0-1,0 1 1,-1 0-1,0 0 1,1 0-1,-1 1 0,-1 1 1,1 0-1,0 0 1,-1 1-1,-3-1-59,-5 1 73,0 0-1,0 1 1,-1 1-1,1 0 1,0 2-1,1 0 1,-1 1 0,0 0-1,1 2 1,-13 5-73,-62 36 549,1 3 1,-79 60-550,169-109-28,0 0 1,0 0-1,-1-1 1,1 1-1,0 0 1,-1-1-1,1 1 1,0-1-1,-1 0 1,1 1 0,0-1-1,-1 0 1,1 0-1,-1 0 1,1 0-1,0 0 1,-1 0-1,1 0 1,-1-1-1,1 1 1,0 0-1,-1-1 1,1 1-1,0-1 1,-1 1-1,1-1 1,0 0-1,0 0 1,-1 1-1,1-1 1,0 0-1,0 0 1,0 0 27,-17-10-80,6 7 78,-1 1 0,1 0 0,0 1 0,-1 0 0,1 1-1,-1 0 1,1 1 0,-1 1 0,-1 0 2,-3 0 3,3 0 25,0 0 0,0 2 0,0 0 0,1 0 0,-1 1-1,1 1 1,0 0 0,0 1 0,-8 5-28,-19 13 346,0 2 0,-7 8-346,28-19 169,-14 9 711,-24 24-880,47-38 32,0-1-1,1 1 1,1 1 0,0 0 0,0 0-1,1 0 1,-2 6-32,7-10-8,2-6-85,0-1-203,-70-12-438,58 9 723,1 1-1,-1 0 1,0 1-1,0 0 1,0 1 0,0 0-1,0 1 1,0 0 0,1 1-1,-1 0 1,0 1-1,1 0 1,0 1 0,-1 0-1,2 1 1,-1 1 0,0-1-1,1 2 1,-9 6 11,-19 16 318,0 1 0,3 2-1,0 2 1,2 1 0,2 1 0,1 2 0,-22 37-318,44-60 77,0 1 0,1-1 0,0 1 1,1 1-1,1-1 0,1 1 0,0 0 0,0 8-77,-1 25 120,3 0 0,2 14-120,0-52 5,0 9 19,2-1 0,1 1 1,1-1-1,0 1 0,1-1 1,2-1-1,7 18-24,0-6 24,1 0 0,2-1 0,1-1 0,9 10-24,-5-13 3,1-1 0,1-1-1,1-1 1,1-2 0,1 0-1,28 16-2,-52-36-2,-1 1-1,0 0 0,1 0 1,-1 0-1,0 0 0,0 0 1,-1 1-1,1-1 0,0 1 1,-1-1-1,0 1 0,1-1 1,-1 1-1,0 0 0,0 0 1,-1-1-1,1 1 0,0 0 1,-1 0-1,0 0 0,0 0 1,0 0-1,0 0 0,0 0 1,0 0-1,-1 0 3,-2 10-18,0 0-1,-1-1 1,0 1-1,-1-1 1,-2 4 18,-6 18-17,7-12 61,2 0 0,1 0 1,1 0-1,0 0 1,2 0-1,1 6-44,-1-3 54,1-13-33,0 1 0,1-1 0,0 1 0,1-1 0,0 0 0,1 0 0,1-1 0,0 1 1,0-1-1,1 0 0,7 10-21,0-2 54,1 0 1,1-1 0,0-1 0,2 0-1,0-1 1,1-1-55,-4-4 20,0-1 0,1 0 0,1-1 0,-1-1 0,1-1 0,1 0 0,-1-1 0,1-1 1,1 0-1,-1-2 0,5 1-20,34 3 87,1-3 0,47-3-87,-77-1 32,-25 0-5,-2 0 21,0 0 18,2 15-55,-2-2-14,2-4 18,1-1-1,0 1 0,0 0 1,1-1-1,0 0 0,1 0 1,0 0-1,0 0 1,1-1-1,-1 0 0,2 0 1,-1 0-1,1-1 0,0 0 1,0-1-1,1 1 1,-1-1-1,3 1-14,4 1 21,0 0 0,1 0 0,0-2 0,0 0 0,0 0 0,0-1 1,1-1-1,-1-1 0,1 0 0,6-1-21,23 1 54,0-3 1,7-2-55,-37 1 9,0 0 1,0-1-1,0-1 0,-1 0 1,0-1-1,1 0 0,-2-2 1,3 0-10,9-10 25,-20 13-19,0 1-1,-1 0 1,1 0-1,0 0 1,0 1 0,4-2-6,-8 4 58,12 15 30,-4-5-87,0-1 1,1 0-1,0 0 0,0-1 0,1-1 0,0 1 0,0-2 0,1 0 1,-1 0-1,2-1 0,-1 0 0,0-1 0,1 0 0,12 1-1,15 1 23,0-2-1,1-2 1,-1-1-1,1-2 0,6-2-22,-26 0 5,0-1 0,0 0 0,0-2 0,0 0 0,-1-1-1,0-1 1,-1-1 0,0-1 0,0 0 0,-1-2 0,14-11-5,-27 19 20,19-14-56,-22 17 56,-1 0 0,0 0 1,0 0-1,0-1 0,0 1 0,0 0 1,0 0-1,0 0 0,-1-1 0,1 1 1,0 0-1,-1-1 0,1 1 1,-1-1-1,1 1-20,-1 0 112,0 8 224,0 18-328,-1-10-3,1 0 0,0 0 0,2 0 0,0 0 0,2 10-5,-2-20-1,0 1 0,0-1 0,1 1 0,-1-1 0,1 0 0,1 0 0,-1 0 0,0 0 0,1-1 0,0 1-1,0-1 1,1 0 0,-1 0 0,1-1 0,0 1 0,4 2 1,7 2 11,1 0-1,-1-1 1,1 0 0,0-2 0,1 0-1,-1-1 1,1-1 0,0 0-1,4-1-10,28 1-45,0-2-1,40-5 46,-74 2-1,1-1 0,-1-1 1,0 0-1,-1-1 0,1 0 0,-1-2 0,0 0 0,0 0 0,11-9 1,-8 5 9,-1-2 0,0 0 0,-1 0 1,0-2-1,-1 0 0,-1-1 0,5-7-9,-15 19 16,-1-1 0,1 1-1,-1-1 1,-1 1-1,1-1 1,-1 0-1,1 0 1,-1 0-1,-1 0 1,1 0 0,-1-1-1,1-1-15,-2 6 56,0 1 14,5 10-87,0 0 0,1 0 0,0 0 0,1 0 0,0-1 0,1 0 0,0-1 0,0 0 0,1 0 1,0-1-1,0 0 0,6 3 17,2 0-4,0-1 0,1-1 0,0 0 0,0-1 0,1-1 0,0-1 0,0-1 0,19 2 4,23 0-16,1-3 0,11-3 16,-54 0-8,-1 0 6,1-1 1,-1 0 0,0-2 0,0 0-1,0-1 1,3-1 1,-14 2 4,0 1 0,0-1-1,0 0 1,-1-1 0,1 1 0,-1-2 0,0 1 0,0 0-1,0-1 1,0 0 0,-1-1 0,0 1 0,0-1-1,-1 0 1,1 0 0,1-3-4,-6 7 75,0 2 16,1 3-25,2 7-88,0 1 0,1 0 0,0-1 0,1 0 0,0 0 0,3 3 22,-4-7-6,0-1 0,0 0-1,1 1 1,0-2-1,0 1 1,1 0-1,-1-1 1,1 0-1,0-1 1,0 1-1,1-1 7,9 5 9,0-2-1,0 0 0,1-1 0,0-1 0,0-1 0,0 0 0,9 0-8,33 0-10,34-3 10,-39-1-4,-37 1 1,-1 0 1,1-2-1,0 0 0,0-1 1,1-1 2,11-5-60,1-2 0,23-12 60,-51 22 48,-2 1-62,0 4-60,0 2 60,0 1 1,1-1-1,0 1 1,0-1 0,1 0-1,0 0 1,0 0-1,0 0 1,0 0-1,1 0 1,0 0 0,1-1-1,-1 1 1,2 0 13,2 2-5,0 0 0,0-1 0,1 0 0,0 0 0,0-1 1,0 0-1,1-1 0,7 4 5,4 0 0,0 0 0,1-2 0,0 0 0,0-1 0,0-1 0,1-1 0,0-1 0,7-1 0,122-1-85,-143-1 61,0-1 0,1 0 1,-1 0-1,0-1 0,0 0 0,0-1 1,0 0-1,0 0 0,0 0 1,-1-1-1,0 0 0,0-1 1,0 1-1,0-1 0,-1-1 0,1 1 1,4-7 23,-5 5-112,-5 5 92,0 1-1,0 0 0,0-1 0,0 1 0,0 0 0,0-1 0,1 1 0,-1 0 0,1 0 0,-1 0 0,1 0 0,-1 0 0,1 0 0,-1 1 0,1-1 0,0 1 0,-1-1 1,2 0 20,-2 12-97,-1 2 123,0 0 0,1 0-1,0 0 1,1-1-1,1 4-25,-1-11 17,-1-1-1,1 1 1,0 0-1,0-1 1,1 1 0,-1-1-1,1 1 1,0-1-1,0 0 1,1-1-1,-1 1 1,1 0 0,0-1-1,0 0 1,3 3-17,3-1 3,-1 1 1,1-1-1,0-1 1,0 0-1,1 0 1,-1-1-1,1-1 1,0 0-1,6 1-3,20 0 8,0-1-1,8-2-7,-19-1 4,25 1-71,31-5 67,-60 2-12,-1-1 0,0 0 0,0-2 0,-1 0-1,4-3 13,13-7-42,-1-1-1,-1-2 0,-1-2 1,-1-1-1,-1-2 0,-1-1 0,1-2 43,-32 26 0,1 1 0,-1 0 0,0 0 0,1 0 0,-1-1 0,0 1-1,1 0 1,-1 0 0,0 0 0,1 0 0,-1 0 0,0-1 0,1 1-1,-1 0 1,0 0 0,1 0 0,-1 0 0,0 0 0,1 0 0,-1 0-1,1 0 1,-1 0 0,0 0 0,1 1 0,-1-1 0,0 0 0,1 0-1,-1 0 1,0 0 0,1 0 0,-1 1 0,0-1 0,1 0 0,-1 0-1,0 1 1,0-1 0,1 0 0,-1 0 0,0 1 0,0-1-1,1 0 1,-1 1 0,0-1 0,0 0 0,0 1 0,0-1 0,0 0-1,1 1 1,9 25-22,-3-6 11,-4-14 13,1-1 0,0 0 0,0 0 0,1 0 0,-1 0 0,1-1 0,0 0 0,1 0 0,-1 0 0,0 0 0,1-1 0,0 0 0,0 0 0,0-1 0,0 0 0,0 0 0,1 0 0,-1-1 0,4 1-2,19 3 17,0-2-1,1-1 0,24-2-16,-37 0 2,60 0-6,18 1-32,17-5 36,-81 1-13,0-1 0,-1-1 0,1-2 0,-1-1 0,19-8 13,-23 6-84,-1-1 0,0-1-1,0-1 1,-2-1 0,1-1-1,-2-1 1,0 0-1,12-14 85,-32 28 105,-2 2 55,1 1-153,0 0 1,-1 0-1,1 1 1,0-1-1,0 0 1,0 0-1,0 0 1,0 0-1,0 0 1,0 0-1,0-1 1,1 2-8,2 1 3,4 3 3,0 1 0,1-2 0,-1 1 1,1-1-1,1-1 0,-1 0 0,0 0 0,1-1 1,0 0-1,0 0 0,0-1 0,7 0-6,20 2 56,0-2 1,35-4-57,-14 1-16,-31 1-15,0-2 1,1-1-1,-1-1 1,0-1-1,-1-2 1,1-1 0,-1 0-1,-1-2 1,0-1-1,0-1 1,-1-2-1,8-6 31,-27 17-24,0 0 0,0 0 0,0-1 0,0 0 0,-1 0 0,1 0 0,-1 0 0,0-1 0,-1 0 0,1 0 0,-1 0 0,0 0 0,0-2 24,-1-1 5,-2 6 14,0 4-26,0 1 1,0-1-1,0 1 1,1-1-1,-1 0 0,1 1 1,-1-1-1,1 0 1,0 0-1,0 0 0,0 0 1,0 1-1,1-1 0,-1 0 1,0-1-1,1 1 1,0 0-1,-1 0 7,3 1 3,-1-1 0,1 1 1,-1-1-1,1 0 0,0 0 0,0 0 0,0 0 1,0-1-1,4 2-3,9 1 25,0-1 0,0-1 1,1-1-1,11 0-25,-22-1-8,18 1 3,25 0-164,22-2 169,-56-1-79,0 1-1,-1-2 1,0 0-1,0-1 0,0-1 1,11-4 79,0-4-276,0-2 1,-1 0-1,0-1 1,-2-2-1,0 0 0,-1-2 1,0 0-1,-2-1 1,-1-1-1,0-1 1,-2-1-1,-1-1 1,0 0-1,3-11 276,-16 30 38,-1 0 0,0 0 0,0 0 1,0 0-1,-1 0 0,0-1 0,0 1 0,-1-1 0,0 1 1,0-5-39,0 11 67,0-1 1,0 1 0,0 0-1,-1-1 1,1 1 0,0-1-1,0 1 1,0-1 0,-1 1-1,1 0 1,0-1 0,-1 1-1,1 0 1,0-1 0,-1 1-1,1 0 1,-1 0 0,1-1-1,0 1 1,-1 0 0,1 0-1,-1-1 1,1 1 0,-1 0-1,1 0 1,0 0 0,-1 0-1,1 0 1,-1 0 0,1 0-1,-1 0 1,1 0 0,-1 0-68,-15 0 5,15 0-61,6 0 43,-1-1-1,1 0 1,-1 1 0,0-2-1,1 1 1,-1 0-1,0-1 1,0 0 0,0 0-1,0 0 1,0-1 13,44-31-44,-38 25 13,9-6-6,-1-1 0,0 0-1,-1-2 1,-1 0 0,-1-1-1,-1 0 1,0-1 0,-2-1-1,0 0 1,-1-1 0,-2 0-1,0 0 1,-1-1 0,-1 0-1,-1-1 1,-1 1-1,-2-1 1,2-23 37,-4-116 203,0 154-156,-2 0-1,0 0 1,0 0-1,0 0 1,-1 0 0,0 1-1,-1-1 1,0 1-1,0-1 1,-1 1-47,1 4 72,1 0-1,0 0 1,-1 0-1,0 0 1,0 1-1,0 0 1,0-1-1,-1 1 1,1 0-1,-1 1 1,0-1 0,0 1-1,0-1 1,0 1-1,0 1 1,0-1-1,-1 0 1,1 1-1,0 0 1,-1 0-72,0 1 168,-9-4 333,14 2-512,-1-1 0,1 1 0,0 0 0,0-1 0,-1 1-1,2-1 1,-1 1 0,0 0 0,0-1 0,1 1 0,0-2 11,1-2-33,0 1-1,1-1 1,-1 1 0,1 0 0,1 0 0,-1 0 0,4-4 33,5-7-88,1-3 28,0-1 1,-2 0-1,0 0 1,-1-1-1,-1 0 1,-1-1-1,-1 0 1,-1 0-1,-1-1 1,1-13 59,-1-18-32,-3-1 1,-2 0 0,-4-11 31,4 59-2,-1 1 0,0 0-1,0-1 1,-1 1-1,0 0 1,0 0 0,-1 0-1,0 0 1,0 0 0,0 0-1,0 1 1,-1 0 0,-3-4 2,1 2 37,-1 1 0,0-1 0,0 2 0,0-1 1,-1 1-1,0 0 0,0 0 0,0 1 0,-1 0-37,-15-5 142,1 2-1,-2 0 1,1 1-1,0 2 0,-1 0 1,-19 1-142,43 3-7,0 0 1,0 0 0,0 0-1,0 0 1,0-1-1,0 1 1,0 0 0,-1 0-1,1-1 1,0 1 0,0 0-1,0-1 1,0 1-1,0-1 1,0 0 0,1 1-1,-1-1 1,0 0 0,0 1-1,0-1 1,1 0-1,-1 0 1,0 0 0,1 0-1,-1 0 1,0 0-1,1 0 1,0 0 0,-1 0-1,1 0 1,-1 0 0,1 0 6,0-3-76,0 1 1,0-1 0,0 0 0,0 1 0,1-1 0,0 1 0,-1-1 0,1 1 0,1 0 0,-1-2 75,12-29-532,-7 22 418,-2 0 0,1 0-1,-2 0 1,0-1 0,0 0 0,0-7 114,-2 3-84,2-58-50,-3 69 133,-1-1 1,0 1-1,0-1 0,0 1 1,-1-1-1,1 1 0,-2 0 1,1-1-1,-3-4 1,1 6 9,1 0-1,-1 0 1,0 1-1,0-1 1,0 1 0,-1 0-1,1 1 1,-1-1 0,0 1-1,-5-3-8,-1 0 41,-1 1 0,1 0 0,-1 1 0,0 0 0,-4 0-41,-18-3 194,-1 2 0,0 1-1,-16 2-193,-167 0 826,122 3-115,90-2-688,-1 1 1,1-1-1,0 0 1,0-1-1,-1 0 1,1 0-1,1 0 0,-1 0 1,-4-4-24,-53-33-26,17 9-492,-8 1-142,0 2 0,-25-6 660,53 23-16,-1 2 0,0 1-1,0 1 1,0 1 0,-1 1 0,-13 1 16,-57 0 130,-1 3 0,1 5-1,-57 11-129,109-9 99,-1-1 0,0-3 0,-1-2-99,44-2-9,0 1 0,1-1 0,-1-1 0,0 1 0,0 0 0,1-1 0,-1 0 0,1 0 0,-1 0 1,1 0-1,0 0 0,-1-1 0,1 1 0,1-1 0,-1 0 0,-2-3 9,-15-12-116,-3 1 88,-1 0 0,0 2 0,-1 1 1,-1 1-1,0 1 0,-1 1 0,0 2 0,0 0 1,-1 2-1,-1 1 28,-17-2 20,-1 2 0,0 2-1,0 2 1,0 2 0,-36 5-20,55-1 114,0 0 0,0 2 0,1 1 0,-1 2-114,-105 41 713,69-24 151,-43 10-864,94-34 5,0 0-1,-1-1 1,1 0-1,0-1 1,-13-1-5,-7 0-226,7 0 126,0-1 0,-14-4 100,-35-3-64,6 6 53,0 3-1,-21 5 12,47-1 45,1 2 0,0 2 0,0 2 1,-11 5-46,-12 6 255,1 2 0,0 4 0,1 3-255,61-29 9,-2 1 6,1-1-1,0 1 1,0 0 0,-1 0-1,1 0 1,0 1-1,0-1 1,1 1-1,-1-1 1,0 2-15,2-2-29,1-2-86,0 0-117,0 0-142,-11-9-450,-2-3 801,-1 1 1,0 1 0,-1 1-1,0 0 1,-1 0-1,0 2 1,0 0 0,-1 1-1,0 0 1,-4 1 22,-12-3 10,0 3 0,0 0 0,-28 1-10,-104 4 479,64 2-199,98-3-300,0 1 0,0-1-1,1 1 1,-1-1-1,0 0 1,0 0 0,0 0-1,1 0 1,-1-1-1,0 1 1,-1-2 20,-31-25-457,16 12 293,8 8 130,-1 1 1,0-1 0,0 2-1,0 0 1,-1 0 0,1 1-1,-13-3 34,4 3 23,0 1-1,0 1 0,-1 1 1,-17 1-23,-4-1 150,0 3 1,0 2 0,0 1 0,1 2-1,-1 2 1,-11 6-151,-29 12 542,-4 7-542,76-28 18,10-5-40,0 1 0,1 0 0,-2-1 0,1 1 0,0-1-1,0 1 1,0-1 0,0 0 0,0 1 0,0-1 0,0 0-1,0 0 1,-1 0 0,1 0 0,0 0 0,0 0 0,0 0-1,0 0 1,0 0 0,-1-1 0,1 1 0,0 0 0,0-1-1,0 1 1,0-1 0,0 1 22,-33-21-502,25 15 474,1 0-1,-1 1 1,0 0 0,0 1-1,0 0 1,-9-2 28,-10 0 5,-1 2 1,0 1-1,0 1 0,0 1 1,-11 2-6,3-1 29,8 2-7,1 0 0,0 2 1,0 0-1,1 3 0,-1 0 0,1 1 0,1 2 1,0 1-1,-13 7-22,29-14 79,9-3-67,-1-1 0,1 1 0,0-1-1,0 1 1,0-1 0,0 1 0,-1 0 0,1-1 0,0 1 0,0 0 0,0 0 0,1 0 0,-1 0 0,0-1-1,0 1 1,0 1-12,0-1 16,1-1-58,-8-6-206,-5-9 221,0 0 0,-1 1 0,0 1 0,-1 1 0,-1 0 1,0 1-1,0 0 0,-1 1 0,-1 1 0,1 1 0,-1 0 1,-1 2-1,1 0 0,-1 1 0,0 1 0,-1 0 1,1 2-1,-5 0 27,-3-1 84,-1 2 1,1 2 0,0 0 0,0 2 0,0 0-1,0 2 1,0 1 0,1 2 0,-13 5-85,-12 8 249,2 2 0,0 2 0,2 2 0,1 3 1,-10 9-250,54-37-22,-1-1 0,0 1 1,1 0-1,0 0 0,-1 0 1,1 0-1,0 0 1,0 1-1,0-1 0,1 1 1,-1-1-1,1 1 0,-1 0 1,1-1-1,0 1 1,0 0-1,0 0 0,0 0 1,0 0 21,1-1-2289,0-2-3231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2:26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 52 7091,'0'0'507,"0"0"771,0 0 563,0 0-734,0 0-477,0 0 250,4-1 302,13-3-230,-13 3-28,-4 1-97,0 0-59,0 0-291,0 0-178,0 0-80,0 0-43,0 0-51,0 16 652,-2 98 1287,1 4-1156,4 2-908,-2-117-1,-1 0 1,1 0-1,-1 0 0,1-1 1,0 1-1,0 0 1,0-1-1,0 1 0,0-1 1,1 1-1,-1-1 1,1 1-1,-1-1 0,1 0 1,0 0-1,0 0 0,0 0 1,0 0-1,1 0 1,1 1 0,-2-2-5,0 0 1,0 0-1,0 0 1,0-1 0,0 1-1,1-1 1,-1 1 0,0-1-1,0 0 1,1 1-1,-1-1 1,0 0 0,0-1-1,1 1 1,-1 0-1,0-1 1,0 1 0,0-1-1,1 1 1,-1-1-1,0 0 1,0 0 0,0 0-1,0 0 1,-1-1 0,1 1-1,1-1 5,13-13-17,-1-1-1,0 0 1,-1-1-1,-1-1 0,-1 0 1,3-8 17,22-29-290,101-116-777,-134 167 1079,0-1 0,0 0 0,0-1 0,-1 1 1,0 0-1,0-1 0,-1 0 0,0 0 0,0 1 0,0-1 0,0-1 0,-1 1 0,0 0 0,-1 0 0,1 0 0,-1-1 1,0-3-13,0 9 122,0 1 180,0 0 21,-6 8 138,-1 6-432,0 1-1,2 0 1,-1 0-1,2 0 1,0 1 0,1 0-1,0 0 1,1 2-29,-2 37 203,4 43-203,0-51 16,2-9-20,2 1 1,2-1-1,1 0 0,2 0 0,11 28 4,-17-59-2,4 26-30,0 0 0,-2 0 0,-1 1 0,-2-1 0,-2 26 32,0-54 19,-1 0 1,1 0-1,-1 0 1,0 0-1,0 0 0,-1 0 1,1 0-1,-1 0 1,0-1-1,-1 1 1,1-1-1,-1 1 0,-1 1-19,-2 1 14,1 0 1,-1-1-1,-1 1 0,0-1 0,0-1 0,0 1 0,-5 2-14,-10 4 14,-1 0 0,0-1 0,-1-1 0,0-2 0,-4 1-14,-11 1-237,-1-2 0,0-1-1,0-2 1,0-2-1,-31-2 238,61 0-593,0-1 0,0-1 0,0 0 0,-7-1 593,16 1-206,0 1-1,0-1 0,0 1 0,0-1 1,-1 0-1,1 1 0,0-1 0,0 0 1,0 0-1,0 0 0,1 0 0,-1 0 1,0 0-1,0 0 0,0 0 0,1 0 1,-1 0-1,1 0 0,-1 0 0,0-1 207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2:29.0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63 912,'0'0'9856,"0"0"-6882,0 0-1333,0 0-238,0 0-578,3 0-500,6 0 14,-6 0-112,-3 0-48,0 0-14,0 3-32,8 58 674,-4 1-1,-2 0 0,-4 33-806,0-1 244,2-78-231,-2 0 1,0 0-1,-1 0 0,-3 9-13,2-5 24,3-14-5,1-5 69,0-6 248,0-13-291,0-1 0,1 1 0,1-1 0,0 1 0,1-1 0,2 1 1,-1 0-1,2 0 0,1-1-45,9-15-85,2 1 1,1 1 0,1 0 0,2 2-1,16-19 85,-21 31-112,0 0-1,2 0 0,0 2 0,1 0 1,0 2-1,1 0 0,1 1 0,20-9 113,-38 21-5,0-1-1,1 1 1,-1 0-1,1 0 1,-1 0-1,1 1 1,-1 0-1,1-1 1,3 2 5,-1-1-60,-6 0 59,-1 1 1,1-1-1,0 1 0,0-1 0,-1 1 1,1-1-1,-1 1 0,1-1 0,0 1 0,-1-1 1,1 1-1,-1 0 0,0 0 0,1-1 1,-1 1-1,1 0 0,-1 0 0,0-1 1,0 1-1,1 0 0,-1 0 0,0 0 1,0-1-1,0 1 0,0 0 0,0 0 1,0 0-1,0-1 0,0 1 0,0 0 1,-1 0 0,2 5-6,5 76 272,-4 25-266,4 67 673,-5-167-682,6 38 117,-7-44-96,1 1-1,-1 0 0,1-1 0,-1 1 0,1-1 0,0 1 1,-1-1-1,1 1 0,0-1 0,0 0 0,0 1 1,0-1-1,1 0 0,-1 0 0,0 0 0,0 0 1,1 0-1,-1 0 0,1 0 0,-1 0 0,0 0 1,1-1-1,0 1 0,-1-1-11,5 1-47,0-1-1,0 0 1,0 0 0,0 0-1,0-1 1,0 0 0,-1 0-1,1 0 1,0-1 0,-1 0-1,1 0 1,-1 0 0,0-1-1,0 0 1,1 0 0,-2 0 0,1-1-1,0 0 1,-1 1 0,2-3 47,11-11-863,0-1 0,-2 0 1,0-1-1,0-3 863,-11 17-299,2-3-905,-1 0-1,0-1 1,0 1-1,1-4 1205,9-33-8737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6:01.3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1569,'0'0'1536,"0"0"-1311,0 0 287,0 0-368,0 0 48,0 0-192,54 101-368,-47-98-1537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5:45.6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13 7315,'0'0'1425,"0"0"-481,0 0 657,0 0-592,0 0-657,0 0-64,0-3 16,0 3 16,0 0-16,0 0-96,0 0-176,0 0-32,0 0-1120,0-3-1057,0-4-2449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8:53.8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12982,'0'0'1184,"0"0"-959,0 0 175,0 0-400,0 0-112,0 0-2658,0 0-3264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09:45.5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0 1 4754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2:14.3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8116,'0'0'2961,"0"0"-2801,0 0-160,0 0-912,0 0-3474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2:18.4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1 1 11221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6:15.6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6627,'0'0'2769,"0"0"-2721,0 0-48,0 0-720,0 0-3730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34.0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33 6835,'0'0'1993,"0"0"-472,0 0 522,0 0-327,0 0-518,0 0-1122,0 0 0,0 0 0,0 0 0,-1 0 0,1 0 0,0 0 0,0 0 0,0 0 1,0 0-1,0 0 0,0 0 0,-1 0 0,1 0 0,0 0 0,0-1 0,0 1 0,0 0 0,0 0 1,0 0-1,0 0 0,0 0 0,0 0 0,0 0 0,0 0 0,-1-1 0,1 1 0,0 0 0,0 0 1,0 0-1,0 0 0,0 0 0,0-1 0,0 1 0,0 0 0,0 0 0,0 0 0,0 0 0,0 0 1,0 0-1,0-1 0,0 1 0,0 0 0,1 0 0,-1 0 0,0 0 0,0 0 0,0 0 0,0-1 1,0 1-1,0 0 0,0 0 0,0 0 0,0 0 0,0 0 0,0 0 0,1 0 0,-1 0 0,0 0 1,0 0-1,0 0 0,0-1 0,0 1 0,0 0-76,4-1 71,-1 0 0,0 0-1,1 0 1,-1 1 0,1-1 0,-1 1 0,1 0-1,-1 0 1,1 0 0,1 0-71,16 0 130,397-19 454,-237 17-3220,-180 2-125,-1 0-732,0 0-2368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34.4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20 9108,'0'0'1310,"0"0"21,0 0 678,0 0-493,0 0-310,16 1 122,67 4 590,0-4 1,37-6-1919,112-13 196,-131 15-8228,-101 3-302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00.0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1 163 6659,'0'0'2436,"0"0"-1268,0 0 473,0 0 344,0 0-339,0 0-317,0-13-57,0-55 1089,0 67-1550,0 1-61,0 0-174,0 0-215,0 0-49,0 0-104,0 0 3,0 0-75,0 0 66,0 0-15,11 2 184,-7 2-328,0 0 0,0 0 0,0 0 0,-1 1 0,0 0-1,0-1 1,0 1 0,0 1-43,5 7 108,28 46 121,-2 1 0,-4 2 0,-1 1-1,-4 1 1,15 62-229,52 217 131,-81-301-122,10 46 11,-13-66 13,-8-21-31,0-1 1,1 1-1,-1-1 1,1 1 0,-1-1-1,0 0 1,1 1-1,-1-1 1,1 0-1,-1 1 1,1-1-1,-1 0 1,1 0 0,-1 1-1,1-1 1,-1 0-1,1 0 1,-1 0-1,1 0 1,-1 0 0,1 0-1,-1 0 1,1 0-1,0 0-2,1 0 3,0-1 0,-1 0 0,1 0-1,0 0 1,0 0 0,0-1 0,-1 1 0,1 0-1,0-1 1,-1 1 0,1-1 0,-1 0 0,0 1-1,0-1 1,1 0 0,-1 0 0,0-1-3,29-49 51,-3-1-1,-2-2 1,8-30-51,50-177 26,-66 204-1,17-42 39,5-1-64,-8 23-3,-3-1 0,-2-9 3,-15 55-18,-11 31-12,0 2-18,0 3-83,0 70-2308,0-22-5003,0-35 1143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00.9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139 147 3346,'0'0'5109,"0"0"-2487,0 0-1008,0 0-653,0 0-182,0-3-64,0-10 85,0 10-114,0 3-203,-3 0-233,-1 0-195,0 1 0,0 0 0,0 1 0,0-1 0,1 1 0,-1-1 0,0 1 0,1 0 0,-1 0 0,1 1 0,0-1 0,-1 1 0,1 0 0,0 0 0,1 0 0,-1 0 0,-2 3-55,-6 10 371,-1-1 1,2 2-1,-2 4-371,7-11 62,1 1 0,0-1 1,1 1-1,0 0 0,0 0 0,1 1 0,1-1 0,0 0 0,0 1 1,1-1-1,2 9-62,-2 1 18,0-20-17,0 0 1,0 0-1,0 0 0,1 0 1,-1 0-1,0 0 1,1 0-1,-1 0 1,1 0-1,-1 0 0,1-1 1,-1 1-1,1 0 1,0 0-1,-1 0 0,1-1 1,0 1-1,0 0 1,0-1-1,-1 1 0,1-1 1,0 1-1,0-1 1,0 1-1,0-1 0,0 0 1,0 1-1,0-1 1,0 0-1,0 0 0,0 1 1,0-1-1,0 0 1,0 0-2,45-1 74,-30 1-60,-6-1-46,0 1 1,0-1-1,0-1 1,0 0-1,0 0 0,0-1 1,0-1-1,-1 1 1,0-1-1,0-1 0,0 0 1,0 0-1,4-4 32,-2 2-30,-1-1-1,0 0 1,0-1-1,-1 0 1,0 0-1,0-1 1,-1 0-1,0-1 1,-1 0-1,-1 0 1,1 0-1,2-9 31,-2 3 53,-1-1 0,-1 0 0,0 0 1,-1 0-1,-1-1 0,-1 0 0,-1 1 0,0-9-53,-1-25 187,0 51-174,0 0 0,0 1 0,0-1 0,-1 0 0,1 1 1,0-1-1,0 0 0,-1 1 0,1-1 0,0 0 1,-1 1-1,1-1 0,0 1 0,-1-1 0,1 1 0,-1-1 1,1 1-1,-1-1 0,1 1 0,-1-1 0,0 1 1,1 0-1,-1-1 0,1 1 0,-1 0 0,0-1 0,1 1 1,-1 0-1,0 0 0,1 0 0,-1 0 0,0 0 1,0 0-1,1 0-13,-33-1 146,20 2-90,8-1-50,-4 0-5,-1 0 0,1 0 0,0 1 1,-1 1-1,-1 0-1,8-1-1,-1 0-1,1 1 1,-1-1 0,1 1 0,0 0 0,0 0-1,0 0 1,0 0 0,0 1 0,0-1 0,0 1 0,1-1-1,-1 1 1,-1 3 1,0-1-75,1 0 0,0 1-1,-1-1 1,2 1 0,-1 0 0,-1 5 75,1 10-4794,3-18 32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19.2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0 144,'0'0'0,"0"0"0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19.8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196 357 2849,'-120'-94'2495,"117"93"-2253,0-1 1,0 0 0,1 0-1,-1 0 1,1-1-1,0 1 1,-1-1-1,1 1 1,0-1 0,-1-2-243,3 5 20,-7-16 3400,-1 0 1,-1 0-1,-5-6-3420,5 9 3525,11 16-1164,16 23-1559,14 17-757,-9-15 16,-1 2-1,-2 1 1,15 29-61,47 129 231,9 17-104,-71-166-117,-2 1 1,-1 0 0,-3 1-1,-1 1 1,-2 0 0,-2 1-1,0 22-10,-8-62 0,-1 0 0,1 0-1,-1 0 1,1 0-1,0-1 1,1 1 0,-1 0 0,0-3 0,-1 0 1,0-1 0,1 1 0,-1-1-1,0 1 1,1-1 0,-1 1 0,0-1 0,1 1-1,-1-1 1,1 0 0,-1 1 0,1-1 0,-1 0-1,1 1 1,0-1 0,-1 0 0,1 1-1,-1-1 1,1 0 0,0 0-1,0 0 6,0 0 0,0 0 0,0 0 0,0-1 0,0 1-1,0 0 1,0 0 0,0-1 0,0 1 0,-1-1 0,1 1 0,0-1 0,0 1 0,0-1 0,0 0 0,-1 1-1,1-1 1,0 0-6,8-9 14,0 0 0,-1-1-1,0 0 1,0-1 0,-2 0-1,4-7-13,15-25 25,90-156 47,59-147-72,-136 257-15,-3-2 1,-5-1-1,-4-1 0,-2-10 15,-21 94-173,-3 8-659,0 2-1089,0 4-785,0 35-4534,0-20-1092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21.2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15 10293,'0'0'1947,"0"0"-53,0 0 59,0 0-221,0 0-316,3-2-210,-1 1-1071,1-1-1,-1 1 1,1-1-1,0 1 1,0 0-1,0 0 1,0 0-1,0 0 1,0 1-1,0-1 1,0 1-1,0 0 1,1 0-135,50 0 226,-24 2-176,47-2-205,146 0-2091,-223-1 2146,0 1 0,1 0 0,-1 0 0,0 0 0,0 0 0,0 0 0,1 0 0,-1 1 0,0-1-1,0 0 1,0 0 0,0 0 0,1 0 0,-1 0 0,0 0 0,0 0 0,0 0 0,1 0 0,-1 0 0,0 1 0,0-1 0,0 0 0,0 0-1,0 0 1,1 0 0,-1 1 0,0-1 0,0 0 0,0 0 0,0 0 0,0 0 0,0 1 0,0-1 0,0 0 0,0 0 0,0 0 0,0 1-1,0-1 1,0 0 0,0 0 0,0 0 0,0 1 0,0-1 0,0 0 0,0 0 0,0 0 0,0 1 0,0-1 0,0 0 0,0 0 100,0 3-2904,0 0-2483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5:21.6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33 9012,'0'0'2721,"0"0"-1264,0 0 720,0 0-672,0 0-785,0 0-240,79-26 81,-28 23-161,3 0 208,-4 3-608,-3 0-96,-7 0 96,-4 0 0,-4 0 0,-3 0-144,-11 9-2177,-18-2-528,0-4-3891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0.16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76 6627,'0'0'2983,"0"0"-1092,0 0-253,0 0-541,0 0-353,9-12-77,32-38-216,-40 49-337,0-1-1,0 1 1,0 0 0,0 0 0,0 0-1,0 0 1,1 0 0,-1 1 0,0-1-1,1 0 1,-1 0 0,1 1-1,-1-1 1,1 1-114,-2 0 80,1 0 0,-1 0 0,1 0 0,-1 0 0,1 0 0,0 0 0,-1 0 0,1 0 0,-1 0 0,1 1 0,-1-1 0,1 0 0,-1 0 0,0 0 0,1 1 0,-1-1 0,1 0 0,-1 1 0,1-1 0,-1 0 0,0 1 1,1-1-1,-1 1 0,1-1-80,0 3 249,0 0 1,1-1 0,-1 1 0,0 0 0,-1 0-1,1 0 1,0 0 0,-1 2-250,1-2-325,5 30 754,-2 0 0,-1 0-1,-2 0 1,-1 0-1,-2 2-428,1 26 208,1 141 139,0-201-307,0-1 114,0 0 30,0 0-63,-1-6-92,0 1 1,1-1 0,-1 1-1,1-1 1,0 1 0,1-1-1,0 0 1,0 1 0,1-6-30,18-45-230,6 3 20,3 2 0,2 1 1,2 1-1,3 1 0,31-31 210,-54 62-121,-13 16 154,0 0 1,1 0-1,-1 1 1,1-1-1,-1 0 1,1 1-1,-1-1 1,1 0-1,-1 1 0,1-1 1,0 1-1,-1-1 1,1 1-1,0-1 1,-1 1-1,1-1 1,0 1-34,0 1 24,-1 1 1,1-1 0,-1 1 0,1 0-1,-1-1 1,0 1 0,1 0-1,-1-1 1,0 1 0,0 0-1,0-1 1,-1 1 0,1 0-25,0 14-3,1 28 129,-3 0-1,-1 0 0,-4 7-125,-2 1 86,3 1 0,1 0 0,3 1 0,3 24-86,-1-76 5,1 1-1,-1-1 1,0 0-1,1 0 1,0 0-1,-1 0 1,1 0-1,0 0 1,0 0-1,0 0 1,0-1-1,0 1 1,1 0-1,-1 0 1,0-1-1,1 1 1,0-1-1,-1 1 1,1-1-1,0 0 1,-1 0-1,1 1 1,0-1-1,0-1 1,0 1-1,0 0 1,0 0-1,0-1 1,0 1-1,2-1-4,8 3-38,0-2 0,0 0 0,0 0 0,1-1 0,1-1 38,5 1-214,-12-1 27,-1 1 0,1-1 1,-1 0-1,1-1 0,-1 1 0,1-1 1,-1-1-1,0 1 0,0-1 0,0 0 1,4-3 186,-6 3-386,-1 1 0,0 0 0,1-1 0,-1 1-1,-1-1 1,1 0 0,0 0 0,-1 0 0,1-1 0,-1 1 0,0 0 0,0-1 0,-1 0 0,1 1 0,-1-1 0,1 0 0,-1 0 0,0 0 0,-1 0 0,1-1 386,0-24-6699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2.7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26 264 3201,'0'0'6003,"0"0"-3044,0 0-691,0 0-246,0 0-475,-5-10-79,-11-26-255,11 26-239,5 10-227,0 0-69,0 11 120,0 9-511,1 1 1,0-1 0,2 0 0,0 0-1,1 0 1,1-1 0,1 1-288,33 81 691,14 18-691,23 57 181,-62-141-162,1-1 0,2-1-1,1-1 1,2 0 0,5 3-19,-25-34-2,0 0 0,1-1 1,-1 1-1,1 0 1,-1-1-1,1 1 0,0-1 1,-1 1-1,1-1 0,0 1 1,-1-1-1,1 1 1,0-1-1,-1 0 0,1 1 1,0-1-1,0 0 0,-1 0 1,1 1-1,0-1 1,0 0-1,0 0 0,0 0 1,-1 0-1,1 0 0,0 0 1,0 0-1,0 0 1,-1 0-1,1-1 0,0 1 1,0 0-1,0 0 0,-1-1 1,1 1-1,0-1 1,-1 1-1,1 0 0,0-1 1,-1 1-1,1-1 0,0 0 1,-1 1-1,1-1 1,-1 1-1,1-2 2,4-3 0,0-2 1,-1 1-1,0 0 0,0-1 1,0 0-1,1-2 3,26-44 26,-2-2 0,-3 0 0,-2-2 0,-2 0-1,2-22-28,3-40 73,9-107-73,-16 84 10,-19 140-10,0-7 10,0-1 1,1 0-1,1 0 0,0 1 1,0 0-1,0-1 0,5-6-10,-7 15-75,1 3-138,1 0-1,-1 0 1,1 0-1,-1 0 1,0 1-1,0-1 1,0 1-1,0 0 1,-1-1-1,1 1 1,-1 0-1,1 0 1,-1 0-1,0 0 1,0 3 213,11 45-3165,-12-50 2943,2 23-4925,-2-5-2798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3.7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23 165 5458,'0'0'3810,"0"0"-1742,0 0-230,0 0 14,0 0-428,0-6-258,3-16-80,-3 17-131,0 5-315,0 11 326,-7 205 1110,7-200-2050,0 1 1,2-1 0,-1 0-1,2 0 1,1 3-27,-2-12 4,0 0-1,1 0 1,0 0-1,0-1 1,1 1-1,0-1 1,0 0 0,0 0-1,1 0 1,0 0-1,0-1 1,3 2-4,-5-4-5,1-1 0,-1 0 0,1 0 0,-1 0 0,1 0 0,0-1 0,0 0 0,0 1 0,0-1 5,-1-1-18,-1 1 0,0-1 0,1 1 1,-1-1-1,0 0 0,1 0 0,-1 0 1,1 0-1,-1 0 0,0 0 0,1-1 1,-1 1-1,0-1 0,1 0 0,-1 1 1,0-1-1,0 0 18,2-3-10,0 1-1,-1-1 1,1 1 0,-1-1-1,0 0 1,0 0 0,0 0-1,-1-1 1,2-2 10,19-46-26,-22 49 22,29-87 50,-3-2-1,1-31-45,-12 55-21,-14 59 88,2-7 182,0 1 0,-2-1-1,1-4-248,-5 100 226,0-20-48,3 0 0,4 23-178,1-50 60,1 0-1,9 25-59,6 27 49,-9-24-23,-3 1 0,-3 0-1,0 56-25,-7-89 13,1-10-6,-2 1 0,0-1 0,-1 6-7,1-17 1,-1-1 1,0 0-1,0 0 1,0 0 0,0 0-1,-1 0 1,0 0-1,0 0 1,-1-1-1,0 1 1,-1 0-2,-5 5-1,0-1 1,-1 0-1,0 0 1,-1-1-1,0 0 0,-1-1 1,0-1-1,0 0 1,0-1-1,-1 0 0,0-1 1,-9 2 0,-7 1-1070,0-2 1,0-1-1,0-2 1,0-1 0,-15-1 1069,28-1-4931,12-3-3139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7.6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123 2 8996,'0'0'2369,"0"0"-285,0 0-43,0 0-451,0 0-371,2-1 854,2 10-1601,-4 1-187,0 0 0,0 1 0,-1-1 0,-1 0 0,0 0 0,0 0 0,-1-1 0,0 1 0,-1-1 0,-2 4-285,-6 21 488,-10 43 369,3 1 0,3 1 0,0 30-857,4 16 665,4 101-665,8-189 89,4 30-89,-2-54 23,0-1-1,1 1 1,0-1-1,1 0 1,0 0-1,6 11-22,5 6-137,2-1 0,1 0 137,20 23-6639,-36-49 2101,-2-2-1648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8.2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 4 10261,'0'0'1614,"0"0"312,0 0 24,0 0-290,0 0-209,1-3-125,-1 3-1259,0 0-1,0 0 1,0 0 0,0 0 0,0 0 0,1 1-1,-1-1 1,0 0 0,0 0 0,0 0 0,0 0-1,0 0 1,0 0 0,0 0 0,0 0 0,0 0-1,0 0 1,1 0 0,-1 0 0,0 0 0,0 0-1,0 0 1,0 0 0,0 0 0,0 0 0,0 0-1,0 0 1,1 0 0,-1 0 0,0 0-1,0 0 1,0 0 0,0 0 0,0 0 0,0 0-1,0 0 1,0 0 0,1 0 0,-1 0 0,0 0-1,0 0 1,0 0 0,0 0 0,0 0 0,0 0-1,0-1-66,2 24 1153,-2 47-904,0-50 338,-2 18 91,-1-1-1,-4 15-677,0-8 606,2 23-606,3 258 1125,3-248-3928,-1 0-3547,-4-77 660,1 0-247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8.5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23 10085,'0'0'1830,"0"0"424,0 0-130,0 0-433,0 0-530,3-2-209,0 0-896,0 1-1,0-1 0,0 1 0,0-1 1,0 1-1,0 0 0,0 0 1,1 0-1,-1 1 0,0-1 1,1 1-1,-1 0 0,1 0-55,56 1 47,-31 0 97,11 0-70,-16 0-937,-1-1 1,16-2 862,-38 2-382,0 0 231,-1 0-1,0 0 1,1 0-1,-1 0 1,1 0-1,-1 0 1,0 0-1,1 0 0,-1-1 1,1 1-1,-1 0 1,0 0-1,1 0 1,-1 0-1,0 0 1,1-1-1,-1 1 1,0 0-1,1 0 0,-1-1 1,0 1-1,1 0 1,-1 0-1,0-1 1,0 1-1,1 0 1,-1-1-1,0 1 0,0 0 1,0-1 151,0-2-3655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8.9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127 5 10325,'0'0'1416,"0"0"118,0 0 187,0 0-611,0 0-272,0 0 288,5-2 138,-4 2-1207,1-1 0,-1 1 0,0 0 0,1-1-1,-1 1 1,0 0 0,1 0 0,-1 0 0,1 0 0,-1 0-1,0 0 1,1 0 0,-1 0 0,0 1 0,1-1-57,-1 1 50,0 0 1,1 0 0,-1 0-1,0 0 1,0 0-1,0 0 1,0 1 0,0-1-1,0 0 1,0 0-1,-1 1 1,1-1 0,0 0-1,-1 1 1,1-1-1,-1 1 1,1-1 0,-1 2-51,18 72 1264,-3 0 0,-3 2 0,-3 6-1264,5 34 191,-2-33-116,-5 0 1,-3 1 0,-7 85-76,1-156-77,-1 1 0,0 0 1,-1-1-1,-1 0 1,0 0-1,-1 0 0,0-1 1,-1 0-1,-1 0 1,0 0-1,-1-1 0,0 0 1,0-1-1,-2 0 0,1-1 1,-1 0-1,-1 0 1,0-1-1,0-1 0,0 0 1,-4 1 76,13-7-298,-1-1 1,1 1-1,-1-1 1,1 0 0,-1 0-1,0 0 1,0 0-1,1-1 1,-1 0-1,-1 1 298,-31-1-5197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19.6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1 7123,'0'0'2215,"0"0"-196,0 0 222,0 0-504,0 0-619,-3 0 16,111 0 4023,20 0-3339,8 0-3513,-7 0-3687,-126 0 2594,-3 0-1931,0 0-5083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0.0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 1 12005,'0'0'1956,"0"0"-529,0 0 417,0 0-246,0 0-579,-3 5-125,3-4-844,-1-1 1,1 1-1,-1 0 0,1 0 1,0-1-1,-1 1 0,1 0 1,0 0-1,-1 0 0,1-1 1,0 1-1,0 0 0,0 0 1,0 0-1,0 0 0,0 0 1,0 0-1,0 0 0,0-1 1,0 1-1,0 0 0,1 0 1,-1 0-1,0 0 0,1-1 1,-1 1-1,1 0 0,-1 0 1,1-1-1,-1 1 0,1 0 1,-1 0-51,4 1 152,-1 0 1,1 0 0,-1-1 0,1 1-1,0-1 1,0 0 0,0 0-1,-1 0 1,2-1-153,31 5 333,-1-1-1,1-3 0,0 0 1,11-4-334,22 2 100,-30 1-209,69 0-388,-40 0-4484,-63 0-79,-5 0-3281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0.6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105 1 4514,'0'0'704,"0"0"-704,0 0 80,0 0-160,0 0-16,0 0-576,0 0-609,-94 68 673,91-68 208,-5 0-320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1.4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 7 7539,'0'0'2223,"0"0"-25,0 0-376,0 0-512,0 0-483,-4 0 529,2 0-1039,4 0 1399,405 0-1082,-384-3 148,-261 0 1585,238 3-2405,0 0-28,0 0-105,0 0 16,0 0-186,7 0-956,82 0-1198,-28 0-3403,-52 0 1688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4.0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55 12758,'0'0'1326,"0"0"261,0 0 395,0 0-824,0 0-736,16 0-187,4 1-130,10-1 120,0-1-1,2-2-224,84-8 397,147-11-177,-256 22-272,1 0-301,-1 0 0,1-1 0,0 0 0,0 0 0,0-1 0,-1 1 0,1-2 0,1 0 353,-6-1-2911,-3 1-1600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24.4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3 1601,'0'0'8313,"0"0"-5445,0 0-1137,0 0 193,0 0-614,-1-3-510,-1 40 2635,2-16-3236,0-1 0,1 1 0,1 0 0,2 1-199,4 14 87,-2 0-1,-1 1 0,-1 28-86,-3 11-4154,-1-69-755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36.1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40 6451,'0'0'2732,"0"0"-905,0 0-365,0 0 22,0 0-449,0-7 8,-3-19 198,3 20-22,0 6-288,0 0-131,0 0-322,0 0-35,0 0-118,0 0-79,0 0-33,0 7 241,0 396 3507,0 204-3857,0-606-1155,0-1-581,0 0-385,0 0-435,0 0-846,0 0-1544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36.5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33 9492,'0'0'2191,"0"0"-294,0 0 151,0 0-575,0 0-390,-3 0 292,7 0-629,46 0-128,0-3 0,0-1 0,33-8-618,-44 5-325,-1 1-5547,-36 5 563,-2 1-4832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3.5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120 244 7924,'0'0'3385,"0"0"-1597,0 0-305,0 0-160,0 0-277,-1-3-171,-4-13-197,3 13-121,2 3-60,0 0-87,-1 0-351,0 0 0,0 1 0,0-1-1,0 1 1,0-1 0,0 1-1,0-1 1,0 1 0,0 0-1,0 0 1,0-1 0,0 1-1,0 0 1,1 0 0,-1 0 0,0 0-1,0 0 1,1 0 0,-1 0-1,1 0-58,-14 27 242,10-21-75,-8 19 40,0 0 1,1 1 0,2 1 0,1-1 0,1 1-1,1 1 1,1-1 0,2 1 0,1 13-208,2 31 429,0-71-431,0 0 0,0-1 0,0 1 0,1 0 0,-1 0 0,0-1 0,1 1 0,0-1 0,-1 1 0,1 0 0,0-1 0,0 1-1,0-1 1,0 1 0,0-1 0,0 0 0,0 0 0,0 1 0,0-1 0,1 0 0,-1 0 0,1 0 0,-1 0 0,0 0 0,1 0 0,0-1 0,-1 1 0,1 0 0,-1-1-1,1 1 1,0-1 0,0 0 2,9 2 18,-1 0 0,1-2 0,0 1 0,0-1 0,1-1-18,5 1 94,-7-1-87,1 0 1,-1-1-1,0 0 1,1-1 0,-1 0-1,-1 0 1,1-1-1,0-1 1,-1 1 0,0-2-1,0 1 1,0-1-1,-1 0 1,0-1 0,0 0-1,-1-1 1,1 1-1,2-5-7,4-5 6,-1-1 0,-1 0 0,0 0 0,-1-1 0,-1-1 0,-1 0 0,-1 0 0,3-13-6,-5 6-21,-1 1 1,-1-1-1,-2 0 1,-1 0 0,-1-23 20,0 26-45,0 10-4,-1-1 0,0 1 0,-1 0 0,0 0 0,-1-1 0,-1 2 0,-4-13 49,7 22-28,-1 0 0,0 0-1,0 0 1,0 0 0,-1 0-1,0 0 1,1 1 0,-1-1 0,0 1-1,-1 0 1,1 0 0,0 0 0,-1 0-1,0 1 1,0-1 0,0 1 0,0 0-1,0 0 1,0 0 0,0 1 0,-1-1-1,1 1 1,0 0 0,-1 1-1,1-1 1,-4 1 28,-4-1-93,1 1 0,-1 0-1,1 1 1,-1 1 0,1 0 0,0 0-1,0 1 1,-9 3 93,14-3-117,1-1 0,0 1 0,0 0-1,0 0 1,0 0 0,1 1 0,-1-1 0,1 1 0,0 0 0,0 1-1,1-1 1,-1 1 0,1-1 0,0 1 0,0 0 0,0 1 0,1-1 0,-1 2 117,1-1-663,0 0 0,1 1 0,0-1 1,0 1-1,0 0 0,1-1 1,0 1-1,0 3 663,1 6-3604,-1-6-2327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3.94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556 0 11269,'0'0'1121,"0"0"527,0 0 591,0 0-257,0 0-453,1 36-545,7 119-464,-6 222 1265,-3-224-1358,2-115-389,0-1 134,-2-1 1,-1 1 0,-2-1 0,-3 12-173,4-38 39,0 1 1,0-1-1,0 1 1,-2-1-1,1 0 1,-1-1-1,-1 1 1,1-1-1,-2 0 1,1 0-1,-1-1 1,-1 0-1,1 0 1,-1 0-1,-1-1 1,-4 3-40,-1-1 25,-1-1 1,1-1-1,-1 0 0,0-1 1,-1 0-1,1-1 1,-1-1-1,0-1 1,-11 1-26,-25 1-549,-1-2 1,-16-2 548,61-1-138,-8 0-869,-1 0 1,1-2-1,-6 0 1007,20 2-306,1-1-1,0 1 1,-1 0 0,1-1-1,-1 1 1,1-1 0,0 0-1,-1 1 1,1-1 0,0 0-1,0 0 1,0 0 0,0 0-1,-1 0 1,1 0 0,1 0-1,-1 0 1,0 0 0,0-1-1,0 1 1,1 0 0,-2-2 306,-7-27-13476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34.1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 49 8900,'0'0'2969,"0"0"-1389,0 0 15,0 0-242,0 0-465,0 0-231,-3 0-55,-5 0-80,10 0 179,21 0-237,31 0-501,123-3 684,-139 0-1577,0-1 0,0-2 0,24-7 930,-34 4-1884,-23 4-1440,-5-1-2204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34.5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5170,'0'0'3677,"0"0"-1967,0 0 197,0 0 270,0 0-549,0 0-1580,0 0 1,0 0 0,0 0-1,1 0 1,-1 0 0,0 0-1,0 0 1,0 0-1,0 0 1,0 0 0,1 0-1,-1 0 1,0 0 0,0 1-1,0-1 1,0 0-1,0 0 1,0 0 0,1 0-1,-1 0 1,0 0 0,0 0-1,0 0 1,0 1-1,0-1 1,0 0 0,0 0-1,0 0 1,0 0 0,0 0-1,0 0 1,0 1-1,0-1 1,0 0 0,0 0-1,1 0 1,-1 0 0,0 0-1,-1 1 1,1-1 0,0 0-1,0 0 1,0 0-1,0 0 1,0 0 0,0 1-1,0-1 1,0 0 0,0 0-1,0 0 1,0 0-1,0 0 1,0 0 0,0 1-1,0-1 1,-1 0 0,1 0-1,0 0 1,0 0-1,0 0 1,0 0 0,0 0-1,0 0 1,-1 0 0,1 0-1,0 1-48,231-3 2305,8 0-6341,-238 2-1132,-1 0-5090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5.7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48 10 6403,'0'0'3343,"0"0"-758,0 0-219,0 0-399,0 0-84,0 0-255,-10 0-548,-24 0 121,30 0 92,28 0-962,37 1-258,-19 0-130,0-1 0,0-2 0,20-5 57,-97 6-374,-5 0-3022,16 0-5838,24 1-1744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6.18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1 174 13094,'0'0'1443,"0"0"-629,0 0 741,0 0-29,0 0-349,0 16-534,0 56-67,0-66-495,0-1 0,0 0 0,0 0 1,1 0-1,0 1 0,0-1 0,0 0 0,1 0 0,-1 0 0,1 0 0,0-1 0,1 1 0,-1 0 0,4 3-81,-3-4 40,1-1 0,-1 0-1,1 0 1,0 0 0,-1-1 0,2 1-1,-1-1 1,0 0 0,0 0 0,1-1-1,-1 1 1,0-1 0,1 0 0,1 0-40,38 6 68,-1-2 0,1-2 0,0-2 0,28-4-68,-63 2-36,0 0 1,-1 0-1,1-1 1,-1-1-1,0 0 0,1 0 1,-1 0-1,-1-1 1,1 0-1,0-1 1,-1 1-1,0-1 0,0-1 1,-1 0-1,1 0 1,-1 0-1,0 0 36,1-3-40,0 1 0,0-1 0,0-1 0,-1 1 0,-1-1 0,0 0 0,0 0-1,-1-1 1,0 0 0,-1 1 0,0-1 0,0 0 0,-1 0 40,-1-13-45,0 0-1,-2-16 46,1 37-6,-1 0-1,1 0 1,-1 0-1,1 1 1,-1-1-1,0 0 1,0 0-1,0 0 1,0 0 0,-1 1-1,1-1 1,-1 1-1,0-1 1,0 1-1,0-1 1,0 1-1,0 0 1,-1-1 6,-2 0-1,1-1 1,-1 1-1,-1 0 1,1 1-1,0-1 1,-1 1-1,1 0 1,-1 0-1,-2 0 1,-14-2 6,-1 0 1,0 2-1,1 1 0,-14 1-6,-2-1-11,9 0 12,0 2 0,-15 2-1,37-3-4,-1 1 0,1 1-1,0 0 1,-1 0-1,1 0 1,0 1 0,0 0-1,1 0 1,-1 1 0,1-1-1,-1 1 1,1 1 4,5-4-46,-1 1 0,1-1-1,-1 1 1,1-1 0,0 1 0,-1 0 0,1 0 0,0-1 0,0 1 0,0 0-1,1 0 1,-1 0 0,0 0 0,1 0 0,-1 0 0,1 0 0,0 1 46,-1 21-4231,1-13 207,0-8-1408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6.5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505 0 9332,'0'0'4400,"0"0"-2437,0 0-407,0 0-340,0 0-504,3 17 241,57 219 1475,-47-179-1997,-3 2 1,-3-1-1,-1 16-431,-1 179 685,-5-243-663,0 3 11,0 1 1,-1-1 0,-1 0 0,0 0-1,0 0 1,-2 0 0,0-1 0,-3 7-34,3-9 18,-1 0 1,-1-1 0,0 0-1,0 0 1,-1 0-1,0-1 1,-1 0 0,1-1-1,-1 1 1,-6 2-19,-3 2 29,0-1 0,-1-1-1,0-1 1,0 0 0,-1-2 0,-1 0 0,1-1 0,-1-1 0,0-1 0,-19 2-29,-13 0-607,0-3 0,0-3 0,-24-3 607,74 3-216,0 0-1,0 0 0,0 0 0,-1 0 0,1 0 1,0-1-1,0 1 0,0-1 0,0 1 0,0-1 1,1 0-1,-1 0 0,0 0 0,0 0 0,-1-1 217,-16-23-5490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7.42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4 127 432,'0'0'3391,"0"0"-1147,0 0-643,0 0 109,0 0-134,-1-12-311,-1-62 699,1 34 4815,1 40-5627,0 0-127,0 0-238,0 0-331,0 0-133,0 0-91,0 0-155,0 0-53,8 12 91,4 6 100,-2 1 0,-1 1 0,0-1 1,-1 1-1,-1 1 0,-2 0 0,1 0 1,-1 5-216,5 47 779,1 58-779,-6-49 148,6 29 37,0 2-146,-5 35-39,-6-94-19,0 13-68,0-22-3606,0-44 502,0-1-1224,0 0-233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7:47.7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72 11429,'0'0'1553,"0"0"896,0 0 64,0 0-432,0 0-1264,0 0-113,-11-19 64,11 19-416,25-7-112,22 1-224,22 2-16,3-2 129,-7-1-129,-8 1-112,-13 0-801,-8 2-1056,-36 1-1664,0 0-2706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1.9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66 1 8820,'0'0'3916,"0"0"-2101,0 0-49,0 0-312,0 0-67,9 14-136,-4-6-1108,0-1-10,0 0-1,0 1 1,0 0 0,-1 0-1,-1 1 1,1-1 0,-1 1-1,-1-1 1,0 1 0,0 0-1,-1 0 1,0 0 0,0 5-133,0 29 496,0-12-134,-1 1-1,-2 0 0,0 0 0,-3-1 0,-6 28-361,-5-14 397,-2-1 0,-14 24-397,-1 2 151,31-66-111,2-3 34,0-5 81,-1-42-87,-1 25-172,2-1 0,0 1 1,2-1-1,0 1 0,3-8 104,0 12-137,1 0 1,0 1-1,1 0 0,1 1 0,6-9 137,10-14-1055,20-22 1055,-15 23-1006,29-27 1006,-44 49-18,1 2 0,1-1 0,0 2-1,0 0 1,12-5 18,-27 17 1,-1-1 0,1 1 0,-1 0-1,1 0 1,0-1 0,-1 1 0,1 0-1,0 0 1,-1 0 0,1 0-1,0 0 1,-1 0 0,1 0 0,0 0-1,-1 0 1,1 0 0,0 0 0,-1 0-1,1 0 1,0 1 0,-1-1 0,1 0-1,-1 0 1,1 1 0,0-1 0,-1 0-1,1 1 1,-1-1 0,1 1 0,-1-1-1,1 1 1,-1-1 0,0 1 0,1-1-1,-1 1 1,1-1 0,-1 1 0,0 0-1,0-1 1,1 1 0,-1-1 0,0 1-1,0 0 1,0-1 0,0 1-1,7 32 236,-7-29-202,19 220 1254,-1 1-585,-17-218-692,0 2 27,1 0 0,-1 0-1,1 0 1,3 7-38,-4-14-1,0 0 0,-1 0 0,1 0 0,0 0 0,1 0 0,-1-1 1,0 1-1,0 0 0,1-1 0,-1 1 0,1-1 0,-1 0 0,1 1 0,-1-1 0,1 0 0,0 0 1,0 0-1,0 0 0,0 0 0,0 0 0,0-1 0,0 1 0,0-1 1,10 3-268,-1-2 1,1 0-1,0 0 0,0-1 1,0-1-1,0 0 0,0 0 0,5-3 268,-9 3-449,-1-1-1,0 0 1,0-1-1,-1 0 1,1 0 0,-1 0-1,1-1 1,-1 0-1,0 0 1,0-1-1,-1 0 1,1 0-1,0-1 450,-4 4-469,0 0-1,-1 0 0,1 0 1,-1 0-1,0 0 1,0-1-1,1 1 1,-1 0-1,-1-1 1,2-1 469,0-19-6884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2.32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113 0 12102,'0'0'2169,"0"0"274,0 0 17,0 0-864,0 0-52,-6 36-50,4-29-1408,-47 244 2163,31-156-1393,3 2 1,3 36-857,2 193 418,10-316-339,0 1-1,0-1 1,1 0-1,1 0 0,0 0 1,2 6-79,-3-14-121,0 1-1,0-1 1,0 1-1,0-1 1,1 0 0,-1 1-1,1-1 1,0 0-1,-1 0 1,1 0 0,2 1 121,-2-1-477,0-1 1,0 0-1,0 0 1,1 0 0,-1 0-1,0 0 1,1 0 0,-1 0-1,0-1 1,1 1-1,-1-1 1,1 0 0,-1 0-1,2 0 477,-3 0-974,4 0-85,-3-2-6608,-2-9-2717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2.6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66 1 10773,'0'0'2999,"0"0"-884,0 0 150,0 0-435,0 0-1002,1 15-89,7 206 3777,-11 46-4516,-1-183-251,-4 0 1,-4 0-1,-21 74 251,33-157-353,-4 10-1323,1-9-1513,-1-1-3596,1-1 358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3.04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1 114 11717,'0'0'3250,"0"0"-1361,0 0 144,0 0-881,0 0-512,220-74-239,-166 64-257,-15-3-112,-3 7 0,-3-1-32,-12 4-64,-3 3-1185,-14 0-1760,-4 0-241,0 0-3377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3.4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58 0 11493,'0'0'2001,"0"0"-243,0 0 798,0 0-528,10 36-793,34 119 166,-26-83-439,-2 1 0,-4 0 0,-1 27-962,-3 191 621,-8-268-601,-1 9 51,0 1 1,-3-1 0,0 0 0,-2 0 0,-2 1-72,4-18-307,-1 0-1,0-1 1,-1 0 0,0 0 0,-1 0 0,0-1-1,-2 0 1,1-1 0,-1 0 0,-1 0 0,-10 10 307,15-19-704,-16 13-1379,2-12-3902,7-4-2475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3.7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 11029,'0'0'2260,"0"0"-78,0 0 235,0 0-624,0 0-902,13-4 881,262 4-1124,-159 0-5693,-113 0 1894,-3 0-1080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04.0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13286,'0'0'1665,"0"0"96,0 0 432,0 0-1201,0 0-576,0 0 401,141 0-49,-73 0-400,-6 0-112,-5 0-256,-2 0 112,-1 0-32,-8 0-80,1 0-640,-43 0-3154,-4 0-3601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10.7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 62 3570,'0'0'3540,"0"0"-888,0 0-136,0 0-577,0 0-354,0 0 130,0-13 148,0-30 371,0 37-826,0 8-131,0 29-55,0 752 2086,0-768-4860,0 0 1,-2 0-1,0 0 0,0-1 0,-1 1 0,-1 0 1552,2-14-4970,-4-1-2327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11.1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98 6371,'0'0'7251,"0"0"-5666,0 0 784,0 0 128,0 0-1632,0 0-417,44-26-224,10 19-144,14-6 304,4 4-240,-7-1-64,-14-3-160,-12 3 32,-3 4-1120,-36 2-2754,0 4-2305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4.3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 27 8596,'0'0'1980,"0"0"186,0 0-208,0 0-360,0 0-141,0 0-123,-6-5-304,-15-12-350,15 13-189,6 4-104,0 0-59,0 0 19,0 0-14,0 0 17,363 0 887,-285 0-4515,0 0-3507,-78 0 2757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4.7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51 11 8884,'0'0'1846,"0"0"-189,0 0 203,0 0-588,0 0-434,-4-11 2121,4 307 2222,-1-277-5141,-1 1 1,-1-1 0,-1 0 0,-1 0 0,0 0 0,-2 0-1,-4 9-40,7-17-32,0 4-913,3-5-2427,1-9-798,0-1-1208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6.9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9412,'0'0'2593,"0"0"-696,0 0 200,0 0-507,0 0-538,0 0-169,0 0-214,0 0-279,0 0-107,1 0 29,166 13 1462,3-13-1536,-134 0-3849,0 0-3885,-28 0-3402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27.3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1 6163,'0'0'4375,"0"0"-2774,0 0-353,0 0 49,0 0-449,0 0 22,-2 7 219,-8 22-126,10-28-918,0-1 0,-1 1 1,1-1-1,0 1 0,0-1 1,0 1-1,0 0 0,0-1 1,0 1-1,0-1 1,0 1-1,0-1 0,0 1 1,0 0-1,0-1 0,0 1 1,0-1-1,1 1 0,-1-1 1,0 1-1,0-1 0,1 1 1,-1-1-1,0 1 0,1-1 1,-1 1-1,0-1 0,1 1 1,-1-1-1,1 0 0,-1 1 1,1-1-1,0 1-45,16 3 476,-12-4-397,39 5 870,44-2-949,-21-2 188,0-1 328,-16-1-1850,-16 3-6337,-35-2-920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39.3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181 134 10933,'0'0'2492,"0"0"-54,0 0-658,0 0-406,0 0-334,0 0-218,0-4-144,3-11-57,-3 11-34,0 7-29,1 11-382,-1 0 1,-1 0-1,0 0 0,-1 0 1,-1 0-1,0-1 1,-1 1-1,-4 9-176,-3 2 111,0 1 0,2 0 0,1 0 0,2 1 0,0 0 0,1 0 0,2 0 0,1 16-111,2 59 72,0-102-72,0 1 0,0 0-1,1 0 1,-1 0 0,0-1-1,1 1 1,-1 0 0,1 0-1,-1-1 1,1 1 0,-1 0-1,1-1 1,-1 1 0,1-1-1,0 1 1,-1 0 0,1-1-1,0 0 1,0 1 0,-1-1-1,1 1 1,0-1 0,0 0-1,0 0 1,-1 1 0,1-1-1,0 0 1,0 0 0,0 0-1,0 0 1,0 0 0,-1 0-1,1 0 1,1 0 0,1 0-2,0 0-1,0 0 1,0-1 0,1 1-1,-1-1 1,0 1 0,0-1-1,0 0 1,0 0 0,1-1 2,5-4-11,-2 1 0,1-2 0,-1 1 1,1-1-1,-2 0 0,1 0 0,0-2 11,9-12-141,-1-1 0,1-3 141,17-33-763,-3-1 0,19-56 763,-42 96-124,-1-1 1,-1 1-1,0-1 0,-2 0 0,0-9 124,1-27 269,-3-17-269,-1 73 3,0-1 67,0 1-36,0 22-210,1 25 456,3 0-1,2 0 0,3 9-279,36 142 881,-26-120-868,28 97 181,5 18 38,-42-147-160,-2 0 0,-2 0 1,-2 11-73,-3-42 10,-1-1 1,0 1 0,-1 0-1,-1-1 1,0 0 0,-1 1-1,-4 10-10,4-18 9,0 0 0,0 0 0,-1 0-1,0 0 1,-1-1 0,1 1 0,-1-1 0,-1 0-1,1-1 1,-1 1 0,0-1 0,0 0-1,0-1 1,-7 4-9,-7 4 29,0-2 0,-1-1 0,0 0 0,-1-2-1,0 0 1,0-2 0,0 0 0,-2-1-29,-33 3-241,1-3 0,-37-2 241,14-5-2251,77 3 1990,0 0-1,0 0 1,1-1 0,-1 1 0,0-1 0,0 1 0,0-1-1,1 0 1,-1 0 0,0 0 0,1 0 0,-1 0 0,1 0 0,-1 0-1,1 0 1,-1 0 0,1-1 0,-1 0 261,-16-28-7217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0.0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 1 11301,'0'0'2284,"0"0"109,0 0-750,0 0-314,0 0 394,-3 28-306,1-2-1099,-4 58 1816,2 25-2134,4 19 1470,2 164 99,0-245-1528,2-1 1,3 1 0,1-1 0,3-1 0,1 0-1,10 21-41,-18-55-41,1-1-1,0 0 0,0 0 0,6 7 42,-9-14-427,0 0 0,1-1-1,-1 1 1,1-1 0,0 1-1,-1-1 1,3 1 427,-3-2-830,0 0 1,0 0-1,0 0 1,1 0-1,-1 0 1,0-1-1,0 1 1,1-1-1,-1 1 1,0-1-1,3 0 830,1 0-6568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0.4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7940,'0'0'3711,"0"0"-1332,0 0 68,0 0-606,0 0-529,2 4-263,1 1-815,-1 0 1,0 0 0,0 1-1,0-1 1,-1 1-1,1 0 1,-2-1 0,1 1-1,0 0 1,-1 0-1,0 0 1,-1 2-235,3 28 680,18 356 2082,-19-329-2616,10 141-66,-9-188-140,-1 0-1579,-1-4-6619,0-12 3155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0.7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0 118 7732,'0'0'7107,"0"0"-4290,0 0 128,0 0-1552,0 0-1185,0 0-112,177-56 96,-112 47-160,-11-4 80,-7 0-112,-8 3-928,-6 0-1969,-33 7-801,0 0-3970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1.1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69 0 9044,'0'0'4776,"0"0"-2282,0 0-290,0 0 90,0 0-362,14 35-243,47 119-444,-48-117-932,-2 1 0,-1 0-1,-2 0 1,-2 1-1,1 20-312,-4-25 102,7 108 853,-10 126-955,0-268 0,-2 37-19,-2 0-1,-1 0 0,-2 0 1,-2-1-1,-1 0 0,-2-1 1,-1 0-1,-11 19 20,17-39-333,0 0 0,-2-1 1,1 0-1,-3 1 333,7-10-496,0-1 0,0 1 1,0-1-1,0 0 0,-1-1 0,0 1 496,2-2-714,1-1-1,-1 1 1,1-1-1,-1 0 0,1 0 1,-1 0-1,0 0 1,1-1-1,-1 1 0,0-1 1,0 1-1,-1-1 715,-14 0-10922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1.5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40 8996,'0'0'4282,"0"0"-776,0 0-398,0 0-1217,0 0-623,7-13 1021,61 13-964,-23 2-1212,0-2-1,0-2 1,-1-2 0,1-2-1,19-6-112,-46 8-1067,-13 4-7054,-5 0 2871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1.8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16 9700,'0'0'3514,"0"0"-243,0 0-142,0 0-1042,0 0-644,3 1-371,7 2-782,-1-2-1,1 1 0,0-1 1,-1 0-1,1-1 0,0-1 1,3 0-290,14 1 453,169-7 897,-4-6-1193,-183 11 640,-6 1-2289,0 1-6838,-12 0 646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3.1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69 1745,'0'0'7753,"0"0"-4208,0 0-968,0 0-586,0 0-428,0 0-264,0-3-360,0-10-376,0 10-240,2 2-176,4-1-119,0 1 0,0-1 0,0 1 0,0 1 0,0-1 1,5 1-29,12-2 100,13-2 46,-23 4-115,0-1 1,0-1 0,-1 0 0,1-1 0,-1 0 0,1-1 0,-1 0 0,9-6-32,-21 10-3,0 0 0,0 0 0,0 0 0,0 0 0,0 0 0,-1 0 0,1 0 0,0 0 0,0 0 0,0-1 0,0 1 0,0 0 0,0 0 0,-1 0 0,1 0 0,0 0 0,0 0 0,0-1 0,0 1 0,0 0 0,0 0 0,0 0 0,0 0 0,0 0 0,0-1 0,0 1 0,0 0 0,0 0 0,0 0 0,0 0 0,0-1 0,0 1 0,0 0 0,0 0 0,0 0 0,0 0 0,0-1 0,0 1 0,0 0 0,0 0 0,0 0 0,0 0 0,0 0 0,1-1 0,-1 1 0,0 0 0,0 0 0,0 0 0,0 0 0,0 0 0,0 0 0,1 0 0,-1-1 3,-22 2-141,14-1 99,-194 0-2063,201 0 566,1 0-588,0 0-1207,0 0-1434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3.6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0 154 11557,'0'0'2108,"0"0"130,0 0-242,0 0-569,0 0-282,0 20-230,1 65-77,-1-81-783,0 0 0,0 0 0,1 0 0,-1 0 1,1-1-1,0 1 0,0 0 0,0-1 1,1 1-1,-1 0 0,1-1 0,0 0 1,0 1-1,0-1 0,1 0 0,-1 0 1,1 0-1,-1 0 0,1-1 0,0 1 1,0-1-1,0 0 0,0 0 0,1 0 1,-1 0-1,1 0 0,-1-1-55,8 3 90,0 0-1,0-1 1,1-1-1,-1 0 1,1-1-1,-1 0 1,6 0-90,-1-1 60,2 1 14,0 0 1,1-2-1,-1 0 1,14-3-75,-26 3 8,0-1 1,0 0-1,-1 0 1,1 0-1,0-1 1,-1 0-1,0 0 1,1 0-1,-1-1 1,-1 0-1,1 0 1,0 0-1,-1 0 1,0-1-1,4-4-8,-4 2 6,1 0 0,-1-1 0,0 1 0,-1-1 0,0 1 0,0-1 0,0 0-1,-1 0 1,-1 0 0,2-7-6,-1-13-155,-1 1-1,-1-18 156,0 14-356,0 28 304,0 0-1,0 0 1,0 0-1,0 0 1,0 0-1,-1 0 1,1 0-1,-1 0 1,0 1-1,0-1 1,0 0-1,0 0 1,0 1-1,-1-1 1,1 0-1,-1 1 1,1 0-1,-1-1 1,0 1-1,0 0 1,0 0-1,-1 0 1,1 0-1,0 0 1,-1 1-1,1-1 1,-1 0-1,1 1 1,-1 0-1,0 0 1,0 0-1,0 0 1,1 0-1,-1 1 1,0-1-1,0 1 1,-3 0 52,-11-2-61,1 1 1,-1 0-1,1 2 0,-1 0 1,1 1-1,0 0 1,-7 3 60,13-2-22,1-1 0,0 2 0,-1-1 0,2 2 0,-1-1 0,0 1 0,1 0 0,0 1 0,0 0 0,0 0 0,1 1 0,-6 5 22,11-8-133,-1-1 0,1 1 0,0 0 0,0 0 1,0 0-1,1 0 0,-1 0 0,1 0 0,0 0 1,0 0-1,0 1 133,1-4-104,-1 1 0,1 0 0,0 0 0,0 0 0,0 0 1,0 0-1,0 0 0,0 0 0,0 0 0,1 0 0,-1 0 0,1 0 0,0 0 1,-1 0-1,1 0 0,0 0 0,0-1 0,0 1 0,0 0 0,0-1 0,0 1 0,1-1 1,-1 1-1,1 0 104,2 0-418,-1 0 0,1-1 0,-1 1 0,1-1 0,-1 1 0,1-1-1,0 0 1,0 0 0,0-1 0,-1 1 0,1-1 0,0 0 0,1 0 418,16 0-5365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4.0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206 0 4562,'0'0'6672,"0"0"-3529,0 0-232,12 28-371,5 8-1945,21 48 1691,-1 9-2286,-25-57 357,-1 0 0,-2 1 1,-1 0-1,-2 0 0,-1 1 0,-3 0 0,-1-1 0,-1 3-357,-1-33 3,1 0 0,-1 0-1,-1 0 1,1 0 0,-1-1-1,0 1 1,-1-1 0,0 1-1,0-1 1,0 0 0,-1 0-1,1 0 1,-4 3-3,-1 0 50,0 0-1,-1 0 1,0-1 0,-1 0-1,0 0 1,0-1 0,-6 3-50,-7 2-396,0 0 0,-1-2 0,0-1 0,0 0 0,-1-2 0,-22 3 396,11-7-4642,13-3-2908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5.2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401 171 11765,'0'0'2332,"0"0"104,0 0-809,0 0-661,0 0-376,-13-8-337,-37-28-103,49 35-144,-1 0 0,1 0 1,0 0-1,0-1 0,0 1 1,0-1-1,0 1 1,0-1-1,0 1 0,0-1 1,1 0-1,-1 1 1,1-1-1,-1 0 0,1 1 1,0-1-1,-1 0 1,1 0-1,0 1 0,0-1 1,0 0-1,0 0 0,1 1 1,-1-1-1,1 0-6,-1-6 11,0 5-15,0 0 0,0 0 0,0 0 0,1 0 1,-1 0-1,0 1 0,1-1 0,0 0 0,0 0 0,0 0 0,0 1 0,0-1 0,1 1 0,0-3 4,1 3-4,-1 0 1,1 0-1,-1 0 0,1 0 1,0 0-1,0 0 1,0 1-1,0-1 0,0 1 1,0 0-1,0 0 1,2 0 3,2-2 104,0 1 1,1 0 0,-1 0-1,1 1 1,-1 0 0,1 0 0,0 1-1,-1 0 1,1 0 0,0 1-1,-1 0 1,1 0-105,-6 0 63,-1 0 0,1 0 1,-1 0-1,1 0 0,-1 0 0,0 1 0,0-1 0,1 0 1,-1 1-1,0-1 0,0 1 0,0-1 0,0 1 0,-1-1 1,1 1-1,0 0 0,-1 0 0,1-1 0,-1 1 0,0 0 0,1 0 1,-1-1-1,0 1 0,0 1-63,1 53 911,-2-36-571,1-8-236,-1 1 0,-1 0 0,1 0 0,-2-1 0,0 0 0,0 1 0,-1-1 0,-1 0 0,0-1 0,-1 1 0,0-1 0,0 0 0,-1 0 0,-4 3-104,-14 19 95,-1-2 0,-1-1 0,-1-1-1,-2-1 1,-14 9-95,22-21 23,0-1-1,-1 0 1,-1-2-1,0 0 1,-1-2-1,0-1 1,0-1-1,-15 3-22,33-10 47,-4-1-362,11-1 255,-1-1-1,1 0 1,-1 1-1,1-1 1,0 0 0,0 1-1,-1-1 1,1 0-1,0 1 1,0-1 0,0 0-1,0 0 1,0 1-1,0-1 1,0 0 0,0 0-1,0 1 1,0-2 60,0-4-226,1-1 0,-1 0 0,2 0 0,-1 1-1,1-1 1,0 1 0,0-1 0,0 1 0,1 0 0,0 0 0,1 0 0,1-2 226,1-1-162,1 1 1,0-1-1,0 1 1,1 1-1,0-1 0,0 2 1,8-6 161,-4 4-21,1 0-1,0 1 1,0 1 0,1 0 0,0 0 0,0 2 0,0 0-1,0 0 1,1 2 0,-1-1 0,1 2 0,3 0 21,-2 1-6,-8-1 8,0 1 0,-1 0 0,1 1-1,0 0 1,3 1-2,-8-1 12,-1 0 0,0-1 0,1 1 0,-1 1 0,0-1 0,0 0 0,1 0 0,-1 1 0,0 0 0,0-1 0,-1 1 0,1 0 0,0 0 0,-1 0 0,1 0 0,-1 0 0,1 0 0,0 2-12,5 13 237,0 1 1,-1 0 0,-1 0 0,0 1-1,-2 0 1,2 15-238,8 41 447,-13-73-446,1 0 0,-1-1 0,0 1 0,1 0 0,0 0 0,-1 0 0,1-1 0,0 1 0,0 0 0,0-1 0,0 1 0,0-1 0,1 1 0,-1-1 0,0 0 0,1 1 0,-1-1 0,1 0 0,-1 0 0,2 1-1,0-1-167,0 0-1,1-1 1,-1 1 0,0-1 0,1 1-1,-1-1 1,1 0 0,-1 0 0,0 0-1,1-1 1,0 1 167,-2-1-353,1 1 0,-1 0 0,0 0 0,0-1 0,0 0-1,1 1 1,-1-1 0,0 0 0,0 0 0,0 0 0,0 0 0,0 0 0,0-1 0,-1 1 0,1 0 0,0-1 0,-1 0-1,1 1 1,-1-1 0,1 0 0,-1 0 0,0 0 0,1-1 353,9-19-9196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8.2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7 234 3666,'0'0'4234,"0"0"-1660,0 0-581,0 0-400,0 0-481,-1-2-71,-1-2-781,2 4-61,-1-1 0,1 1 0,0-1 0,-1 1 0,1-1 0,0 1 0,-1-1 0,1 0 0,0 1 0,0-1 0,0 1 0,0-1 0,0 1 0,0-1 0,0 0 0,0 1 0,0-1 0,0 0 0,0 1 0,0-1 1,0 1-1,0-1 0,0 1 0,1-1 0,-1 0 0,0 1 0,0-1 0,1 1 0,-1-1-199,12-5-184,266-81 3068,14-4-2641,-287 90-256,-1-1 1,1 0 0,-1 0 0,1-1 0,-1 1 0,0-1-1,0 0 1,0 0 0,2-2 12,-6 5-453,0 0-689,0 0-544,0 0-1609,0 0-2385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9.2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32 3954,'0'0'5293,"0"0"-2676,0 0-376,0 0-275,0 0-338,0 0-121,1-6-197,-1 3-685,4-16-959,-3 16 1703,0 12 3259,5 419-1971,-4-99-2202,-3-171-816,3-141 234,-1-5-3799,0-3-8493,-1-9 2457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49.5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0 101 11605,'0'0'2497,"0"0"177,0 0-881,0 0-897,0 0-624,0 0 560,101-52-383,-76 46-321,-3-4 432,0 7-560,3-4 0,4 4-64,-4 0 64,4-4-64,3 4-1169,-3 0-2400,-25-1-1009,-4 4-6468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50.4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62 62 6483,'0'0'2542,"0"0"-119,0 0-777,0 0-643,0 0-488,0 0-283,-10-1-45,-31-4-96,30 0-410,14-2 36,10-2 76,3 3 189,0 0 1,0 0-1,0 2 0,0 0 0,1 1 1,0 0-1,-1 1 0,1 1 0,0 1 18,-16 0 13,-1 0-1,1 0 1,-1 1-1,1-1 1,-1 0 0,1 0-1,-1 0 1,1 1-1,-1-1 1,1 0-1,-1 0 1,0 1-1,1-1 1,-1 0 0,1 1-1,-1-1 1,0 0-1,1 1 1,-1-1-1,0 1 1,0-1-1,1 1 1,-1-1 0,0 0-1,0 1 1,0-1-1,0 1 1,1-1-1,-1 1 1,0-1 0,0 1-1,0-1-12,1 19 236,-1-16-162,0 24 340,1-10 331,-1-1-1,-3 17-744,3-28 116,-1 0-1,0 0 0,-1 0 1,1 0-1,-1 0 1,0 0-1,-1 0 0,1-1 1,-1 1-1,0-1 1,-1 2-116,-27 28 536,20-23-309,0 0 1,1 2-1,0 0-227,7-10 38,1 1 0,-1 0 0,1 0 0,1-1 0,-1 1 0,0 1 0,1-1 0,0 0 0,0 0 0,0 0 0,1 1 0,-1-1 0,1 1-38,0-5 4,0 0 0,0 1-1,0-1 1,0 0 0,1 1 0,-1-1-1,0 1 1,0-1 0,0 0-1,1 1 1,-1-1 0,0 0-1,1 0 1,-1 1 0,0-1-1,0 0 1,1 0 0,-1 1-1,0-1 1,1 0 0,-1 0 0,1 0-1,-1 1 1,0-1 0,1 0-1,-1 0 1,0 0 0,1 0-1,-1 0 1,1 0 0,-1 0-1,0 0 1,1 0 0,-1 0-1,1 0 1,-1 0 0,0 0 0,1-1-4,2 2 19,67 1 390,36-4-409,-98 1 53,1-1 1,-1 1-1,0-2 1,7-2-54,-7 3-309,-1 0 0,0 0 1,1 0-1,-1 1 0,1 0 1,-1 0 308,-6 1-2727,-1 0-1670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51.2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88 8692,'0'0'4133,"0"0"-1191,0 0-194,0 0-854,0 0-781,0 0-198,0 0-851,0 0 1,0-1-1,0 1 1,-1 0-1,1-1 1,0 1-1,0-1 1,0 1-1,0 0 1,0-1-1,0 1 1,0 0-1,0-1 1,0 1-1,1 0 1,-1-1-1,0 1 1,0 0-1,0-1 1,0 1-1,0 0 1,1-1-1,-1 1 1,0 0-1,0 0 1,0-1-1,1 1 1,-1 0-1,0-1-64,3 1 34,111 0 1327,103-14-1361,-139 6 49,-30 4-126,1-2 1,-1-3-1,14-5 77,-60 14-46,-1 0 0,1-1-1,-1 1 1,1-1 0,-1 1 0,0-1-1,1 0 1,-1 1 0,0-1 0,1 0-1,-1 0 1,0 0 0,0 0 0,0 0 0,1-1 46,0-8-7076,-2 10 1714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8:51.6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 18 5795,'0'0'5170,"0"0"-1707,0 0-235,0 0-683,0 0-1181,-1-4-396,-6-9-415,7 13-546,0 0 1,0 0 0,0 0 0,0 0 0,0 0 0,0 0 0,0 0 0,0 0 0,-1 0 0,1 0-1,0 0 1,0 0 0,0 0 0,0 0 0,0 0 0,0 0 0,0 0 0,0 0 0,0 0 0,0 0 0,0 0-1,-1 0 1,1 0 0,0 0 0,0 0 0,0 0 0,0 0 0,0 0 0,0 0 0,0 0 0,0 0 0,0 0-1,0 0 1,0 0 0,0 0 0,-1 0 0,1 0 0,0 0 0,0 0 0,0 1 0,0-1 0,0 0-1,0 0 1,0 0 0,0 0 0,0 0 0,0 0 0,0 0 0,0 0 0,0 0 0,0 0 0,0 0 0,0 1-1,0-1 1,0 0 0,0 0 0,0 0 0,0 0 0,0 0 0,0 0 0,0 0 0,0 0 0,0 0-8,0 30 779,1-8-485,-2 2-134,2-1 1,1 0-1,1 0 1,1 0 0,1 3-161,13 47-260,-4 2-1,4 55 261,-18-123-676,0-2-1232,1 0-2799,-1-5-1816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09.4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73 127 6115,'0'0'2588,"0"0"21,0 0-403,0 0-410,0 0-44,0 0-169,-7-8-20,-1-2-1157,2 2 18,0 1 0,1-2 0,-1 1 0,1-2-424,3 6 319,1 0 0,-1 0 0,1 0 0,0 0 0,1 0 0,-1 0 0,1 0 0,0 0 0,0 0 0,0 0 0,0-2-319,1-9 250,-1 14-60,0 42 1501,0 657-845,-4-677-564,3-20-367,1-1 0,0 1 0,-1 0 0,1-1 1,-1 1-1,0-1 0,1 1 0,-1-1 0,1 1 0,-1-1 0,0 1 0,1-1 0,-1 0 0,0 1 0,1-1 0,-1 0 0,0 0 1,0 1-1,1-1 0,-1 0 0,0 0 0,0 0 0,0 0 0,1 0 0,-2 0 85,2 0-2014,0 0-884,0 0-1362,0 0-1754,0 0-3582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19:09.9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63 10229,'0'0'2561,"0"0"141,0 0-530,0 0-643,0 0-145,0-3-314,0-8-208,0 8 8,12 3 389,48 0-1045,0-3 0,0-2 0,0-3 0,-1-3 0,3-3-214,-40 10 56,-17 4-9114,-5 0 1924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01.8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73 0 11941,'0'0'2692,"0"0"-835,0 0-264,0 0-91,0 32-213,3 202 1005,-2 79 376,0-294-2575,0-1-1,1-1 0,1 1 0,5 15-94,-7-27 10,1 0 1,0 0 0,1 0-1,-1 0 1,1-1 0,0 1-1,1-1 1,-1 0 0,1 1-1,0-2 1,0 1 0,1 0-1,-1-1 1,1 0 0,1 1-11,-5-5 3,0 1-1,0 0 1,0-1 0,0 1 0,0 0 0,1-1 0,-1 0 0,0 1 0,1-1 0,-1 0-1,0 1 1,0-1 0,1 0 0,-1 0 0,0 0 0,1 0 0,-1 0 0,0-1-1,1 1 1,-1 0 0,0-1 0,0 1 0,1 0 0,-1-1 0,0 0 0,0 1-1,0-1 1,0 0 0,1 1 0,-1-1 0,0-1-3,3-2 25,0 0 0,0-1 0,-1 0 1,0 1-1,0-1 0,1-3-25,0 2 24,23-45 65,-2-2 1,8-26-90,35-115-733,-43 118-236,-21 64 810,28-87-1703,-28 84 1777,-1 0 1,0-1-1,0 1 1,-1-14 84,2 104 1081,3-1-1,13 49-1080,3 26 776,-7 28-549,-6 1 0,-12 105-227,2-273 9,-1 0-1,0-1 1,-1 1 0,0-1 0,0 0-1,-1 1 1,-1-1 0,1 0-1,-1-1 1,-1 1 0,-1 1-9,-1 0 14,0-1 1,0 0-1,-1 0 0,-1-1 1,1 0-1,-1 0 0,-1-1 1,-9 6-15,2-3 8,-1 0 0,-1-2 1,1 0-1,-1 0 0,0-2 0,-1-1 1,1 0-1,-16 1-8,-4-1-1434,-20-1 1434,-40-2-5710,76-2-1069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06.1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 30 5330,'0'0'5213,"0"0"-2545,0 0-114,0 0-295,0 0-477,0 0-653,-3 0-478,-12 0 35,12 0-126,3 0-219,2 0 43,92-4 736,41-8-1120,-7-1 390,-62 13-10909,-66 0 4487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06.5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 1 7475,'0'0'2233,"0"0"-282,0 0 282,0 0-523,0 0-424,-2 2-64,-2 7 374,20-7-775,98-3 1070,28-7-1891,-61 7-60,-52 1-2884,-26 0-2346,-3 0-4288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29.5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13 146 3938,'0'0'1056,"0"0"65,0 0-265,0 0-242,0 0-67,-1 0 4536,-9 0-3709,8 0 1523,2 0 3519,93-4-4897,41-8-1519,-38 2 396,108-4 314,8 9-710,227 6 52,476-3-110,-261-38 48,-313 13 68,-309 25-57,201-20-90,-193 18-515,35 0 604,2 3-5460,-76 1 3403,-1 0-1264,0 0-1393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1.5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29 11029,'0'0'3316,"0"0"-811,0 0-157,0 0-1001,0 0-800,0 0-224,18-3-27,126-16 99,-19 13-142,58 7-253,-61 0-45,-65-1 143,-47 0 223,-37 0-49,-314 0-981,341 0 578,0 0 1,0 0 0,-1 0 0,1 0 0,0 0 0,0 0-1,0 0 1,0 0 0,0 0 0,0 0 0,0 0 0,0 0-1,0 0 1,-1 0 0,1 0 0,0 0 0,0 0 0,0 0-1,0 0 1,0 0 0,0 1 0,0-1 0,0 0 0,0 0 0,0 0-1,0 0 1,-1 0 0,1 0 0,0 0 0,0 0 0,0 0-1,0 0 1,0 0 0,0 1 0,0-1 0,0 0 0,0 0-1,0 0 1,0 0 0,0 0 0,0 0 0,0 0 0,0 0-1,0 1 1,0-1 0,0 0 0,0 0 0,0 0 0,0 0 0,0 0-1,0 0 1,0 0 0,0 0 130,0 1-1449,0 5-8049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2.4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472 1 6035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3.7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0 215 5491,'0'0'3572,"0"0"-771,0 0-344,0 0-419,0 0-117,0 0-205,15-12-598,42-36-211,-42 34-136,-15 13-379,21 1 326,-20 0-678,1 1 1,-1-1 0,0 0 0,0 1-1,0-1 1,0 0 0,0 1-1,0 0 1,1-1 0,-1 1 0,0 0-1,-1-1 1,1 1 0,0 0 0,0 0-1,0 0 1,0 0 0,-1 0 0,1 0-1,0 0 1,-1 0 0,1 0-1,-1 0 1,1 0-41,11 33 424,-11-29-361,6 23 308,-1 1 0,-1-1 0,-2 1 0,0 10-371,-3 120 441,-2-67-93,0-26 101,-9 60-449,9-113-67,0 7 241,1-20-52,1-12-29,1-2-106,0-1 0,1 0 0,0 1 0,1-1 0,1 1 0,1 0 0,0 0 0,0 0 0,4-4 13,14-25-214,2 1 1,8-8 213,-20 30-99,84-123-1038,110-175-1423,-196 303 2548,-9 13 25,0-1 0,0 1 0,0-1 1,0 1-1,-1-1 0,1 0 0,-1 0 0,1 0 1,-1 0-1,0 0 0,0-2-13,-1 5 107,0 5-161,2 36 338,2 1 0,2 1-284,6 70 820,-12 2 75,-1-79-686,0-1 0,3 1-1,1 0 1,1 0 0,2-1-1,4 7-208,-9-37 14,0-1-1,1 0 1,0 1 0,0-1-1,0 0 1,0 0-1,0 0 1,1 0-1,0-1 1,0 1-1,1 1-13,-1-3 6,0 0-1,0 0 1,0 0 0,0 0-1,0-1 1,0 1-1,1-1 1,-1 0-1,0 0 1,1 0-1,-1-1 1,1 1-1,-1-1 1,1 1 0,1-1-7,15 1 41,-1-1 0,1-1 0,0-1 0,7-1-40,-17 1-108,0-1 1,0 0-1,0 0 1,-1-1-1,1 0 1,-1-1-1,0 0 1,0 0-1,2-3 108,5-4-948,0-1 1,-1 0-1,-1-2 1,0 1-1,9-13 948,-21 24-454,0 0 0,-1 0 0,1 0 0,-1 0 0,0 0 0,1 0-1,-1-1 1,-1 1 0,1 0 0,0 0 454,3-29-6395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4.4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 66 8020,'0'0'2772,"0"0"-347,0 0-248,0 0-1107,0 0-662,11-10-304,-3 1-106,-6 5-1,1 1 1,0-1-1,1 1 0,-1-1 1,1 1-1,-1 0 0,1 1 0,0-1 1,0 1-1,0-1 0,1 1 0,-1 0 1,0 1-1,1-1 0,-1 1 1,1 0-1,0 0 0,-1 0 0,2 0 3,23 1-3,29 1 297,-58-1-260,1 1-1,0-1 1,-1 0-1,1 1 1,0-1 0,-1 0-1,1 1 1,0-1-1,-1 1 1,1-1-1,-1 1 1,1 0 0,-1-1-1,1 1 1,-1 0-1,1-1 1,-1 1-1,0 0 1,1-1 0,-1 1-1,0 0 1,0-1-1,1 1 1,-1 0-1,0 0 1,0 0 0,0-1-1,0 1 1,0 0-34,0 27 1145,0-22-713,0 1-184,0 1-1,-1-1 1,0 1 0,-1-1 0,1 0 0,-1 0 0,-1 1-1,0-1 1,1-1 0,-2 1 0,1 0 0,-1-1 0,0 0 0,-1 1-248,-9 9 376,0 0 1,-2 0-1,0-2 1,-2 2-377,2-3 311,0 1 0,1 1 1,1 0-1,-12 17-311,24-28 10,-1 0 0,1 1 0,0-1 0,0 1 0,0 0 0,1-1 0,-1 1 0,1 0 0,0 3-10,1-6 2,0-1 1,-1 1-1,1-1 0,0 1 0,0-1 0,0 1 1,1-1-1,-1 1 0,0 0 0,1-1 0,-1 0 1,1 1-1,-1-1 0,1 1 0,-1-1 1,1 1-1,0-1 0,0 0 0,0 0 0,0 1 1,0-1-1,0 0 0,0 0 0,0 0 0,0 0 1,1 0-1,-1 0 0,0-1 0,0 1 0,1 0 1,-1 0-1,1-1 0,0 1-2,16 3 35,-1 0 1,2-1-1,-1-1 0,11-1-35,81-1 60,-47-1-72,-43 1-52,37-2-1401,-53 2 939,1-1-1,-1 1 0,0-1 0,0 0 0,0-1 0,0 1 0,0-1 0,0 0 0,0 0 1,3-2 526,-4-1-5846,-3 2-5255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5.9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0 0 6003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6.3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455 237 6003,'-195'-195'5813,"156"161"-4167,27 30-528,9 3-925,0 1 1,0 0-1,0 1 1,0-1-1,0 0 1,0 1-1,0 0 0,0-1 1,0 1-1,1 0 1,-1 1-1,0-1 0,0 0 1,1 1-1,-1 0 1,1-1-1,0 1 1,-1 0-1,1 0 0,0 0 1,0 1-1,0-1 1,1 0-1,-1 1 1,0-1-1,0 2-193,-19 31 732,2 2 0,1 0 0,2 1 0,1 1 0,2 0 0,2 0 0,2 2 0,-1 11-732,6-25 155,1 1-1,2 0 1,0-1 0,2 8-155,0-33 5,-1 0 0,1 0 0,-1 0-1,1 0 1,0 0 0,0 0 0,0 0 0,0 0 0,0 0 0,0 0 0,0-1 0,0 1-1,1 0 1,-1-1 0,1 1 0,-1-1 0,1 0 0,0 0 0,-1 1 0,1-1-1,0 0 1,0 0 0,0 0 0,0-1 0,0 1 0,0 0 0,0-1 0,0 0-1,0 1 1,0-1 0,1 0-5,13 2 17,0 0-1,0-2 1,0 0 0,3-1-17,4 0 54,-7 1-60,-1-1 1,1-1-1,-1 0 0,0-2 1,0 1-1,0-2 0,2-1 6,12-5-166,0-3 0,-1 0-1,-1-2 167,-14 9-169,-1-1 0,0 0-1,-1-1 1,0 0 0,0-1 0,-1 0 0,-1-1-1,1 0 1,0-3 169,-3 4-140,-1 0-1,-1 0 1,1-1-1,-2 0 1,0 0-1,0 0 1,-1-1-1,0 1 1,-1-1 0,0 0-1,-1-3 141,-1 12-9,3-23-418,-2 1-1,-1-1 0,-1 1 1,-1-1-1,-2-5 428,3 24-158,-1 0 0,0 0 0,0 1-1,-1-1 1,0 1 0,0 0 0,0 0-1,-1 0 1,-3-5 158,3 7-58,1 1-1,0 0 1,-1-1-1,0 1 1,0 0 0,0 1-1,0-1 1,0 1-1,0 0 1,-1 0-1,1 0 1,-1 0 0,0 1-1,1 0 1,-2 0 58,-8-2-16,0 1 1,-1 1-1,1 1 0,0 0 1,-1 0-1,1 2 1,-1 0 15,5-1-3,1 1 0,0 0 0,0 1 0,-1 0 0,2 1 0,-1 0 0,0 0 0,1 1 0,0 0 0,-4 3 3,4-2 25,1 1-1,-1-1 1,1 2 0,-1 1-25,6-6-205,0 0 0,0-1 1,0 1-1,0 0 0,1 0 1,-1 0-1,1 0 0,0 1 1,0-1-1,0 0 0,0 0 1,1 1-1,-1-1 0,1 2 205,0 5-5728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0:36.6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472 0 12246,'0'0'1592,"0"0"1026,4 29 153,-3-16-2465,10 64 2347,17 66-2653,-5-49 999,-4 2-1,-4 0 1,-5 1-1,-2 53-998,-7-132 62,-2 0 0,0 0 1,-1-1-1,-1 1 0,0-1 0,-2 3-62,2-12 16,0 0 1,-1 0-1,0 0 0,0-1 0,-1 1 1,0-1-1,0 0 0,0-1 0,-1 1 1,0-1-1,0 0 0,-1 0 0,-2 1-16,-12 7 68,0 0 0,-1-1 0,0-2 0,-1 0 0,-1-1 0,1-1-1,-1-2 1,-1 0 0,-3-1-68,-14 2-479,0-2 1,-2-1 478,-84-1-5841,112-4-2442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2:39.3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0 1 10485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00.2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1 1 7459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33.5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7 672,'0'0'5211,"0"0"-3184,0 0-730,0 0 248,0 0-697,0 0-272,4-6-747,-4 6-2742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3:45.3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1 1 8180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5.4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568 0 7972,'0'0'4082,"0"0"-1801,0 0-147,0 0-549,0 0-377,0 0 286,-8 32-99,-53 221 809,34-151-1653,-4-1-1,-4-2 1,-5-1 0,-4-2-1,-44 71-550,85-163 1,-7 14 26,-1-1 0,-1 1 0,-1-2 0,-8 9-27,17-21 5,-1 0 1,1 0-1,-1 0 1,0 0-1,0-1 0,0 0 1,-1 0-1,1 0 0,-1-1 1,1 0-1,-1 0 1,0 0-1,0-1 0,0 0 1,0 0-1,0 0 1,-5-1-6,7 0-53,0 0 1,0 0 0,0 0-1,-1 0 1,1-1 0,0 0 0,0 0-1,-1-1 53,3 2-37,1-1 0,0 0-1,-1 0 1,1 0-1,0 0 1,0 0 0,-1-1-1,1 1 1,0 0 0,0-1-1,0 1 1,1 0-1,-1-1 1,0 1 0,0-1-1,1 1 1,-1-1-1,1 0 1,-1 1 0,1-1-1,0 1 1,0-3 37,-2-10-524,1 0 1,1 0 0,0-3 523,1-3-508,-1 15 369,0 0 1,1 0 0,0 0-1,0 0 1,0 0-1,1 0 1,-1 0 0,1 0-1,0 0 1,1 1 0,-1-1-1,1 1 1,3-4 138,0 1-147,0-1 0,1 2 0,0-1 0,0 1-1,0 0 1,1 1 0,5-4 147,3 0-42,0 1 0,0 1 0,1 0 0,0 2 0,0-1 0,1 2 1,-1 0-1,4 1 42,22 0 72,36 2-72,-54 1 16,-23 0-3,1 0 0,0 0-1,-1 0 1,1 0 0,-1 1 0,1-1 0,-1 1 0,1 0 0,-1-1 0,1 1 0,-1 0 0,0 1 0,0-1 0,1 0 0,-1 1 0,0-1 0,0 1 0,0 0 0,0-1 0,1 3-13,0 1 95,0 0 0,0 1 0,0-1 0,-1 1 0,0-1 0,0 1 0,0 0 0,0 4-95,2 12 640,-1 1 1,-1-1-1,-2 0 1,0 18-641,-1-7 474,0-11-282,-2 0 1,0 1 0,-2-1 0,0 0-1,-2-1 1,-6 17-193,-3 7-17,15-42-54,0 1 1,0 0-1,1 0 1,-1 0-1,1 0 1,0-1-1,0 2 71,0-5-1819,0 0-953,0 0-1713,0 0-2257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5.80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11 177 15671,'0'0'1686,"0"0"563,0 0 230,0 0-948,2 30-306,5 100-310,-5-22 117,-2-108-1031,0 1-1,0 0 1,1 0-1,-1 0 1,0-1 0,0 1-1,0 0 1,1 0-1,-1-1 1,0 1-1,1 0 1,-1-1-1,1 1 1,-1 0-1,0-1 1,1 1 0,0-1-1,-1 1 1,1-1-1,-1 1 1,1-1-1,0 1 1,-1-1-1,1 1 1,0-1-1,-1 0 1,1 0 0,0 1-1,0-1 1,-1 0-1,1 0 1,0 0-1,0 0 1,0 0-1,33 1 67,-20-2-22,-6 0-56,-1 0 0,0 0 0,1-1 0,-1 0 0,0 0 0,0-1-1,0 0 1,0 0 0,-1 0 0,1-1 0,-1 0 0,0 0 0,0-1 0,-1 0 0,1 0 0,-1 0 0,0-1 0,0 1-1,2-5 12,4-5-78,-1 0-1,-1 0 1,0-1-1,-1 0 1,0-1-1,-1 0 1,2-13 78,-2 1-393,-2-1 1,-1 0-1,-1 0 0,-2-1 1,-2-17 392,1 28-446,0 19 433,0 0 1,0 0 0,1-1-1,-2 1 1,1 0 0,0-1-1,0 1 1,0 0 0,0 0-1,-1-1 1,1 1 0,-1 0-1,1 0 1,-1 0 0,1-1-1,-1 1 1,0 0 0,0 0 12,-1 0-4,1 0 1,-1 0-1,0 1 1,0-1-1,0 1 1,0-1-1,0 1 1,1 0-1,-1 0 0,0 0 1,0 0-1,-2 0 4,-8 1-24,0-1-1,0 2 1,0-1-1,0 2 0,0 0 1,0 0-1,1 1 1,-1 0-1,1 1 0,0 0 1,0 1-1,1 0 1,0 1-1,0 0 0,0 1 1,1 0-1,0 0 1,-3 5 24,5-6-114,0 1 0,1-1 0,-1 1 1,2 0-1,-1 0 0,1 1 1,1 0-1,-1 0 0,0 5 114,3-9-1319,0 1-1,1 0 1,0 0-1,0 0 1,1 0-1,0 2 1320,0-8-3969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6.17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0 1 8820</inkml:trace>
  <inkml:trace contextRef="#ctx0" brushRef="#br0" timeOffset="1">0 1 8820,'220'3'5346,"-220"32"-4369,0 1 1968,0 6-1008,0 1-1024,0-5-369,4-2-192,7-7-352,3-6 0,4-10 0,4-7-48,3-6-1873,7 0-784,-21 0-1681,0-9-6179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8.3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4 378 11973,'0'0'2359,"0"0"-59,0 0 253,0 0-672,0 0-796,2-4-1,-2 3-1037,0 1 0,0-1 0,0 0 0,0 1 0,1-1 0,-1 0 0,0 1 0,0-1 0,0 1 1,1-1-1,-1 1 0,0-1 0,1 1 0,-1-1 0,0 1 0,1-1 0,-1 1 0,1-1 0,-1 1 0,1-1 0,-1 1 1,1 0-1,0-1-47,0 28 285,3 796 2805,-4-822-3128,0-1-148,0-4-28,-2-26-4,-1 2 0,-1-2 218,-5-58-188,8-185-598,2 148 275,1 60 202,2-1-1,4 1 0,8-29 310,9-16-79,24-62 79,-48 168 3,1-1-22,-1 0 1,1 1-1,-1-1 1,1 1-1,0-1 1,1 1-1,-1 0 1,1-1 0,0 1-1,0 1 1,0-1 18,-1 3-8,0 0 0,-1 0 0,1 1 0,0-1 0,0 1 0,-1-1 0,1 1 0,0 0 1,0-1-1,0 1 0,-1 0 0,1 0 0,0 1 0,0-1 0,1 0 8,5 1-55,-3-1 41,0 0 0,-1 1 0,1-1-1,0 1 1,0 0 0,0 1 0,-1-1-1,1 1 1,-1 0 0,1 0 0,-1 1-1,0-1 1,0 1 0,0 0 0,1 0 14,1 3 0,0 0 0,0 1 0,0-1 1,-1 1-1,0 0 0,0 0 0,-1 1 0,2 4 0,3 10-15,0 0-1,-2 1 0,0 0 0,-2 0 1,3 24 15,-4-8 63,-2-1 1,-2 28-64,-1-21 57,1-41-68,0 1 1,0-1 0,-1 1 0,1-1-1,-1 0 1,0 1 0,0-1 0,-1 0-1,1 0 1,-1 0 0,0 0 0,0 0-1,0 0 1,-1-1 0,0 1 0,1-1 10,-3 2-7,1-1 0,0-1 1,-1 1-1,0-1 0,0 1 1,0-1-1,0-1 0,-1 1 1,1-1-1,-1 0 0,-3 1 7,-11 2-197,-1 0-1,0-1 1,0-1-1,-19-1 198,-42 0-5175,69-2 3481,5 0-3738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9.3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129 146 9796,'0'0'2319,"0"0"5,0 0-110,0 0-635,0 0-117,0 0-314,-5 14-148,-3 11-211,-2 0 0,-1-1-1,-9 15-788,8-15 162,1-1-1,1 1 1,1 1-1,1 0 0,1 0 1,1 0-1,2 1 1,0 0-1,2 0 0,1 0 1,0 0-1,4 19-161,-3-43-1,1 0-1,-1 0 0,1 0 1,-1 0-1,1 0 0,0 0 1,0-1-1,0 1 0,0 0 1,0 0-1,0-1 1,0 1-1,1-1 0,-1 1 1,0-1-1,1 1 0,0-1 1,-1 0-1,1 0 0,0 0 1,-1 0-1,1 0 0,0 0 1,0 0-1,0-1 0,0 1 1,0-1-1,0 1 1,0-1-1,0 0 0,0 1 1,1-1 1,2 0 0,1 0-1,-1 0 1,0 0 0,0 0 0,1-1 0,-1 0 0,0 0 0,0 0 0,0-1 0,0 0 0,0 0 0,-1 0 0,2-1 0,3-3-20,0-1 0,0-1 0,-1 0 0,0 0 1,-1 0-1,1-1 0,-2 0 0,1-1 0,-1 1 0,-1-1 0,0 0 0,0-1 1,-1 1-1,0-1 0,-1 0 0,1-4 20,3-18-113,-1 0 1,-1 0-1,-2 0 1,-2-34 112,0 16-238,0 12-321,-2 0 0,-2-5 559,3 40-53,-1 0-1,1 0 0,-1 0 0,0 0 1,-1 0-1,1 0 0,-1 0 0,0 0 1,0 1-1,0-1 0,0 1 0,0-1 1,-1 1-1,1 0 0,-1 0 0,0 0 1,0 0-1,-2-1 54,0 1-38,0 1 1,0-1-1,0 1 0,0 0 1,0 0-1,-1 0 0,1 1 1,-1-1-1,1 1 1,-1 1-1,1-1 0,-1 1 1,-1 0 37,4 0-25,1 0 1,-1 0 0,1 0 0,-1 0 0,1 1-1,-1-1 1,1 1 0,-1 0 0,1 0-1,-1 0 1,0 0 24,2 0-3,0 0 0,0 0 0,0 0 0,-1 0 0,1 0 0,0 1-1,1-1 1,-1 0 0,0 0 0,0 1 0,0-1 0,1 1 0,-1-1 0,1 1 0,-1-1-1,1 1 1,0-1 0,-1 1 0,1 0 3,-1 6-13,-1 1 1,2-1-1,-1 0 0,1 1 1,1-1-1,-1 1 0,2 6 13,-1-12-4,0 1 0,0 0 0,1-1-1,-1 1 1,1-1 0,-1 0 0,1 1-1,0-1 1,1 0 0,-1 0 0,0 0-1,1 0 1,-1-1 0,1 1 0,0-1-1,0 1 1,0-1 0,1 0 4,3 2-1,-1-1-1,0-1 1,1 1 0,0-1 0,-1 0-1,1-1 1,0 1 0,0-1 0,0-1 1,67 2 13,-44-3-7,-25 1-7,1-1 1,-1 0 0,0 0 0,0-1-1,0 1 1,0-1 0,0 0 0,0 0-1,0-1 1,-1 1 0,1-1 0,-1 0-1,0-1 1,0 1 0,0-1-1,0 1 1,0-1 0,-1 0 0,0 0-1,0-1 1,2-2 0,8-15 22,-1 0-1,0-1 1,-2 0-1,0-2-21,-3 7 48,-6 18-54,-1-1 0,0 0-1,1 0 1,-1 0 0,1 0 0,-1 1 0,1-1 0,-1 0 0,1 1-1,0-1 1,-1 0 0,1 1 0,0-1 0,0 1 0,-1-1 0,1 1-1,0-1 1,0 1 0,0-1 0,0 1 0,-1 0 0,1 0-1,0-1 1,0 1 0,0 0 0,0 0 0,0 0 0,0 0 0,0 0-1,0 0 1,0 0 0,0 0 0,-1 1 0,1-1 0,0 0 0,0 0-1,0 1 1,0-1 0,0 1 0,-1-1 0,1 1 0,0-1 0,0 1 6,3 1-3,-1 0 1,0 1 0,0-1-1,0 1 1,0 0-1,0-1 1,-1 1 0,1 0-1,1 3 3,3 7 147,-1 1-1,-1-1 0,0 1 0,-1-1 0,-1 1 0,0 1 0,1 9-146,1 29 1052,-1 23-1052,-3-54 9,-1-14-3,6 74 175,-4-72-168,-1 0-1,1-1 1,1 1-1,0-1 1,0 1-1,1-1 1,1 2-13,-4-10-153,0-1 1,0 1-1,0-1 0,0 1 1,0-1-1,0 0 0,0 1 1,0-1-1,0 0 1,0 0-1,1 1 0,-1-1 1,0 0-1,0 0 0,0 0 1,0-1-1,0 1 1,0 0-1,0 0 0,0 0 1,0-1-1,0 1 0,0-1 1,0 1-1,0-1 1,0 1-1,0-1 0,0 1 1,0-1 152,5-14-3850,1-4-1283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09.7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87 0 9412,'0'0'3733,"0"0"-1351,0 0 246,0 0-382,0 0-1168,0 0-616,0 9 205,2 326 3568,0 17-3580,-2-301-670,-3-1 1,-2 0-1,-2-1 0,-2 0 1,-3 0-1,-16 45 15,16-68-1535,2-12-3306,7-13-114,2-1-1616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10.0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91 13750,'0'0'1265,"0"0"544,0 0-257,0 0-815,202-84-177,-151 77-352,-8 7-160,-3 0-96,-8 0-16,-3 0-1601,-29 0-2513,0 10-3985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12.7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0 248 4258,'0'0'1755,"0"0"828,0 0 141,0 0-523,0 0-310,0 0-263,0 0-406,6 0-206,21 0-448,-1-1-1,1-2 1,-1 0 0,26-8-568,-36 7 41,1-2 0,-1 0 1,0-1-1,0 0 0,-1-2 1,0 1-1,-1-2 0,7-6-41,-19 15 4,10-8 25,-2 0 1,1 0-1,6-9-29,-15 15 8,1 0 1,-1-1-1,1 1 1,-1-1-1,0 1 1,0-1-1,-1 0 1,1 1-1,-1-1 1,0 0-1,0 0 1,0 0-1,-1 0 1,1 0-1,-1-2-8,0-35 160,0 40-160,-1 1 0,1-1-1,0 1 1,-1-1 0,1 1-1,0-1 1,-1 1 0,1-1-1,-1 1 1,1 0 0,-1-1-1,1 1 1,-1 0 0,1-1-1,-1 1 1,0 0 0,1 0-1,-1-1 1,1 1 0,-1 0 0,0 0-1,1 0 1,-1 0 0,1 0-1,-1 0 1,0 0 0,1 0-1,-1 0 1,1 0 0,-28 0-89,19 1 43,-1-1 85,-1 1-1,0 0 1,1 1 0,-1 0 0,1 0-1,0 1 1,-1 1 0,1 0-1,1 0 1,-1 1 0,1 0-1,-1 1 1,2 0 0,-1 0-1,1 1 1,0 0 0,-7 8-39,7-5 116,0-1 0,0 2 0,1-1 1,0 1-1,1 0 0,0 0 0,1 1 1,1 0-1,-1-1 0,2 2 0,0-1 1,0 0-1,1 1 0,1-1 0,0 4-116,0 76 462,1-87-455,0-1 0,0 0 1,1 1-1,0-1 0,0 1 0,0-1 1,0 0-1,0 0 0,1 1 0,0-1 1,0 0-1,0-1 0,0 1 0,1 0 1,0-1-1,-1 1 0,2 0-7,1 0 20,0 1 0,0-1-1,1 0 1,0-1 0,0 1 0,0-1 0,0 0 0,0-1-1,0 1 1,5 0-20,14 3 53,1-2 0,0-1 1,0 0-1,-1-2 0,11-2-53,-19 1-395,1 0 1,0-2-1,-1 0 0,1-1 1,-1-1-1,0 0 1,0-2-1,-1 0 1,1 0-1,-1-2 1,0 0-1,-1-1 1,0 0-1,-1-1 0,0-1 1,0 0-1,-1-1 1,9-10 394,-15 14-941,-3 5 597,-1-1 0,0 1 0,0-1 0,-1 0 1,1 0-1,1-3 344,-3 4-642,0 0 0,0 1 0,0-1 0,-1 0 0,1 0 0,-1 1 0,1-1 0,-1-3 642,0-13-9073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13.1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234 0 14166,'0'0'1409,"0"0"768,0 0-208,0 0-1249,0 0-207,0 0 31,0 0-288,-194 182-208,176-153-64,3 0 16,8-3-944,7-23-2594,0-3-3697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15.3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148 266 11925,'0'0'1417,"0"0"360,0 0 413,0 0-770,0 0-785,0 0-3,2-2-61,47-29 587,-40 23-1131,0 0 1,0-1-1,-1 0 1,0-1 0,0 0-1,-1 0 1,-1 0 0,1-1-1,-2 0 1,0-1-1,0 1 1,-1-1 0,0 0-1,-1 0 1,0 0-1,-1 0 1,-1 0 0,0-1-1,0 1 1,-2-4-28,1 15 211,-12 2-31,0 0 0,0 1 0,0 0 1,0 1-1,0 0 0,0 1 1,1 0-1,-1 1 0,1 0 1,-8 5-181,5-1 14,1 0 1,0 0-1,0 1 1,1 1-1,0 0 1,0 1 0,-8 12-15,13-15 67,1 1 0,0 0 1,0 1-1,1-1 0,1 1 0,0 0 1,0 0-1,1 0 0,-1 6-67,1 5 297,0-1-1,2 0 0,0 1 0,2 16-296,-1-36 13,0 0 0,1 0 1,-1 0-1,1 0 1,-1 0-1,1 0 0,0 0 1,-1 0-1,1 0 0,0 0 1,1 0-1,-1 0 1,0 0-1,0 0 0,1-1 1,-1 1-1,1-1 0,-1 1 1,1-1-1,0 0 1,-1 1-1,1-1 0,0 0 1,0 0-1,0 0 0,0 0 1,0-1-1,0 1 1,1 0-15,8 1 27,1 0-1,-1 0 0,0-1 1,1 0-1,4-2-25,-6 2 27,-5-1-24,137-1 100,-117-1-252,0-1 0,0-1 0,0-1-1,15-5 150,-6-2-1193,0-1 0,19-11 1193,-38 16-1014,0 0 0,0-1 0,-1-1 0,0 0 0,12-12 1014,-25 21-357,0 0 0,0 0 0,0 0 0,0 0 0,-1 0 1,1 0-1,0 0 0,0 0 0,-1-1 0,1 1 0,0 0 1,-1 0-1,0-1 0,1 1 0,-1 0 0,1-2 357,-1-13-9417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4.1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83 37 8148,'0'0'2428,"0"0"-484,0 0 55,0 0-65,0 0-253,0 0-235,0-6-315,0-18-408,0 18-40,0 6-232,0 0-56,0 0-161,0 0-76,0 7 100,0 34 361,-1 1-1,-3-1 0,-2 8-618,-24 132 1476,8 1 1,3 160-1477,18-5 760,1-310-743,2 0-1,0 0 0,2 0 1,1-1-1,1 1 1,5 13-17,-6-26-10,0-1 0,1 1 0,1-1 0,0 0 0,1 0 0,0-1 0,1 0 0,0-1 0,1 0 0,0 0 0,1-1 0,9 7 10,-14-13-165,0 0 1,1 0-1,-1-1 0,1 0 1,0 0-1,0-1 0,0 1 1,0-2-1,8 2 165,3 0-2440,1-2-1,17 0 2441,-15-3-6675,-7-6-5173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5.0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59 30 6787,'0'0'6344,"0"0"-4063,0 0-723,0 0-69,0 0-470,-9 23 326,0 1-1031,1-6-147,1 0-1,1 0 1,1 1 0,1 0-1,0 0 1,1 0 0,1 5-167,1 117 925,1-86-685,0-44-191,0 0 0,1 0 0,1 0 0,-1 0 0,2-1 0,-1 1 0,2 0-1,-1-1 1,2 1-49,-3-7 8,-1-1-1,1 1 0,1-1 1,-1 1-1,0-1 1,1 0-1,0 0 0,-1 0 1,1 0-1,0-1 1,1 1-1,-1-1 0,0 0 1,1 0-1,-1 0 1,1 0-1,0-1 0,-1 1 1,1-1-1,0 0 1,0 0-1,0 0 1,0-1-1,0 1 0,0-1 1,1 0-8,-1 0 5,0 1 0,1-1 0,-1-1 0,0 1 0,0-1 1,0 1-1,1-1 0,-1 0 0,0 0 0,0-1 0,-1 1 0,1-1 1,0 0-1,0 0 0,-1 0 0,1-1 0,-1 1 0,0-1 0,0 0 1,0 0-1,0 0 0,0 0 0,0 0 0,-1-1 0,0 1 0,0-1 1,0 0-1,1-3-5,5-7-25,-2-1 0,0 0 0,-1 0 0,0-1 0,-1 0 0,0-6 25,4-33-209,-1-13 209,-1 1-191,6-9-201,-5 36-95,-2-1 0,0-29 487,-5 69 267,0 1 58,0 0-143,0 73 377,4 0 0,3 0 0,4-1 0,3 5-559,33 154 847,-36-161-684,-3 0 0,-3 24-163,-4 61 107,-1-145-111,0 0 0,-1-1 0,0 1 0,-1 0 0,0-1 0,0 0 0,-1 1 0,-3 6 4,3-9-3,-1 0 0,0-1 0,0 0 1,-1 1-1,1-2 0,-1 1 0,-1-1 0,1 1 0,-1-1 0,0-1 0,-2 2 3,-8 5-116,0-1 0,-1 0 0,0-2 0,-1 0 0,1-1 0,-1 0 0,-1-2 0,-13 3 116,14-5-2613,1 0 0,-1-2 0,-9 0 2613,15-1-8249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5.9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51 206 13718,'0'0'2609,"0"0"-416,0 0 206,0 0-1129,0 0-833,0 5-258,0 449 5088,-1-559-5386,3-129-608,0 208 635,1 0-1,1 1 1,1-1 0,8-20 92,10-22-74,5-6 74,-27 72-14,0 0 0,0 0 0,-1 0 0,1 0 0,1 1 1,-1-1-1,0 0 0,0 0 0,1 1 0,-1-1 0,1 1 0,-1-1 0,1 1 0,-1 0 0,1-1 1,0 1-1,0 0 0,1 0 14,1 0-90,0 0 1,1 0 0,-1 0-1,1 1 1,-1 0 0,0 0-1,4 0 90,4 0-26,105 0-451,-116 0 470,0 0 0,1 0 0,-1 1 1,0-1-1,0 0 0,1 0 0,-1 1 1,0-1-1,0 1 0,1-1 1,-1 1-1,0 0 0,0-1 0,0 1 1,0 0-1,0 0 0,0 0 0,0-1 1,0 1-1,0 1 7,1 1-9,0 0 0,-1 0 0,1 0 0,-1-1 0,0 1 0,0 1 0,0-1 0,0 0 0,-1 0 9,2 11-26,0 0 0,-1 0 0,-1 13 26,0-18-13,0-1 5,0-2-4,0-1 1,0 0-1,0 0 0,-1 0 0,0 1 1,0-1-1,-1 2 12,1-5 0,0 0 0,0 0 1,0-1-1,0 1 0,0 0 0,-1 0 0,1-1 1,-1 1-1,1-1 0,-1 1 0,0-1 1,0 0-1,0 1 0,1-1 0,-1 0 1,0 0-1,0 0 0,0-1 0,0 1 0,-1 0 0,-18 5 116,-1 0-1,1-2 1,-1 0-1,0-1 0,-3-1-115,-115 0-2708,88-3-3183,52 1-197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6.4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 12534,'0'0'1958,"0"0"496,0 0-2,0 0-982,0 0-661,0 0-214,0 0-559,0 0 1,0 0-1,0-1 1,0 1 0,-1 0-1,1 0 1,0-1 0,0 1-1,0 0 1,0 0-1,0 0 1,0-1 0,0 1-1,0 0 1,0 0-1,1 0 1,-1-1 0,0 1-1,0 0 1,0 0 0,0 0-1,0-1 1,0 1-1,0 0 1,0 0 0,1 0-1,-1 0 1,0-1 0,0 1-1,0 0 1,0 0-1,1 0 1,-1 0-37,24 1 1056,0 1 1,8 3-1057,-8-2 119,1 0-1,10-1-118,80-2 217,-64 0-7802,-51 0 3257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6.79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0 9172,'0'0'1556,"0"0"298,0 0 291,0 0-587,0 0-515,-1 2-761,1-1 0,-1 0 0,1 1 0,0-1 0,0 1 0,-1-1 0,1 0 0,0 1 0,0-1 0,0 1 0,1-1 0,-1 0 0,0 1 0,1 0-282,4-1 136,0 0 0,0 0 0,0-1 0,0 1 0,0-1-1,1 0 1,-1-1 0,3 0-136,13 0 223,182 1 218,-115 0-9366,-88 0 3147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7.2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0 120 2593,'0'0'9308,"0"0"-6842,0 0-353,0 0 312,0 0-430,2 16-613,5 53-432,-7-63-847,1-1 0,-1 1-1,1-1 1,0 0 0,0 1 0,1-1 0,0 0-1,0 0 1,0 0 0,0 0 0,1 0 0,0 0-1,0-1 1,0 1 0,0-1 0,1 0 0,3 3-103,-3-4 34,1 0-1,0 0 1,0-1 0,1 1 0,-1-1 0,0 0 0,1-1 0,-1 1 0,1-1 0,0 0 0,-1 0 0,1-1-1,0 0 1,4 0-34,14 0-23,-4 1 65,-1-2 1,0 0-1,0-1 0,1-1-42,-12 1 13,-1 1 1,-1-2-1,1 1 1,0-1-1,0 0 0,-1-1 1,0 1-1,0-1 1,0-1-1,0 1 1,0-1-1,2-3-13,0-1-55,0 0 0,-1 0 0,0 0 0,-1-1 0,0 0 0,-1 0-1,0-1 1,0 1 0,-1-1 0,-1 0 0,0-1 0,0 1 0,-1 0 0,0-1 0,-1 1 0,-1-1 0,0 0-1,0 1 1,-1-1 0,-2-5 55,3 15-2,-1 0 1,1 1-1,-1-1 0,1 1 0,-1 0 0,0-1 0,0 1 0,0 0 0,1-1 1,-1 1-1,-1 0 0,1 0 0,0 0 0,0 0 0,0 0 0,-1 0 0,1 0 1,0 0-1,-1 0 0,1 1 0,-2-2 2,-32-4-23,33 6 21,-23-3-34,1 2-1,-1 0 0,0 2 0,0 1 1,-15 3 36,31-4-89,1 1 0,-1 1 1,0-1-1,1 2 0,-1-1 0,1 1 1,0 0-1,0 1 0,0 0 0,1 0 1,-1 0-1,2 1 0,-1 0 0,0 1 1,1 0-1,-5 6 89,10-11-614,-5 8-257,4-3-4893,2-6-1799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29.0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339 30 7555,'0'0'1673,"0"0"184,0 0 93,0 0-258,0 0-516,0-6-223,0-17 735,2 48-1056,2 1 0,0-1 0,2 0 0,0 0 0,11 23-632,12 52 1026,-11-13 154,-4 0 0,-2 26-1180,4 178 1255,-15 142-388,-2-411-864,-1 0 0,0 0 0,-2-1 0,0 1 0,-2-1 0,0 0-1,-1-1 1,-2 0 0,0 0 0,-1 0 0,0-1 0,-2-1-1,0 0 1,-1 0 0,-8 6-3,1-2-311,-2-1-1,0 0 0,-1-2 1,-1-1-1,-1-1 1,-1-1-1,0-1 1,-1-1-1,-26 9 312,49-21-577,-1-1 0,0 1-1,0-1 1,0 0 0,0-1 0,0 1-1,0-1 1,-1 0 577,-21 0-7892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2.5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113 94 9828,'0'0'2700,"0"0"-709,0 0-94,0 0-657,0 0 361,3 24 184,-2-10-1553,6 57 1563,-3 37-1795,-4-73 435,-3 118 1111,0-124-1261,0-1 0,-2 1 1,-1-1-1,-4 9-285,0-5 265,-1 0 1,-2-1 0,-1-1 0,-1 0-1,-11 13-265,26-43 4,1 1 0,-1-1 0,0 0 0,0 0 0,0 0-1,0 0 1,-1 1 0,1-1 0,0 0 0,0 0 0,0 0 0,0 0 0,0 1-1,0-1 1,0 0 0,0 0 0,0 0 0,0 0 0,0 0 0,0 1-1,-1-1 1,1 0 0,0 0 0,0 0 0,0 0 0,0 0 0,0 0-1,0 0 1,-1 0 0,1 1 0,0-1 0,0 0 0,0 0 0,0 0 0,-1 0-1,1 0 1,0 0 0,0 0 0,0 0 0,0 0 0,-1 0 0,1 0-1,0 0 1,0 0 0,0 0 0,0 0 0,-1 0 0,1 0 0,0-1 0,0 1-1,0 0 1,0 0 0,-1 0 0,1 0 0,0 0 0,0 0 0,0 0-4,-1-14 94,0-9-110,1 3-106,0 1 0,1-1 0,1 0-1,1 1 1,4-16 122,3 2-247,3 0-1,0 2 1,2-1-1,17-24 248,2 2-828,3 1 0,10-8 828,-4 11-265,2 3 1,2 1 0,3 2 0,1 3 0,1 2 0,4 1 264,-16 14 27,-38 44 29,-1 197 1177,-4-142-695,4 0-1,3 1 1,8 40-538,-9-98 101,1 0-1,1-1 0,0 1 0,1-1 1,1 0-1,1-1 0,0 1 1,1-2-1,1 1 0,3 3-100,-11-17 5,1 1-1,-1 0 0,1-1 0,0 0 1,0 0-1,0 0 0,0 0 0,0 0 1,0 0-1,1-1 0,-1 1 1,1-1-1,-1 0 0,4 0-4,4 1 17,0-1 0,0 0 0,1-1 0,1-1-17,7 1 32,-11 0-32,-1 0-1,1-1 0,-1 0 0,0-1 1,1 0-1,-1 0 0,0 0 0,0-1 1,0 0-1,-1-1 0,1 0 0,1-1 1,0-2-54,0 0 1,0 0-1,-1-1 0,0 0 0,0 0 0,-1-1 0,0 1 1,-1-2-1,1 0 54,2-6-240,0 0 1,-1-1 0,-1 0-1,0 0 1,-1-1 0,-1 0-1,0-4 240,6-52-2917,-8-1-4837,-3 57-5289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3.0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 52 16984,'0'0'1534,"0"0"368,0 0-157,0 0-835,0 0 98,0 34-72,-3 107-330,1-73-266,1-55-232,1 1 0,0-1 0,1 0 0,0 1 0,1-1-108,-1-11 3,-1 1 0,1-1-1,0 0 1,0 0 0,0 1-1,0-1 1,0 0 0,0 0-1,0 0 1,1 0 0,-1-1-1,1 1 1,-1 0 0,1 0-1,0-1 1,0 1 0,-1-1-1,3 1-2,0 1 7,1-1 0,-1 0 0,1 0 0,-1-1 0,1 1 0,0-1 0,-1 0 0,1-1 0,3 1-7,0 0 21,0-1 0,0 0-1,1-1 1,-1 1 0,0-1 0,0-1-1,0 0 1,0 0 0,-1-1 0,1 0-1,4-2-20,-7 2 2,1-1-1,-1 1 0,-1-1 1,1 0-1,0-1 1,-1 1-1,0-1 0,0 0 1,0 0-1,-1 0 1,3-5-2,-1 0-18,-1 0 1,0 0-1,-1 0 1,0 0-1,0-1 1,0-7 17,0-16-216,-1 1 0,-2-1 0,-3-32 216,3 66-2,0-5-71,-1 0 0,1 0 0,-1 0-1,0 1 1,0-1 0,0 0 0,-1 1 0,0-1-1,0 1 1,0-1 0,0 1 0,-1 0 0,1 0-1,-1 0 1,0 0 0,-1 0 0,1 1 73,-1 0-47,0 0 0,-1 0 0,1 0 1,-1 1-1,1 0 0,-1 0 0,0 0 1,0 0-1,0 1 0,0 0 0,0 0 0,0 0 1,0 0-1,-1 1 0,1 0 0,0 0 47,-6 0-13,0 0 0,0 1 0,0 1 0,0-1-1,1 2 1,-1-1 0,1 1 0,-1 1 0,1 0 0,0 0-1,1 1 1,-1 1 0,1-1 0,0 2 0,0-1-1,1 1 1,-1 1 13,7-6-28,0 0-1,0-1 0,0 2 0,0-1 1,1 0-1,-1 0 0,1 0 1,-1 1-1,1-1 0,0 1 0,0-1 1,0 3 28,0-3-529,1 0 1,-1 0-1,1 0 1,0 0-1,0 0 1,0 1-1,0-1 1,1 0-1,-1 2 529,0-4-166,1 0 0,-1 1-1,0-1 1,0 0 0,0 0-1,0 0 1,0 1 0,0-1 0,0 0-1,0 0 1,1 0 0,-1 1-1,0-1 1,0 0 0,0 0-1,0 0 1,1 0 0,-1 1 0,0-1-1,0 0 1,0 0 0,1 0-1,-1 0 1,0 0 0,0 0-1,1 0 1,-1 0 0,0 0 0,0 0-1,1 0 1,-1 0 0,0 0-1,0 0 167,19 1-8657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5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 13910,'0'0'2762,"0"0"-223,0 0-274,0 0-1000,0 0-646,2 8-181,1 18 51,0 1 0,-2-1 0,-1 0 0,-1 0 1,-1 1-1,-1-1 0,-1 0 0,-5 14-489,-17 41 203,26-80-400,0-1-825,0 0-1152,0-2-3864,0-2 3584,0-12-6244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5.3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91 12550,'0'0'4866,"0"0"-2342,0 0-208,0 0-830,0 0-932,3-4-345,-1 0-193,-1 2-17,0 1 0,-1 0 0,1-1 0,0 1 0,-1 0 0,1 0 0,0 0 0,0 0 0,0 0 0,0 0 0,0 0 0,0 0 0,1 0 0,-1 0 0,0 1-1,0-1 1,0 1 0,1-1 0,-1 0 0,0 1 0,1 0 0,-1-1 0,1 1 0,-1 0 0,0 0 0,1 0 1,13-2-15,1-1 0,-1-1 0,0 0 0,0-1 1,-1 0-1,0-1 0,11-6 15,-21 9-47,-3 3 36,0 0 0,-1 0-1,1 0 1,-1-1 0,1 1-1,0 0 1,-1-1 0,1 1-1,-1-1 1,1 1 0,-1-1 0,1 1-1,-1-1 1,1 1 0,-1-1-1,1 1 1,-1-1 0,0 1-1,1-1 1,-1 0 0,0 1 0,1-1-1,-1 0 1,0 1 0,0-1-1,0 0 1,0 1 0,0-1 0,1 0-1,-1 1 1,0-1 0,-1 0 11,1 1 72,0 0 176,-2 0 323,-4 0-454,1 2 0,-1-1 1,1 0-1,-1 1 1,1 0-1,0 1 0,0-1 1,0 1-1,0 0 1,0 0-1,0 0 0,1 1 1,-1 0-1,1 0 1,0 0-1,-1 2-117,4-5-25,0-1 1,1 1-1,-1-1 0,1 1 1,-1 0-1,1-1 1,-1 1-1,1 0 0,0-1 1,-1 1-1,1 0 1,0-1-1,-1 1 0,1 0 1,0 0-1,0 0 1,-1-1-1,1 1 0,0 0 1,0 0-1,0 0 1,0-1-1,0 1 0,1 0 1,-1 0-1,0 0 0,0-1 1,0 1-1,1 0 1,-1 0-1,0-1 0,1 1 1,-1 0-1,1-1 1,-1 1 24,1 0-295,0 0-1,0 0 1,0-1 0,0 1 0,0-1 0,0 1 0,0-1 0,0 1 0,0-1 0,1 0 0,-1 1-1,0-1 1,0 0 0,0 0 0,1 0 295,25 1-8289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6.7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2 128 3442,'0'0'7480,"0"0"-4612,0 0-525,0 0 42,0 0-590,0 0-581,0-12-53,0-36-428,0 36-311,0 17-150,-1 126 1155,3 170-277,-1-289-1137,1 0 1,0 1-1,1-1 0,0 0 0,1 0 0,0 0 1,1-1-1,0 1 0,3 3-13,-6-10-1,1-1 0,0 1 0,0-1 0,0 1 0,1-1 0,-1 0 0,1 0 0,0 0 0,1-1 0,-1 0 0,0 1 0,1-2 0,0 1 0,0 0 0,0-1 0,0 0-1,0 0 1,0 0 0,0-1 0,1 0 0,-1 0 0,1 0 1,8 0-64,-1 0 0,0-1 0,1-1 0,6-1 64,-16 1-30,0 0 0,0 0-1,0-1 1,0 1 0,0-1 0,0 0 0,-1 0-1,1 0 1,-1 0 0,1-1 0,-1 1-1,0-1 1,0 0 0,0 0 0,1-2 30,7-9-215,-2 0 0,0 0 1,-1-1-1,0 0 0,-1-1 1,-1 1-1,0-1 1,2-12 214,3-21-567,-1 0 1,-2-14 566,1-42-3121,-6-93 3121,-3 161 995,0 87-292,3 0 0,1-1 0,3 1 0,5 16-703,7 12 467,34 170 278,-42-186-669,-4 1 0,-2 0 1,-3 1-77,-1-21-4,-1-8 98,-2 33-94,1-57 13,-1-1 0,0 1 0,-1-1 0,0 0 0,0 0 0,-1 0 0,0 0 0,-3 4-13,-2-1 21,0 0-1,-1-1 0,0 0 0,-1 0 0,-1-1 0,1-1 1,-2 0-1,1-1 0,-1 0 0,-1-1 0,0 0 0,0-1 0,-1-1-20,-13 6-316,-1-1-1,0-1 1,0-2-1,-1-1 1,-29 3 316,25-8-2612,15-2-2454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4:48.3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62 212 3570,'-1'-1'1345,"0"0"1,0 0 0,0 0 0,0 0 0,-1 0 0,1 1 0,0-1 0,0 0-1,-1 1 1,1-1 0,0 1 0,-1-1 0,1 1 0,-1 0-1346,-5 2 2620,0 5-3497,2 2 1004,1 1 0,0-1 0,1 1-1,-1 0 1,2 0 0,0 0 0,0 0 0,1 0 0,0 0 0,0 0-1,2 6-126,-1-15 1,0 0 0,0 0 0,0 0 0,0 0-1,0 0 1,1 0 0,-1 0 0,0 1-1,1-1 1,-1 0 0,1 0 0,-1 0 0,1-1-1,-1 1 1,1 0 0,0 0 0,0 0 0,-1 0-1,1 0 1,0-1 0,0 1 0,0 0 0,0-1-1,0 1 1,0-1 0,0 1 0,0-1 0,0 1-1,0-1 1,0 0 0,0 0 0,0 1 0,1-1-1,6 1 11,-1 0 1,1-1 0,-1 0-1,1 0 1,0-1-12,10 0 46,-8 1-90,-1-1 0,0-1 1,0 0-1,1 0 0,-1 0 0,-1-1 0,1-1 0,0 1 0,-1-1 1,0-1-1,0 0 0,0 0 0,0 0 0,-1-1 0,0 0 0,0-1 1,-1 1-1,1-1 0,-2-1 0,1 1 0,-1-1 44,4-5-114,-1 1 0,-1-2 0,0 1 0,-1-1 0,0 0 0,-1 0 0,-1-1 0,0 0 0,-1 1 0,0-1 0,-2 0 0,1-12 114,-1 13-72,-1-19-41,0 32 115,-1 1 0,1-1 0,0 0 0,0 0 0,-1 0 0,1 0 0,0 0 1,-1 0-1,1 0 0,-1 1 0,1-1 0,-1 0 0,0 0 0,1 1 0,-1-1 0,0 0 0,1 1 0,-1-1 0,0 1 1,0-1-1,1 1 0,-1-1 0,0 1 0,0 0 0,0-1 0,0 1 0,0 0 0,0-1 0,0 1 0,0 0-2,-14-1 24,0 0 0,0 1 0,1 1 0,-1 0 0,0 1 0,1 1 0,-1 0 0,1 1 0,0 1 0,0 0 0,0 1 0,1 0 0,0 1 0,0 0 0,0 1 1,1 1-1,-6 6-24,14-13-100,1 2 1,-1-1 0,1 0 0,0 1 0,0-1 0,0 1 0,1 0 0,-1 0 0,1 0-1,0 0 1,0 0 0,0 0 0,1 1 0,0-1 0,-1 1 0,2-1 0,-1 1-1,0-1 1,1 1 0,0 1 99,0-3-4202,0-3-2246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6.4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 1 12774,'0'0'4914,"0"0"-4017,0 0 1360,0 0-769,0 0-687,0 0 415,-39 168-15,10-109-257,0-4-592,4-10-128,10-9-160,8-10-32,7-10-32,0-9-128,0-7-992,0 0-2290,0 0-1408,0 0-3458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16.7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41 15591,'0'0'2793,"0"0"-1699,0 0 320,0 0-667,9-5-616,1 0-136,1-1-31,0 0 1,-1 0-1,6-6 36,-92 87 1667,70-70-1657,1 1 0,-1 1-1,1-1 1,1 1-1,-2 2-9,4-6-1792,2-3-3574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2.9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53 13334,'0'0'3146,"0"0"-158,0 0-526,0 0-1152,0 0-587,0 0-713,0 0 1,-1 0-1,1 0 0,0 0 1,0 0-1,0 0 1,0-1-1,-1 1 0,1 0 1,0 0-1,0 0 0,0 0 1,0 0-1,0 0 1,-1 0-1,1-1 0,0 1 1,0 0-1,0 0 0,0 0 1,0 0-1,0 0 1,0-1-1,0 1 0,0 0 1,0 0-1,-1 0 0,1 0 1,0-1-1,0 1 0,0 0 1,0 0-1,0 0 1,0-1-1,0 1 0,0 0 1,0 0-1,0 0 0,1 0 1,-1-1-1,0 1 1,0 0-1,0 0 0,0 0 1,0 0-1,0-1 0,0 1 1,0 0-1,0 0 1,1 0-1,-1 0 0,0 0 1,0-1-1,0 1 0,0 0 1,0 0-1,1 0 0,-1 0 1,0 0-1,0 0 1,0 0-1,0 0-10,8-2 66,0 2 0,-1-1 0,1 1 0,-1 0 0,7 1-66,9-1 241,36 0-65,164-4 903,-179 1-1870,-1-3 0,0-1 1,-1-2-1,6-3 791,-43 11-778,-3 1-6913,-2 0 5022,-3 0-9462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23.2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 5475,'0'0'9012,"0"0"-6755,0 0-32,0 0-224,0 0-1537,0 0-32,40 10 849,7-10-401,0 0-480,0 0-240,3-4-80,4-2 48,-3-4-128,-1 4-48,-3 2-896,-11 1-1825,-32 3-2514,-4 0-8867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0.8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0 18216,'0'0'1249,"0"0"352,0 0-145,0 0-1312,0 0-144,0 0-480,0 0-3378,-4 7-7459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5.9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67 12806,'0'0'1830,"0"0"278,0 0-793,0 0-667,0 0 299,0 0 382,10 21-75,-5-8-1084,5 11 76,-1 0-1,-1 1 1,0 0-1,-2 0 1,0 12-246,9 63 920,4-1 0,21 61-920,-28-119 27,3-1 0,1 0-1,2-2 1,1 0 0,2-1 0,2-1-1,16 19-26,-38-54 8,0 0-1,0 0 0,-1 0 1,1 0-1,0 0 0,0 0 0,1-1 1,-1 1-1,0 0 0,0-1 1,0 1-1,0-1 0,0 1 0,1-1 1,-1 1-1,0-1 0,0 0 1,1 0-1,-1 0 0,0 0 1,1 0-1,-1 0 0,0 0 0,0 0 1,1 0-1,-1 0 0,0-1 1,0 1-1,2-1-7,0-1 13,1 1 0,-1-1 1,1 0-1,-1-1 0,0 1 0,0 0 1,0-1-1,0 0 0,2-2-13,11-15 21,-1-1 0,0 0 0,-2-1 1,-1 0-1,-1-1 0,0 0 0,1-10-21,16-50 46,6-44-46,-28 105 1,12-50-27,14-56-190,6 1-1,24-50 217,-57 169-409,-1 8-1913,-2 15-2166,-2 7-560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6.6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48 8548,'0'0'4434,"0"0"-1764,0 0-138,0 0-243,0 0-696,-3 26-451,-7 86-200,4-52 592,3 48-1534,3-107 2,1-1 0,-1 1 0,0 0 0,1-1 0,-1 1 0,1-1 0,-1 1 0,1-1 0,0 1 0,-1-1 0,1 1 1,-1-1-1,1 1 0,0-1 0,-1 0 0,1 1 0,0-1 0,-1 0 0,1 0 0,0 0 0,0 1 0,-1-1 0,1 0 0,0 0 0,0 0 0,-1 0 0,1 0 1,0 0-1,0 0 0,-1-1-2,33 1 18,-26-1-8,2 0 6,0 0 0,-1-1-1,1 0 1,0 0-1,-1-1 1,0 0 0,0-1-1,0 1 1,0-2-1,-1 1 1,1-1-16,5-4-15,0-1 0,-1 0 0,0-1 0,0 0 0,7-11 15,-13 15-5,0-2 1,-1 1-1,1-1 1,-2 1-1,1-1 1,-2-1-1,1 1 1,-1 0-1,0-1 1,0-3 4,0-9-28,0-1 0,-1 0 0,-1-18 28,-2 39-11,1 0 0,0 0 0,0 1-1,0-1 1,-1 0 0,1 1 0,-1-1-1,1 1 1,-1-1 0,0 0-1,0 1 1,1-1 0,-1 1 0,0 0-1,0-1 1,-1 1 0,1 0-1,0 0 1,0-1 0,-1 1 0,1 0-1,0 0 1,-1 0 0,1 1 0,-1-1-1,1 0 1,-1 0 0,0 1-1,1-1 1,-1 1 0,0 0 0,1-1-1,-2 1 12,-8-1-26,0 0 0,0 0 0,0 1 0,0 0 0,-1 1 26,-4 0-79,8 0 101,-1 0 0,1 0 0,0 1 0,0 0 0,0 0 0,0 1-1,0 0 1,1 1 0,-1-1 0,1 1 0,0 1 0,-1 0-22,3-1-168,0 0-1,1 0 0,-1 0 1,1 0-1,0 1 1,0 0-1,1 0 0,-1 0 169,2-1-633,0 0-1,0 0 1,1 0-1,-1 0 1,1 0-1,0 0 1,0 0-1,0 1 1,0-1-1,1 0 0,0 3 634,0-6-7069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7.0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 6787,'0'0'7841,"0"0"-3756,0 0-1028,0 0-907,0 0-725,1-5-518,1 0-686,2-14 796,-4 19-425,5 0-21,12 0-507,32 1 123,0-3-1,0-2 1,34-7-187,-54 5 67,1 2 0,17-1-67,-1 7-6040,-46-1 499,0 4 3413,0-5 1049,0 7-5844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37.3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1 12310,'0'0'2433,"0"0"568,0 0-320,0 0-832,0 0-211,-5 1-253,4-1-1051,-12 3-113,10-1 489,7-2 1394,35 0-2188,181 0 1044,-74 0-5464,-144 0 854,-2 0-2483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0.4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8 607 8676,'0'0'3065,"0"0"-832,0 0 171,0 0-771,0 0-374,0 0-10,-1-4-334,-4-11-232,4 11-139,1 4-125,0 10 243,-1-1-429,2 0 1,-1-1-1,1 1 1,1 0-1,-1-1 1,1 1 0,1-1-1,0 0 1,3 6-234,17 35 663,18 34 172,-3 2 1,14 55-836,-22-53 215,4-1 1,4-1-1,15 19-215,-52-103 0,20 39 18,-1 1-1,-2 0 0,-2 1 0,-2 1-17,-12-21 0,-3-19-1,1-1 0,0 1 0,0 0 0,1 0 0,-1-1 1,0 1-1,1-1 0,0 1 0,-1 0 0,1-1 0,0 1 1,1 1 0,-1-4 9,-1 0 1,1 0-1,-1 0 1,1-1-1,-1 1 1,0 0-1,1 0 1,-1-1-1,0 1 1,1 0-1,-1-1 1,0 1 0,1 0-1,-1-1 1,0 1-1,0-1 1,0 1-1,1 0 1,-1-1-1,0 1 1,0-1-1,0 1 1,0-1-1,0 1 1,0-1-1,1 1 1,-1 0 0,0-1-1,-1 1 1,1-1-1,0 1 1,0-1-1,0 1 1,0-1-10,3-24 441,-2 21-411,8-56-125,18-56 95,-14 64-60,-2-2 1,4-47 59,-10-195-147,-6 188 49,-1 33-182,-3 0 1,-4 1-1,-3 0 0,-3 1 1,-7-13 279,14 63-5,6 19 4,0 0 1,1 1 0,0-1-1,0 0 1,0 0-1,0 0 1,1 0 0,-1-2 0,5 4 58,67-3 28,-1 3-1,26 4-85,2-1 14,112-2 348,228 3-207,-282 5-157,79 1-47,420-8-63,-595-2 97,9-4 15,-8 1 39,10 2-39,-52 2 4,-1-1 0,1-1-1,15-4-3,36-6 3,-19 7 61,19-7-64,-34 6 29,0 1 0,1 2 1,15 1-30,46-1-38,30-7 38,28-2 35,-41 0-20,-69 6 20,0 3 0,10 1-35,713 3-250,-741-2 222,-1-1 1,1-1-1,17-5 28,24-5-5,80-5 2,-81 11 20,1 3-1,26 4-16,76-5 34,-89-1 5,88-10 10,-118 11-26,-26 4-20,0-2 0,21-6-3,-20 4 14,0 2 1,26-2-15,-22 3-10,26-6 10,24-3 16,-62 10-12,-1 0 0,0-1 0,0-1 0,0 0 0,0-2 0,4-1-4,-19 5 2,1 1 1,-1 1 0,1-1-1,-1 0 1,1 1-1,0 0 1,-1 0 0,3 0-3,-2 0 4,-1 0 0,0 0 0,0 0 0,1-1 0,-1 1 0,0-1 0,0 0 0,2 0-4,-4 0 5,2-1 6,-3 1-3,0 1-19,0 0 62,0 5 67,0 7 8,-1 1 1,-1-1-1,0 0 1,-1 0-1,0 0 1,-1 0-1,-1 1-126,-11 27 1029,-12 17-1029,12-25 435,1 1 1,-5 19-436,19-50-8,0 0 0,-1 0 0,1 1 0,-1-1 0,1 0 0,-1 0 0,0 0 0,0-1 0,0 1 0,0 0 0,0-1 0,0 1-1,0-1 1,0 0 0,-1 1 0,-1-1 8,-42 17-966,31-14 105,-18 8-3247,2-7-3984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1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1 105 928,'0'0'10109,"0"0"-5960,0 0-1698,0 0-418,0 0-557,0 0-297,0-11-312,0-32-339,0 32-141,0 11-48,0 2-83,2 34 392,2 0 0,1-1 0,2 1-1,9 23-647,-2 0 290,9 43 119,5 0 0,5-1 1,15 27-410,-43-117-5,-4-7 5,0 0 0,1 0 0,0-1-1,0 1 1,0 0 0,0-1 0,0 1 0,1-1 0,0 1 0,-1-1 0,3 1 0,-4-3 11,0-1-1,0 0 1,0 1 0,0-1-1,0 0 1,-1 1-1,1-1 1,0 0-1,0 0 1,0 0 0,0 0-1,0 0 1,0 0-1,0 0 1,0-1-1,0 1 1,0 0 0,0 0-1,0-1 1,0 1-1,0-1 1,0 1 0,-1-1-1,1 1 1,0-1-1,0 1 1,-1-1-1,1 0 1,0 0-11,5-6 49,0-2 0,-1 1 1,0-1-1,-1 1 0,1-1 0,-1-2-49,4-8 17,22-55-7,-3-2 0,-4 0 0,4-33-10,-9 35-38,54-199-95,-71 270 70,-1 2 28,0 0-1,0 0 1,0 0 0,1 0-1,-1 0 1,0 0-1,0 0 1,1 0-1,-1 0 1,1 0 0,-1 0-1,1 0 1,0 0-1,-1 0 1,1 0-1,0 0 1,-1 0 0,1 0-1,0 1 1,0-1 35,0 5-1003,2 9-724,0-1 0,1 0 0,1 1 0,0-1 1727,-1-2-2163,4 5-3133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2.0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98 132 10053,'0'0'4663,"0"0"-1574,0 0-866,0 0-1076,0 0-235,0 9 86,4 113 1283,-4-119-2271,0-1-1,1 0 1,-1 0 0,1 0-1,0 0 1,0 0-1,0 0 1,0 0-1,0 0 1,0 0-1,0 0 1,0 0 0,1-1-1,-1 1 1,1-1-1,-1 1 1,1-1-1,0 1 1,0-1-1,-1 0 1,1 0 0,0 0-1,0 0 1,0 0-1,0 0 1,0-1-1,0 1 1,1 0-1,-1-1-9,10 2 56,-1 0-1,1-1 1,-1 0-1,1-1 1,1-1-56,-1 1 67,-8 0-50,0 0 0,-1 0 0,1-1 0,0 0 0,-1 1 0,1-2 0,0 1-1,-1 0 1,0 0 0,1-1 0,-1 0 0,0 0 0,0 0 0,0 0 0,2-2-17,0 0 7,-1-1 0,0 0-1,0 0 1,0 0 0,0 0 0,-1 0 0,0-1-1,0 0 1,0 0-7,2-8-25,0 0 0,-1 0 0,-1 0 0,0-1 0,0 1 0,-2-1 0,0 0 0,-1 0 25,1-3-129,-1 7-95,0-1 0,0 0 0,-2-9 224,1 19-40,0 0-1,1 1 1,-1-1-1,0 0 0,1 1 1,-1-1-1,0 1 1,0-1-1,0 1 1,-1-1-1,1 1 0,0 0 1,0 0-1,-1-1 1,1 1-1,-1 0 1,1 0-1,-1 0 0,1 1 1,-1-1-1,0 0 1,1 1-1,-1-1 0,0 0 1,0 1-1,1 0 1,-2 0 40,-7-2-48,0 1 0,-1 0-1,1 1 1,-6 1 48,1-1-72,-2 0 43,0 1 0,0 1 0,0 1-1,0 0 1,-16 6 29,25-7-42,-1 1 0,1 0-1,0 1 1,0 0 0,1 1-1,-1-1 1,1 1-1,0 1 1,0-1 0,0 1-1,1 1 1,-4 3 42,8-7-382,0 1 1,0-1-1,0 0 1,0 1-1,1 0 1,-1-1-1,1 1 1,0 0-1,0 0 1,0 0-1,1 0 1,-1-1-1,1 4 382,0-4-4850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3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1 159 8708,'0'0'1473,"0"0"426,0 0-925,0 0-243,0 0 80,6 9 299,-3-6-979,0 1 58,0 0 1,0 0 0,0 1 0,0-1 0,-1 1-1,1 0 1,-1-1 0,-1 1 0,1 0 0,0 0-1,-1 0 1,0 0 0,-1 1 0,1 4-190,0 24 1019,0-13-632,-1 0 0,-1 0 0,0 0 1,-2 0-1,0 0 0,-2 0 1,-2 7-388,2-17 76,4-9-49,0 1 0,0 0 0,0 0 0,0-1 0,1 1 0,-1 0 0,1 0 0,0 0 0,0 0 0,0 0 0,0 0 0,0 0-27,0-1 82,0-2-23,0 0 13,0 0 70,1-9 303,1 3-430,-1 0-1,1 0 1,1 0-1,-1 0 1,1 0 0,0 1-1,0-1 1,1 1-1,0 0 1,3-4-15,12-18-5,45-77 2,-11 16-1282,40-47 1285,-88 128-75,0-1-1,1 1 1,0 1-1,0-1 1,1 1 0,0 0-1,0 0 1,0 1 0,1 0-1,0 1 1,0-1-1,1 1 76,-9 4 2,1 0 0,-1 0 0,0 0 0,0 0-1,0 0 1,1 0 0,-1 0 0,0 0-1,0 0 1,1 0 0,-1 1 0,0-1 0,0 0-1,0 0 1,1 0 0,-1 0 0,0 0 0,0 1-1,0-1 1,0 0 0,0 0 0,1 0-1,-1 0 1,0 1 0,0-1 0,0 0 0,0 0-1,0 1 1,0-1 0,0 0 0,0 0 0,0 0-1,0 1 1,0-1 0,0 0 0,0 0-1,0 1 1,0-1 0,0 0 0,0 0 0,0 1-1,0-1 1,0 0 0,0 0 0,0 0-1,0 1 1,0-1 0,0 0 0,-1 0-2,1 3 49,0 362 4022,0-362-4050,0 1 0,1 0-1,-1 0 1,1 0 0,0-1 0,-1 1 0,2 0 0,-1-1 0,1 3-21,-1-5 8,0 0 1,-1 0 0,1 1-1,0-1 1,0 0-1,0 0 1,0 0 0,0 0-1,0 0 1,0 0-1,0 0 1,1 0 0,-1 0-1,0-1 1,1 1-1,-1 0 1,0-1-1,1 1 1,-1-1 0,0 0-1,1 1 1,-1-1-1,1 0 1,-1 0 0,2 0-9,5 0 17,-2 1-73,1-1-1,0 0 0,0 0 0,0-1 0,-1 1 0,1-1 0,0-1 1,-1 0-1,1 0 0,-1 0 0,0 0 0,0-1 0,1 0 0,-2-1 1,2 0 56,7-5-746,11-9-641,-8-2-2678,-8 4-1583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4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 89 10117,'0'0'2366,"0"0"8,0 0-103,0 0-748,0 0-368,0 0-15,-5-12-607,-14-36-149,19 47-373,-1 0 0,1 1-1,-1-1 1,1 0 0,0 1 0,-1-1-1,1 0 1,0 1 0,0-1-1,0 0 1,0 0 0,0 1 0,-1-1-1,1 0 1,0 0 0,1 1-1,-1-1 1,0 0 0,0 0-1,0 1 1,0-1 0,0 0 0,1 1-1,-1-1 1,0 0 0,1 1-1,-1-1 1,1 0 0,-1 1 0,0-1-1,1 0 1,-1 1 0,1-1-1,0 1 1,-1-1 0,1 1-1,-1 0 1,1-1 0,0 1 0,-1-1-1,2 1-10,0-1-9,1 1 0,0 0 0,-1-1 1,1 1-1,0 0 0,0 0 0,-1 1 0,2-1 9,0 1 30,10-2-42,-11 1 3,1 0 1,0 0-1,0 0 0,0 0 0,0 1 1,-1-1-1,1 1 9,-3 0-2,0-1 1,0 0-1,0 1 1,0 0-1,0-1 0,0 1 1,0-1-1,0 1 1,0 0-1,-1 0 1,1 0-1,0-1 1,0 1-1,-1 0 0,1 0 1,-1 0-1,1 0 1,-1 0-1,1 0 1,-1 0-1,1 0 0,-1 0 1,0 1-1,0-1 1,1 0 1,0 12 9,0-1 1,-1 1 0,-1 9-10,1 1 21,-1-18-12,1 1-1,-1-1 1,0 0-1,-1 0 0,1 0 1,-1 0-1,0 0 1,0-1-1,-1 1 0,1 0 1,-1-1-1,0 0 1,0 1-1,-4 2-8,-8 10 152,0-2 0,-19 14-152,22-18 115,-15 12 92,10-11-46,1 2 0,1 0 0,0 1 0,-12 16-161,27-30 6,-1 0 0,0 0 0,1 1-1,-1-1 1,1 0 0,-1 1 0,1-1 0,-1 0 0,1 1 0,0-1 0,0 1 0,0-1 0,0 0 0,0 1-1,0 0-5,0 2 5,0-3 14,57-1 135,-6 2-99,0-3 1,0-3-1,23-4-55,-50 4-508,1 1 0,0 2 1,5 0 507,-25 1-3199,-5 0-2300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4.5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88 13766,'0'0'3146,"0"0"-518,0 0-539,0 0-1161,0 0-485,24-8-184,3-3-188,-8 3-22,0 1 0,0 0 0,0 2 0,1 0 0,0 2 0,8-1-49,259-22 629,-163 23-7346,-124 3 1827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4.8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7 8292,'0'0'4015,"0"0"-918,0 0-186,0 0-718,0 0-774,-3-3-421,3 3-983,0 0 0,-1-1 0,1 1 0,0 0-1,0 0 1,-1-1 0,1 1 0,0 0 0,0 0 0,-1 0-1,1-1 1,0 1 0,-1 0 0,1 0 0,0 0 0,-1 0 0,1 0-1,0 0 1,-1 0 0,1 0 0,0 0 0,-1 0 0,1 0-1,0 0 1,-1 0 0,1 0 0,0 0 0,-1 0 0,1 0 0,0 0-1,0 0 1,-1 0 0,1 0 0,0 1 0,-1-1 0,1 0-1,0 0 1,-1 0 0,1 1 0,0-1 0,0 0 0,0 0 0,-1 1-1,1-1 1,0 0 0,0 0 0,-1 1-15,-5 24 837,4 46 633,2-60-1271,0 74 233,0 77 480,0-57-7101,0-101-942,0-4-5501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5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1 105 11813,'0'0'2996,"0"0"161,0 0-420,0 0-1315,0 0-675,0 0-342,1-3 82,5 10-301,8 29 1011,-2 1 1,4 20-1198,0 1 598,22 104 678,-4-16-492,-32-136-767,1-1 0,0 0 0,1 0 0,0-1 0,1 1 0,0-1 0,0 1-17,-2-5 6,1 0 0,-1 0 0,1 0 0,0-1 0,0 1 0,0-1 0,0 0 0,0 0 0,1 0 0,-1 0 0,1-1 0,0 0 0,0 0-6,-4-2 12,0 1 1,1-1-1,-1 0 1,0 1-1,1-1 0,-1 0 1,0 0-1,0 0 1,1 0-1,-1 0 0,0 0 1,1-1-1,-1 1 1,0 0-1,0-1 0,0 1 1,1-1-1,-1 1 1,0-1-1,0 0 0,0 1 1,0-1-1,0 0 1,0 0-1,0 1 0,0-2-12,20-27 123,-14 18-104,38-61 42,-2-2 0,3-16-61,66-157 27,-48 101-93,-58 130 51,-5 14-3,0-1 0,0 1 1,0-1-1,0 1 0,0-1 0,0 1 0,1-1 0,-1 1 0,2-2 18,-2 4 56,-1 164-3750,0-57-5970,0-89 2023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6.0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67 9748,'0'0'5232,"0"0"-1940,0 0-514,0 0-986,0 0-588,-5 11-207,3-6-898,-2 4 89,0 0 1,1 0 0,0 1 0,1-1 0,0 1 0,0-1-1,1 1 1,0 7-189,0 10 167,0-13-68,1-1 0,1 1 0,1 7-99,-2-20 5,1 0-1,0 0 0,0 0 0,0 0 0,0 0 0,0 0 0,0-1 0,0 1 0,0 0 0,0-1 1,0 1-1,0-1 0,0 1 0,1-1 0,-1 1 0,0-1 0,0 0 0,1 0 0,-1 0 1,0 1-1,0-1 0,1 0 0,-1 0 0,0-1 0,1 1-4,3 0 9,-1 0-1,0 0 1,0 0-1,1-1 1,-1 0-1,0 0 1,0 0-1,1 0-8,0-3 5,0 1 0,0-1 0,-1 0 0,1 0 0,-1 0 1,0-1-1,0 0 0,0 1 0,-1-1 0,0-1 0,0 1 0,0 0 0,0-2-5,5-10-101,-1 0 0,-1-1 0,3-14 101,-6 18-281,-1 0 1,0 1-1,-1-1 0,0 0 1,-2-4 280,1 11-259,0 6 202,0 0 1,0 0-1,0 0 1,0 0 0,0 0-1,0 0 1,0 0-1,-1 0 1,1 0 0,0 0-1,-1 0 1,1 0-1,-1 0 1,1 0-1,-1 1 1,1-1 0,-1 0-1,0 0 1,1 0-1,-1 1 1,0-1 0,0 0-1,1 1 1,-1-1-1,0 1 1,0-1 0,0 1-1,0-1 1,0 1-1,0-1 1,0 1-1,-1 0 58,-3-1-142,0 0 0,0 1 1,0 0-1,-1 0 0,1 0 1,-2 1 140,0-1-251,4 1 213,-1 0 1,1 0 0,0 0 0,0 0-1,0 0 1,0 1 0,0-1 0,0 1-1,1 0 1,-1 0 0,0 0 0,1 0-1,-1 0 1,1 1 0,0-1 0,0 1-1,-1 1 38,-14 24-1812,16-24 812,0-1-1,0 0 0,0 0 1,1 1-1,-1-1 1,1 0-1,-1 3 1001,1-5-9436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6.7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177 13 11077,'0'0'3722,"0"0"-443,0 0-737,0 0-1320,0 0-608,-9 14 13,4-7-531,-1 1-6,0 0-1,0 0 1,1 1 0,1-1 0,-1 1-1,1 0 1,1 1 0,0-1-1,0 1 1,1-1 0,-1 7-90,-1 39 817,2 1 1,5 44-818,-3-98 6,0 0 1,0-1-1,0 1 0,0-1 1,0 1-1,1-1 0,-1 1 1,0-1-1,1 1 0,0-1 1,-1 0-1,1 1 0,0-1 1,0 0-1,-1 1 0,1-1 0,0 0 1,0 0-1,1 0 0,-1 0 1,0 0-1,0 0 0,0 0 1,1 0-1,0 0-6,2 0 13,0 0 0,0 0 0,0 0 0,0-1 0,1 1 0,-1-1 0,0 0 0,2-1-13,4 1 32,-6 0-24,-1-1 1,1 0-1,-1 0 1,1 0-1,-1 0 1,0-1-1,1 1 1,-1-1-1,0 0 1,0 0-1,0 0 1,0 0-1,-1 0 1,1-1 0,-1 1-1,1-1 1,0-1-9,8-9-56,0-2 1,8-12 55,-7 7-142,-1-1 0,0 0-1,-2 0 1,0-1 0,-2 0 0,0 0-1,-1-1 1,-2 0 0,2-17 142,2-31-638,-8 68 689,0 3 101,0 0 205,0 11 84,0 45 20,3 152 843,1-159-1127,1 0 0,3 0 1,5 13-178,-1-16 36,-1 1 1,-3 0 0,-2 1-1,0 26-36,-7-71 2,1 0 0,0 0 0,-1 0 0,0 0 0,0 0 0,0 0-1,0 0 1,0 0 0,-1 0 0,1 0 0,-1-1 0,1 1 0,-1 0-1,0-1 1,0 1 0,-1-1 0,1 0 0,0 0 0,-1 0 0,1 0-1,-1 0 1,0-1 0,0 1 0,1-1 0,-1 1 0,0-1 0,-3 0-2,-11 5-3,-1-1 0,0 0 0,0-2 0,-10 1 3,9-2-1,-43 6-678,-33-1 679,42-6-2742,1 0-3650,46-1-2636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8.5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0 0 9780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48.9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64 169 9780,'101'-16'2583,"-101"16"-2500,1 0-1,-1 0 1,1 0 0,-1 0-1,0-1 1,1 1 0,-1 0-1,1 0 1,-1 0 0,1 0-1,-1 0 1,0-1-1,1 1 1,-1 0 0,0 0-1,1-1 1,-1 1 0,0 0-1,1-1 1,-1 1 0,0 0-1,1-1 1,-1 1 0,0 0-1,0-1-82,-5-6 1470,-18-5 550,21 11-1728,-54-19 2673,41 15-2572,0 0-1,0-1 1,1-1-1,-3-2-392,16 9 13,0 0-1,1-1 1,-1 1-1,0-1 0,1 1 1,-1-1-1,0 1 1,1-1-1,-1 1 0,1-1 1,-1 1-1,1-1 1,-1 0-1,1 1 0,0-1 1,-1 0-1,1 1 1,0-1-1,0 0 0,-1 0 1,1 1-1,0-1 1,0 0-1,0 0 0,0 1 1,0-1-1,0 0 1,0 0-1,0 0 0,0 1 1,0-1-1,0 0 1,1 0-1,-1 1 0,0-1 1,0 0-1,1 1 1,-1-1-13,1-1-8,1 0 0,-1 0 1,0 1-1,1-1 1,-1 1-1,1-1 1,-1 1-1,1 0 1,0-1-1,-1 1 1,1 0-1,0 0 0,0 0 1,0 0 7,20-6-80,0 1 1,0 1-1,1 1 0,0 1 1,0 1-1,-1 1 0,2 1 80,-23 0-3,0-1 0,0 1 0,0 0 0,0 0 0,-1 0 0,1 0 0,0 1 0,0-1 0,0 0 0,0 0-1,0 0 1,0 1 0,-1-1 0,1 0 0,0 1 0,0-1 0,0 1 0,-1-1 0,1 1 0,0-1 0,-1 1 0,1 0 0,0-1-1,-1 1 1,1 0 3,0 1-12,-1 0 0,1 0 0,-1 1 0,0-1-1,1 0 1,-1 0 0,0 0 0,-1 1 0,1 1 12,-1 11-11,1-10 16,1 4 36,-1 0 1,0-1 0,0 1 0,-1 0-1,0-1 1,0 1 0,-1-1 0,0 1 0,-1-1-1,0 0 1,0 0 0,-1 0 0,0 0-1,-4 5-40,-17 23 185,-41 63 1303,4 3-1489,49-81 147,9-17-85,1 1 0,-1 0 0,1 0 1,1 0-1,-1 0 0,1 1-62,0 3 142,7-8-92,37 0 117,-20 1-129,0-2 0,0-1 0,0 0 0,0-2 0,0 0 0,1-2-38,-8 0-90,-5 2-707,-1 0-1,1 1 0,0-1 0,0 2 0,6-1 798,-13 2-3986,-3 0-2057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5:56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322 349 9124,'0'0'4013,"0"0"-833,0 0-715,0 0-656,0 0-558,0 0-18,10-13-222,31-39-224,-31 40-152,-10 16-248,0 6-215,1 56 826,-3 0-1,-3-1 0,-2 0 0,-5 8-997,-64 223 1428,75-292-1424,-4 10 19,1 0 0,0 1 0,1-1 0,1 1 0,1 0 0,0 0 0,0 1-23,1-15 78,0-1-12,0 0 94,0-3-69,0-45-4,-1-13-58,4-10-29,-1 51-27,0 1 1,2-1 0,0 1-1,1 0 1,6-14 26,118-353-1087,-118 351 1019,-1-1 43,-1 1 0,-2-1 0,-1 0 0,-2-1 0,-2 1 0,-1-10 25,-2 28-121,-3 12 53,2 7 62,0 0 0,0-1 0,1 1 0,-1 0 0,1 0 0,-1 0 0,1 1 0,-1-1 0,1 0 0,-1 1 0,1-1 0,0 1 6,-11 9-35,-16 10 44,0 0-1,-2-2 1,0-1 0,-33 13-9,-31 19 96,57-27-93,13-8 18,1-1-1,-2-1 0,-16 6-20,39-19 1,2 0 0,0 0-1,0 0 1,-1 0-1,1 0 0,0 0 1,0 0-1,-1 0 1,1 0-1,0 0 0,0 0 1,0 0-1,-1 0 1,1 0-1,0 0 1,0 1-1,-1-1 0,1 0 1,0 0-1,0 0 1,0 0-1,-1 0 0,1 1 1,0-1-1,0 0 1,0 0-1,0 0 0,0 1 1,-1-1-1,1 0 1,0 0-1,0 1 1,0-1-1,0 0 0,0 0 1,0 0-1,0 1 1,0-1-1,0 0 0,0 0 1,0 1-1,0-1 1,0 0-1,0 1 32,6-1-24,-1-1 0,1 0 0,0-1 0,-1 0 0,1 1 0,-1-2 0,0 1 0,1-1 0,-1 0 0,0 0 0,-1 0 0,1 0 0,-1-1 0,1 0 0,2-4-8,16-10 8,37-32-424,40-42 416,-25 22-883,-69 64 811,-5 4 58,0 1 0,0 0 1,0 0-1,0 0 0,1-1 0,-1 1 1,0 0-1,1 1 0,-1-1 0,1 0 1,-1 0-1,1 1 0,-1-1 0,2 0 14,-1 1-13,0-1-1,0 1 1,0-1 0,0 1-1,0 0 1,0 0-1,0 0 1,0 0-1,0 0 1,0 0-1,1 1 14,7-1-17,17 2 18,-1 0 0,0 2 0,0 1 1,0 1-1,-1 2 0,0 0 0,23 11-1,-35-13-31,1 1 1,-1 1-1,0 0 0,9 8 31,-15-10-9,0-1-1,0 1 0,-1 1 1,0-1-1,0 1 0,-1 0 1,0 0-1,3 7 10,-7-13 1,0 1 1,0-1 0,-1 0-1,1 0 1,0 1 0,-1-1-1,1 0 1,-1 1-1,0-1 1,1 1 0,-1-1-1,0 1 1,0-1-1,0 1 1,0-1 0,0 0-1,0 1 1,-1-1-1,1 1 1,0-1 0,-1 1-1,1-1 1,-1 0-1,1 1 1,-1-1 0,0 0-1,0 0 1,1 1-1,-1-1 1,0 0 0,0 0-1,0 0 1,0 0-1,-1 0-1,-3 2-19,0 0 0,0 0 0,0-1 0,-1 0-1,1 0 1,-1 0 0,-4 0 19,1 1 56,-136 31 267,-38 0-323,19-3 144,151-29-144,3 0 8,1-1 0,-1 2 0,1-1 0,-1 1 0,1 1 0,0 0 0,-8 4-8,3 10 186,11-7-1265,4-11 910,-1 0 1,0 1-1,0-1 1,0 0-1,0 1 1,0-1-1,0 0 1,1 1-1,-1-1 1,0 0-1,0 1 1,0-1-1,1 0 1,-1 0-1,0 1 1,0-1-1,1 0 1,-1 0-1,0 0 1,1 1-1,-1-1 1,0 0-1,1 0 1,-1 0-1,0 0 1,1 0-1,-1 1 169,27 2-6504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0.9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 0 11029,'0'0'2385,"0"0"304,0 0-1072,0 0-624,0 0-657,0 0 48,-181 62-352,171-26 32,2-11-64,5 8 0,-1-4-1329,4-26-2673,0 4-7667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0.6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95 339 8468,'0'0'2879,"0"0"-761,0 0-662,0 0-436,0 0-313,0 0 162,0 0-162,-1-1-644,1 1 0,0 0-1,0 0 1,0 0 0,0 0 0,0 0-1,0-1 1,0 1 0,0 0-1,0 0 1,0 0 0,0 0-1,0-1 1,0 1 0,0 0-1,0 0 1,0 0 0,0 0 0,0-1-1,0 1 1,0 0 0,0 0-1,0 0 1,0 0 0,0-1-1,0 1 1,0 0 0,0 0 0,0 0-1,0 0 1,1 0 0,-1-1-1,0 1 1,0 0 0,0 0-1,0 0 1,0 0 0,0 0-1,1 0 1,-1 0 0,0-1 0,0 1-1,0 0 1,0 0 0,1 0-1,-1 0 1,0 0 0,0 0-1,0 0 1,0 0 0,1 0 0,-1 0-1,0 0 1,0 0-63,10-1 54,-1 0 0,1-1 0,-1 0 0,0 0-1,0-1 1,0-1 0,0 1 0,0-1 0,-1-1 0,1 0 0,-1 0 0,0 0 0,2-4-54,0 1 31,0 0 0,0-1 0,-1 0-1,-1 0 1,1-1 0,-2-1 0,1 1 0,-1-1 0,4-11-31,-6 10-3,-2 0 1,1 0-1,-1 0 1,-1 0-1,0-1 1,-1 1-1,-1-1 1,0 1-1,0-5 3,0 4 36,0 12-29,0 0 0,0 0-1,0-1 1,0 1-1,0 0 1,0 0-1,-1-1 1,1 1 0,0 0-1,-1 0 1,1 0-1,0-1 1,-1 1 0,0 0-1,1 0 1,-1 0-1,0 0 1,1 0 0,-1 0-1,0 0 1,0 0-1,0 1 1,0-1-1,0 0 1,0 0 0,0 1-1,0-1 1,0 0-1,0 1-6,-3-1-25,0 0-1,-1 0 0,1 1 0,0-1 0,0 1 1,-1 0-1,-3 1 26,-7-1 21,7 0-18,0 1 1,-1 0-1,1 0 0,0 1 0,0 0 0,0 0 0,0 1 0,0 0 0,0 1 0,1-1 1,-7 6-4,3-2 1,1 0-1,0 1 1,1 0 0,0 1 0,0 0 0,1 1 0,-6 8-1,3-2 53,1 0 0,1 1 0,0 0 0,2 0 0,0 1 0,0 0 0,2 0 0,0 1 0,1-1 0,0 15-53,1 17 540,3 22-540,1-26 314,-1-41-285,-1-1 1,2 1-1,-1 0 1,0-1-1,1 1 1,0-1-1,0 1 0,0-1 1,1 1-1,0-1 1,0 0-1,0 0 1,0 1-1,0-2 0,1 1 1,0 0-1,0 0 1,0-1-1,0 1 1,0-1-1,1 0 0,-1 0 1,1-1-1,0 1 1,0-1-1,0 1 1,0-1-1,0 0 0,1-1 1,-1 1-1,1-1 1,-1 0-1,1 0-29,13 3-11,0-1 0,1-1 0,-1-1 0,1 0 0,-1-2 0,0 0 0,15-3 11,-28 3-248,1 0 1,0-1 0,-1 0-1,1 0 1,-1-1-1,2 0 248,10-11-2355,-16 13 1926,0 0 1,0 0-1,-1 0 0,1 0 1,0 0-1,-1 0 1,1 0-1,-1 0 1,0-1-1,1 1 0,-1 0 1,0 0-1,0 0 1,0-1-1,0 1 429,0-12-9754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1.4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0 160 4322,'0'0'6822,"0"0"-2975,0 0-1291,0 0-814,0 0-464,0 16-64,0 124 1197,0-135-2339,1 0-1,-1 0 1,1 0-1,0 0 0,1 0 1,-1 0-1,1 0 1,0-1-1,0 1 0,0 0 1,1-1-1,-1 0 1,1 1-1,0-1 0,1 0 1,-1-1-1,1 1 1,-1-1-1,1 1 0,0-1 1,0 0-1,4 2-71,1 0 46,0-1 0,-1 0-1,2 0 1,-1 0-1,0-2 1,1 1 0,-1-1-1,1 0 1,0-1 0,0 0-1,5 0-45,-3-1 21,-4 0 0,0 0-1,-1-1 0,1 1 1,6-3-21,-10 3 5,-1-1 1,0-1 0,0 1-1,0 0 1,0-1 0,0 0-1,0 1 1,-1-1 0,1 0-1,-1-1 1,1 1 0,-1 0-1,1-2-5,6-6 9,-1-2 0,-1 1 0,0-1 0,-1 0 0,0 0 0,0-1 0,-1 0 0,-1 0 0,0 0 0,-1 0 0,-1-1 0,1-9-9,0-17-565,-1-1 0,-2 1 0,-4-26 565,4 64-85,0-1 0,0 0 0,-1 0 0,1 1 0,-1-1 0,1 0 0,-1 1 0,0-1 0,0 0 0,0 1 0,0-1 0,-1 1 0,1 0 0,-1-1 0,1 1 0,-1 0 0,0 0 0,-2-2 85,1 2-58,0 1 1,0-1-1,-1 1 0,1-1 0,0 1 0,-1 0 1,0 0-1,1 1 0,-1-1 0,1 1 1,-1 0-1,0-1 0,-3 2 58,1-1-14,0 0 1,-1 0-1,1 1 1,0-1-1,-1 2 0,1-1 1,0 1-1,0 0 1,0 0-1,0 0 0,0 1 1,1 0-1,-1 0 1,1 1-1,0-1 1,0 1-1,0 0 0,0 1 1,1-1-1,-1 1 1,-2 4 13,1-1-33,0 1 1,1 0-1,0 0 1,1 0 0,0 1-1,0-1 1,1 1-1,0 0 1,0 0 0,0 6 32,0 15-3636,1-1 0,1 26 3636,1-56-88,0 4-3903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1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 0 12406,'0'0'3391,"0"0"-73,0 0-882,0 0-718,0 34 46,0-3-1413,0 21 141,-2 0 0,-2 0 0,-3 4-492,-2 32 799,3 49-799,3-48 122,-9 43-122,8-78-18,4-30-2888,0-23-1222,0-1-2114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2.5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1 347 14375,'0'0'3652,"0"0"-485,0 0-1398,0 0-900,0 0-357,11-1-106,10 0-89,0 0 1,0 1-1,7 2-317,65 0 447,-58-3-333,-29 1-108,-1-1-1,1 1 1,0-1 0,0 0 0,-1-1 0,1 0 0,0 0-1,-1 0 1,0 0 0,1-1 0,2-2-6,1-1 7,0 0 1,-1-1 0,0 0-1,0-1 1,-1 1 0,3-5-8,4-6 15,-1 0 1,-1-1-1,-1-1 0,0 0 1,-2 0-1,0-1-15,-5 6 23,1 0 0,-2 0 0,0 0 0,-1 0 0,0 0 1,-1-1-1,-1 1 0,-1-1-23,-6 22 34,-3 8-33,1-1 0,0 2 0,0 0 0,2 0 0,0 0 0,1 1 0,0 0 0,0 3-1,0 6 55,1 0 0,1 1 0,1-1 0,1 1 0,1 7-55,1 38 136,0-70-131,0 1 0,0-1-1,0 1 1,0-1 0,1 1-1,-1-1 1,1 1 0,-1-1 0,1 1-1,-1-1 1,1 1 0,-1-1 0,1 0-1,0 0 1,0 1 0,0-1 0,0 0-1,0 0 1,0 0 0,0 0 0,0 0-1,1 0 1,-1 0 0,0 0-1,0 0 1,1-1 0,-1 1 0,1 0-1,-1-1 1,1 0 0,-1 1 0,1-1-1,-1 0-4,8 2 6,0-1 0,0-1-1,0 1 1,0-2-1,5 0-5,8 0 24,-17 1-20,-1-1 1,0 0-1,1 1 0,-1-2 0,0 1 1,0 0-1,0-1 0,0 0 0,0 0 0,0 0 1,0 0-1,0-1 0,-1 1 0,1-1 1,-1 0-1,0-1-4,10-9 21,0-1 1,-2 0 0,4-5-22,-8 8 6,11-12-66,-2-2-1,-1 0 1,-1-1 0,-1 0-1,0-4 61,-12 108-274,-2-72 290,-2 22-7,1-1-1,2 1 1,1 6-9,-1-32 3,0-1-1,1 1 0,0 0 1,-1 0-1,1-1 1,0 1-1,0-1 0,0 1 1,0 0-1,0-1 1,0 0-1,0 1 0,1-1 1,-1 0-1,1 0 1,-1 1-1,1-1 0,-1 0 1,1 0-1,-1-1 1,1 1-1,0 0 0,-1 0 1,1-1-1,0 1 1,0-1-1,0 0 0,-1 1 1,1-1-1,1 0-2,11 2 14,0-1 0,0-1-1,13 0-13,-11 0 5,-12 0-3,-1-1 0,1 1 0,0-1 0,0 1-1,-1-1 1,1 0 0,0-1 0,-1 1 0,1-1 0,-1 1 0,1-1 0,-1 0 0,0 0 0,0 0 0,3-3-2,-1 0-17,0 0 0,-1 0 0,0-1 0,1 0 0,-2 1 0,1-1 0,-1-1 0,2-3 17,1-4-87,-1 0 0,-1 0 0,0 0 0,-1-1 0,0 0 0,-1 1 0,-1-1 0,-1-1 87,0-44-862,-18 59 448,14 2 396,0-1-1,0 1 0,0-1 1,-1 1-1,1 0 0,0 1 1,0-1-1,1 1 0,-2 0 19,4-2-174,-1 1 0,1 0 0,-1 0 0,1 0 0,0-1 1,-1 1-1,1 0 0,0 1 0,0-1 0,0 0 0,0 0 0,0 0 0,0 1 0,0-1 0,0 0 0,0 1 0,0-1 0,1 1 0,-1-1 0,1 1 0,-1-1 0,1 1 0,0 0 0,-1-1 174,1 1-3215,0-2-2193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3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 38 9284,'0'0'2193,"0"0"-307,0 0-813,0 0-441,0 0-88,0 0-133,-4 2 107,2-2-433,0 1 0,0 0 0,0 0 0,0 0 0,0 0 0,0 0 0,1 0 0,-1 0 0,0 1 0,1-1 0,-1 1 0,1-1 1,-1 1-1,1-1 0,0 1 0,-1 0 0,1 0-85,-2 3 214,1 0 0,0 1 0,0-1 0,0 0 1,1 1-1,-1-1 0,1 2-214,-2 16 766,1 0-1,2 0 1,0 8-766,0-13 256,0-7-98,0-5-31,0-1 1,0 1-1,0 0 1,1-1 0,0 1-1,0-1 1,1 2-128,-2-5 22,1 0 0,0-1 0,0 1 0,0-1-1,0 0 1,0 1 0,0-1 0,0 0 0,1 0 0,-1 1 0,0-1 0,1 0 0,-1 0 0,1-1-1,-1 1 1,1 0 0,-1 0 0,1-1 0,0 1 0,-1-1 0,1 1 0,0-1 0,-1 0 0,1 1-1,0-1-21,3 1 31,1-1-1,0 1 0,-1-1 0,1 0 1,-1 0-1,1 0 0,0-1 0,-1 0 1,1 0-1,-1 0 0,0-1 0,5-1-30,-4-1 9,0 0 0,0 0 0,0 0-1,-1 0 1,0-1 0,0 0 0,0 0 0,0 0 0,-1-1-1,1-1-8,2-3-10,0 0-1,-1-1 0,0 1 1,-1-1-1,0-1 0,-1 1 1,0-1-1,1-8 11,-1-2-384,0-1 0,-2 1-1,-1-1 1,0-6 384,-2 28-41,1 1-1,0-1 1,0 0-1,0 0 1,0 1-1,-1-1 1,1 0-1,0 1 1,-1-1-1,1 0 1,0 1-1,-1-1 1,1 0-1,-1 1 1,1-1-1,-1 1 1,0-1-1,1 1 1,-1-1-1,1 1 0,-1-1 1,0 1-1,1 0 1,-1-1-1,0 1 1,1 0-1,-2-1 42,-29-4-675,21 5 515,0 1-1,0 0 1,0 0-1,0 1 1,-4 1 160,5 1-318,0 1-1,0 0 1,0 0 0,1 1 0,0 0 0,0 1 0,0 0 0,-2 3 318,-4 5-3290,13-3-2211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3.4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0 136 4338</inkml:trace>
  <inkml:trace contextRef="#ctx0" brushRef="#br0" timeOffset="1">0 136 4338,'184'-136'7684,"-184"136"-4691,-11 42 352,0 4-1280,1 2-992,6 4-241,4-9-496,0-1-224,0-10-64,0-12-48,18-7-16,4-10-1072,-1-3-2082,-13 0-1232,-1 0-3425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3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0 13366,'0'0'3823,"0"0"-363,0 0-1309,0 0-916,0 0-467,1 11-117,3 381 2729,-5-231-2646,-3-61 382,-4 9-1116,-1-5-1305,5 2-7377,4-106 2648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4.1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1 201 8100,'0'0'6867,"0"0"-4034,0 0-144,0 0-1808,0 0-273,0 0-432,151-143 96,-115 124-208,0 9-48,-3-6-32,-5 6-16,-6 7-160,-8 3-1040,-6 0-705,-5 0-480,-3 0-1425,0 0-3922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4.7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1 248 7844,'0'0'4330,"0"0"-1492,0 0-634,0 0-358,0 0-205,3 0-377,-3 0-1259,7 0 271,0 0 0,1 0 0,-1 0 0,0-1 0,0 0 1,0-1-1,1 1 0,-2-1 0,1-1 0,0 1 0,5-4-276,10-9 34,-1-1 0,0-1-1,-2-1 1,0-1 0,-1-1 0,-1 0 0,-1-1 0,0-1 0,-2 0 0,8-18-34,-22 40-1,0 0 1,0 0-1,0 1 1,0-1-1,0 0 1,0 0-1,0 0 1,0 0-1,0 0 1,0 0-1,0 0 1,1 0-1,-1 0 1,0 0-1,0 1 1,0-1 0,0 0-1,0 0 1,0 0-1,0 0 1,0 0-1,0 0 1,0 0-1,0 0 1,0 0-1,0 0 1,0 0-1,1 0 1,-1 0-1,0 0 1,0 0-1,0 0 1,0 0-1,0 0 1,0 0 0,0 0-1,0 0 1,0 0-1,1 0 1,-1 0-1,0 0 1,0 0-1,0 0 1,0 0-1,0 0 1,0 0-1,0 0 1,0 0-1,0 0 1,0 0-1,1 0 1,-1 0-1,0 0 1,0 0 0,0 0-1,0 0 1,0 10 56,-1 12 101,-2 0 0,0 0-1,-2 0 1,-1 3-157,-11 59 243,12-24 267,2 0 0,3 2-510,0-44 52,0-18-52,0 1 2,0 0-1,0 0 1,0 0-1,0 0 1,0 0-1,0-1 1,0 1-1,0 0 1,1 0-1,-1 0 1,0 0-1,0-1 1,1 1-1,-1 0 1,1 0-1,-1 0-1,4 0 7,0 0 0,0-1 0,0 1 0,0 0-1,0-1 1,0 0 0,0 0 0,0 0 0,0-1 0,0 1 0,0-1 0,0 0-1,-1 0 1,4-2-7,-1 0-10,-1-1 1,0-1-1,0 1 0,0-1 0,0 0 0,-1 0 0,1 0 1,-1 0-1,-1-1 0,2-2 10,8-16-80,-1 0 0,0-2 80,7-17-129,9-11-407,-28 58 467,-1 1 0,1 0 0,0-1 0,0 1 1,0 0-1,1 3 69,0 3-19,-1 27 278,0-38-299,0 0-96,0 0 88,1 0 60,0-1 0,1 1 1,-1-1-1,0 1 0,0-1 1,0 0-1,0 0 0,0 1 1,0-1-1,0 0 0,0 0 1,0 0-1,0 0-12,3-3 34,11-12-6,0-1 1,-1 0-1,0-1 0,7-14-28,-10 13-218,2 1-1,0 1 1,2 0 0,11-11 218,-25 27-224,-1 5 35,0 11 158,0 5 117,0-1 1,-1 1-1,-1-1 1,-1 0-1,0 1 1,-3 1-87,-1 5 218,1 0 0,2 0 0,0 0 1,2 1-1,0 15-218,2-41-59,1-1-95,0 0-1,0 0 0,0 0 1,0-1-1,0 1 0,0 0 1,0 0-1,0-1 0,-1 1 1,1-1-1,0 1 0,0-1 1,0 1-1,0-1 0,-1 1 1,1-1-1,0 0 0,-1 1 1,1-1-1,0 0 0,-1 0 1,1 1-1,-1-1 155,10-24-6213,-7 12-768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5.1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43 12438,'0'0'6018,"0"0"-1904,0 0-1777,0 0-1152,0 0-897,0 0-240,65-42-32,-37 42-16,-20 0-2721,-5 0-4018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5.9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79 113 10773,'0'0'3490,"0"0"-767,0 0-591,0 0-809,0 0-392,0 0 54,-15 24-139,-6 11-385,-14 31-461,34-63 22,0-1 0,0 1 0,0-1-1,0 1 1,0-1 0,1 1 0,-1-1-1,1 1 1,-1 0 0,1-1 0,0 1-1,0 0 1,0-1 0,1 1 0,-1 0 0,1-1-1,-1 1 1,1 0 0,0-1 0,0 1-1,0-1 1,0 0 0,0 1 0,1-1 0,-1 0-1,1 0 1,-1 1 0,1-1 0,0 0-1,0-1 1,0 1 0,0 0 0,0-1 0,0 1-1,1-1 1,0 1-22,4 3 91,0 0-21,0 0-1,1 0 0,0-1 1,-1 0-1,1-1 1,1 0-1,-1 0 1,0 0-1,1-1 0,8 1-69,10-1 102,1 0 0,22-2-102,-19 0 55,-19 0-37,0-1 0,0 0-1,-1 0 1,1-1 0,-1-1 0,9-2-18,-13 2 3,1 0 0,-1-1 0,0 0 0,0 0-1,0 0 1,-1-1 0,1 0 0,-1 0 0,0-1 0,1-1-3,0-1 12,1-1 0,-2 1 0,1-1 0,-2-1 0,1 1 0,-1-1 0,0 0 0,-1 0 0,0-1 1,-1 1-1,0-1 0,-1 1 0,0-1 0,0 0 0,-1 0 0,-1 0 0,0-10-12,0-1-10,-2-38-159,2 59 106,-1-1-1,1 1 0,-1-1 0,1 0 0,-1 1 0,0 0 1,1-1-1,-1 1 0,0-1 0,0 1 0,0 0 0,0-1 1,0 1-1,0 0 0,-1 0 0,1 0 0,0 0 1,-1 0-1,0 0 64,-1-1-131,0 0 0,-1 1 0,0 0 0,1-1 0,-1 1-1,0 1 1,1-1 0,-4 0 131,-3 0-250,0 1 0,0 0 0,0 1 0,0 0 0,0 1 0,-5 1 250,2 2-187,1 0-1,0 1 1,1 0 0,-1 1 0,1 0 0,0 1 0,1 0 0,0 0 0,0 1 0,1 1-1,0 0 1,1 0 0,0 1 0,0 0 0,-2 5 187,6 1-4039,4-7-3517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6.3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0 614 11861,'0'0'3626,"8"-29"-374,29-94-464,21-68 224,-47 154-2769,-2 0-1,-1-1 0,-2 0 1,-2 0-1,-2 0 0,-1-4-242,-1 39-26,0 14-73,0-5 84,1 76 723,-4 0-1,-13 75-707,-5-32-740,6-1 0,1 110 740,14-231-3778,0-3-2225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6.8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1 335 13590,'0'0'3074,"0"0"-540,0 0-909,0 0-857,0 0 17,25-1-353,82-6-256,-56 6-99,-45 1-59,0 0 0,0 0-1,0 0 1,0-1 0,1 0 0,-1 0-1,0 0 1,0-1 0,0 0-1,-1 0 1,5-3-18,5-3-207,0 0 0,-1-1 0,0-1 0,0 0 0,-1-1 0,-1-1 0,0 0 0,-1 0 0,0-1 0,6-9 207,-10 11-221,1-1 0,-2 0-1,1-1 1,-2 0 0,0 0 0,0 0-1,-1 0 1,-1-1 0,0 0 0,-1 1-1,0-1 1,-1-12 221,-22 24 88,15 2-91,-6 0 101,0 0 0,0 1 0,-11 2-98,18-2 103,0 1-1,0-1 1,0 1-1,0 0 0,1 1 1,-1-1-1,1 1 1,-1 0-1,1 0 0,-4 3-102,-4 6 300,-1 0-1,2 1 0,0 0 0,0 1 1,1 1-1,1-1 0,1 1 0,0 1 0,1 0 1,0 0-1,1 0 0,0 6-299,-3 13 594,2 0 1,2 1-1,1-1 1,1 1-1,2 18-594,1-39 80,0-9-36,0 0 0,0 1 0,0-1-1,1 0 1,1 7-44,-1-12 6,-1 1-1,1 0 1,0 0-1,0 0 1,0-1-1,0 1 1,0 0-1,0-1 1,0 1-1,1-1 0,-1 1 1,1-1-1,-1 0 1,1 0-1,-1 0 1,1 1-1,0-1 1,-1-1-1,1 1 1,0 0-1,0 0-5,10 2-8,0 0 0,0-1 0,0 0 0,1-1 0,-1-1 0,1 0 0,-1 0 0,2-1 8,19 0-350,62 0-4889,-79-5 74,-8 0-3581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7.8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329 1 11701,'0'0'3743,"0"0"-306,0 0-914,0 0-1130,0 0-771,-9 19-81,-49 134 2759,-8 48-3300,43-121 364,-31 95 506,38-131-598,-2-1-1,-22 39-271,0-11 75,38-69-1,0-7-431,2-11 93,-1-3-154,2 1 0,0-1-1,2-2 419,-2 14-103,0 1 0,1 0 0,0-1-1,0 1 1,1 0 0,-1 0 0,1 1-1,1-1 1,-1 1 0,1-1 0,1-1 103,0 1-28,0 1 0,0 0 1,0 0-1,1 0 1,-1 1-1,1 0 0,0 0 1,0 0-1,1 1 1,-1-1-1,1 2 0,0-1 1,-1 1-1,1 0 0,0 0 1,0 1-1,1 0 1,-1 0-1,0 1 0,5 0 28,-10 0 0,0 1 0,0 0 0,0-1 0,0 1 0,0 0-1,0 0 1,0 0 0,-1 0 0,1 1 0,0-1 0,-1 0 0,1 1-1,-1-1 1,1 1 0,-1 0 0,0-1 0,0 1 0,0 0-1,0 0 1,0 0 0,0 0 0,0-1 0,0 3 0,4 8 13,-1 1-1,0-1 1,0 5-13,51 191 1926,-54-207-1915,-1 0-1,1 0 1,0-1-1,0 1 1,-1 0 0,1 0-1,0-1 1,0 1-1,0-1 1,0 1-1,0-1 1,0 1-1,0-1 1,0 1-1,0-1 1,0 0-1,0 0 1,0 0 0,0 1-1,1-1 1,-1 0-1,0 0 1,0 0-1,0-1 1,0 1-11,33-2 79,-31 2-56,4-2-17,-1 0 1,0 0-1,0 0 1,0-1-1,0 1 1,-1-1-1,1-1 1,-1 1 0,0-1-1,0 0 1,0 0-1,0-1 1,0 0-7,15-16 20,-2 0 0,5-8-20,7-12-431,-2-2 0,15-31 431,-42 70-42,-1 4-28,-11 177 246,11-113 65,0-63-240,0-1 0,1 1 0,-1 0 0,0-1 0,0 1 0,1-1 0,-1 1 0,0 0 0,1-1 0,-1 1 0,1-1 0,-1 1 0,1-1 0,-1 1 0,1-1 0,-1 1 0,1-1 0,-1 0 0,1 1 0,0-1 0,-1 0 0,1 1 0,0-1 0,-1 0 0,1 0 0,0 0 0,-1 1 0,1-1 0,0 0 0,0 0 0,-1 0 0,1 0 0,0 0-1,30-1-83,-23 1-62,-5 0-22,0-1 1,0 1-1,0-1 1,-1 0-1,1 0 1,0 0-1,-1 0 1,1 0-1,0 0 0,-1-1 1,1 1-1,-1-1 1,0 0-1,1 0 1,-1 0-1,0 0 1,0 0-1,-1 0 1,1-1-1,0 1 0,-1 0 1,1-1-1,-1 0 1,0 1-1,1-1 1,-2 0-1,1 1 1,0-2 166,3-9-473,0 0 0,-2 0 0,1 0 0,-2-1 1,1-9 472,-2-148-5992,0 170 5955,0-1 0,0 1 0,0-1 0,0 1 0,-1 0 0,1-1 1,0 1-1,-1-1 0,1 1 0,-1 0 0,0-1 0,0 1 0,1 0 1,-1-1-1,0 1 0,0 0 0,0 0 0,0 0 0,0 0 0,0 0 1,0 0-1,-1 0 0,1 0 0,0 1 0,-1-1 0,1 0 0,0 1 1,-1-1-1,1 1 0,0-1 0,-1 1 0,1 0 0,-1 0 37,-8-2 22,1 1-1,0 1 0,-1 0 1,1 0-1,-2 1-21,-9 0-64,16-2 66,-1 1 1,0 1-1,1-1 1,-1 1-1,0 0 1,1 0-1,-1 0 1,1 0-1,-1 1 1,1 0-1,0 0 1,0 0-1,0 0 1,0 1-1,0-1 1,0 1-3,3-2-28,0 0 1,0 0 0,0 0 0,0 0-1,0 0 1,0 0 0,1 0-1,-1 0 1,0 0 0,1 0-1,-1 1 1,1-1 0,-1 1 27,0 14-1801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8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1 14086,'0'0'2786,"0"0"367,0 0-1360,-33 181-528,33-138-465,0-11-368,0-3-352,0-9 32,22-14-112,7-6-352,3 0-3058,-21 0-1952,-7 0-7956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8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 47 3586,'0'0'8371,"0"0"-4107,0 0-1033,0 0-934,0 0-891,1-10-331,0 3-877,2-20 234,-1 25-172,-2 20 117,0 19 298,1 44 485,-3 0-1,-4 1 1,-8 26-1160,-36 175 776,45-232-1473,2 0 1,3 37 696,0-39-6512,0-46 726,0-3-3411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8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0 215 11637,'0'0'4450,"0"0"-720,0 0-1457,0 0-1360,0 0-513,0 0-160,213-152 16,-141 135-144,-3-2-80,-1 9 32,-3-3-64,-4 10-2545,-50 3-2513,-7 0-7588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09.7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19 367 6579,'0'0'5130,"0"0"-2192,0 0-636,0 0-672,0 0-587,-3 0-269,-9 0-131,9 0 40,5-4-109,6-6-494,1 0 0,-1 1 1,1 0-1,1 1 1,0-1-1,6-2-80,31-28 83,-25 17-22,0 0 0,-2-2 0,0 0 0,-2-1 0,-1-1 0,11-22-61,8-17 170,-35 63-135,-1 2 29,0 12 3,0 450 3724,0-462-4082,0 0 0,0 1 1,1-1-1,-1 0 0,0 1 1,1-1-1,-1 0 0,0 0 1,1 1-1,-1-1 0,0 0 0,1 0 1,-1 0-1,0 0 0,1 1 1,-1-1-1,1 0 0,-1 0 1,0 0-1,1 0 0,-1 0 0,1 0 1,-1 0-1,0 0 0,1 0 1,-1 0-1,1 0 0,-1 0 1,0 0-1,1-1 0,-1 1 291,3 0-2644,8 0-11501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0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1 243 11925,'0'0'4042,"0"0"-1110,0 0-552,0 0-1273,0 0-469,0 0-278,12 8-149,-1 0-175,-6-4-29,-1 0 0,1-1 0,0 0 0,0 1 1,0-2-1,0 1 0,1-1 0,-1 0 1,1 0-1,0 0 0,-1-1 0,1 1 0,0-2 1,0 1-1,3-1-7,17 2 3,-19-1 12,0 0 1,1-1-1,-1 0 1,1 0-1,-1 0 1,0-1-1,1 0 1,-1-1-1,0 0 1,0 0-1,1-1-15,-3 0-18,0-2 0,0 1 0,0-1 0,-1 1 0,0-1 0,0 0 0,0-1 0,-1 1 0,0-1 0,1-2 18,6-12-218,-1-1 0,2-8 218,-6 10-286,0-1-1,-2 0 1,0 0 0,-1 0-1,-1 0 1,-1-14 286,0 34-2,0 0 0,0 0 0,0 0 0,0 0 0,0-1 0,0 1 0,0 0 0,0 0 0,0 0 0,0-1 0,0 1 0,0 0 0,0 0 0,0 0 0,0 0 0,-1-1 0,1 1 0,0 0 0,0 0 0,0 0 0,0 0 0,0-1 0,0 1 0,0 0 0,0 0 0,-1 0 0,1 0 0,0 0-1,0 0 1,0-1 0,0 1 0,-1 0 0,1 0 0,0 0 0,0 0 0,0 0 0,0 0 0,-1 0 0,1 0 0,0 0 0,0 0 0,0 0 0,-1 0 0,1 0 0,0 0 0,0 0 0,0 0 0,-1 0 0,1 0 2,-18-2-5,-1 1 1,0 1-1,-4 1 5,17-1-6,0 1 0,0 0 1,0 0-1,0 0 0,0 1 1,0 0-1,1 0 0,-1 1 1,1-1-1,-1 1 0,1 0 0,-2 2 6,-2 3-108,0-1 0,1 2-1,1-1 1,-1 1 0,1 0-1,1 0 1,0 1-1,-5 10 109,8-11-3246,3-8-2015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0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91 182 8692,'0'0'4880,"0"0"-1871,0 0-869,0 0-804,0 0-645,-10 23-96,-31 72-189,39-92-383,1 0-1,0 1 1,0-1 0,0 1 0,1-1 0,-1 1 0,1-1 0,0 1 0,0 1-23,0-4 10,0 0 0,0 0 0,0 0 1,1 0-1,-1 0 0,0 0 0,1 0 0,-1 0 0,1 0 0,-1 0 1,1 0-1,-1 0 0,1 0 0,0 0 0,-1 0 0,1 0 1,0-1-1,0 1-10,2 1 15,0-1 1,0 0-1,0 1 1,0-2-1,0 1 1,0 0 0,0 0-1,0-1 1,0 0-1,0 0 1,0 0-1,2 0-15,3 0-7,0 1 32,5 0 6,1-1 0,-1 0 0,8-1-31,-18 0 4,1 0-1,0 1 0,0-1 1,-1 0-1,1-1 0,0 1 1,-1-1-1,0 0 0,1 1 1,-1-1-1,0-1 1,0 1-1,0 0 0,1-2-3,5-6-64,0 0 0,-1 0-1,0-1 1,-1 0 0,0 0-1,0-1 1,-2 0-1,1 0 1,-2 0 0,1-1-1,-2 0 1,2-7 64,1-19 640,-2 1 0,-2-1-1,-2-26-639,-5 197 3145,-8 29-3145,2-36 559,9-90-436,-2-1 0,-1 1 0,-1 0 1,-2-1-1,-12 32-123,16-57-60,-1-1 0,-1 1 1,1-1-1,-2 0 0,1 0 0,-1 0 0,0-1 1,0 0-1,-1-1 0,0 1 0,0-1 1,-1-1-1,1 0 0,-1 0 0,0-1 1,-1 0-1,1 0 0,-1-1 0,1 0 1,-1-1-1,0 0 0,0-1 0,0 0 1,0 0-1,-2-1 60,4 0-1063,2 0-659,1 0-2726,5 0-2512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1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62 15591,'0'0'3810,"0"0"-641,0 0-1280,0 0-896,0 0-609,0 0-384,11-62-144,-11 95-224,0-10-3122,0-7-2833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1.4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151 260 10613,'0'0'1710,"0"0"304,0 0-795,0 0-770,34-13-332,108-40-42,-133 49-65,0 0 1,-1 0-1,1-1 1,-1 0-1,2-1-10,-8 4 5,0 0 0,0 0 0,0 0-1,-1 0 1,1 0 0,-1 0 0,1 0 0,-1 0 0,0-1 0,0 1-5,4-7 21,-2 2 106,0-1-1,0 1 0,0-1 0,-1 0 0,0 0 1,-1 0-1,1-1 0,-2 1 0,1 0 0,-1 0 0,-1-7-126,1 3 56,0 12-36,0-1-1,0 0 1,0 0 0,0 0 0,0 1 0,-1-1-1,1 0 1,0 0 0,0 1 0,-1-1 0,1 0-1,0 1 1,-1-1 0,1 0 0,-1 1 0,1-1 0,-1 0-1,1 1 1,-1-1 0,1 1 0,-1-1 0,1 1-1,-1-1 1,0 1 0,1 0 0,-1-1 0,0 1-1,0 0 1,1-1 0,-1 1 0,0 0 0,0 0-20,-27-2 446,19 2-374,-15 0 376,0 1 0,0 1 0,-12 3-448,25-3 257,0 1 0,1 0 1,-1 1-1,1 0 0,0 1 0,0 0 1,0 1-1,-6 4-257,-3 3 388,0 1 0,1 1 0,1 1 0,0 0 0,0 2-388,11-11 83,1 0 1,-1 0-1,2 1 1,-1 0-1,1 0 1,0 0-1,0 0 0,1 1 1,1 0-1,-1-1 1,1 1-1,1 0 1,-1 0-1,1 5-83,0 5 146,0 35-12,1-49-127,0-1 1,1 0-1,0 0 0,-1 0 0,2 0 1,-1-1-1,0 1 0,1 0 1,-1 0-1,1-1 0,1 3-7,3-1 8,-1 1-1,1-1 1,-1 0-1,2 0 1,-1-1-1,0 1 1,1-2-1,0 1 1,0-1-1,0 0 1,0 0 0,0-1-1,1 0 1,-1 0-1,1 0 1,0-1-8,25 3-976,-1-1 0,0-1 1,7-2 975,-18 0-1294,3 0-538,0 0-3991,-13 0-4461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1.8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173 0 12246,'0'0'4316,"0"0"-1218,0 0-665,0 0-784,0 0-270,-18 1-600,7-1-674,4-1-46,0 1 1,0 1-1,0-1 0,0 1 0,0 1 1,0-1-1,0 1-59,3 0 26,1-1 0,1 0 0,-1 1 0,0 0-1,0-1 1,0 1 0,1 0 0,-1 1 0,1-1 0,0 0 0,0 1 0,-1-1 0,2 1-1,-1 0 1,0-1 0,0 1 0,1 0 0,0 0 0,-1 0 0,1 2-26,-9 27 234,2 0 1,1 0 0,2 0 0,-1 23-235,1 134 494,5-176-567,1-11 48,-1-1-1,0 1 1,0-1-1,1 0 1,-1 1-1,0-1 1,1 0-1,0 0 1,-1 1-1,1-1 1,0 0-1,-1 0 0,1 0 1,0 0-1,0 0 1,0 0-1,0 0 1,0 0-1,0 0 1,0 0-1,1 0 1,-1-1-1,0 1 1,0 0-1,1-1 1,-1 1-1,0-1 1,1 0-1,-1 1 0,0-1 1,1 0-1,-1 0 1,1 0 25,7 2-1035,0-2 1,1 1-1,-1-1 1,6-1 1034,-4 1-1900,6 0-3540,-2 0-3223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2.1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 1 12230,'0'0'3543,"0"0"-123,0 0-1313,0 0-1298,0 0-12,-4 41 703,-31 268 1021,3 60-124,-2 11-1929,20-298-617,6-43-3101,2-1-7643,6-38 1380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2.5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1 205 10293,'0'0'3857,"0"0"-1551,0 0-482,165-175-1215,-110 162-481,-5 0-128,-7 10-32,-7 3-368,-14 0-1249,-22 0-1777,0 6-6514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3.1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212 337 10181,'0'0'2766,"0"0"-74,0 0-536,0 0-321,0 0-247,-23 4-230,-14 5-192,-21 7-1166,54-15 60,1 0 1,0 0 0,-1 1 0,1-1 0,0 1-1,0 0 1,0 0 0,0 0 0,1 0 0,-1 0 0,1 1-1,-1-1 1,1 1 0,0 0 0,0 0 0,0 0 0,0 0-1,0 0 1,1 0 0,-1 0 0,1 0 0,0 1 0,-1 1-61,-2 7 156,-2 5-22,0 0 0,1 0 0,0 1 0,2 0 1,0 0-1,1 0 0,1 0 0,0 1 0,2-1 0,0 0 0,1 1-134,-2-18 5,1 0 0,-1 0 0,1 0 0,-1 1-1,1-1 1,0 0 0,-1 0 0,1 0 0,0 0 0,0 0 0,-1 0-1,1 0 1,0-1 0,0 1 0,0 0 0,0 0 0,0-1-1,1 1 1,-1 0 0,0-1 0,0 1 0,0-1 0,0 0-1,1 1 1,-1-1 0,0 0 0,0 0 0,1 0-5,40 1 37,-30-1 1,-7 0-29,1 0-1,-1 0 1,0 0-1,0-1 1,0 0-1,1 0 1,-1-1-1,3 0-8,-5 0 1,-1 1-1,1-1 1,-1 0-1,1 0 0,-1 0 1,0 0-1,1 0 1,-1 0-1,0-1 1,-1 1-1,1-1 0,0 1 1,-1-1-1,1 0 1,-1 0-1,4-9-99,0 0 0,-1 0 0,-1 0 0,0 0 0,0-1 0,-1 1 0,0-10 99,0-21-1081,-4-27 1081,1 14-859,0 12 175,1-36-879,0 73 1512,1-1-1,1 1 0,-1-1 1,1 1-1,0 0 1,1 0-1,0 0 1,0 0-1,1 0 52,4-7-14,2 0-1,0 1 1,0 0-1,1 0 1,1 1 0,12-9 14,-16 14-17,0 1-1,1 0 1,0 0 0,0 1 0,0 0 0,0 1 0,1 0 0,0 0-1,0 1 1,0 0 0,7 0 17,-11 2 23,0 0-1,1 1 1,-1-1-1,1 1 1,-1 1-1,0-1 1,7 2-23,-8 8 162,-2 12 233,-2 0 0,0 1 0,-1-1 0,-1 2-395,0 23 917,-1-6 337,-2 1 0,-4 16-1254,2-16 651,1 0 0,1 19-651,4-31 275,0-24-3891,0 0-3944,0-12-1345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3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15063,'0'0'4066,"0"0"-1185,0 0-1376,0 0-1361,0 0-112,0 0-64,0 168-753,0-138-3376,0 5-3891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3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1 427 9140,'0'0'6678,"0"0"-2188,0 0-1118,0 0-1304,0 0-1140,3-14-389,-3 12-524,2-8 8,1 0 0,-1 0 0,2 0 0,-1 0 0,1 1 0,1-1 0,0 1 0,0 0 1,0 1-1,6-6-23,207-278 85,-210 282-116,-8 15 32,-1-3-6,1 45 120,-2-1 0,-6 33-115,-3-10 478,-1 30-478,10-63-3298,1 2-3631,1-38-2115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6:14.2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1 267 16584,'0'0'3308,"0"0"-427,0 0-931,0 0-1264,0 0-510,29-6-109,93-21-46,-108 24-64,0 0 0,0-1-1,0-1 1,-1 0 0,0-1 0,0-1-1,0 0 1,-1 0 0,0-1 0,1-2 43,-8 5-40,-1 1 0,1-1 0,-1 0 0,0-1 0,0 1 0,-1-1 0,0 1 0,0-1 0,0 0 0,-1 0 0,1-1 0,-1 1 0,-1 0 0,0-1 0,1 1 0,-2-1 0,1 1 0,-1-1 0,0-1 40,0-2-5,0-14 13,-1 23-7,1 1 0,0-1 1,0 0-1,-1 0 0,1 1 1,-1-1-1,1 0 0,-1 0 1,1 1-1,-1-1 0,1 1 1,-1-1-1,1 0 0,-1 1 1,0-1-1,1 1 0,-1-1 0,0 1 1,0 0-1,1-1 0,-1 1 1,0 0-1,0-1 0,0 1 1,1 0-1,-1 0 0,0 0 1,0 0-2,-6-1 49,0 0 1,0 1 0,0 0 0,0 0 0,0 1 0,0 0 0,0 0 0,0 1 0,0 0 0,0 0-1,1 1 1,-6 2-50,3 0 221,0 0-1,0 1 0,0 1 1,1 0-1,0 0 0,0 0 0,1 1 1,-3 4-221,-6 9 421,0 0 1,2 2 0,0-1-1,2 2 1,0 0 0,2 0-1,0 1 1,-3 18-422,6-14 228,0 1 1,2-1-1,1 1 1,2 0 0,0 0-1,3 0 1,1 17-229,-1-44 1,-1-1-1,1 1 1,0-1 0,-1 0 0,1 1 0,0-1 0,0 0 0,0 0 0,1 0 0,-1 0 0,1 0 0,-1 0 0,1 0 0,-1 0 0,1-1-1,0 1 1,0-1 0,0 1 0,0-1 0,0 0 0,0 1 0,0-1 0,1 0 0,-1-1 0,0 1 0,1 0 0,-1-1 0,0 1 0,3 0-1,8 0-323,1 1 1,-1-1 0,1-1 0,12-1 322,-6 0-1091,12 0-3325,-7-5-2982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42.4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 82 7347,'0'0'3597,"0"0"-956,0 0-720,0 0-515,0 0-187,2-5 153,-1 2-1304,-1 4 461,-1 11-269,0-1 0,-1 0 1,0-1-1,-1 1 0,-1 0 0,1-1 1,-2 1-261,-10 34 520,3-5-126,2 0 0,1 0 0,3 0-1,1 1 1,1 21-394,4-62 1,0 1-1,0-1 1,0 1-1,0-1 1,0 0-1,0 1 1,0-1-1,0 0 1,1 1-1,-1-1 0,0 1 1,0-1-1,0 0 1,1 0-1,-1 1 1,0-1-1,0 0 1,1 1-1,-1-1 1,0 0-1,1 0 1,-1 0-1,0 1 1,1-1-1,-1 0 1,0 0-1,1 0 1,-1 0-1,0 0 1,1 0-1,-1 1 1,1-1-1,-1 0 1,1 0-1,16 0 5,-10-1 13,7 1 51,-9 1-56,0-1-1,0 1 1,0-1-1,1-1 1,-1 1-1,0-1 1,0 0-1,0 0 1,-1 0-1,1 0 1,0-1-1,0 0 1,-1 0 0,1-1-1,-1 1 1,3-3-13,3-4-104,-1-1 0,-1 0 0,0 0 1,0-1-1,-1 0 0,0-1 0,-1 1 0,0-1 1,-1 0-1,0-1 0,-1 1 0,-1-1 1,1-7 103,3-18-1849,-3 0 1,-1-1 0,-2-35 1848,0 70-39,-2 0 1,1 0-1,0 1 1,-1-1 0,1 0-1,-1 0 1,0 1-1,-1-1 1,1 0-1,-1 1 1,1-1-1,-1 1 1,0 0-1,0 0 1,0-1 0,-1 1-1,1 1 1,-1-1-1,0 0 1,0 1-1,0-1 1,0 1-1,0 0 1,0 0-1,-1 0 1,1 0-1,-1 1 1,1-1 0,-1 1-1,1 0 1,-2 0 38,-14-3-52,1 0 0,-1 2 0,0 0 0,0 1 0,-17 2 52,16-1-160,18 0 159,1 0 0,-1 0 0,1 1 0,-1-1 0,1 0 0,-1 0-1,1 1 1,-1-1 0,1 1 0,0-1 0,-1 1 0,1 0 0,0-1 0,-1 1-1,1 0 1,0 0 0,0 0 0,0 0 0,0 0 0,0 0 0,0 0-1,0 1 1,0-1 0,0 0 0,0 0 0,1 1 0,-1-1 0,1 1 0,-1-1-1,1 0 1,-1 1 1,0 6 59,-1-1 0,1 1-1,1-1 1,-1 1 0,2 6-59,-1-5 120,0-7-95,0-1 0,0 0 0,1 0 0,-1 0 0,0 0 0,1 0 0,-1 1 0,1-1 0,-1 0 0,1 0 0,-1 0 0,1 0 0,0 0 0,-1-1 0,1 1 1,0 0-1,0 0 0,0 0 0,0-1 0,0 1-25,28 14 378,-16-12-283,-1 0 0,1-1 0,-1 0 1,3 0-96,160-1 395,-97-1-2877,-77 0-1904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2.2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278 5 8148,'0'0'1440,"0"0"583,0 0 71,0 0-392,0 0-187,-16-2-69,9 1-1322,1 0-1,-1 0 0,0 1 0,1 0 1,-1 0-1,1 1 0,-1 0 0,1 0 1,-1 0-1,0 1-123,5-1 46,0 0-1,0 1 1,0-1-1,0 1 1,0-1 0,1 1-1,-1-1 1,0 1-1,1 0 1,-1 0 0,1 0-1,-1 0 1,0 1-46,-14 37 549,-10 48 841,3 1-1,-7 69-1389,-12 190 2068,21-5-552,16 30-1516,5-300 69,4 0 0,3 0 0,2-1-1,4 0 1,4 0 0,12 29-69,-24-84 2,15 48 17,18 34-19,-30-81 3,0-2 0,1 1-1,0-2 1,2 1 0,-1-1 0,2 0-1,0-1 1,1-1-3,-8-8-200,0-1 0,0 0 0,1 0 0,-1-1 0,1 1-1,0-1 1,0 0 0,0-1 0,0 0 0,2 1 200,4-3-4151,-5-8-2308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3.1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87 156 9540,'0'0'1748,"0"0"-513,0 0 22,0 0-145,-6 35-127,-19 117-281,6-11 650,1-15-408,11-95-811,4-21-66,0 0 1,1 1 0,1 0-1,-1 9-69,2-19 62,0-1 4,0-23 166,3-12-224,1 0 0,2 0-1,1 1 1,2 0-1,9-23-7,4-18 40,-12 36-22,9-33-29,3 1 1,3 1-1,9-15 11,-33 84-5,-1-1 0,1 1-1,-1-1 1,1 1-1,0 0 1,-1-1 0,1 1-1,0 0 1,0-1 0,0 1-1,0 0 1,0 0-1,0 0 1,1 0 0,-1 0-1,0 0 1,0 0-1,1 0 1,-1 0 0,1 1-1,-1-1 1,0 1 0,1-1-1,-1 1 1,1-1-1,-1 1 1,2 0 5,-1 1-5,-1-1 0,1 1 1,0 0-1,-1 0 0,1 0 0,-1 0 1,1 1-1,-1-1 0,1 0 0,-1 1 1,0-1-1,0 0 0,1 1 0,-1 0 0,0-1 1,0 1-1,-1 0 0,1-1 0,0 1 1,-1 0-1,1 2 5,28 82 638,-5 1 1,-1 14-639,5 17 249,-22-97-208,22 87 14,20 44-55,-48-151 7,0 0 0,0 0 1,0 0-1,1 0 0,-1-1 0,0 1 0,1 0 1,-1 0-1,0 0 0,1-1 0,-1 1 1,1 0-1,-1-1 0,1 1 0,-1 0 0,1-1 1,0 1-1,-1 0 0,1-1 0,0 1 0,-1-1 1,1 0-1,0 1 0,0-1 0,-1 1 1,1-1-1,0 0 0,0 0 0,0 1 0,0-1 1,-1 0-1,1 0 0,0 0 0,0 0 0,0 0 1,0 0-1,0 0 0,0 0 0,-1-1 1,2 1-9,0-1 10,1-1-1,-1 1 1,0-1-1,1 0 1,-1 0-1,0 0 1,0 0-1,0 0 1,0 0-1,-1-1 1,2-1-9,14-25 24,-1-1 1,-1 0 0,-2-1 0,-1-1 0,-2 0 0,-1 0 0,1-11-25,10-71-57,1-56 57,-6 46 27,-14 114-108,-1 7 42,0 0-1,0 1 1,0-1 0,0 0 0,1 0-1,-1 1 1,1-1 0,0 0 0,0 1 0,0-1-1,0 0 40,0 4-191,0 0-1,0 1 1,-1-1 0,1 0-1,0 0 1,-1 0-1,1 1 1,-1-1-1,0 0 1,1 0-1,-1 1 1,0-1-1,0 0 1,0 1 0,0-1-1,0 0 1,0 1-1,0-1 192,0 2-526,1 24-4242,-1-3-4575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3.6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1 199 10101,'0'0'2086,"0"0"-149,0 0-905,0 0-245,0 0-261,2 25-142,0 10-48,7 29-336,-9-62 12,0-1 1,1 0-1,-1 0 0,0 1 0,0-1 1,1 0-1,-1 0 0,1 0 0,-1 0 0,1 1 1,0-1-1,-1 0 0,1 0 0,0 0 1,0 0-1,0 0 0,0-1 0,0 1 0,-1 0 1,2 0-1,-1 0 0,0-1 0,0 1 1,0-1-1,0 1 0,0-1 0,0 1 0,1-1 1,-1 0-1,0 1 0,0-1 0,1 0 1,-1 0-1,0 0 0,0 0 0,1 0 0,-1 0 1,0 0-1,0-1 0,1 1 0,-1 0 1,1-1-13,7 0 121,-5 1-105,1 0 0,0 0 0,-1 0 0,1-1-1,-1 0 1,0 0 0,1 0 0,-1 0 0,0-1 0,1 0-1,-1 0 1,0 0 0,0 0 0,2-3-16,0 0 6,-1 0 0,-1 0 1,1 0-1,-1-1 0,0 0 0,0 1 0,0-2 0,-1 1 1,1-2-7,2-5 21,-1-1 0,0 1 0,-1-1 0,-1 0 0,0 0 0,-1-1 0,1-8-21,-2-12-43,-1 0 0,-3-21 43,3 55-5,0 0 0,0 0 0,0 0 0,0 1 0,0-1 1,0 0-1,-1 0 0,1 0 0,0 0 0,-1 0 0,1 0 0,-1 0 0,1 0 0,-1 1 0,1-1 0,-1 0 1,1 0-1,-1 1 0,0-1 0,1 0 0,-1 1 0,0-1 0,0 1 0,0-1 0,1 1 0,-1-1 1,0 1-1,0-1 5,-3 1-18,1-1 0,0 1 0,-1-1 0,1 1 1,-1 0-1,1 0 0,-2 1 18,-8-1-39,10 0 48,0 0 0,1 1 0,-1-1 0,0 0 0,1 1 0,-1 0 0,0 0 0,1 0 0,-1 0 0,1 0 1,-1 0-1,1 1 0,0-1 0,-1 1 0,1-1 0,0 1 0,0 0 0,0 0 0,1 0 0,-1 0 1,0 0-1,1 1 0,-1-1 0,1 0 0,0 1 0,0-1 0,0 1 0,0 0 0,0 0-9,-2 5-239,1 1-1,0-1 0,0 1 1,1-1-1,0 2 240,0 24-3633,1-27-441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3.9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10917,'0'0'1649,"0"0"-433,0 0 385,0 0-1105,0 0-304,0 0-32,0 150-96,15-121-32,6-10 49,1-2-162,3-11-607,-14-6-3138,-8 0-5026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4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 0 12230,'0'0'2838,"0"0"-114,0 0-720,0 0-953,0 0-470,4 25 308,-2-18-798,6 40 542,-1-1 0,-2 1 0,-3 19-633,-1 72 951,-2 173-411,-2-274-523,-2 1 0,-1-1-1,-2 0 1,-2-1 0,-10 26-17,1 0-654,-2 19 654,20-78-384,-2 13-153,2-2-4481,1-14-8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4.6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1 156 10357,'0'0'2545,"0"0"-1040,0 0-513,0 0-528,223-143-336,-162 133-48,-3 7-160,-11 3-976,-40 0-2546,-7 0-5234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1 297 8740,'0'0'2796,"0"0"-1009,0 0 41,0 0-299,0 0-321,13-1-247,-5 0-821,-1 0-35,1 1 0,0-2 0,-1 1 0,0-1 0,1 0 1,-1 0-1,0-1 0,0 0 0,0-1 0,0 1 0,3-4-105,9-7 347,0-2 0,-1 0 0,5-6-347,-15 13 49,-1 1 0,0-1-1,-1-1 1,0 1-1,0-1 1,-1 0 0,0-1-1,-1 0-48,-1 4 8,-1 1 10,1 0-1,-2 0 0,1 0 1,0 0-1,-1 0 0,-1 0 1,1 0-1,-1-4-17,0 9-85,0 1-19,0 5 72,0 218 442,0-220-408,0 1 0,1-1 0,-1 1 0,0-1 0,1 1 0,0-1 0,0 1 0,0-1-1,0 0 1,1 1 0,-1-1 0,1 0 0,0 0 0,0 0 0,0 0-2,0-1 6,0 0 0,0 0 0,0 0 0,1 0-1,-1-1 1,0 1 0,1-1 0,-1 0 0,1 0 0,-1 0 0,1 0 0,0 0 0,-1 0 0,1-1 0,0 1 0,0-1 0,-1 0 0,1 0 0,1 0-6,-1 0 7,-1 0 0,1 0 0,-1 0 0,1 0 0,-1 0 0,1-1 0,-1 0 0,0 1 0,1-1 0,-1 0 0,0 0 0,0 0 0,1 0 0,-1 0 0,0-1 0,0 1-1,0-1-6,1-2 7,1 0 0,-1 0 0,0-1-1,-1 1 1,1-1 0,-1 0-1,2-4-6,15-38-68,1-12 68,4-12-41,-8 34 41,-8 18-52,0 0 1,-2-1-1,0 0 52,-7 38 9,0 1 0,1-1 0,1 14-9,1 15 32,-3-14-2,0-15 6,1 0 0,1 0-1,0 0 1,1 0-1,2 3-35,-3-17 1,0 1 0,0-1 0,1 0 0,0 0 1,0 1-1,0-1 0,0 0 0,0-1 0,1 1 0,0 0 0,0-1 0,0 1 0,0-1 0,0 0 0,1 0 0,-1 0 0,1-1 1,0 1-1,0-1 0,0 0 0,0 0 0,2 0-1,14 1-1018,-12-3-1979,-4 0-1931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5.6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20 113 12310,'0'0'2334,"0"0"-608,0 0-752,0 0-363,0 0-206,-3 24 92,-9 80-180,9-68 54,2 0-1,1 13-370,1-9 686,1-68-579,1 0-1,1 1 0,2-4-106,-1 4-27,-1-1 0,-1 0 0,-1-3 27,-2-24-400,17 54 109,9-3 300,0-1 0,-1-1 1,1-1-1,5-4-9,-21 7 5,0 0 1,0-1-1,0-1 0,-1 1 1,0-1-1,0-1 0,-1 0 1,1 0-1,-1-1 1,-1 0-1,6-7-5,-10 13-180,-2 10-32,-1-7 217,0 38 229,-1 0 1,-1-1-1,-3 1 0,-1 0 0,-1-1-234,-4 1 227,1 1 0,3 0 0,1 0-1,2 0 1,1 6-227,8-44-3916,1-2-564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6.0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11 227 10485,'0'0'3697,"0"0"-1138,0 0-619,0 0-740,0 0-661,29-14-379,92-48-35,-108 56-102,-1-1 0,0 0 0,0-1 0,0 0 0,1-3-23,-9 7 5,-1 0-1,1 0 0,-1-1 0,0 0 0,0 1 0,0-1 0,-1 0 0,0 0 1,1-4-5,-1 4 17,-1-1 0,0 1 0,0-1 0,0 0 0,-1 1 0,0-1 0,0-2-17,0 3 17,-16 3 129,8 3-150,0-1-1,1 1 0,-1 0 1,1 1-1,0 0 1,-1 0-1,1 0 0,0 1 1,0 0-1,0 1 1,1 0-1,-1 0 0,-3 3 5,-1 1 79,1 1 0,0 1 0,1-1 0,0 1 0,1 1 0,0 0 0,-6 10-79,3-2 179,1 0-1,1 1 1,1 0 0,0 1 0,2 0 0,0 0 0,1 0 0,2 1 0,0-1-1,1 1-178,2 57 1686,0-77-1665,0 0-1,0 0 1,0 0-1,1 1 1,-1-1-1,1 0 0,-1 0 1,1 0-1,0 0 1,0 0-1,0 0 0,0 0 1,0 0-1,1 0 1,-1-1-1,0 1 0,1 0 1,-1-1-1,1 1 1,0-1-1,0 0 1,-1 1-1,1-1 0,0 0 1,0 0-1,0 0 1,0 0-1,0-1 0,0 1 1,0-1-1,1 1 1,-1-1-21,11 3 16,0-1 1,0-1-1,0 0 1,0-1-1,3-1-16,0 1 57,12 0-53,-9 1-152,-1-1-1,0 0 1,0-2-1,1 0 1,-1-1-1,0 0 1,16-7 148,-14 1-1512,-1 0 1,0-2 0,-1 0-1,15-12 1512,-31 22-638,0-1 0,0 0 1,0 0-1,0 0 0,0-1 0,-1 1 0,1 0 0,-1-1 0,1 0 638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6.4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 69 12294,'0'0'2515,"0"0"28,0 0-486,0 0-1310,0 0-400,11-2-153,34-10-60,-42 12-169,-1-1 0,0 0 0,1 0 0,-1-1 0,0 1 0,0 0 0,0-1 0,0 1 0,0-1 0,0 0 0,0 0 0,-1 1 0,1-1 0,-1 0 0,1-1 0,-1 1 0,0 0 0,1 0 0,-1 0 0,0-1 0,-1 1 0,1-1 0,0 1 0,-1-1 0,1 1 0,-1-1 0,0 0 35,0 2-120,-2 1 117,1 1 1,-1-1-1,0 1 0,0-1 0,0 0 0,0 0 0,1 0 0,-1 0 0,0 0 0,0 0 0,0 0 3,-19 1 24,14 3 37,1 0-1,-1 0 0,1 0 1,0 1-1,0 0 0,1 1 0,-1-1 1,1 1-1,0 0 0,1 0 1,-1 0-1,1 1 0,1 0 1,-1 0-1,1 0 0,0 0 0,1 0 1,0 0-1,0 1 0,0 3-60,1 56-2753,2-60-1268,2-6-1413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6.8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0 4482,'0'0'3380,"0"0"-322,0 0-494,0 0-617,0 0-346,2 6-150,3 15-77,-5-20-1320,0-1-1,0 0 1,0 1 0,1-1-1,-1 0 1,0 1 0,0-1-1,0 0 1,0 1 0,1-1-1,-1 0 1,0 1 0,0-1-1,1 0 1,-1 0 0,0 1-1,1-1 1,-1 0 0,0 0-1,1 0 1,-1 1 0,0-1-1,1 0 1,-1 0 0,0 0-1,1 0 1,-1 0 0,0 0-1,1 0 1,-1 0 0,1 0-1,-1 0 1,0 0-1,1 0 1,-1 0 0,1 0-1,-1 0 1,0 0 0,1 0-1,-1 0 1,0 0 0,1-1-1,-1 1 1,0 0 0,1 0-1,-1 0 1,0-1-54,12-9 141,-10 8-130,-2 2-9,1-1-1,-1 0 1,1 1 0,-1-1-1,1 1 1,-1-1-1,0 0 1,1 1 0,-1-1-1,0 0 1,0 1-1,1-1 1,-1 0-1,0 0 1,0 1 0,0-1-1,0 0 1,0 0-2,0 1 77,0 0 144,-3 0-206,0 1-1,0-1 1,-1 1-1,1 0 0,0 0 1,0 0-1,0 0 1,1 1-1,-1-1 0,0 1 1,0 0-1,1 0 0,-1 0 1,1 0-1,0 0 1,-1 1-1,1-1 0,0 0 1,0 1-1,1 0 1,-1 0-1,0-1 0,0 2-14,0 1-209,-5 12 246,5-2-3210,2-8-2841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8.0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26 274 9236,'0'0'3228,"0"0"-920,0 0-579,0 0-561,0 0-495,0-5-188,0-7-368,0 7-58,0 8 133,0 287 3578,0 166-2396,0-453-1350,0-4 14,-10-264 54,1 62-1911,3-145-803,6 339 2617,0 1-1,1-1 1,1 1 0,0-1-1,0 1 1,0 0 0,1-1 0,0 1-1,1 1 1,0-1 0,0 0-1,0 1 1,1 0 0,0 0 0,2-1 5,-3 3-23,1 0 0,0 0 0,0 1 0,1-1 0,-1 1-1,1 0 1,0 0 0,0 1 0,0 0 0,1 0 0,-1 1 0,1-1 0,0 1 0,-1 1 0,1-1 0,0 1 0,0 0 0,6 1 23,2-1-42,-2 1 17,0 0 0,0 1 0,0 0 0,0 0 0,12 4 25,-22-3-5,1-1 1,-1 0-1,1 1 1,-1-1-1,0 1 0,0 0 1,0 0-1,0 0 1,0 1-1,-1-1 1,1 1-1,0-1 1,-1 1-1,0 0 1,0 0-1,0 0 0,0 0 1,0 0-1,-1 1 1,1-1-1,-1 0 1,0 1-1,0 0 5,2 4-8,-1 0 0,-1 0 0,0 0 1,0 1-1,0-1 0,-1 0 0,0 0 0,-1 1 0,0-1 0,0 0 0,-1 0 0,0 0 1,0 0-1,-1 0 0,0-1 0,0 1 0,-1-1 0,0 0 0,0 1 0,-1-2 0,1 1 1,-2-1-1,1 1 0,-6 3 8,-24 21 123,-18 10-123,-18 16-414,65-54-2278,6-3-4026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8.5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92 11989,'0'0'2495,"0"0"-281,0 0-736,0 0-691,0 0-157,-4 14-67,3-7-508,-4 12 80,1 0 0,1 0 0,0 0 0,1 14-135,2-29 25,0 1 1,0 0 0,1 0-1,-1 0 1,1 0-1,0 0 1,1 0 0,-1-1-1,1 1 1,0 0 0,2 3-26,-2-5 3,0 0 0,0-1 0,1 0 1,-1 1-1,0-1 0,1 0 1,0 0-1,-1-1 0,1 1 0,0 0 1,0-1-1,0 0 0,0 0 1,0 0-1,0 0 0,0 0 0,1 0 1,-1-1-1,1 1-3,1-1 21,-1 1 0,1 0 0,0-1 0,0 0 0,-1 0 0,1 0 0,0-1 0,-1 0 0,1 0 0,0 0 0,3-2-21,-5 2 9,0-1 0,0 0 0,0 0 0,0 0 0,0 0 0,-1-1 0,1 1 0,-1-1 1,0 1-1,0-1 0,0 0 0,0 0 0,0 0 0,-1 0 0,1 0 0,0-2-9,4-10-69,-1-1 0,0 0 0,-1 0 0,0 0 0,-2 0 0,1-6 69,0-26-3607,-3-22 3607,0 43-1910,0 27 1892,0 0 0,0 0 0,0 0 0,0-1 0,0 1 0,0 0 0,0 0 0,0 0 0,0 0-1,0 0 1,0-1 0,0 1 0,0 0 0,0 0 0,0 0 0,0 0 0,0 0 0,0 0-1,0-1 1,0 1 0,-1 0 0,1 0 0,0 0 0,0 0 0,0 0 0,0 0 0,0 0 0,0 0-1,0-1 1,-1 1 0,1 0 0,0 0 0,0 0 0,0 0 0,0 0 0,0 0 0,-1 0 0,1 0-1,0 0 1,0 0 0,0 0 0,0 0 0,0 0 0,-1 0 0,1 0 0,0 0 0,0 0-1,0 0 1,0 0 0,0 0 0,0 0 0,-1 1 0,1-1 0,0 0 0,0 0 0,0 0 18,-6-1-154,1 1 1,-1 0-1,1 1 1,0-1 0,-1 1-1,1 0 1,-1 0-1,1 0 1,0 1 0,0 0-1,0 0 1,0 0-1,0 1 1,0 0 0,1 0-1,-1 0 1,1 0-1,0 1 1,0-1 0,0 1-1,0 0 1,0 2 153,-5 8-4685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8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0 1 5603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9.2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0 182 5603,'69'-7'3641,"48"3"-3641,-115 4 97,1 0-1,-1 1 1,0-1-1,0 0 1,0 0-1,0 1 1,0 0-1,0-1 1,0 1-1,0 0 1,0 0-1,0 0 1,0 0-1,0 0 1,0 0-97,-2 0 68,1 0 0,0 0-1,-1 0 1,1 0 0,-1 0 0,0 0 0,1 0 0,-1 0 0,0 0-1,0 0 1,1 0 0,-1 0 0,0 0 0,0 0 0,0 0 0,0 0-1,0 0-67,0-1 0,0 176 3047,0-173-3042,0-1-1,0 1 1,1-1 0,-1 1-1,1-1 1,-1 0 0,1 1-1,0-1 1,0 0 0,0 0-1,1 1 1,-1-1 0,0 0-1,1 0 1,-1 0-1,2 0-3,-2-1 8,0 0 1,0 0 0,0 0-1,0 0 1,1 0 0,-1-1-1,0 1 1,1 0 0,-1-1 0,0 1-1,1-1 1,-1 0 0,0 1-1,1-1 1,-1 0 0,1 0-1,-1 0 1,0 0 0,1 0 0,-1 0-1,1 0 1,-1 0 0,0-1-1,1 1 1,-1 0 0,1-1 0,-1 0-1,0 1 1,0-1 0,1 0-10,1-1 16,-1 0-1,1 1 1,-1-2 0,0 1 0,0 0 0,1 0 0,-2-1 0,1 1 0,0-1 0,0 0 0,-1 1-1,1-2-15,14-38 24,-11 29-28,19-54-768,4 2-1,2 0 0,31-45 773,-54 101-63,-6 8 125,-1 1 0,1-1 0,0 0 1,-1 0-1,1 1 0,-1-1 0,1 0 0,-1 0 1,1 1-1,-1-1 0,0 0 0,1 0 0,-1 0 1,0 0-1,0 0 0,0 0 0,1 0 1,-1 0-63,0 0 864,0 1-299,0 0-284,0 18-39,0 325 4147,0-341-6302,0-2-2379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0 168 9268,'0'0'3610,"0"0"-694,0 0-707,0 0-934,0 0-258,0 0-369,6 24-427,2 12 100,10 26-321,-18-61 4,0 0 0,1 1 1,-1-1-1,1 0 1,-1 1-1,1-1 1,0 0-1,-1 1 1,1-1-1,0 0 1,0 0-1,0 0 1,0 0-1,0 0 1,0 0-1,0 0 1,0 0-1,0 0 1,1-1-1,-1 1 1,0 0-1,1-1 1,-1 1-1,0-1 1,1 1-1,-1-1 0,1 0 1,-1 0-1,0 0 1,1 1-1,-1-1 1,1 0-1,-1-1 1,1 1-1,-1 0 1,0 0-1,1-1 1,-1 1-5,9-1 27,-2 1-2,1 0 1,-1 0-1,0-1 1,1 0 0,-1-1-1,8-2-25,-11 2 2,-1 0 1,1-1-1,-1 1 0,0-1 1,0 0-1,0 0 1,0 0-1,0-1 0,0 0 1,-1 1-1,0-1 0,1-2-2,4-4-14,-1 0-1,-1-1 1,0 0-1,0 0 1,-1-1-1,0 1 1,-1-1-1,-1 0 1,2-10 14,0-7-1229,-2 0 0,-1-1 0,-2-16 1229,0 46-12,0 0-1,0 0 1,0 0 0,0 0 0,0-1 0,0 1 0,0 0 0,0 0 0,0 0 0,0-1 0,0 1 0,0 0 0,0 0 0,0 0 0,0 0 0,0-1 0,0 1 0,0 0-1,0 0 1,0 0 0,0 0 0,-1 0 0,1-1 0,0 1 0,0 0 0,0 0 0,0 0 0,0 0 0,0 0 0,-1 0 0,1-1 0,0 1 0,0 0 0,0 0-1,0 0 1,-1 0 0,1 0 0,0 0 0,0 0 0,0 0 0,0 0 0,-1 0 0,1 0 0,0 0 0,0 0 0,0 0 0,0 0 0,-1 0 12,-13-1-9,0 0 1,-1 0 0,1 2-1,-6 0 9,14 0-19,0 0-1,0 0 1,0 1-1,0-1 1,1 1-1,-1 1 1,0-1-1,1 1 1,-1 0-1,1 0 1,-4 4 19,-3 1-230,-11 12-424,14-5-3273,9-5-1742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29.9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11397,'0'0'2577,"0"0"209,0 0-225,0 0-1249,0 162-255,0-123-993,0-10 0,0-6 48,14-7-96,4-3 0,0-6 0,8-7-16,-19 0-3730,0 0-1792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30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 1 12470,'0'0'2387,"0"0"-476,0 0-850,0 0-562,0 0 94,10 14 621,-7-8-1109,3 1-8,-1 1-1,0 1 1,0-1-1,-1 1 1,0-1-1,-1 1 1,0 0-1,0 1 1,-1-1 0,0 0-1,-1 1 1,0-1-1,0 4-96,-1 40 541,-2 104 751,0-123-956,-2-1 0,-1 1 0,-7 19-336,-18 46 373,-5-1-1,-30 58-372,64-152 2,-11 9 4,11-12 26,1-1 21,-1-8-29,1 1 0,0-1-1,0 0 1,1 0 0,0 1 0,1-1-1,0 0 1,0 1 0,0 0-1,1-1 1,0 1 0,1 0 0,0 0-1,0 1 1,0-1 0,1 0-24,12-15-114,1 1 1,1 1-1,18-14 114,-32 29-23,24-24-165,-15 14 110,1 1 1,1 0 0,0 1 0,0 1 0,1 0 0,1 1 0,11-5 77,-23 14 1,1 0-1,0 1 1,0-1 0,-1 1-1,1 0 1,0 1 0,3 0-1,-8-1-5,1 1 1,0 0-1,-1 0 1,1 1-1,0-1 1,-1 1-1,1-1 1,-1 1-1,1 0 1,-1 0-1,1 0 1,-1 0-1,1 0 1,-1 0-1,0 1 1,0-1-1,0 1 1,0 0-1,0-1 0,1 2 5,0 4-1,1-1 0,-1 1-1,0 0 1,-1 0-1,0 0 1,0 0-1,-1 0 1,1 0 0,-2 1-1,1 1 2,0 23 1,-2 27-1,0-16-5,1-38 9,1 0 0,-1 1-1,-1-1 1,1 1 0,-1-1 0,0 0 0,0 0 0,-1 1 0,0-1-1,0 0 1,0 0 0,0 0 0,-1-1 0,1 1 0,-1-1-1,-1 1 1,1-1 0,0 0 0,-1 0 0,0 0 0,0-1 0,0 1-1,-1-1 1,1 0 0,-1 0 0,1-1 0,-4 2-4,-6 3 71,-1 0 0,0-1 0,0 0 1,0-2-1,0 0 0,-1 0 0,0-2 0,0 1-71,-33 1-1426,-44-2 1426,81-3-4554,5-2-2123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49.0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180 546 4018,'0'0'5285,"0"0"-2372,0 0-1288,0 0-806,0 0-227,27-10-229,87-35-173,-90 35-152,-1 0 1,-1-2-1,0 0 1,0-1-1,-1-2 1,19-16-39,-26 17 15,0 0-1,-1-1 1,0 0 0,-1-1 0,-1-1-1,-1 0 1,0 0 0,0-2-15,-4 4-137,-1-1 0,0 0 1,0 0-1,-2 0 0,0 0 0,-1 0 1,-1-1-1,0 1 0,-1-1 0,-1 1 0,-1-8 137,1 22-84,1 0 0,0 0 0,-1 0 0,0 1 0,1-1 0,-1 0 1,0 0-1,0 1 0,0-1 0,0 1 0,0-1 0,0 1 0,-1-1 0,1 1 0,0 0 0,-1-1 0,1 1 0,-1 0 0,1 0 0,-1 0 0,0 0 0,1 0 0,-1 1 0,0-1 0,0 0 0,0 1 0,-1-1 84,-5-1-98,-1 1 1,0 0-1,0 0 0,0 1 1,-2 0 97,8 0-51,-6 0 14,-9 0-8,-1 0 0,0 2 0,0 0 45,12-1 3,1 1 0,-1 0 0,0 0 0,1 1 0,-1-1 0,1 1 0,0 1 1,0-1-1,-5 5-3,-14 12 579,0 1 1,2 2-1,0 0 1,2 1-1,0 2 0,2 0 1,1 1-1,1 0 1,0 5-580,-23 48 2975,5 2 0,-16 55-2975,40-106 344,2 0 1,0 0 0,3 1-1,1 0 1,1 0-1,0 32-344,4-59 12,0 0-1,0 0 0,1 0 0,-1 0 0,1 0 0,0-1 0,1 1 0,-1 0 0,1-1 1,0 1-1,0-1 0,2 4-11,-1-5 9,-1 0 0,1 0 0,0 0 0,0 0 0,0-1 0,0 1-1,1-1 1,-1 0 0,1 0 0,-1 0 0,1 0 0,0-1 0,-1 1 0,5 0-9,11 2-123,-1-1 0,1 0 0,0-2 0,-1 0 0,1-1 0,9-2 123,18 1-3682,-30 1-1657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49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 1 10789,'0'0'2871,"0"0"-409,0 0-891,0 0-744,0 0 118,0 0 962,-4 26-853,-16 88-197,14-87-323,-1 0 0,-2 0 1,-5 8-535,-8 29 542,21-58-475,2-5-6297,-1-1 411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0.0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29 12822,'0'0'2406,"0"0"67,0 0-931,1-2-893,0 0-626,0 1 1,0 0 0,0 0-1,1 1 1,-1-1 0,0 0-1,0 0 1,0 0 0,1 1 0,-1-1-1,0 1 1,1-1 0,-1 1-1,1-1 1,-1 1 0,1 0-1,-1 0 1,0 0 0,1 0-1,-1 0-23,39 0-922,-23 1-716,-16-2 1615,-1 1 0,0-1-1,0 0 1,0 1-1,1-1 1,-1 0 0,0 1-1,0-1 1,0 0-1,0 0 1,0 1-1,0-1 1,-1 0 0,1 1-1,0-1 1,0 0-1,0 1 1,-1-1 23,-16 0 236,10 0 25,1 1-1,-1 0 0,1 0 0,-1 0 1,-5 2-261,10-1 29,1-1 0,0 0 0,-1 1 1,1-1-1,0 1 0,0-1 0,-1 1 0,1 0 1,0-1-1,0 1 0,0 0 0,0 0 1,0 0-1,0 0 0,0 0 0,0 0 0,1 0 1,-1 0-1,0 0 0,0 1 0,1-1 1,-1 0-1,1 0 0,-1 1 0,1-1 0,0 0 1,-1 1-1,1-1 0,0 2-29,-1 21-2377,1-20-2721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0.4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59 127 10885,'0'0'3265,"0"0"-746,0 0-291,0 0-862,0 0-803,-10 22-251,-31 68 37,40-87-322,-1 0 0,1 0 0,0 0 0,0 1 0,1-1 0,-1 0 0,1 1 0,-1-1 0,1 1-27,0-3 5,0 0-1,0 0 1,1 0 0,-1 0-1,0 0 1,0 0 0,1-1-1,-1 1 1,0 0 0,1 0 0,-1-1-1,1 1 1,-1 0 0,1 0-1,-1-1 1,1 1 0,-1 0-1,1-1 1,0 1 0,-1-1-1,1 1-4,2 0 3,0 0 0,0 0-1,0 0 1,-1-1-1,1 1 1,0-1 0,0 0-1,0 0 1,0 0 0,0 0-1,0 0 1,1-1-3,8 1 33,15 0 21,-9 1-53,0-2 0,0 0 1,12-2-2,-24 2-182,0-1 0,0 1 0,0-1 0,0 0 1,-1-1-1,1 0 0,0 0 0,-1 0 0,0 0 1,0-1-1,0 0 0,3-2 182,0-3-424,0 1 1,-1-1-1,1 0 1,-2 0-1,1-1 1,-2 1-1,1-2 0,-1 1 1,3-10 423,-3 4-314,-1 1-1,-1-1 1,0 1-1,-1-1 1,-1 0-1,0-14 315,-1 29-5,0 0 0,-1 0 0,1 0 0,0 0 0,0 0 0,-1 0 0,1 0 0,-1 0 0,1 0 0,-1 0 0,1 0 0,-1 0 0,0 1 0,1-1 0,-1 0 0,0 0 0,0 1 0,0-1 0,1 0 0,-1 1 0,0-1 0,0 1 0,0-1 0,0 1 0,0 0 0,0-1 0,0 1 0,0 0 0,0 0 0,0-1 0,0 1 0,-1 0 5,-42-2-60,32 3 56,6-2 4,-1 1 0,1 0-1,0 1 1,-1-1 0,1 1-1,0 0 1,0 1 0,0 0-1,0 0 1,0 0 0,0 0-1,0 1 1,0 0 0,1 1-1,0-1 1,0 1 0,0 0-1,0 0 1,0 0 0,1 1-1,0 0 1,0 0 0,0 0-1,-3 5 1,3-3-75,2-5 18,1-1 0,0 1-1,0 0 1,0 0 0,0 0-1,0 0 1,0 0 0,1 0-1,-1 0 1,1 0 0,-1 0-1,1 0 1,0 1 0,0 0 57,0 4-3997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0.8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170 1 11397,'0'0'3455,"0"0"-224,0 0-611,-8 32-1059,-27 105-412,-12 12 404,28-85-1317,-23 95 1063,36-125-2847,0 0-1,3 0 0,0 29 1549,3-62-4479,0-1-2268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1.5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1 234 10229,'0'0'2985,"0"0"-795,0 0-274,0 0-1302,0 0-433,0 0 78,6 4 194,1-1-387,0 0-1,0-1 1,1 1 0,-1-2-1,1 1 1,-1-1-1,3 0-65,-5 0 14,-1-1 0,1 1-1,-1-1 1,1 0 0,-1-1-1,1 1 1,-1-1 0,0 0-1,1 0 1,-1-1 0,0 1 0,1-1-1,-1 0 1,0 0 0,1-1-14,3-4-93,1 0 1,-1-1-1,0 0 1,-1-1-1,0 1 0,0-2 1,2-4 92,10-17-325,8-24 325,3-3 82,-29 57 331,-1 1 369,0 2-166,-1 10-372,-1 1 0,0-1 0,0 1 0,-1-1-1,-1 0 1,-1 2-244,0 4 173,0-1 0,-2 16-173,4-4 45,2-1 1,1 13-46,0-23 2,0-17-12,0-1-1,1 0 1,-1 1-1,1-1 0,-1 1 1,0-1-1,1 0 1,-1 0-1,1 1 1,-1-1-1,0 0 0,1 0 1,-1 1-1,1-1 1,-1 0-1,1 0 0,-1 0 1,1 0-1,-1 0 1,1 0-1,-1 0 1,1 0-1,-1 0 0,1 0 1,0 0-1,-1 0 1,1 0-1,-1 0 1,0 0-1,1 0 11,-1 0-62,4-1-51,0 1-1,0-1 0,-1 1 0,1-1 0,0 0 0,-1-1 0,1 1 0,-1-1 1,1 1-1,-1-1 0,0 0 0,1 0 0,-1-1 0,0 1 0,0 0 1,-1-1-1,1 0 0,-1 0 0,3-2 114,5-9-329,-1-1-1,0 0 1,-1 0-1,0 0 330,3-8-395,10-14-519,-4 7-301,-1-1 1,4-15 1214,-15 22 1526,-5 24 0,0 0-557,-1 11 172,-20 63-57,13-48-889,0 1-1,-1 16-194,3 27 94,5-39-5825,1-31-2908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1.9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98 205 10725,'0'0'2054,"0"0"-528,0 0-80,0 0-1014,0 0-119,7-1-63,14-2-122,-14 3-96,1-1 0,-1 1 0,0-2-1,1 1 1,-1-1 0,0 0 0,0 0 0,0-1-1,0 0 1,-1-1 0,6-3-32,-5 2 3,-1-1 0,-1-1 0,1 1 0,-1-1 0,0 0 0,-1 0 0,1-1-1,-2 1 1,1-1 0,-1 0 0,0 0 0,0 0 0,-1 0 0,0 0 0,-1-1 0,0 1 0,0-1 0,-1 1 0,0-6-3,0 14 0,0 0 9,0 0-1,0-1 1,0 1-1,0 0 1,0-1 0,0 1-1,0 0 1,0 0-1,0-1 1,0 1 0,0 0-1,0-1 1,0 1-1,-1 0 1,1 0 0,0-1-1,0 1 1,0 0 0,0 0-1,-1-1 1,1 1-1,0 0 1,0 0 0,0-1-1,-1 1 1,1 0-1,0 0 1,0 0 0,-1 0-1,1 0 1,0-1 0,0 1-1,-1 0 1,1 0-1,0 0-8,-9-2 218,1-1-1,-1 2 1,1-1-1,-1 1 1,0 0-1,1 1 0,-1 0 1,-5 1-218,7 0 202,-1-1-1,1 1 1,0 1 0,0-1 0,0 1 0,0 1-1,0-1 1,1 1 0,-1 0 0,1 1 0,-2 0-202,0 3 159,-1 1 1,1-1 0,1 1 0,0 1 0,0-1-1,0 1 1,1 1 0,0-1 0,1 1 0,0 0 0,1 0-1,0 0 1,-2 10-160,0 4 203,1 1-1,1 0 0,1 1 1,1-1-1,2 16-202,0-39 5,0 0-1,0 0 1,0 0 0,1 0 0,-1 0 0,1 0-1,-1 0 1,1-1 0,0 1 0,-1 0-1,1 0 1,0 0 0,0-1 0,0 1-1,1 0 1,-1-1 0,0 1 0,1-1-1,-1 0 1,1 1 0,-1-1 0,1 0-1,-1 0 1,1 0 0,0 0 0,0 0 0,0 0-1,-1-1 1,1 1 0,0-1 0,2 1-5,7 1 19,0 0 1,1-1-1,-1 0 1,1-1 0,3 0-20,-2 0-6,88-1-1861,-77-3-1783,-9-7-1889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7:59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440 0 9620,'0'0'2871,"0"0"-465,0 0-847,0 0-682,0 0-316,9 13 455,6 10-272,-1 1-1,-1 1 1,-1 1 0,5 16-744,4 30 1288,-2 1 0,-4 1 0,5 72-1288,4 226 2149,-16 598-626,-9-917-1446,-2-1 0,-3 0-1,-2-1 1,-12 40-77,10-56 35,-1 0 1,-2-1-1,-2-1 1,0 0-1,-3-1 1,-1-1-1,-5 7-35,1-9-35,0-1-1,-2-1 0,-1 0 0,-1-2 1,-1-2-1,-2 0 0,0-2 0,-1-1 1,-1-2-1,-21 9 36,47-24-115,-109 50-4732,100-49-569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26.2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141 250 6947,'-141'-250'0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6.1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52 4930,'0'0'1324,"0"0"423,0 0 262,0 0-344,0 0-513,0 0-167,1-2-76,4-7-20,-4 7-193,-1 2-120,0 0 51,0 0 158,0 0 162,0 0 61,0 0-141,0 0-152,0 0-53,0 0-83,0 0-548,0 0 1,1-1-1,-1 1 0,0 0 1,0 0-1,0-1 0,1 1 1,-1 0-1,0 0 0,0-1 1,1 1-1,-1 0 0,0 0 1,0 0-1,1 0 0,-1-1 1,0 1-1,1 0 0,-1 0 1,0 0-1,1 0 1,-1 0-1,0 0 0,0 0 1,1 0-1,-1 0 0,0 0 1,1 0-1,-1 0 0,0 0 1,1 0-1,-1 0 0,0 0 1,1 1-1,-1-1 0,0 0-31,164-6-2,60-14 2,-129 13-1524,42 4 1524,-136 3-1440,-1 0-377,0 0-752,-2 0-1158,-7 0-462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6.4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0 13126,'0'0'910,"0"0"357,0 0 598,0 0-513,0 0-551,-2 2-428,2-2-362,-1 0 0,1 0-1,0 0 1,-1 1-1,1-1 1,-1 0 0,1 0-1,0 1 1,-1-1-1,1 0 1,0 0 0,0 1-1,-1-1 1,1 0-1,0 1 1,0-1 0,-1 1-1,1-1 1,0 0 0,0 1-1,0-1 1,0 0-1,-1 1 1,1-1 0,0 1-1,0-1 1,0 1-1,0-1 1,0 0 0,0 1-1,0-1 1,0 1-1,0-1 1,0 1 0,1-1-1,-1 0 1,0 1-1,0-1 1,0 1 0,0-1-1,1 0 1,-1 1 0,0-1-1,0 0 1,1 1-1,-1-1 1,0 0 0,1 0-1,-1 1 1,0-1-1,1 0 1,-1 0 0,0 1-1,1-1 1,-1 0-1,0 0 1,1 0 0,-1 0-1,1 1 1,-1-1-1,1 0 1,-1 0 0,1 0-11,34 5 189,-30-5-158,130 6 698,18-7-729,-36-1-3032,-116 3 218,-1 2-1335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6.9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34 13878,'0'0'1817,"0"0"-1134,0 0 382,0 0 800,0 0-854,2 32-550,5 104-18,-6-127-350,0 1 1,1 0-1,0 0 0,1-1 1,0 1-1,0-1 0,1 0 1,2 4-94,-1-5 59,0-1-1,1 0 1,-1 1 0,2-2 0,-1 1-1,3 1-58,-4-3 29,1 0 0,0-1 0,1 1-1,-1-1 1,1 0 0,0-1 0,0 1 0,0-1-1,0-1 1,1 1 0,-1-1 0,2 0-29,12 1 34,1-1 0,0-1 0,15 0-34,-29-1 6,0-1 0,-1 0 0,1 0 0,0 0-1,0-1 1,0 0 0,-1 0 0,1-1 0,-1 0-1,0 0 1,0-1 0,0 0 0,0 0 0,-1-1-1,1 0 1,-1 0 0,0 0 0,-1-1 0,1 0-1,-1 0 1,-1 0 0,1-1 0,-1 0-6,4-4-57,-1-1 1,-1-1-1,0 1 1,-1-1-1,-1 0 1,0 0-1,0-1 1,-1 1-1,-1-3 57,3-23-749,-3 0-1,-2-21 750,0 52-126,0 7 119,0 0-1,0 0 1,0 0 0,0-1 0,0 1 0,0 0 0,-1 0 0,1 0 0,0 0 0,-1 0 0,1 0 0,-1 0 0,1 0 0,-1 0 0,0 0 0,1 0 0,-1 0 0,0 0 0,0 1 0,1-1 0,-1 0 0,0 0 0,0 1 0,0-1 0,0 1 0,0-1 0,0 1 0,0-1 0,0 1 0,0-1 0,0 1 0,0 0 0,-1 0 7,-5-1 36,1 0 0,-1 0 0,0 1 0,0 0 0,-4 1-36,-8 0 76,0 0-46,1 1 0,-1 0 1,1 1-1,0 1 1,0 1-1,0 1 1,1 0-1,-6 4-30,-4 3-5,0 1 0,1 1 1,1 1-1,-18 16 5,35-26 74,0 0 0,0 1 0,1 0 0,0 1 0,0 0 0,1 0-74,-8 21-1032,9 6-4730,5-35-3111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8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10661,'0'0'1659,"0"0"-610,0 0 359,0 0 289,0 0-632,0 0-524,0 2 754,13-1-1077,153-1 183,45 1-343,-71-2-6218,-140 1 2016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49.3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0 10629,'0'0'830,"0"0"-137,0 0 951,0 0 132,0 0-775,-1 1-966,1-1 1,0 1-1,0-1 0,-1 0 1,1 1-1,0-1 0,0 1 1,0-1-1,0 1 0,0-1 1,0 1-1,-1-1 0,1 1 1,0-1-1,1 1 1,-1-1-1,0 1 0,0-1 1,0 1-1,0-1 0,0 0 1,0 1-1,1-1 0,-1 1-35,1 0 32,-1 0 0,1-1 0,0 1 0,0 0 0,0-1-1,0 1 1,0-1 0,0 1 0,0-1 0,0 0 0,0 1-1,0-1 1,0 0 0,0 0 0,0 1 0,1-1-32,33 4 526,1 0 1,0-3-1,-1-1 1,2-2-527,26 1 116,139 1 175,-115 0-6947,-87 0 856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57.4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 26 8932,'0'0'1182,"0"0"464,0 0-229,0 0-43,0 0-331,0 0-296,-4-11 891,4 15-1525,1 1 1,0-1-1,0 0 0,0 1 1,0-1-1,1 0 0,-1 0 1,1 0-1,0 0 1,1 1-114,29 43 783,-11-18-512,15 33 64,-2 1 1,-3 1 0,-3 2 0,-3 1-1,-3 1 1,-3 1 0,6 49-336,-18-80-28,2 14 313,8 22-285,-13-60-13,1 0 0,0-1 1,1 0-1,1 0 0,0-1 1,1 1-1,3 2 13,-11-16-2,0 1 0,1-1 0,-1 0 0,0 1 0,1-1-1,-1 1 1,0-1 0,1 0 0,-1 1 0,1-1 0,-1 0 0,1 0 0,-1 1 0,0-1 0,1 0-1,-1 0 1,1 0 0,-1 1 0,1-1 0,-1 0 0,1 0 0,0 0 0,-1 0 0,1 0 0,-1 0-1,1 0 1,-1 0 0,1 0 0,-1 0 0,1-1 0,-1 1 0,1 0 0,-1 0 0,1 0 0,-1-1-1,0 1 1,1 0 0,-1 0 0,1-1 0,-1 1 0,1 0 0,-1-1 0,0 1 0,1-1-1,-1 1 1,0 0 0,0-1 0,1 1 0,-1-1 2,17-27-68,-14 21 68,48-96-136,-4-1-1,13-55 137,58-224 15,-94 270-61,-4 20 102,-15 78-302,-3 18-1555,-1 28-3157,-1-23 3738,0 17-3969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8:58.1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8 222 10309,'0'0'2604,"0"0"-1577,0 0 120,0 0 339,0 0-723,0 7-344,-7 142 2982,7-149-3393,0 1 0,1 0 0,-1-1 0,0 1 0,1 0 1,-1-1-1,1 1 0,-1-1 0,0 1 0,1-1 0,-1 1 0,1-1 0,0 0 0,-1 1 0,1-1 0,-1 1 0,1-1 0,0 0 0,-1 0 0,1 1 0,-1-1 0,1 0 0,0 0 0,-1 0 0,1 0 0,0 0 0,0 0 0,-1 0 0,1 0 0,0 0 0,0 0-8,31 0 98,-21 0-79,-4-1-16,-1 1 1,1-1-1,-1 0 1,0-1-1,1 0 1,-1 0-1,0 0 1,0 0-1,0-1 1,-1 0-1,1 0 1,0-1-1,-1 0 1,0 0-1,4-4-3,7-7-175,-1-1 0,-1-1 0,-1 0 0,2-4 175,-7 9-116,0 0 0,-1-1 1,-1 0-1,0 0 0,0 0 1,-1-1-1,2-13 116,-2 4-334,-2 0 0,0 0 1,-1 0-1,-2-12 334,1 31-61,-1 4 60,0 0-1,0-1 0,0 1 1,0 0-1,0-1 0,0 1 1,0 0-1,0-1 0,0 1 1,0 0-1,0-1 0,0 1 0,0 0 1,0-1-1,0 1 0,0 0 1,0-1-1,0 1 0,0 0 1,0-1-1,-1 1 0,1 0 1,0 0-1,0-1 0,0 1 1,0 0-1,-1-1 0,1 1 1,0 0-1,0 0 0,-1 0 0,1-1 1,0 1-1,-1 0 0,1 0 1,0 0-1,0 0 0,-1-1 1,1 1-1,0 0 0,-1 0 1,1 0-1,0 0 0,-1 0 1,1 0-1,0 0 0,-1 0 1,1 0-1,0 0 0,-1 0 1,1 0-1,0 0 0,-1 0 2,-10 0 14,-1 0-1,1 0 1,-1 1 0,1 1-1,-1-1 1,1 2-1,0 0 1,0 0-1,0 1 1,1 0 0,-4 3-14,7-4-213,-7 5 400,1 0-1,0 1 0,-7 5-186,18-12-218,-1 0 0,1 0 1,-1 1-1,1-1 0,0 1 1,-1-1-1,1 1 0,1 0 1,-1 0-1,0 0 0,1 0 0,-1 0 1,1 0-1,0 1 0,0-1 1,0 0-1,1 0 0,-1 4 218,1-4-4463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00.3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0 12038,'0'0'1320,"0"0"-282,0 0 157,0 0-202,0 0-631,-2 1-234,1 0-107,0-1 0,1 1 0,-1 0 0,0 0 0,0 0 0,1 0 0,-1 0 0,0 0 0,1 0 0,-1 0 0,1 0 0,-1 0 0,1 0 0,0 0 0,-1 0 0,1 1 0,0-1 0,0 0 0,0 0 0,0 0 0,0 0 0,0 2-21,1 36 520,-1-26-301,3 53 1112,9 54-1331,1 6 400,-12-65-23,1-61-351,-2 0-37,0 0 0,1 0-1,-1 0 1,0 1-1,1-1 1,-1 0 0,0 0-1,0 0 1,1 0-1,-1 0 1,0 0 0,1 0-1,-1-1 1,0 1-1,1 0 1,-1 0 0,0 0-1,1 0 1,-1 0 0,0 0-1,0-1 1,1 1-1,-1 0 1,0 0 0,0 0-1,1 0 1,-1-1-1,0 1 1,0 0 0,0 0-1,1-1 1,-1 1-1,0 0 1,0-1 0,0 1-1,0 0 1,0-1 11,16-45-984,-9 22 676,1 1-1,8-15 309,24-35-1190,2 1 0,4 2 0,8-5 1190,-45 65 255,-5 9 612,-1 19 164,-2-14-1215,2 347 4450,-3-214-3689,-1-135-575,1-1 1,0 1-1,0-1 1,0 1-1,0-1 1,0 1-1,0-1 1,1 1-1,-1-1 1,0 1-1,1-1 0,-1 1 1,1-1-1,0 0 1,-1 1-1,1-1 1,0 0-1,0 0 1,0 1-1,0-1 1,0 0-1,0 0 1,0 0-3,2 0-45,0 0 1,0 0-1,-1 0 0,1-1 1,0 1-1,0-1 1,0 0-1,0 0 0,0 0 1,2 0 44,4 0-286,-7 0 83,0 0 0,-1 0 0,1 0 1,0 0-1,-1 0 0,1 0 0,-1-1 1,1 1-1,0 0 0,-1-1 0,1 1 0,-1-1 1,1 0-1,-1 0 0,1 1 0,-1-1 1,1 0-1,-1 0 0,0 0 0,1 0 1,-1-1-1,0 1 0,0 0 0,0 0 1,1-2 202,9-18-6457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06.6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0 322 7684,'0'0'3252,"0"0"-1758,0 0-72,0 0 74,0 0-631,0 0-262,0-4-120,0-14-51,0 14-51,0 4-95,0 0-19,0 0-54,0 0-2,2 0-43,4 1-46,0 0 0,0 0 1,0 0-1,0 1 0,0 0 1,-1 0-1,1 1 0,-1 0 1,1 0-1,-1 0 0,0 0 1,0 1-1,0 0 0,-1 0 1,1 0-1,2 4-122,6 6 70,-1 0-1,-1 1 1,0 1-1,-1 0 1,0 1-70,17 35 338,-2 1 0,16 55-338,27 116 689,-31-99-699,-35-116 33,0-1-12,0-1 0,0 1 0,1-1-1,0 0 1,0 1 0,1-1 0,0-1-1,0 1 1,1-1 0,3 5-11,-7-11 7,-1 1 0,0-1 1,0 0-1,1 0 0,-1 1 1,0-1-1,1 0 0,-1 0 0,0 0 1,1 0-1,-1 1 0,1-1 1,-1 0-1,0 0 0,1 0 0,-1 0 1,0 0-1,1 0 0,-1 0 1,1 0-1,-1 0 0,0 0 0,1 0 1,-1 0-1,0-1 0,1 1 0,-1 0 1,1 0-1,-1 0 0,0 0 1,1-1-1,-1 1 0,0 0 0,0 0 1,1-1-1,-1 1 0,0 0 1,0 0-1,1-1 0,-1 1 0,0 0 1,0-1-1,1 1 0,-1 0 1,0-1-1,0 1 0,0-1 0,0 1 1,0 0-1,0-1 0,0 1 1,0 0-1,0-1 0,0 1 0,0-1 1,0 1-1,0-1-7,1-2 41,23-65 146,-4 0-1,5-39-186,-23 101 3,44-217 88,32-125-40,-65 299 9,3 0 1,2 1 0,2 2-1,4-6-60,-19 38-56,-5 14-154,0 0-25,0 0-445,0 4-1273,0 35-4789,0-17 710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09.3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1 0 11141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09.7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138 156 11141,'-18'6'648,"-4"0"64,0-5 2866,21-1-3524,0 0-1,0 1 0,0-1 0,0 0 0,0 0 0,0 1 0,0-1 1,0 0-1,0 1 0,1-1 0,-1 1 0,0-1 0,0 1 1,0 0-1,0-1 0,1 1 0,-1 0 0,0-1 0,1 1 1,-1 0-1,1 0 0,-1 0-53,-10 21 46,9-16 75,-7 20-25,0 0 0,2 1 0,1-1 0,1 1 0,2 1 0,0-1 0,2 0 0,1 7-96,0 15 56,3-48-496,3-2 294,0 0 0,0 0-1,0-1 1,-1 1 0,1-1 0,0 0-1,-1-1 1,0 1 0,0-1 0,0 0-1,0-1 1,0 1 0,0-1 0,-1 0-1,0 0 1,2-2 146,12-13-581,-2 0 1,-1-1-1,4-7 581,-10 13-47,0-1-1,-1-1 1,0 1-1,-2-1 0,0-1 1,0 1-1,-2-1 1,0 0-1,0-9 48,2-25 37,-3 0 0,-3-28-37,0 55-1,-9 23 903,5 1-882,1 1 0,0 0 0,0 0-1,1 0 1,-1 0 0,0 0 0,0 1 0,0 0-1,1-1 1,-1 1 0,1 0 0,0 0 0,-1 0-1,1 1 1,0-1 0,-1 2-20,-37 48 108,28-36-93,8-10-147,-1 1-126,-1 0 0,2 0 0,-1 0-1,1 1 1,0 0 0,0 0 0,0 3 258,3-5-3578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13.6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19 6195,'0'0'2812,"0"0"-923,0 0-43,0 0-96,0 0-296,0 0-1420,0 0-1,0 0 1,0 0 0,0 0 0,0 0-1,-1-1 1,1 1 0,0 0 0,0 0-1,0 0 1,0 0 0,0 0 0,0 0-1,0 0 1,-1-1 0,1 1-1,0 0 1,0 0 0,0 0 0,0 0-1,0 0 1,-1 0 0,1 0 0,0 0-1,0 0 1,0 0 0,0 0 0,-1 0-1,1 0 1,0 0 0,0 0-1,0 0 1,0 0 0,-1 0 0,1 0-1,0 0 1,0 0 0,0 0 0,0 0-1,0 0 1,-1 1 0,1-1 0,0 0-1,0 0 1,0 0 0,0 0-1,0 0 1,0 0 0,-1 0 0,1 1-1,0-1 1,0 0 0,0 0 0,0 0-1,0 0 1,0 0 0,0 1 0,0-1-1,0 0-33,-7 407 697,7-406-720,0 1 1,1-1-1,-1 0 1,1 0 0,-1 0-1,1 1 1,-1-1 0,1 0-1,0 0 1,0 0 0,-1 0-1,1 0 1,0 0 0,0-1-1,0 1 1,0 0-1,0 0 1,0-1 0,1 1-1,-1 0 1,0-1 0,0 1-1,0-1 1,1 0 0,-1 1-1,0-1 1,0 0-1,1 0 1,-1 1 0,0-1-1,0 0 1,1-1 0,-1 1-1,1 0 23,1 0-41,1 0 0,-1 0 0,1 0 0,-1 0 0,1-1 0,-1 0 0,1 0 0,-1 0 0,0 0 0,1 0 0,-1-1 0,0 1 0,2-2 41,2-4 4,-1 0-1,1 0 1,-2 0 0,1-1 0,-1 0 0,0 0 0,0-1 0,-1 1 0,-1-1 0,1 0 0,-1 0 0,-1 0 0,1-1-4,5-29 36,-1-1 0,0-20-36,-5 41-9,2-35 31,-3 30 11,1 1 0,1 0-1,5-16-32,-7 37-18,-1 2-9,0 0 72,0 0 75,0 0 16,1 0-136,0 0 0,0 1-1,0-1 1,0 0 0,0 1-1,0-1 1,-1 1-1,1-1 1,0 1 0,0-1-1,0 1 1,0 0-1,0-1 1,-1 1 0,1 0-1,0 0 1,-1-1-1,1 1 1,-1 0 0,1 0-1,-1 0 1,1 0-1,-1 0 1,12 26 45,-9-18-6,48 114 495,22 60-378,-63-153-130,-1 0-1,-2 1 1,-1-1 0,-2 1 0,0 8-26,-3 89 112,-1-121-89,-1-1-1,0 1 0,0-1 1,0 0-1,-1 1 0,0-1 0,0 0 1,0 0-1,-1 0 0,0-1 1,0 1-1,0 0 0,-1-1 1,0 0-1,0 0 0,0 0 1,-1-1-1,-4 4-22,-8 6 52,-1-1 1,-1 0-1,0-1 0,-16 6-52,-2-1-303,-1-3 0,0-1-1,-30 6 304,47-15-2851,10-4-3070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17.2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91 221 4978,'0'0'910,"0"0"114,0 0 353,0 0 368,0 0-248,-8-22-222,-25-69 470,15 51 514,3 26 32,7 7-769,3 5 3066,2 7-3337,3 11-2226,0-11 1439,0 4-468,-1 5 25,1 0-1,1-1 1,0 1-1,1 0 0,0-1 1,1 1-1,1-1 1,0 1-21,15 27 73,2-1 0,2-1 0,19 26-73,-12-20 2,-3 1 1,9 21-3,-8 1 58,-4 1 0,10 47-58,15 47 41,-47-156-44,0-1 0,1 1 0,-1-1-1,1 0 1,1 0 0,-1 0 0,1 0 0,0-1-1,0 0 1,5 5 3,-9-10 3,0 0 1,1 0-1,-1 1 0,0-1 1,1 0-1,-1 0 0,0 0 1,1 0-1,-1 0 0,1 0 1,-1 0-1,0 0 0,1 0 1,-1 0-1,0 0 0,1 0 0,-1 0 1,1-1-1,-1 1 0,0 0 1,1 0-1,-1 0 0,0 0 1,1-1-1,-1 1 0,0 0 1,0 0-1,1 0 0,-1-1 1,0 1-1,0 0 0,1-1 1,-1 1-1,0 0 0,0-1 1,0 1-1,1 0-3,6-15 14,0-1 0,-1 1 0,-1-1 1,-1 0-1,1-5-14,3-9 6,29-100 50,66-222 18,-60 225-100,45-88 26,-81 199-63,1 1 0,1-1 0,9-10 63,-17 25-278,-1 1-663,0 9-3179,0 50-2744,0-30-209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18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 89 2673,'0'0'8847,"0"0"-6275,0 0-1606,0 0 309,0 0-475,0 0-325,-10 27-75,-31 84 115,38-104-426,1-1 0,0 1 0,0 0 0,1 0 0,-1 0 0,2 0-1,-1 0 1,1 1 0,0-1 0,1 6-89,1 13 290,-2-23-278,0-1-1,0 1 0,1-1 1,-1 1-1,1-1 0,-1 1 1,1-1-1,0 1 1,0-1-1,0 0 0,1 1 1,-1-1-1,0 0 0,1 0 1,0 0-1,-1 0 0,1 0 1,0 0-1,0-1 0,0 1 1,0-1-1,0 1 0,0-1 1,0 0-1,1 0 1,-1 0-1,0 0 0,1 0 1,-1 0-1,1-1 0,-1 1 1,1-1-12,13 3 32,-1-1 0,1 0 1,0-2-1,-1 1 0,2-2-32,2 1 76,-11 0-52,1 0-4,-1 0 1,1-1-1,-1 0 1,5-1-21,-10 2 2,0-1 0,-1 0 0,1 0 0,0-1 0,0 1 1,-1 0-1,1-1 0,-1 0 0,1 1 0,-1-1 0,0 0 0,0 0 1,0-1-1,2-1-2,4-8 18,0 0 0,-1-1-1,0 0 1,-1 0 0,0 0 0,-1-1 0,0 0 0,-1-4-18,4-14 2,-2 0 0,-1-1 0,-2-4-2,-2-63 61,-1 99-59,0 1 0,0-1-1,0 0 1,-1 0-1,1 0 1,0 1 0,-1-1-1,1 0 1,-1 1-1,1-1 1,-1 0-1,1 1 1,-1-1 0,0 1-1,1-1 1,-1 0-1,0 1 1,1 0 0,-1-1-1,0 1 1,1-1-1,-1 1 1,0 0-1,0-1 1,0 1 0,1 0-1,-1 0 1,0 0-1,0 0 1,0 0 0,0 0-1,1 0 1,-2 0-2,-36 0-92,25 1 46,3-1 34,0 1 1,0 0-1,0 1 0,1 0 0,-1 0 0,0 1 1,1 0-1,0 1 0,-6 3 12,9-4-122,0 0 0,1 1 1,-1-1-1,1 1 0,0 0 0,0 0 0,1 1 0,-1-1 0,1 1 0,0 0 0,0 1 1,1-1-1,-1 1 0,1-1 0,0 1 122,1 6-2660,2-5-1705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19.6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36 4850,'0'0'7260,"0"0"-5534,0 0-1081,0 0 975,0 0-348,3 20-127,-2-8-959,5 37 1407,-1 49-1593,-5 143 1228,0-234-1219,0 1 1,0-1 0,1 1 0,0 0 0,0-1 0,1 1-1,0-1 1,0 0 0,1 0 0,0 0 0,0 0 0,1 0-1,0 0 1,0-1 0,0 0 0,1 1-10,-5-7 21,1 1-1,-1-1 1,1 1-1,-1-1 1,1 0 0,-1 1-1,1-1 1,-1 0 0,1 1-1,-1-1 1,1 0 0,-1 1-1,1-1 1,0 0-1,-1 0 1,1 0 0,-1 0-1,1 0 1,0 1 0,-1-1-1,1 0 1,0 0 0,-1-1-1,1 1 1,-1 0-1,1 0 1,0 0 0,-1 0-1,1 0 1,-1-1 0,1 1-1,0 0 1,-1-1 0,1 1-1,-1 0 1,1-1-21,15-16 431,12-28-171,4-15-260,9-15 73,141-205-102,-120 183 72,-58 93-54,-4 9-133,0 37 246,1 21 393,-3 0-1,-8 42-494,1-36 531,4 1 0,1 36-531,4-104 0,0 0 1,1 0-1,-1-1 0,0 1 1,1 0-1,-1 0 0,1-1 1,-1 1-1,1 0 0,0-1 1,-1 1-1,1-1 1,0 1-1,0-1 0,0 1 1,0-1-1,1 0 0,-1 1 1,0-1-1,1 0 0,-1 0 1,0 0-1,1 0 0,0 0 1,-1 0-1,1 0 1,-1-1-1,1 1 0,0 0 1,0-1-1,-1 0 0,3 1 0,7 1-3,0-1-1,0 0 0,0-1 1,0 0-1,3-1 4,7 0-41,-14 1-176,0 0 0,0-1 0,0 0 0,0 0-1,0-1 1,0 0 0,-1 0 0,1 0 0,-1-1 0,1 0 0,-1 0 0,0-1 0,0 0 0,-1 0 0,1 0 0,-1-1-1,0 0 1,0 0 0,1 0 217,-5 3-327,0 1-1,0-1 1,0 1 0,0-1-1,0 0 1,0 1-1,0-1 1,-1 0-1,1 0 1,0 0 0,-1-1 327,2-16-5293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2.4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1 205 7027,'0'0'2636,"0"0"-963,0 0 82,0 0 33,0 0-401,0-16-45,0-47 195,0 48-67,0 15-416,0 0-35,0 0-328,0 0-168,0 0-235,0 0-219,0 0 19,0 0 96,0 2-104,1 31 198,1 0-1,2 0 1,1-1-1,8 25-277,33 147 382,-8 2-1,-3 62-381,-31-252-56,-1-8-9,-3-8 69,0 0 1,1 0-1,-1 0 0,0 0 1,0 0-1,0 0 0,0 0 1,0 0-1,1 0 0,-1 0 0,0 0 1,0 0-1,0 0 0,0 0 1,0 0-1,0-1 0,1 1 1,-1 0-1,0 0 0,0 0 0,0 0 1,0 0-1,0 0 0,0 0 1,0 0-1,1 0 0,-1-1 0,0 1 1,0 0-1,0 0 0,0 0 1,0 0-1,0 0 0,0 0 1,0-1-1,0 1 0,0 0 0,0 0 1,0 0-1,0 0 0,0 0 1,0-1-1,0 1 0,0 0 1,0 0-1,0 0 0,0 0 0,0 0-4,5-25 18,0 1 0,-1-12-18,4-21 2,9-25 33,4 0 0,3 2 1,4 0-1,4-2-35,45-89-413,32-41 413,-100 195-19,15-33-341,-26 68-4655,4 22 3484,-1-17 444,-1 11-2456,0-7-1553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2.9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8 147 10165,'0'0'3463,"0"0"-2004,0 0 360,0 0-565,0 0-504,0 20 74,-7 141 809,7-151-1524,0-6-86,-1 0 0,1 1 1,1-1-1,-1 0 0,1 0 0,0 0 1,-1 1-1,2 0-23,-1-3 2,0-1 0,0 0 0,0 1-1,0-1 1,0 0 0,0 0 0,0 0 0,0 0 0,0 0-1,0 0 1,1 0 0,-1 0 0,0-1 0,1 1 0,-1 0-1,1-1 1,-1 1 0,1-1 0,-1 0 0,1 1-1,-1-1 1,1 0 0,-1 0 0,2 0-2,12 2 76,1-1 0,-1-1 1,0 0-1,0-1 0,7-2-76,-17 3 13,0-2-1,0 1 0,1 0 1,-2-1-1,1 0 1,0 0-1,0-1 1,-1 1-1,1-1 0,-1 0 1,0 0-1,1-1 1,-2 1-1,1-1 0,0 0 1,-1 0-1,1-1-12,5-9 19,0 0 0,-2-1 0,1 0 0,-2 0-1,0-1 1,-1 0 0,0 0 0,-1 0 0,0-8-19,1-21 48,-1 0 1,-3-38-49,-1 82-2,0 1 0,0-1 0,0 1 0,0-1 0,0 1 0,0-1 0,-1 1 1,1-1-1,0 1 0,0-1 0,-1 1 0,1-1 0,0 1 0,-1-1 0,1 1 0,0 0 0,-1-1 0,1 1 0,-1-1 0,1 1 1,-1 0-1,1 0 0,-1-1 0,1 1 0,-1 0 0,1 0 0,-1-1 0,1 1 0,-1 0 0,1 0 0,-1 0 0,1 0 0,-1 0 0,0 0 2,-24 0-101,15 0 20,3 0 19,1 0 0,-1 0 0,1 1 1,0 0-1,-1 0 0,1 0 0,0 1 0,0 0 0,0 0 1,0 0-1,0 1 0,0 0 0,1 0 0,-1 0 1,1 1-1,0 0 0,0 0 0,0 0 0,0 1 0,1 0 1,0 0-1,0 0 0,0 0 0,1 0 0,-1 1 1,1 0-1,1-1 0,-1 1 0,-1 6 62,-1 14-1786,5-11-1964,0-8-1698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3.6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671 202 10037,'0'0'3612,"0"0"-2497,0 0-218,0 0 327,0 0-378,0 0-403,-3 31-115,-7 103 152,6-67 261,2 23-741,3-54 110,-1-35-104,0 0 0,0-1 0,0 1 0,0-1 0,0 1 0,0 0 0,1-1 0,-1 1 0,0-1 0,0 1 0,1-1 0,-1 1 0,0-1 0,1 1 0,-1-1 0,1 1 0,-1-1 0,1 1 0,-1-1 0,1 0 0,-1 1 0,1-1 0,-1 0 0,1 1 0,-1-1 0,1 0 0,-1 0 0,1 1-6,24 2 126,-20-4-99,0 1-1,-1-1 1,1 1 0,0-1-1,-1-1 1,1 1-1,-1-1 1,0 1 0,3-2-27,-1-3 14,0 1 1,-1-1 0,1 0 0,-1 0 0,0 0 0,0-1-1,-1 0 1,0 0 0,0 0 0,1-5-15,8-19 62,8-31-62,-16 47 30,41-163 53,-3 13-38,-42 160-44,1 1 4,-1 0 0,0 0 0,0-1 0,0 1 1,-1-1-1,1-2-5,-1 7 179,0 0 13,0 0-8,0 3-126,-1 47 12,-6 49-70,1-21 89,4 0 1,3 7-90,-1-14 8,4 31 49,12 57-57,-4-47 25,-5 17-25,-6-114-3,0 16-11,-2 0 0,0 0 1,-5 17 13,4-38 1,0 1 1,-1-1 0,0 1-1,-1-1 1,0 0 0,-1-1 0,0 1-1,-1-1 1,0 0 0,0 0 0,-1 0-1,0-1-1,-11 11 20,0-2-1,-1 0 0,-1 0 0,-1-2 1,0-1-1,-1 0 0,-15 5-19,1-2 32,0-2 0,-1-2 0,0-1 1,-28 4-33,-21-1-72,0-4 0,-1-4 0,-79-3 72,166-4 0,-7 0-238,1 1 1,-1-1-1,0-1 0,1 1 0,-1-1 0,0 0 1,-5-2 237,11 2-215,0 0 0,0 0 1,0 0-1,0 0 0,0 0 1,0 0-1,0 0 1,0-1-1,0 1 0,1 0 1,-1-1-1,0 1 1,1 0-1,-1-1 0,1 1 1,0-1-1,-1 1 0,1-1 215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6.1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 52 7347,'0'0'1310,"0"0"566,0 0-126,0 0-120,0 0 136,0 0-266,-8-10-604,-20-32 112,28 42-951,0 1-1,0-1 1,0 0-1,0 0 1,0 0-1,0 0 0,0 0 1,0 0-1,0 0 1,0 0-1,0 1 1,0-1-1,0 0 0,0 0 1,0 0-1,0 0 1,0 0-1,0 0 1,0 0-1,0 0 0,-1 1 1,1-1-1,0 0 1,0 0-1,0 0 1,0 0-1,0 0 0,0 0 1,0 0-1,0 0 1,0 0-1,0 0 1,0 0-1,0 0 1,-1 0-1,1 1 0,0-1 1,0 0-1,0 0 1,0 0-1,0 0 1,0 0-1,0 0 0,0 0 1,-1 0-1,1 0 1,0 0-1,0 0 1,0 0-1,0 0 0,0 0 1,0 0-1,0 0 1,0 0-1,-1-1 1,1 1-1,0 0 0,0 0 1,0 0-1,0 0 1,0 0-1,0 0 1,0 0-1,0 0 0,0 0 1,0 0-1,0 0 1,-1 0-1,1-1-56,-2 18 809,1 23-1010,1-39 382,0 73 72,3 0 0,3-1 0,3 0 0,4 0 0,3-1 0,6 13-253,14 19 59,19 64-57,-52-154 9,-2-8-9,1 0 0,-1 0 0,1 1 0,0-1 0,1-1 0,-1 1 0,1 0 0,0-1 0,2 3-2,-5-8 3,1 1 1,-1-1-1,0 0 0,1 1 0,-1-1 0,1 0 0,-1 1 1,0-1-1,1 0 0,-1 0 0,1 0 0,-1 1 1,1-1-1,-1 0 0,0 0 0,1 0 0,-1 0 0,1 0 1,-1 0-1,1 0 0,-1 0 0,1 0 0,-1 0 0,1 0 1,-1 0-1,1 0 0,-1 0 0,1 0 0,-1 0 0,1 0 1,-1-1-1,0 1 0,1 0 0,-1 0 0,1-1 0,-1 1 1,0 0-1,1-1 0,-1 1 0,0 0 0,1-1 1,-1 1-1,0 0 0,1-1 0,-1 1 0,0-1 0,0 1 1,0-1-1,1 1 0,-1-1 0,0 1 0,0 0 0,0-1-3,20-41 37,-3-1-1,-1-1 0,1-9-36,-5 14 19,43-137-12,-5 13-966,34-65 959,-54 150-309,-29 77-84,-1 1-506,0 4-755,0 33-884,0 6-3456,0-27-822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6.6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58 121 1377,'0'0'9369,"0"0"-6693,0 0-1457,0 0 644,0 0-303,-4 19-287,-42 149 1323,43-152-2398,1-1 1,0 1 0,2-1 0,0 8-199,0-22 2,0-1 1,0 1-1,1 0 0,-1-1 1,0 1-1,1 0 1,-1-1-1,0 1 1,1 0-1,-1-1 0,1 1 1,-1-1-1,1 1 1,0-1-1,-1 1 0,1-1 1,-1 1-1,1-1 1,0 1-1,-1-1 1,1 0-1,0 0 0,0 1 1,-1-1-1,1 0 1,0 0-1,0 0 0,-1 0 1,1 0-1,0 0 1,0 0-1,0 0-2,33 1 79,-25-2-57,4 1-6,9 1 40,-1-2 1,1 0-1,7-3-56,-21 2 6,-1 0 0,1 0 0,-1 0 0,0-1 0,1 0 0,-1-1 0,-1 1 0,1-1 0,-1-1 0,1 1 0,0-3-6,1 1-9,-1-1 0,0-1 0,0 1 0,-1-1 0,0 0-1,0-1 1,-1 1 0,0-1 0,0 0 0,-1-1 0,0 1 0,1-9 9,0-1 29,-2 0-1,0-1 1,-2 1 0,0 0 0,-1-1 0,-1-3-29,1 19-1,0 0 0,0 0 0,-1 0-1,0-1 1,0 1 0,0 0 0,0 0 0,-1 0-1,1 1 1,-1-1 0,0 0 0,0 1 0,-1-1-1,1 1 1,-1-1 0,1 1 0,-1 0 0,0 0-1,0 1 1,-1-1 0,-1-1 1,-2 0-17,1 1-1,-1 0 1,0 0 0,0 0 0,0 1 0,0 0-1,-1 1 1,1 0 0,0 0 0,-1 0-1,1 1 1,-2 0 17,3 0 18,0 0 0,0 1 0,0-1 0,1 2 0,-1-1 0,1 0 0,-1 1 0,1 0-1,-1 0 1,1 1 0,0 0 0,0-1 0,-2 3-18,4-3-126,0 1 0,0 0 0,0-1 0,1 1 1,-1 0-1,1 0 0,0 1 0,-1-1 0,1 2 126,0-2-604,0 1 1,1 0-1,0-1 0,0 1 1,0 0-1,0 0 1,0 0-1,1 0 0,0 0 1,0 1 603,0 1-4656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7.3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1 136 1185,'0'0'10796,"0"0"-7821,0 0-1753,0 0-366,0 0-18,4 22 29,1 1-657,0-1-19,-1-1 0,-1 1 1,-1-1-1,0 1 0,-2 1-191,0-1 243,0 23 176,-2 0 0,-3 14-419,3-34 232,0 0 1,2 15-233,0-23 23,0-16-61,3-6-42,28-53 157,-3 0 0,-3-2 0,-2-1 0,0-9-77,49-125-209,-66 180 206,-3 7 10,0 1 0,0 0 0,1 0 0,0 0 0,0 0 0,1 0 0,-1 1 1,7-6-8,-11 11-86,0 1 27,0 5 11,0 587 1879,4-591-1845,-1 0 1,1 0 0,-1 0 0,1-1 0,-1 0 0,1 0 0,-1 0 0,1 0 0,-1 0 0,1 0 13,2-1-83,3 1-156,0 0 0,0-1-1,0 0 1,0-1 0,0 0 0,-1-1-1,2 0 240,-6 2-374,0-1-1,0 0 1,0 0-1,-1 0 1,1 0-1,0-1 1,-1 1-1,1-1 0,-1 0 1,0 0-1,0 0 1,0-1-1,-1 1 1,1-1-1,-1 1 1,1-2 374,5-13-4925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9.4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25 1777,'0'0'8476,"0"0"-5574,0 0-863,0 0-193,0 0-590,0 0-591,0-5-270,1-14-43,5 58 934,-3 54-285,-5 1 0,-3-1 1,-7 20-1002,3-33 121,4 1 0,3 34-121,2-114 32,0-7-48,1-3-4,1 0 0,0 0-1,1 0 1,0 1 0,0-1-1,1 1 1,0 0 0,0 0-1,1 0 1,0 0-1,2-2 21,12-20-21,52-93-95,181-289-1702,-242 402 1802,-10 10 16,0 0-1,1 0 0,-1 0 0,0 0 1,0 0-1,0 0 0,1 0 1,-1 0-1,0 0 0,0 0 0,0 0 1,0 0-1,1 0 0,-1 0 0,0 0 1,0 1-1,0-1 0,1 0 1,-1 0-1,0 0 0,0 0 0,0 0 1,0 0-1,0 0 0,0 1 0,1-1 1,-1 0-1,0 0 0,0 0 1,0 0-1,0 1 0,0-1 0,0 0 1,0 0-1,0 0 0,0 1 1,3 25-40,-2-16 44,6 150 498,-8 5-502,3 70 237,-2-228-243,0-1-1,0 1 0,1-1 0,0 0 0,0 1 0,1-1 0,0 0 0,0 0 0,0 0 0,1 0 0,0-1 1,0 1-1,0-1 0,1 1 0,0-1 0,0 0 0,3 2 7,-5-6-9,0 0 0,0 0 0,0 0 0,0 0-1,0-1 1,0 1 0,0-1 0,0 1 0,0-1 0,1 0 0,-1 0 0,0 0 0,0 0-1,0 0 1,1 0 9,1 0-358,0-1 0,0 0 0,0 1 0,0-1 0,0 0 0,0-1 0,0 1 0,0-1 358,-1 0-435,0 0 0,-1 0 0,1 0-1,0 0 1,-1 0 0,0-1 0,1 1 0,-1-1 0,0 0 0,0 1 0,-1-1 0,1 0 0,-1 0 0,1 0 0,-1-1 435,3-10-5971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29.9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133 108 13254,'0'0'1169,"0"0"898,0 0 241,0 0-955,-4 31-609,-13 100-280,15-116-350,0 0 0,1 0 0,0-1-1,1 1 1,2 9-114,-1-16 55,-1-7-41,0 0-1,1 0 0,-1 0 0,1 0 0,-1 0 0,1 0 1,0 0-1,-1 0 0,1 0 0,0 0 0,0 0 1,-1 0-1,1-1 0,0 1 0,0 0 0,0-1 0,0 1 1,0 0-1,0-1 0,0 1 0,0-1 0,0 0 0,1 1 1,-1-1-1,0 0 0,0 0 0,0 1 0,0-1 1,1 0-14,41 1 50,-33-1-32,2 0-3,4 0-1,0 0 1,0-2 0,3 0-15,-14 1 2,0 0 0,0 0 1,0-1-1,0 0 1,0 0-1,0 0 1,-1-1-1,1 1 1,-1-1-1,0 0 1,3-2-3,1-3 25,1 0 0,-2 0 0,1-1-1,-1 0 1,0 0 0,-1-1 0,0 0 0,-1 0 0,0 0 0,0-1 0,-1 1 0,0-2-25,1-8 71,0-1 0,-2 0 0,0 1 0,-1-2 0,-1 1 0,-2 0-71,2 3 79,0 11-19,-1 1 0,0-1 1,0 1-1,-1-1 0,-1-4-60,2 10 8,0-1 0,-1 1-1,1-1 1,-1 1-1,0-1 1,1 1 0,-1 0-1,0-1 1,0 1 0,0 0-1,0-1 1,0 1-1,0 0 1,-1 0 0,1 0-1,0 0 1,0 0-1,-1 0 1,1 1 0,-1-1-1,1 0 1,0 1 0,-1-1-1,0 0-7,-9-1 2,-1 0-1,1 1 1,0 0-1,-1 1 0,1 0 1,-2 1-2,1 0-1,-2-1-2,1 2 0,0 0 0,-1 1 0,1 0 0,0 0-1,1 2 1,-1 0 0,1 0 0,-8 5 3,1 1 0,0 2 1,0 0-1,1 0 0,1 2 1,-6 6-1,15-12 44,0-1 1,0 1 0,-4 7-45,0 7-1133,7 3-3583,5-18-3611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3.2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98 8212,'0'0'2457,"0"0"-912,0 0 122,0 0 182,0 0-398,0 0-248,-2-10 19,-5-26-184,5 26-355,2 10-232,0 0-32,0 0-118,0 8-87,2 5-88,0 0-1,1-1 1,0 1 0,1-1 0,1 1 0,0-1 0,0 0 0,3 3-126,3 6 248,-2 2 1,1 6-249,1 16 294,-2 0 0,-3 1 0,1 22-294,-3-17 150,3-1 0,8 32-150,-11-66 12,1-1 0,0 1 0,1-1 0,1 0 0,0-1 0,3 4-12,-9-16 1,0-1 1,0 0-1,0 0 0,0 1 0,0-1 0,0 0 0,0 0 0,0 0 0,0 0 0,0-1 0,0 1 1,1 0-1,-1 0 0,0-1 0,1 1 0,-1-1 0,1 1 0,-1-1 0,0 0 0,1 1 1,-1-1-1,1 0 0,-1 0 0,1 0 0,-1 0 0,1 0 0,-1 0 0,1-1 0,-1 1 0,1 0 1,-1-1-1,1 0-1,1 0 2,1-1 1,-1 0 0,0 1 0,0-2 0,0 1 0,-1 0-1,1 0 1,0-1 0,-1 0 0,0 1 0,0-1 0,2-2-3,49-85 53,-4-2 1,-4-2-54,2-1 13,90-204-917,-121 263 871,-15 35-140,-1 1-1,0-1 0,0 0 1,0 1-1,1-1 0,-1 1 1,0-1-1,1 0 0,-1 1 1,0-1-1,1 1 0,-1-1 1,1 1-1,-1-1 0,1 1 1,-1-1-1,1 1 0,-1 0 1,1-1-1,0 1 0,-1 0 1,1-1 173,9 8-4552,-8-5 4929,7 9-3827,1-2-2337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3.7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37 231 12630,'0'0'645,"0"0"567,0 0 562,0 0-619,0 0-488,-6 19-227,-15 58 120,19-70-420,0-1 1,1 1-1,0 0 0,0 0 0,1 0 0,0 0 0,0 7-140,1 2 263,3-15-119,14 0-123,-8-1 8,0 1 0,-1-1 0,1-1-1,0 1 1,-1-2 0,1 1 0,-1-1 0,1-1 0,-1 0 0,0 0 0,0-1 0,2-1-29,1-3 11,0-1 0,-1-1 0,0 0 1,-1 0-1,1-1 0,-2-1 0,0 0 0,0 0 0,-1 0 0,-1-1 1,1-2-12,-1-1 15,0 1 1,-1-1 0,-1-1-1,0 1 1,-1-1 0,-1 1 0,0-1-1,-2 0 1,1-9-16,-2 11 14,1 10-10,-1 1-1,0-1 1,0 1-1,0-1 1,-1 1-1,0-4-3,0 7 1,1 0-1,-1 0 1,1-1-1,-1 1 1,1 0-1,-1 0 1,0 0-1,0 0 1,1 0-1,-1 0 1,0 0-1,0 0 1,0 1-1,0-1 1,0 0-1,0 0 1,0 1-1,0-1 1,0 1-1,-1-1 1,1 1-1,0-1 1,0 1-1,0 0 1,-1-1-1,1 1 0,-22-3-20,0 2 1,-1 0-1,1 1 0,0 2 0,-18 2 20,33-2 24,0 0-1,0 0 1,0 1 0,0 0-1,0 1 1,1-1-1,0 1 1,-1 1 0,1-1-1,0 2-23,3-3-149,0 1 1,0 0-1,0 0 1,0 0-1,1 1 0,-1-1 1,0 3 148,2-4-453,0 1 0,1-1 0,-1 1 0,1 0 0,0-1 0,0 1 0,0 0 0,0 0 0,1-1 1,0 1-1,0 1 453,0 7-5197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7.3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415 12 9380,'0'0'1556,"0"0"-84,0 0 38,0 0-320,0 0-389,0-11 2768,-1 17-3475,0 1 0,0-1-1,-1 1 1,0-1 0,0 1-1,0-1 1,-2 3-94,-9 26 321,1 39 37,2 1 0,4-1 0,4 1 0,2 6-358,0-79 2,0-1 1,0 0-1,0 0 0,0 0 0,0 1 0,0-1 0,0 0 0,1 0 0,-1 0 1,0 0-1,1 1 0,-1-1 0,1 0 0,-1 0 0,1 0 0,0 0 0,-1 0 0,1 0 1,0 0-1,0 0 0,-1 0 0,1-1 0,0 1 0,0 0 0,0 0 0,0-1 0,1 1-2,1 0-32,1 0-1,0 0 1,0 0-1,0-1 0,0 0 1,-1 1-1,1-1 0,1-1 33,-4 1-14,0 0 6,1 0 0,-1 0-1,0-1 1,1 1 0,-1-1 0,0 1 0,1-1 0,-1 0 0,0 1 0,1-1 0,-1 0 0,0 0 0,0 0 0,0 0 0,0 0 0,0 0 0,0 0 0,0 0 0,0 0 0,0-1 8,16-30-14,-12 21-12,18-30-219,-1-1 0,-3-2-1,-1 0 1,-3-1-1,-1 0 246,-16 78 254,1-1-1,3 17-253,-1 18 35,-1 399 61,0-460-90,0 0 0,0 0 0,-1 0 0,0 0 1,0 0-1,-1 0 0,0 0 0,0 0 0,0 0 0,-1-1 0,1 1 1,-4 4-7,0-2 15,-1-1 0,1 1 0,-1-1 0,-1 0 0,1-1 0,-1 0 0,-5 3-15,-13 8 131,0-2 0,-1 0 0,-1-2 0,0-1 1,-1-2-1,0 0 0,-9 0-131,-2-1-605,-1-2 0,-2-1 605,-4-1-7347,-30-3 7347,74-2-8169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9.5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 27 8196,'0'0'1875,"0"0"-63,0 0-123,0 0-305,0 0-178,0 0-40,-6-1 34,-12-1 1327,48 2-284,-7 0-2792,92 1 738,14 0-172,40-7-17,-147 4-45,-4 1-79,1-1-1,-1-1 1,1 0 0,1-2 124,-17 3-5084,-11 1 22,-11 1-2355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39.9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12 1313,'0'0'7827,"0"0"-5111,0 0-936,0 0 156,0 0-695,0-12 298,-4 134 2452,-6 1-3991,-1 19 246,8-82-812,3-36-4230,0-22 852,0-2-1031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40.7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246 1 8788,'0'0'2457,"0"0"-1195,0 0 243,0 0 330,0 0-757,1 0-590,-1 10-165,-4 6 31,-1 0 0,-1 0-1,-1 0 1,0 0 0,-1-1-354,-13 32 731,9-18-407,2 1 1,2 0-1,0 1 1,-2 26-325,4-1 287,3 1 1,2 13-288,1-69 2,0 0 1,0-1-1,0 1 0,0 0 1,0 0-1,0 0 1,1-1-1,-1 1 1,0 0-1,1 0 0,-1-1 1,0 1-1,1 0 1,-1-1-1,1 1 1,-1 0-1,1-1 0,0 1 1,-1-1-1,1 1 1,-1-1-1,1 1 0,0-1 1,0 1-3,1 0 10,0 0 1,1 0-1,-1-1 0,0 1 0,1-1 1,-1 1-1,1-1 0,-1 0 1,1 1-11,2-1 23,0 0 0,-1-1 0,1 1 0,-1-1 0,1 1 0,-1-2 0,0 1 0,1 0 0,-1-1 0,2-1-23,1-1 7,-1-1 0,0 0-1,0-1 1,-1 1-1,1-1 1,-1 0 0,3-6-7,29-48-44,10-37-622,-4-2 1,20-76 665,-61 171 9,-1 0 1,0-1-1,0 1 1,0 0-1,-1 0 1,1 0-1,-1-4-9,0 7-34,0 1 106,0 0-14,0 0-82,0 0-88,0 18-85,0 758 1443,0-759-1242,0 1-1,-2-1 1,0 0 0,-3 9-4,3-19 8,0 1 1,0-1-1,-1 1 0,-1-1 1,1 0-1,-1 0 0,0 0 1,-1-1-1,1 0 0,-1 0 1,-2 2-9,-6 4 20,-2-1 1,1 0-1,-1 0 1,-1-2-1,0 0 1,0-1 0,0 0-1,-1-1 1,-1-1-1,-11 2-20,-33 8-706,-2-3 1,-14 0 705,62-12-3797,14-1-3299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29:41.3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74 159 11669,'0'0'1825,"0"0"-1080,0 0 458,0 0 8,0 0-445,0 0-22,-11 24 254,-35 77-182,43-95-745,0 1 0,1-1 0,0 1 0,0-1 0,0 1 0,1 0 0,0 0 0,1 0-1,-1-1 1,1 1 0,1 7-71,0 7 189,-1-19-179,1 0 1,-1 0-1,0 0 1,1 0 0,0 0-1,-1 0 1,1 0 0,0 0-1,0-1 1,0 1 0,0 0-1,0 0 1,0-1-1,0 1 1,1-1 0,-1 1-1,0-1 1,1 0 0,0 1-1,-1-1 1,1 0 0,0 0-1,-1 0 1,1 0-1,0 0 1,0-1 0,0 1-1,0 0 1,0-1 0,1 1-11,9 1 27,0 1 1,0-2-1,1 0 1,8 0-28,-18-1 8,20 1 68,0-1-1,1-1 1,17-4-76,-31 4 13,-1-1 0,0-1 0,0 0 0,0 0 0,-1-1 0,1 0 0,-1 0 0,0-1 1,0 0-1,5-5-13,-3 1 9,0 1 1,0-2-1,-1 1 1,-1-1-1,1-1 0,-2 1 1,0-1-1,0-1 1,-1 1-1,0-1 1,-1 0-1,0-1 1,-1 1-1,0-1 1,-1 0-1,-1 0 1,0 0-1,-1 0 1,0 0-1,-1-7-9,1-4 34,-1 16-12,0-1 1,0 0 0,0 0 0,-1 0-1,-2-8-22,2 15 3,0-1 0,0 0 0,0 1 0,0-1 1,-1 1-1,1-1 0,-1 1 0,1 0 0,-1 0 0,0 0 0,0 0 0,0 0 0,0 0 0,0 0 0,-1 0 0,1 1 0,0-1 0,-1 1 0,1 0 0,-3-1-3,-6-2-5,0 0 0,-1 1 0,1 1 0,-1 0-1,0 0 1,0 1 0,-2 1 5,-8 0-25,1 0-1,-1 2 1,-11 2 25,23-2 32,-1 1 0,1 0 1,0 0-1,1 1 0,-1 0 0,1 1 0,-1 0 0,1 1 0,-4 3-32,8-5-141,1-1-1,-1 2 1,1-1-1,-1 1 1,1-1-1,1 1 0,-1 0 1,1 1-1,-2 2 142,3-4-436,0 0 0,1 0-1,0 0 1,0 0 0,0 0-1,0 0 1,0 0 0,1 0 0,0 2 436,0 1-6198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2:09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8 688 10613,'0'0'1934,"0"0"-595,0 0 299,0 0-50,0 0-700,-7 0 233,26-1-747,1-1 1,-1-1-1,0 0 1,0-2-1,0 0 1,-1-1-1,0-1 1,3-2-375,3-2 58,-1-1 0,-1-1 1,1-1-1,-2-1 0,0-1 0,1-2-58,-6 3 23,-1-1 0,-1-1 0,0 0 0,-2-1 0,0 0 0,0-1 0,-2 0 0,-1-1 0,0 0 0,0-3-23,-5 8-14,0-1 0,-1 0-1,0 0 1,-1 0 0,-1-11 14,0-8 141,-2 0-1,-2-2-140,2 31 1,-1 0-1,1 0 1,-1 0-1,0 0 1,0 1-1,-1-1 1,1 1-1,-1 0 1,-1-1-1,1 1 0,-1 1 1,0-1-1,0 0 1,0 1-1,0 0 1,-1 0-1,0 0 1,0 1-1,0 0 1,0-1-1,0 2 0,-1-1 1,1 1-1,-3-1 0,-3-2-5,0 2-1,-1-1 1,1 1-1,-1 1 1,0 0-1,0 1 0,0 0 1,0 1-1,0 0 1,1 1-1,-1 0 0,-2 1 6,10 0-1,0 0 0,0-1-1,0 1 1,0 1-1,0-1 1,1 0-1,-1 1 1,1 0-1,-1 0 1,1 0-1,0 0 1,0 0 0,1 1-1,-1 0 1,0-1-1,1 1 1,-1 3 1,-5 7 28,1 1 0,0 0 0,2 1 0,-1 1-27,-4 19 102,2-1 0,2 1 0,1 0 0,1 13-103,0 147 549,4-139-342,0 23 46,-2-9 5,4 0-1,4 19-257,4-5 441,-3 83-441,-7 35 293,0-201-280,0-2 33,1-1 76,1 0-107,-1 0-1,0 0 0,1 0 0,-1-1 0,0 1 0,0 0 1,1-1-1,-1 1 0,0-1 0,-1 1 0,1-1 0,0 1 0,0-1 1,-1 0-1,1 1 0,-1-1 0,1 0 0,-1 0-14,5-11-1,9-18-95,2 1-1,1 0 1,1 1 0,1 1 0,2 1-1,1 1 1,1 1 0,1 1 0,1 1-1,1 1 1,1 1 0,1 1 0,23-11 96,-27 16-16,-19 11 10,0 1-1,1-1 1,0 1-1,-1 0 1,1 0-1,1 1 0,0-1 7,-5 3-7,1 0 0,-1-1 0,1 1 0,0 0-1,-1 0 1,1 0 0,-1 1 0,1-1-1,-1 0 1,0 1 0,1 0 0,-1 0 0,1 0-1,-1 0 1,0 0 0,0 0 0,0 0 0,1 1-1,-1-1 1,-1 1 0,1-1 0,0 1 0,0 0-1,0 0 1,-1 0 0,2 2 7,3 5 83,-1 0 0,0 0 0,0 0 1,-1 1-1,1 5-83,-2-9 19,9 32 142,-1 1 0,-2 1-1,-2 0 1,-1 0-1,-2 9-160,-3-15-179,-1-23-2811,0-10-2095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4:37.1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29 4690,'0'0'1121,"0"0"-1025,0 0 480,0 0-432,0 0-80,0 0 176,0 0-48,0 0-160,45-24-32,-45 20-1552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5:15.8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2257,'0'0'3698,"0"0"-3474,0 0-192,0 0-16,0 0-16,0 0-688,0 0 79,18 0-2352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6:01.4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 7860,'0'0'2425,"0"0"-1075,0 0 29,0 0-427,0 0-418,2-1 56,7-1-167,0 0-1,0 1 1,0 0 0,1 1 0,-1 0 0,0 0 0,0 1 0,3 0-423,75 16 1987,313 68 1860,-181-29-2555,-40-9-834,402 98 45,-378-84 88,162 75-591,75 31 555,182 88 140,-544-221-630,109 57 128,83 59-193,66 34 85,-82-63 104,178 55-189,-283-118 78,41 28-78,-31-5 52,-4 7 0,16 20-52,-142-87 15,-1 2-1,-2 1 1,11 12-15,17 16-42,299 257 10,-322-281 36,1-1-1,1-2 1,36 20-4,-41-27 14,-1 2 1,6 6-15,25 18-5,-25-19-5,-1 2 0,-2 1 1,0 1-1,-2 1 0,-2 2 0,14 21 10,-27-36 3,1-2-1,0 0 1,1-1-1,1 0 0,0-1 1,1-1-1,1 0 1,-1-2-1,2 0 1,-1-1-1,9 3-2,-8-4 10,61 28 31,-71-31-53,-1 0 0,1 1 0,-1-1 0,0 2 1,-1-1-1,0 1 0,4 4 12,8 10-19,1 0 0,1-2-1,21 17 20,74 45-56,-94-66 77,5 2-49,-10-6 10,0 1 0,0 1 0,-1 0 0,-1 1 0,6 6 18,-20-19 1,226 267 41,-80-81-18,-15-32-5,-65-77-1,-43-53-4,1-1-1,16 12-13,-10-10 13,13 17-13,16 24 7,-14-16-22,30 26 15,-57-59 89,-2 1 0,11 15-89,11 12 102,-34-40-132,-1 0 0,1 1 0,-1-1 0,0 1 0,0 3 30,20 28-111,77 82 119,-87-98 23,-12-19-34,0 1 0,0-1-1,0 0 1,1 0 0,-1 1-1,1-2 1,0 2 3,50 52 27,-49-52 173,-3-4-424,-1 0 1,0 0-1,1 0 0,-1 1 1,0-1-1,0 0 1,1 0-1,-1 0 0,0 1 1,0-1-1,0 0 1,0 0-1,1 0 1,-1 1-1,0-1 0,0 0 1,0 1-1,0-1 1,0 0-1,1 0 0,-1 1 1,0-1-1,0 0 1,0 1-1,0-1 0,0 0 1,0 0-1,0 1 1,0-1-1,0 0 1,0 1 223,0-1-5547,0 0-5407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6:03.1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 8388,'0'0'208,"0"0"37,0 0 84,0 0-172,0 0 315,0 0 593,7-1-6,26-6 1454,-33 7-1585,0 0-341,0 0-117,0 0-97,0 0-79,0 0-51,17 2 981,-16-2-1168,0 0 0,0 0 0,-1 0 1,1 0-1,0 0 0,0 0 0,0 1 1,0-1-1,0 0 0,-1 0 1,1 1-1,0-1 0,0 0 0,0 1 1,-1-1-1,1 1 0,0-1 0,0 1 1,-1-1-1,1 1 0,0 0 0,-1-1 1,1 1-1,-1 0 0,1-1 0,-1 1 1,1 0-1,-1 0 0,0-1 1,1 1-1,-1 0 0,0 0 0,1 0 1,-1 0-1,0 0 0,0-1-56,8 16 370,0 0 0,1-1 0,0-1 0,2 0-1,0 0 1,11 11-370,16 21 1127,-28-22-940,-9-21-181,-1-1 0,1 0 0,0 1 0,0-1 1,0 0-1,0 1 0,0-1 0,1 0 0,0 1-6,-1-2-61,-1 27-3306,0-25 2206,-1 6-373,2-5-4497,-1-4-1341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6:04.1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 11973,'0'0'1577,"0"0"248,0 0 221,0 0-693,0 0-507,0-6 1248,1 14-1827,1 0 0,0 0 0,0-1 0,0 1 1,1-1-1,0 0 0,1 0 0,-1 0 0,1 0 0,1 0 0,3 3-267,19 38 346,-5-1-196,3 0-1,1-2 0,2 0 1,2-2-1,5 2-149,-3 2-134,-16-15-4369,-15-30 528,-1-2-1217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6:05.9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705 11 11621,'0'0'1414,"0"0"694,0 0 189,0 0-478,0 0-514,1-2-230,-1 1-1035,1 1 0,-1 0 0,0 0 0,0 0 0,1 0 0,-1-1-1,0 1 1,0 0 0,0 0 0,1-1 0,-1 1 0,0 0 0,0 0 0,0-1-1,0 1 1,0 0 0,0-1 0,0 1 0,1 0 0,-1 0 0,0-1 0,0 1 0,0 0-1,0-1 1,0 1 0,0 0 0,0 0 0,-1-1 0,1 1 0,0 0 0,0-1-1,0 1-39,-9 2 1333,-20 13-353,-17 15-157,1 3 1,-36 33-824,-18 14 647,-200 140 41,283-209-656,8-4-15,0-1 1,-1-1-1,0 1 0,0-1 0,-1-1 0,1 1 0,-4-1-17,5-3 27,7-1-4314,1 0-4589,0 0 2870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6:06.3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12614,'0'0'1350,"0"0"117,0 0 451,0 0-704,0 0-664,7 8 416,12 13-127,8 6 603,-2 2 1,11 15-1443,46 84 1250,-36-53-993,3-3-1,30 32-256,-53-78-327,0-1 0,2-1 0,16 10 327,-27-21-1358,-12-9-2591,-5-4-1579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6:09.3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201 325 1745,'0'0'1462,"0"0"-763,0 0 192,0 0 3,0 0 263,0 0 652,8-4 291,25-12-99,-25 12-120,-7-4 3811,1 7-3840,-1 10 2372,0 73-4260,-2 108 152,-1-173-93,-1 0 1,-1 0-1,-4 15-23,3-17 1,1 0 0,1 0 0,0 0 0,1 0-1,1 8 0,1-23 2,0 0 0,0 0 0,0 0 0,0 0 0,0 0 0,0 0 0,0 1-1,0-1 1,0 0 0,0 0 0,0 0 0,0 0 0,0 0 0,0 0 0,1 0-1,-1 0 1,0 0 0,0 1 0,0-1 0,0 0 0,0 0 0,0 0 0,-1 0-1,1 0 1,0 0 0,0 0 0,0 0 0,0 0 0,0 1 0,0-1-1,0 0 1,0 0 0,0 0 0,0 0 0,0 0 0,0 0 0,0 0 0,0 0-1,0 0 1,0 0 0,0 0 0,0 0 0,-1 0 0,1 1 0,0-1 0,0 0-1,0 0 1,0 0 0,0 0 0,0 0 0,0 0 0,0 0 0,0 0 0,-1 0-1,1 0 1,0 0 0,0 0 0,0 0 0,0 0 0,0 0 0,0 0-1,0 0 1,0 0 0,0 0-2,-3-12 353,2-54-454,-1 31 83,2 0 1,1 0-1,2 0 1,7-32 17,14-36-45,5 0 1,5 2 0,11-15 44,-27 83-43,-15 29 24,-1 3 6,0 0-1,0 1 1,0-1-1,0 1 1,0-1-1,0 1 1,0 0-1,0 0 1,0 0-1,2 0 14,2 0-52,259-9-257,-260 9 296,0 1 0,0-1 1,0 1-1,0 0 0,0 0 0,-1 1 0,1 0 1,0 0-1,-1 0 0,0 0 0,1 0 0,-1 1 1,0 0-1,0 0 0,0 0 0,-1 0 1,1 1-1,-1-1 0,0 1 0,0 0 0,0 0 1,0 0-1,0 1 0,-1-1 0,0 1 0,0-1 1,0 1-1,-1-1 0,0 1 0,0 0 0,0 0 1,0 0-1,-1 0 0,1 1 13,-1 103-411,0-107 411,0-1 0,-1 1 0,1-1-1,0 1 1,-1-1 0,1 1 0,0-1-1,-1 1 1,0-1 0,1 0 0,-1 1-1,0-1 1,0 0 0,0 1 0,1-1-1,-1 0 1,-1 0 0,1 0 0,0 0 0,-2 2-1,0-1 0,-1 0 0,1 0 1,0 0-1,-1-1 0,1 1 1,-1-1-1,-1 0 1,-11 3-3,0 0 1,-1-2-1,-11 1 3,18-3 0,-210 12-1479,-64-11 1479,138-2-1072,143 1-2420,3 0-1703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6:31.9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190 70 3634,'0'0'2609,"0"0"-1235,0 0 197,0 0-440,0 0-224,0 0 233,0 0-9,0 0-237,0 0-262,0 0-117,0 0 165,0 0 283,0 0-173,0 0 42,0 0-215,0 0-257,0 0-126,-5 2 47,1 3-255,0 0 0,0 0 0,1 0 0,0 1 0,0-1 0,0 1 0,-1 4-26,-7 13 31,-12 15 130,-2-2 0,-7 6-161,-21 31 193,43-52-224,8-13 83,8-12 335,28-36-350,18-19 18,-2-3 0,-3-3-55,-35 48 8,-2 3-33,-1 0 1,0 0-1,-1 0 1,-1-1-1,6-16 25,-13 31-7,1-1-1,0 0 1,0 0-1,-1 0 1,1 1-1,0-1 1,0 0-1,0 1 1,0-1-1,0 0 0,0 1 1,0 0-1,0-1 1,0 1-1,0-1 1,0 1-1,0 0 1,0 0-1,1 0 1,-1 0-1,0 0 1,0 0-1,1 0 8,36 0-309,-26 1 306,-9-1-5,-1 0 0,1 0 0,0 0 0,-1 0 0,1 0 0,0 1 0,-1-1 1,1 1-1,0 0 0,0 0 8,-2 0-5,1 1 0,-1-1 0,1 1 1,-1-1-1,0 1 0,1 0 0,-1 0 0,0 0 0,0-1 1,0 1-1,0 0 0,-1 0 0,1 1 5,7 13 0,0 0-1,1 0 0,1-1 1,0 0-1,7 6 1,18 19 71,9 6-71,4 3 10,-39-39 166,-1 1 1,0-1 0,3 7-177,3 11-1353,-9-3-6026,-5-24 478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6:37.5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 36 6883,'0'0'1833,"0"0"221,0 0-442,0 0-204,0 0-196,0 0-204,-1-6-232,-5-18-149,4 18-74,2 6 60,0 0 30,0 0 115,0 0-19,0 0-618,-1 0 1,0 1-1,1-1 1,-1 0-1,1 0 1,-1 1-1,1-1 1,-1 0-1,1 1 1,0-1-1,-1 0 0,1 1 1,-1-1-1,1 1 1,0-1-1,-1 1 1,1-1-1,0 1 1,0-1-1,-1 1 1,1-1-1,0 1 1,0-1-1,0 1 1,0 0-1,-1-1 0,1 1 1,0-1-1,0 1 1,0-1-1,0 1 1,0 0-122,1 27-104,-1-18 613,0 19-97,0 74 1647,9 50-2059,-3-51 2031,-6 87-2031,-1-72 274,1 844 769,-5-949 88,2-5-4308,2-1-7569,1-6 744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6:40.3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0 109 9284,'0'0'2778,"0"0"-1581,0 0 175,0 0-388,0 0-629,0 0-136,0 0 514,0 0 191,0 0-81,19 20 2814,-11-11-3403,1-1 0,1 1 0,-1-1 0,6 2-254,-9-6 59,-1 0-1,1 0 1,0 0-1,-1 1 1,0 0 0,0 0-1,0 0 1,-1 1-1,0-1 1,0 1-1,0 0 1,-1 0-1,0 1 1,0-1-1,1 5-58,0 9 260,0 0-1,-1 13-259,-3-21 53,2 0-1,-1 1 1,1-1-1,1 0 1,0 0-1,1-1 1,0 1 0,3 5-53,0-5 9,1 0 1,-1-1 0,2 0 0,1 1-10,-6-7 5,-1-1 1,2 0-1,-1-1 0,0 1 0,1-1 0,-1 0 0,1 0 0,0 0 0,0-1 0,0 1 1,2-1-6,-3-1 13,-1-1 19,0 0 1,-1 0-1,1-1 1,0 1-1,-1-1 1,1 1-1,-1-1 1,1 0-1,-1 0 1,1 0-1,-1 0 1,1-1-1,-1 1 1,0 0-1,0-1 0,0 0 1,1 0-33,2-4-2,0 0 0,-1 0 0,0 0 0,0 0 0,2-4 2,8-14 72,76-98 46,-52 74-118,-3-1-1,-2-2 1,15-31 0,-47 79-9,5-7-15,-1 1 0,-1-1 0,0 0 0,0 0 1,-1 0-1,0-1 0,-1 1 0,0-1 0,0-7 24,-2 18-713,0 0-479,0 0-451,0 0-737,0 0-608,0 0-715,0 0-1166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6:41.8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2114 8532,'0'0'2011,"0"0"-698,0 0 477,0 0-490,0 0-260,-7 13 1898,5-10 6364,2-20-9179,1 0 0,1 1-1,0-1 1,1 1 0,3-8-123,1-7 264,-1 0 0,-2 0 0,-1 0 0,-1-9-264,0 1 235,2 0 0,3-8-235,-3 18 179,-1-1 0,-2 1 0,-1 0 0,-2-12-179,1-24 148,2 22 140,2-1 1,5-23-289,2-2 370,-4-1 1,-3-48-371,-3-906 219,0 1021-218,0 0-1,1 0 1,-1 0 0,1 1 0,-1-1-1,1 0 1,1-3-1,0 1-3,0 0-1,-1 0 1,0-1 0,0 1 0,0 0-1,-1-1 1,0 1 0,0-1 3,0 5-203,0 1-605,0 0-1148,0 2-1774,0 8-2534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6:45.6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1 0 8708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6:46.6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277 512 8708,'-230'-87'1411,"184"70"129,46 17-620,0 0-632,8 0 891,66 0 1158,107-1 187,-149-3-2198,1-2 0,-2-1 0,1-1 0,-1-2 0,-1-1 0,3-2-326,-22 9 64,-1-1 0,0 1 0,-1-1 0,1-1 0,-1 0 0,0-1 0,0 1 0,-1-2 0,0 1 0,0-1 0,-1 0 0,5-7-64,-10 10 20,0-1-1,0 1 1,0-1-1,-1 0 1,1 0-1,-1 0 1,-1 0-1,1 0 1,-1 0-1,0 0 1,-1 0-1,1 0 1,-1-1-20,-1-18 34,2 20-29,0 1-1,0-1 1,-1 0 0,0 0-1,0 1 1,-1-1-1,1 1 1,-1-1-1,0 1 1,0 0-1,0-1 1,-3-2-5,-3-4-33,0 1 1,-1 0-1,-8-7 33,-14-16-154,29 32 145,0 0 0,-1 0 0,1 0 1,0 0-1,0 1 0,0-1 0,-1 1 0,1-1 0,0 1 1,0 0-1,-1 0 0,1 0 0,0 0 0,-1 0 0,1 0 1,0 1-1,-1-1 9,-7 1-71,1-2 55,1 1 0,-1 1 0,0 0 1,0 0-1,1 0 0,-1 1 0,0 1 1,1-1-1,0 1 0,0 1 0,0-1 1,0 1-1,0 1 0,1 0 0,0 0 1,0 0-1,0 1 0,0 0 0,1 0 1,-3 5 15,4-5-12,1 0 0,0 1 0,0 0 0,1 0-1,0 0 1,0 0 0,1 0 0,0 1 0,0-1 0,1 1 0,-1 5 12,0 16 7,1 0-1,2 16-6,0-2 50,-1 746 4841,0-794-4874,1 0 1,0 0 0,0 1-1,0-1 1,1 0 0,-1 1 0,1-1-1,0 1 1,0 0 0,2-2-18,26-40-152,-28 44 145,123-165-134,-72 99 136,-51 65-4,0 0 1,0 1-1,1-1 1,-1 0-1,1 1 1,0 0 0,-1-1-1,1 1 1,0 0-1,0 1 1,0-1 0,0 0-1,1 1 1,-1 0-1,0 0 1,1 0 0,0 0 8,7-1-49,0 1 0,0 0 0,-1 1 0,11 1 49,6 0-107,-25-1 109,-1 1 0,1-1 0,0 1-1,0-1 1,0 1 0,-1 0 0,1 0 0,0 0 0,-1 0 0,1 0-1,-1 1 1,1-1 0,-1 0 0,0 1 0,1-1 0,-1 1 0,0-1-1,0 1 1,0-1 0,0 1 0,0 0 0,-1 0 0,1-1 0,0 1-1,-1 0 1,1 0 0,-1 1-2,3 6 12,-1 0 0,-1-1 0,1 1 0,-1 0-1,-1 6-11,1 19 143,1-24-75,-2 0 0,1 0 0,-1 0 0,-1 0 0,0-1 0,-1 1 0,1 0 0,-2 0 0,-1 4-68,2-9 2,1-3-3,0 1 1,-1-1-1,1 0 1,0 1-1,-1-1 1,1 0 0,-1 0-1,0 0 1,-1 1 0,-7 15 214,6-9-1462,0-5-3766,4-4-1307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7:13.7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5491,'0'0'6194,"0"0"-4513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7:14.3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13 6691,'0'0'2655,"0"0"-310,0 0-78,0 0-380,0 0-404,-2-3-82,-3-3 39,8 3 1311,17 2 1496,-6 1-5429,592 0-26,-605 0-225,-1 0-386,-6 2-572,-51 13-4732,27-7 250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7:14.8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4338,'0'0'6112,"0"0"-3729,0 0-345,0 0-416,0 0-734,8 3-77,6 1-208,1-1-1,-1 0 1,1-2 0,13 1-603,71-1 1966,-56-2-1564,78 0 431,6 0-138,109 12-695,-235-11-75,15 4 361,-11 0-2038,-3 3-4438,-2-7 195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7:16.0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48 11749,'0'0'2129,"0"0"451,0 0-483,0 0-688,0 0-430,-1-6-98,2 2-604,0 5 1430,2 4-1525,1-1 0,-1 1 0,1-1 0,0 0-1,1 0 1,-1 0 0,4 2-182,17 16 736,7 16-66,-2 1 0,26 43-670,0 1 440,-20-31-279,-3 2 1,-2 1-1,-1 5-161,19 50 175,1 18-175,-38-94 16,1-1 0,2 0 0,2-1 0,1 0 0,4 4-16,-21-35 1,0 0 0,0 0 1,0 0-1,0-1 0,0 1 1,0 0-1,0 0 0,0 0 1,1-1-1,-1 1 0,0-1 1,0 1-1,1-1 0,-1 1 0,0-1 1,1 0-1,-1 0 0,0 1 1,1-1-1,-1 0 0,1 0 1,-1-1-1,0 1 0,1 0 1,-1 0-1,0-1 0,1 1 1,0-1-2,1 0 8,0 0 1,0 0-1,0-1 1,0 1-1,-1-1 1,1 0-1,0 0 0,-1 0 1,1 0-1,-1 0 1,0-1-1,1 0-8,32-50 38,-2-2-1,-2-1 1,18-49-38,12-20 7,51-70-16,-59 106-9,-3-2 0,15-44 18,-57 106-119,-6 22 142,0 1 0,0-1 0,0 0 0,1 1 0,0-1 0,1-1-23,-3 6-48,-1 2-118,0 0-269,1 0 230,0 1 0,-1-1-1,1 0 1,0 0-1,-1 1 1,1-1-1,-1 0 1,1 1-1,0-1 1,-1 1-1,1-1 1,-1 0 0,1 1-1,-1-1 1,1 1-1,-1 0 1,0-1-1,1 1 1,-1-1-1,1 1 1,-1 0-1,0-1 1,0 1-1,1 0 1,-1-1 0,0 1-1,0 0 1,0-1-1,0 1 1,0 0-1,0-1 1,0 1-1,0 0 206,1 33-4083,-1-26-156,0 5-4864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7:1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24 12406,'0'0'1283,"0"0"174,0 0-270,0 0 3,0 0-230,0 0-274,-7 37-97,-23 118-66,28-149-462,1 1-1,0-1 1,0 0-1,0 1 0,1-1 1,0 0-1,0 1 1,1-1-1,0 1 0,0-1 1,1 4-61,-1-8 27,1 0-1,-1-1 1,0 1 0,1-1 0,-1 1 0,1-1-1,0 1 1,0-1 0,-1 0 0,1 0 0,0 0 0,0 0-1,0 0 1,0-1 0,0 1 0,0 0 0,0-1-1,0 1 1,2-1-27,-1 1 22,22 4 88,0-2 0,0 0 0,0-2 1,0 0-1,20-3-110,10 0 35,-41 2-17,-1 0-1,1-1 0,0-1 0,0-1 0,-1 0 0,1 0 0,-1-1 0,5-3-17,-13 5 7,0-1 1,0 1-1,-1-1 0,1 0 1,-1 0-1,0 0 0,0 0 0,0-1 1,0 1-1,0-1 0,-1 0 0,0-1 1,0 1-1,0 0 0,0-1 1,-1 0-1,0 1 0,1-1 0,-2 0 1,1 0-1,-1 0 0,1-1 1,-1-2-8,1-20 246,-2 1 1,0-2-247,-1-1 77,2 27-66,-1 0 0,0-1 0,-1 1 0,1 0-1,0 0 1,-1-1 0,0 1 0,0 0 0,0 0-1,0 0 1,0 0 0,-1 0 0,1 0 0,-2-1-11,1 1 9,-1 1 0,0-1 1,0 1-1,0 0 1,0 0-1,0 0 1,0 0-1,0 1 0,0-1 1,-1 1-1,1 0 1,-4-1-10,-20-4-30,0 1 1,0 1-1,-1 2 1,0 0-1,1 2 1,-14 2 29,-15-1-39,42 0-154,0 1 0,0 0 1,0 1-1,0 1 0,1 1 1,-1-1-1,1 2 1,-7 4 192,16-9-234,-4 5-3146,7 2-1886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7:21.1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197 245 5458,'0'0'5416,"0"0"-3175,0 0-61,0 0 61,0 0-477,3-1-423,6-3-448,-15 9-61,-14 11-513,3 2-141,0 1 1,2 0-1,0 2 0,1-1 1,1 2-1,1-1 0,1 2 1,1 0-1,1 0 0,1 1 1,-3 15-179,1 7 341,2 0 1,2 0 0,2 1 0,2 0 0,3 37-342,-1-80 24,1 0 0,-1 0 0,1 0 0,0 0 0,0 0 0,0 0 0,0-1 0,1 1 0,0 0 0,-1-1 0,1 1 0,1-1 0,-1 0 0,0 0 0,3 2-24,-1 0 12,1-1 0,0 0 0,1 0 0,-1 0 1,1 0-1,0-1 0,-1 0 0,1-1 0,2 1-12,14 4 13,1-1 1,0 0-1,0-2 1,0-1-1,1-1-13,70 4 16,47-6-16,-76 0 8,-45 0 0,1 0-1,-1-2 0,0 0 0,0-1 0,0-1 0,10-4-7,-21 5-5,-1 0 0,0-1 0,-1 0 0,1 0-1,-1-1 1,1 0 0,-1 0 0,-1-1 0,1 1-1,-1-2 1,0 1 0,0-1 0,-1 0 0,0 0 0,0 0-1,1-4 6,-1 1-13,-1 0 0,0 0 0,0 0 0,-1-1 0,0 1 0,-1-1 0,0 0 0,-1-1 13,2-26-168,-3-28 168,0 32-83,0 29 78,0-53-183,-8-55 188,6 93-102,-2 1 0,0-1 0,-1 1 0,-1 0 0,-1 0 0,-1 1 0,-6-12 102,1 9-170,0 0 0,-1 1 0,-1 1 0,-1 0 0,-1 1 0,0 1 0,-1 0 0,-1 2-1,-1 0 1,0 1 0,0 1 0,-2 0 0,0 2 0,0 1 0,-1 1 0,0 0 0,0 2-1,-1 1 1,0 0 0,0 2 0,-18 0 170,-57 1-100,70 4 64,25-2 32,0 2 0,0-1 0,0 0 0,-1 1-1,1 0 1,0 0 0,0 0 0,0 1 0,1-1 0,-1 1 0,0 0 0,0 0-1,1 0 1,-1 0 0,1 1 0,0-1 0,0 1 0,-1 1 4,-2 4-12,0-1 0,0 1 0,1 1 0,0-1 0,1 1 1,-1 0-1,0 5 12,-1 2-22,1 0 1,1 1-1,1-1 1,0 1 0,1 0-1,1 0 1,0 5 21,1 38-3236,0-32-75,0-7-4858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7:33.2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99 233 8596,'-98'-217'0,"98"201"-6787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7:50.9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1 221 11669,'0'0'1721,"0"0"440,0 0-288,0 0-1102,0-5-555,0 5-215,0 0 0,0-1 0,0 1 0,0 0-1,0-1 1,0 1 0,0-1 0,0 1 0,0 0 0,0-1 0,0 1 0,0-1-1,0 1 1,0 0 0,0-1 0,0 1 0,0 0 0,1-1 0,-1 1-1,0 0 1,0-1 0,0 1 0,1 0 0,-1-1 0,0 1 0,0 0 0,1-1-1,-1 1 1,0 0 0,0 0 0,1 0 0,-1-1 0,0 1 0,1 0 0,-1 0-1,1 0 1,-1 0-1,13 9 87,21 36 352,-29-38-327,21 33 688,-2 2 0,-2 1 1,16 41-801,40 139 501,-57-145-330,1 17-171,-7-24 32,-10-53-31,0 0 1,1 0-1,0 0 0,2-1 1,0 0-1,1-1 1,0 1-1,5 3-1,-13-19 7,-1 0 0,1 0 0,0 0 0,0 0 0,-1 0 0,1 0 0,0 0 0,0 0 0,0-1 0,0 1 0,0 0 0,0-1 0,1 1 0,-1 0 0,0-1 0,0 0 0,0 1 0,0-1-1,1 0 1,-1 1 0,0-1 0,0 0 0,1 0 0,-1 0 0,0 0 0,0 0 0,1-1 0,-1 1 0,0 0 0,0 0 0,0-1 0,1 1 0,-1-1 0,0 1 0,0-1 0,0 1 0,0-1 0,0 0 0,0 0 0,0 1 0,0-1 0,0 0 0,0 0 0,-1 0 0,1 0 0,0 0 0,0-1-7,14-36 253,-1-1 0,-1-1 0,-3 0 0,5-35-253,-1 9 306,-3 15-158,76-317 394,-54 250-656,6 2-1,7-5 115,-42 111-27,-4 8 1,0 1-1,1-1 0,0 1 1,-1-1-1,1 1 0,0 0 1,0-1-1,0 1 1,-1 0-1,1 0 0,1 0 1,-1-1 26,0 2-387,-1 11-1585,4 129-4903,-4-107 2636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7:51.50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73 83 7155,'0'0'5304,"0"0"-2204,0 0-389,0 0-689,0 0-1006,-9 3-237,7-2-726,-1 0-5,0 0 0,0 0 0,0 0 0,1 0 0,-1 1 1,1-1-1,-1 1 0,1-1 0,-1 1 0,1 0 1,0 0-1,0 0 0,0 0 0,0 0 0,0 1 0,0-1 1,1 1-1,-1-1 0,1 1 0,-1-1 0,1 1 0,0 0 1,0 0-1,0-1 0,0 3-48,-3 26 133,1 1 0,1-1 0,2 28-133,1-26 57,-2-28-48,1 0 0,1 0 0,-1 0 1,1 0-1,0 0 0,0-1 0,0 1 0,1 0 0,0 0 0,0-1 0,0 2-9,0-3 3,1 0 0,-1-1 0,0 1 0,1 0 0,-1-1 0,1 1 0,0-1 0,0 0 0,0 0 0,0 0-1,0 0 1,0 0 0,1-1 0,-1 1 0,2-1-3,11 3 3,-1-1 0,1 0 0,0-1 0,1-1 0,-1 0 0,0-2 0,6 0-3,15 0-15,-29 1-12,0 0 1,0-1 0,-1 0-1,1-1 1,0 1 0,0-1 0,-1-1-1,1 0 1,-1 0 0,0 0-1,0-1 1,0 0 0,0 0-1,0-1 1,-1 0 0,0 0 0,0 0-1,-1-1 1,1 0 0,-1 0-1,0 0 1,-1-1 0,0 0-1,0 1 1,0-2 0,-1 1 0,0 0-1,1-4 27,2-9-39,-1 0 0,-1 0 0,-1 0 0,-1-1 0,0 1 0,-2-1 0,-1-18 39,0 0-74,2 36 65,-1-1-1,0 1 0,-1-1 0,1 1 0,0-1 0,-1 1 0,0 0 0,0-1 0,0 1 0,0 0 0,0-1 0,-1 1 0,0 0 0,1 0 0,-1 0 0,0 0 1,-1 0 9,0 1-12,0 0 0,0-1 0,-1 1 0,1 0 0,-1 1 0,1-1 1,-1 1-1,1-1 0,-1 1 0,0 0 0,0 1 0,0-1 0,0 1 0,0-1 1,-2 1 11,-29-3-105,0 2 0,0 1 0,0 2 1,-4 2 104,35-4-5,0 1 0,0 0 0,0 0 0,0 0 0,1 0 0,-1 1 0,0 0 0,1 0 0,-1 0 0,1 0 0,-1 0 5,2 0-79,1 0-1,-1-1 0,1 1 0,-1 0 0,1 0 0,-1 0 0,1 0 1,0 0-1,0 0 0,0 0 0,0 1 0,1-1 0,-1 0 0,1 0 1,-1 1-1,1-1 0,0 0 0,-1 1 0,1-1 0,0 1 80,0 21-2793,2-14-1862,5-5-3080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7:53.2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9 10229,'0'0'2009,"0"0"-65,0 0-455,0 0-488,0 0-374,0 0-91,0-7 538,0 6-749,0 6 901,0 665 5131,0-444-8639,0-1-5643,0-225 3353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7:53.75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17 10021,'0'0'2969,"0"0"-395,0 0-434,0 0-833,0 0-512,14-8 710,829 8 1158,-833-3-2246,-8 1-2223,-5 0-6332,-8 1-2867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05.8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 5266,'0'0'3223,"0"0"-1227,0 0-110,0 0-509,0 0 21,1 0-1284,9-3 8987,-4 2-7802,154 1-1018,291 0-2163,-450 0 148,-1 0-937,0 0-1411,0 0-3070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06.26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1 8388,'0'0'3695,"0"0"-1345,0 0-215,0 0-647,0 0-463,0 0-925,0 0 0,0 1 0,-1-1 0,1 0 0,0 0 0,0 1 0,-1-1 0,1 0 1,0 1-1,0-1 0,0 0 0,0 1 0,0-1 0,0 0 0,-1 1 0,1-1 0,0 0 0,0 1 0,0-1 0,0 1 1,0-1-1,0 0 0,0 1 0,0-1 0,1 0 0,-1 1 0,0-1 0,0 0 0,0 1 0,0-1 0,0 0 1,1 1-1,-1-1-100,19 3 391,1 0 0,0-2-1,10 0-390,-1-1 218,253 2 310,-151-3-1257,-128 1 357,-2 0 237,-1 0 0,1 0 1,-1 1-1,1-1 0,-1 0 0,1 0 1,-1 0-1,0 0 0,1 0 0,-1 0 1,1 0-1,-1 0 0,1 0 0,-1 0 1,1 0-1,-1-1 0,1 1 0,-1 0 1,0 0-1,1 0 0,-1 0 0,1-1 1,-1 1-1,0 0 0,1-1 0,-1 1 1,1 0-1,-1 0 0,0-1 0,0 1 1,1-1-1,-1 1 0,0 0 0,0-1 1,1 1-1,-1-1 0,0 1 0,0 0 1,0-1-1,0 1 135,0-5-4925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08.0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0 6819,'0'0'4055,"0"0"-1819,0 0 40,0 0-982,0 0-515,-3 2-211,-4 5-187,8-4 204,20-2 392,-8-2-965,354 1 2568,-537 0-2336,95 0-8289,75 0 2872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08.5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113 217 9108,'0'0'3423,"0"0"-918,0 0-2,0 0-783,0 0-498,-12 4-429,7-3-729,-3 1 100,0 1-1,0-1 0,1 2 0,-1-1 1,-1 2-164,6-4 63,0 1 0,0 1 0,0-1 0,0 0 0,0 1 1,1-1-1,-1 1 0,1 0 0,-1 0 0,1 0 0,0 0 1,0 0-1,1 1 0,-1-1 0,1 0 0,-1 3-63,-1 7 106,1-1 0,1 1 0,0 0 0,0-1-1,1 1 1,1 0-106,0 13 110,-1-24-103,0-1 0,0 0 0,1 1 0,-1-1 0,1 1 1,-1-1-1,1 0 0,0 0 0,-1 1 0,1-1 0,0 0 1,0 0-1,0 0 0,0 0 0,0 0 0,0 0 0,0 0 0,0 0 1,0 0-1,0 0 0,1-1 0,-1 1 0,0 0 0,1-1 1,-1 1-1,0-1 0,1 1 0,0-1-7,8 3 36,0-1 0,1 0-1,8 0-35,-14-1 10,35 2 31,0-2 0,4-2-41,8 0 75,-42 1-78,-1-1 0,0 0-1,0 0 1,1-1-1,-1 0 1,0-1-1,0 0 1,-1 0-1,1-1 1,-1 0-1,0 0 1,0-1 0,0 0-1,0-1 1,-1 1-1,0-2 1,0 1-1,-1-1 1,2-2 3,2-3 1,-1-1 0,0 0 0,-1-1 0,-1 0 0,0 0 1,-1 0-1,-1-1 0,0 0 0,-1 0 0,0 0 0,0-6-1,-1-2-5,0 1 1,-2-1-1,0 0 0,-2 1 0,-2-15 5,3 35-5,0 1-1,0-1 1,-1 1-1,1-1 1,-1 0-1,1 1 1,-1-1-1,0 1 1,1-1-1,-1 1 1,0 0 0,0-1-1,0 1 1,0 0-1,0 0 1,0-1-1,-1 1 1,1 0-1,0 0 1,0 0-1,-1 1 1,1-1-1,-1 0 1,0 0 5,-3-1-6,0 1 0,-1-1-1,1 1 1,-1 0 0,1 1 0,-3-1 6,4 1-8,-43-2-77,-11 2 85,23 0 13,25 0 8,1 0-1,-1 1 1,0 0 0,1 0 0,-1 1-1,1 0 1,-1 1 0,1 0-1,-1 1-20,7-2-70,0-1 0,0 1 1,0 0-1,0 0 0,0 0 0,0 1 0,1-1 0,-1 1 0,1-1 0,0 1 0,0 0 0,0 0 0,0 0 0,0 0 0,0 0 0,1 0 0,0 1 0,0-1 0,-1 1 0,2-1 0,-1 0 0,0 1 0,1 0 0,0-1 0,0 1 0,0 1 70,-1 4-834,1 12-865,0-21 1558,0 1 0,0-1 0,1 0 0,-1 1 0,0-1-1,0 1 1,0-1 0,0 1 0,0-1 0,1 1 0,-1-1 0,0 0 0,0 1-1,1-1 1,-1 0 0,0 1 0,1-1 0,-1 0 0,0 1 0,1-1 0,-1 0-1,1 1 1,-1-1 0,0 0 0,1 0 0,-1 0 0,1 1 0,-1-1 0,1 0-1,-1 0 1,0 0 0,1 0 0,-1 0 0,1 0 141,15 0-4434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08.9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357 1 6323,'0'0'5210,"0"0"-2739,0 0-110,0 0-1107,0 0-569,1 7 297,3 25-94,-1 1 0,-1 25-888,2 35 396,7 120 1329,-10 11-1725,-1-187-26,1-29 40,-1 1 0,-1-1 0,1 0-1,-1 1 1,-1-1 0,0 0 0,0 0 0,0 0-1,-1 0 1,0 0 0,-1-1 0,0 1-1,0-1 1,0 0 0,-1 0 0,0-1 0,0 1-1,-1-1 1,0 0 0,0-1 0,0 1 0,-1-1-1,0 0 1,-5 2-14,-13 7-440,0-1-1,-1-2 0,-1 0 1,1-2-1,-2-1 1,1-1-1,-1-2 1,-6 1 440,-7-4-4309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11.9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1 201 11093,'0'0'1990,"0"0"339,0 0-771,0 0-755,0 0-402,0-2-249,0 2-148,0-1 1,0 1 0,0-1-1,0 1 1,0-1 0,0 1-1,0 0 1,0-1 0,1 1-1,-1-1 1,0 1-1,0 0 1,1-1 0,-1 1-1,0 0 1,0-1 0,1 1-1,-1 0 1,0 0 0,1-1-1,-1 1 1,0 0-1,1 0 1,-1-1 0,1 1-1,-1 0 1,0 0 0,1 0-1,-1 0 1,1 0 0,-1 0-1,1 0 1,-1-1-5,21 1 216,-13 0-84,17 0 229,233-1 2928,145-23-3289,-274 11 16,184-24 26,-219 22-37,-1-5-1,26-10-4,-114 28-67,6-1-190,0 0 0,0 0 1,0-1-1,-1-1 0,0 0 0,0 0 0,0-1 1,5-5 256,-10 9-1303,-5 2-3773,0 0-2053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12.8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357 117 10437,'0'0'1654,"0"0"526,0 0 146,0 0-813,0 0-529,-11 6 19,-35 18-104,46-23-854,-1-1 1,0 1-1,0-1 0,1 1 0,-1-1 0,0 0 1,0 1-1,0-1 0,0 0 0,0 1 0,0-1 0,1 0 1,-1 0-1,0 0 0,0 0 0,0 0 0,0 0 0,0 0 1,0 0-1,0 0 0,0-1 0,0 1 0,1 0 1,-2-1-46,2 1 37,0-1 0,-1 0 0,1 1 0,0-1 0,0 0 1,-1 1-1,1-1 0,0 0 0,0 0 0,0 1 0,0-1 0,0 0 1,0 1-1,0-1 0,0 0 0,1 0 0,-1 0-37,0-4-270,0 2 263,0-1 0,0 1-1,1-1 1,-1 1 0,1 0-1,0-1 1,0 1 0,0 0-1,0-1 1,0 1 0,1 0-1,-1 0 1,1 0 0,0 0-1,0 1 1,2-3 7,1 0-22,0 0 1,1 1-1,0 0 0,0 0 0,0 0 1,0 1-1,6-3 22,8-2-119,0 1 0,0 1 0,1 0 0,0 1 0,-1 2 1,2 0-1,-1 1 0,0 1 0,12 2 119,-33-1-4,1 0 1,0 1-1,0-1 0,-1 0 1,1 1-1,0-1 0,-1 1 1,1 0-1,0-1 0,-1 1 1,1-1-1,-1 1 0,1 0 1,-1 0-1,1-1 1,-1 1-1,0 0 0,1 0 1,-1-1-1,0 1 0,1 0 1,-1 0-1,0 0 0,0 0 1,0-1-1,0 1 0,0 0 4,4 31 61,-4-29-58,1 120 373,-2-114-343,0 0 0,0 0-1,-1 0 1,0 0-1,0 0 1,-1 0 0,0-1-1,-1 1 1,0-1-1,0 0 1,-1 0 0,0 0-1,0-1 1,-1 0-1,0 0 1,0 0 0,-2 0-33,-17 17 175,-2-2 0,-1-1 0,-26 16-175,51-35 12,-42 27 244,0-2 0,-25 10-256,53-29 49,0-1 0,-1-1 0,1-1 0,-1 0 0,0-1 0,-1-1 0,1 0 0,-17-1-49,-3-2 296,38 0-296,0-1-1,-1 1 1,1-1 0,-1 1-1,1 0 1,0-1 0,-1 1-1,1-1 1,0 1 0,0-1-1,-1 1 1,1-1-1,0 1 1,0-1 0,0 1-1,0-1 1,0 0 0,-1 1-1,1-1 1,0 1 0,0-1-1,0 1 1,0-1-1,1 0 1,-1 1 0,0-22-149,0 17 64,0 2 51,-1 1 0,1 0 0,0-1 0,0 1 0,0-1 0,1 1 0,-1-1 0,1 1 0,-1-1 0,1 1 0,0 0 0,0 0 0,0-1 0,0 1 1,0 0-1,0 0 0,1 0 0,-1 0 0,1 0 0,-1 0 0,1 0 0,0 1 0,0-1 0,-1 0 0,1 1 0,1 0 0,-1-1 0,0 1 0,0 0 0,0 0 0,1 0 34,16-7-63,0 2 1,1 0-1,0 1 1,0 1 0,18-2 62,15 2-225,36 2 225,-87 1-2,1 1 0,-1 0 1,1 0-1,-1 1 0,1-1 0,-1 0 0,0 1 0,1-1 0,-1 1 0,0 0 0,1 0 0,-1 0 0,0 0 0,0 0 0,1 1 2,-1 0 2,0 0 0,-1 1 1,1-1-1,0 1 0,-1-1 0,1 1 0,-1 0 1,0 0-1,0-1 0,0 1 0,0 0-2,27 98 316,-22-74-246,2-1-1,0 0 1,1 0 0,2 0-1,12 22-69,-21-46 1,-1 0 0,0 0 0,1 0 0,-1-1 0,1 1-1,0 0 1,-1-1 0,1 1 0,0-1 0,0 1 0,0-1-1,0 0 1,0 0 0,0 0 0,1 0 0,-1 0 0,2 0-1,3 0 27,0 0 0,0 0 0,0-1 0,0 0 0,3 0-27,7-1 8,-4 1-145,0-1 1,0-1-1,0-1 1,0 0-1,0 0 0,0-1 1,-1-1-1,0 0 1,0-1-1,5-3 137,5-4-1136,-1-1-1,0-1 0,-1 0 1,12-14 1136,-28 25-627,0 0 0,-1 0 0,1 0 0,-1 0 0,0 0 0,2-5 627,9-19-5378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13.6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38 7507,'0'0'2575,"0"0"39,0 0-330,0 0-371,0 0-395,0 0-109,0-8-382,0-21 628,0 56 1585,1-6-2798,1 0 0,1 1 0,4 12-442,3 19 403,3 63 166,-2 80-569,-12 119 636,0-134-493,0-118-2755,2 60-7350,-1-123 4954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14.0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24 12934,'0'0'1409,"0"0"1584,0 0-1664,0 0-945,0 0-336,0 0 352,133-12 368,-88 12-207,4 0-305,-4 0-240,-1 0 48,-4 0-48,0 0-32,-4 0-1041,4-4-1472,-35 0-1745,-5 0-2577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14.7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249 103 7828,'0'0'1782,"0"0"459,0 0-446,0 0-330,0 0-195,-34-3-163,-105-9-120,98 7-307,30 0-78,6 2-296,4 2-249,0 0 0,0-1 0,0 1 0,1 0 0,-1-1 0,0 1 0,1 0 0,-1-1 0,1 1 1,0-1-1,-1 1 0,1-1 0,0 1 0,0-1 0,0 1 0,0-1 0,0 1 0,0-1-57,0 0-9,0 1 0,0 0 0,0-1 0,0 1 0,0-1-1,0 1 1,1-1 0,-1 1 0,0 0 0,1-1-1,-1 1 1,1 0 0,-1-1 0,1 1 0,0 0 0,0 0-1,-1 0 1,1-1 0,0 1 0,0 0 0,1 0 9,14-4-84,1 1 0,0 0 0,0 2 0,0 0 0,1 0 0,-1 2 0,0 0 0,1 1 1,7 2 83,-22-2-8,1-1 0,0 1 0,-1 0 0,1 0 0,-1 1 0,1-1 0,-1 1 0,0-1 0,1 1 0,-1 0 0,0 0 0,0 1 0,-1-1 0,1 1 0,0-1 0,-1 1 0,1 0 0,-1 0 0,0 0 0,0 0 1,0 0-1,0 1 0,-1-1 0,1 0 0,-1 1 0,0 1 8,3 10-28,-1-1 0,-1 1 0,0-1 1,-1 1-1,-1 0 0,0 1 28,-1-12 5,1 0 0,-1 0 0,0 0 0,0 0 0,0 0 0,-1-1 0,1 1 0,-1 0 0,0 0-1,0-1 1,0 1 0,0-1 0,-1 0 0,1 0 0,-1 0 0,0 0 0,0 0 0,0-1 0,-3 3-5,-10 6 69,-1 0-1,0-1 1,-12 6-69,11-7 55,-21 9 147,28-14-128,1 1 0,0 0-1,0 0 1,0 1 0,0 0 0,1 0 0,0 1 0,1 0 0,-8 8-74,16-15 1,0 1 0,-1-1 0,1 0 1,0 1-1,-1-1 0,1 0 0,0 1 0,0-1 0,-1 0 1,1 1-1,0-1 0,0 0 0,0 1 0,-1-1 0,1 1 1,0-1-1,0 1 0,0-1 0,0 0 0,0 1 0,0-1 0,0 1 1,0-1-1,0 1 0,0-1 0,0 1 0,0-1 0,0 0 1,0 1-1,0-1 0,1 1 0,-1-1 0,0 0 0,0 1 1,0-1-1,1 1 0,-1-1 0,0 0 0,1 1 0,-1-1 1,0 0-1,0 1 0,1-1 0,-1 0 0,1 0 0,-1 1 0,0-1 1,1 0-1,-1 0 0,1 0 0,-1 0 0,0 1 0,1-1 1,-1 0-1,1 0-1,28 2 50,-24-2-33,447 0-1794,-445 0-1024,-7 0-1866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17.69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63 60 4194,'0'0'5765,"0"0"-3068,0 0-504,0 0-792,0 0-747,-11-1-233,-1-1-167,-7 0 58,-2-1 2873,24 12-1523,-1-7-1591,0 0 0,0-1 0,0 1 0,0-1 0,0 1 0,1-1 0,-1 0 0,0 0 0,1 0 0,-1 0 0,1 0 0,0 0 0,-1-1 0,1 0 0,-1 1 0,1-1 0,1 0-71,5 1 130,67 8 221,-1-4-1,1-3 1,21-4-351,8 0 45,-46 3-16,-15 0 4,0-1 1,0-3-1,1-1 0,4-3-33,-12-1 27,-17 5-33,0-1 0,0-1 1,0-1-1,0-1 0,-1 0 0,7-5 6,-9-3 36,-14 7-2606,-3 7 676,0 0-1869,0-1 693,0 1-2415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18.1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5 9204,'0'0'2471,"0"0"-156,0 0-343,0 0-627,0 0-398,-3-2 58,3 2-944,-1 0 0,1 0 0,0-1 0,-1 1-1,1 0 1,0 0 0,-1 0 0,1-1-1,0 1 1,-1 0 0,1 0 0,-1 0-1,1 0 1,0 0 0,-1 0 0,1 0 0,-1 0-1,1 0 1,0 0 0,-1 0 0,1 0-1,0 0 1,-1 0 0,1 0 0,-1 0-1,1 0 1,0 0 0,-1 1 0,1-1-1,0 0 1,-1 0 0,1 1 0,0-1 0,-1 0-1,1 0 1,0 1-61,-2 17 2219,2-10-2314,7 299 2106,-6-266-1845,1 43-84,-1-8-300,10 63 218,-11-137-435,3 13-595,3-11-5789,-6-4-104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19.3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2 422 10437,'0'0'1595,"0"0"262,0 0-504,0 0-828,0 0-50,-1-1 499,9-1-651,35-1 1977,29 3-2300,-37 1 419,-1-1 1,0-2-1,25-5-419,-48 5 71,1 0-1,-1-2 1,-1 1 0,1-1-1,0-1 1,-1 0 0,0 0-1,0-1 1,-1 0-1,1-1 1,-1 0 0,-1 0-1,4-4-70,-5 4 67,-1-1 0,0 1-1,-1-1 1,1 0-1,-2-1 1,1 1-1,-1-1 1,0 0-1,-1 0 1,0 0 0,1-8-67,-1 1 53,-1 1 0,0-1 0,-2 0 0,1 0 0,-2 1 1,-2-15-54,2 27-1,1 0 0,-1 0 1,0 0-1,0 0 0,0 0 1,-1 0-1,1 1 1,-1-1-1,0 0 0,0 1 1,1-1-1,-2 1 1,1-1-1,0 1 0,0 0 1,-1 0-1,1 0 1,-1 0-1,0 1 0,1-1 1,-3 0 0,-7-4-7,0 1 0,-1 0 0,0 1 0,-6-1 7,15 4-2,-28-6-18,-1 1-1,1 2 1,-1 1 0,0 2-1,-3 1 21,33 0-2,0 1 0,0-1 0,0 1 0,1 0-1,-1 0 1,0 0 0,0 1 0,1-1-1,-1 0 1,1 1 0,-1 0 0,1-1-1,0 1 1,0 0 0,0 0 0,0 1 0,0-1-1,0 0 1,0 1 0,1-1 0,-1 1-1,1-1 1,-1 2 2,-5 11 62,0 0 1,1 1-1,-2 11-62,5-20 65,-3 15 105,1 1 1,1 0 0,1 1 0,-1 15-171,3 96 777,2-74-325,1 82 781,10 47-1233,0-30 283,-7 61-283,-5-220 21,0-1 11,0 0-2,0 0 2,0 0 53,2-1-69,1 0 0,-1 1 0,0-1 1,0 0-1,-1 0 0,1 0 0,0-1 0,0 1 1,0 0-1,-1-1 0,1 1 0,-1-1 0,1 1 0,-1-1 1,1 0-1,-1 0 0,0 1 0,0-1 0,0 0 1,0 0-1,0 0 0,0-1-16,5-8-39,18-21-57,0 1-1,3 1 1,5-3 96,25-28-1,-21 23-82,2 3 0,9-6 83,0 0-112,-45 40 93,0 0 1,1 1-1,-1-1 0,1 1 1,-1-1-1,0 1 0,1 0 1,-1 0-1,1 0 0,-1 1 1,0-1-1,1 0 0,-1 1 1,0 0-1,1-1 0,-1 1 1,0 0 18,1 1-1,-1 1 1,1-1-1,-1 1 1,0 0-1,0 0 1,0 0-1,0 0 1,0 0-1,-1 0 1,0 0-1,1 0 1,-1 1-1,0 0 1,10 49 71,-9-38-31,3 31 181,-1 1-1,-3 32-220,-1-29 232,2-1-1,4 20-231,-1-39-581,0 1 1,2-1-1,6 13 581,-12-41-4141,-1-2-3113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27.67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464 185 9893,'0'0'2937,"0"0"134,0 0-841,0 0-533,0 0-513,0 0-335,-27 16-148,-86 45-103,72-44-198,24-17 111,6-1-147,11 1-348,-1 0 1,0 0-1,0 0 0,1 0 1,-1-1-1,0 1 0,0 0 0,1 0 1,-1 0-1,0-1 0,0 1 0,1 0 1,-1-1-1,0 1 0,1-1 1,-1 1-1,1 0 0,-1-1 0,0 0 1,1 1-1,-1-1 0,1 1 0,0-1 1,-1 0-1,1 1 0,-1-1 1,1 0-1,0 1 0,-1-1 0,1 0 1,0 1-1,0-1 0,0 0-16,-1-31-50,2 16 41,-2 1-12,1 8 4,-1 1 0,1 0 0,1 0 0,-1 0 0,1-1 0,0 1 0,0 0 0,1 0 0,0-1 17,5-4-81,0 1-1,1-1 0,0 1 1,1 1-1,0-1 1,0 2-1,1-1 0,1 1 1,-1 1-1,12-7 82,-15 10-34,1 0 1,0 1-1,0 0 1,0 0-1,0 0 1,1 1-1,-1 0 1,4 0 33,14 0-55,1 1 1,3 1 54,-19 0 1,-9 0-7,-1 0 1,1 0-1,0 0 1,0 1 0,0-1-1,0 1 1,-1-1-1,1 1 1,0-1-1,-1 1 1,1 0-1,0 0 1,-1 0-1,1 0 1,-1 0 0,1 0-1,-1 1 1,0-1-1,1 1 6,0 1 2,0 0 1,0 0-1,0 0 0,0 0 0,0 1 0,-1-1 0,0 1 1,0-1-1,1 3-2,1 10 52,-1 0 1,-1 0-1,0 0 1,-1 6-53,0-16 18,1 35 110,1-26-44,-2 1 1,0 0-1,0-1 1,-2 1-1,0 0 1,-3 11-85,1-17 97,-1-1 0,1 1 0,-2-1 0,0 0 1,0 0-1,0-1 0,-1 0 0,-5 5-97,-15 14 375,-24 17-375,9-10 360,-1-2 0,-43 24-360,63-44 41,1 0 0,-1-1 1,-1-2-1,0 0 0,0-1 1,-1-2-1,-5 1-41,-21-5 22,33-2 12,18-1-32,-1 1 1,1 0-1,-1-1 1,1 1-1,0-1 1,-1 1-1,1-1 1,0 1-1,0-1 1,-1 1-1,1-1 1,0 1-1,0-1 1,0 1-1,-1-1 1,1 1-1,0-1 1,0 1-1,0-1 1,0 1-1,0-1 1,0 1-1,0-1 0,0 0 1,0 1-3,0-22-264,1 16 138,-1 1 67,0 1 1,1-1 0,0 1 0,0-1-1,0 1 1,1 0 0,-1-1-1,1 1 1,0 0 0,0 0 0,1 0-1,-1 0 1,1 1 0,0-1-1,0 1 1,0-1 0,0 1 0,1 0-1,-1 0 1,1 0 0,0 1 0,-1 0-1,3-1 59,8-5-28,1 1-1,0 0 0,1 1 1,0 1-1,16-4 29,2 4-23,0 1-1,0 2 1,1 1-1,-1 2 1,8 1 23,-33-1-11,-3-1 9,-1 1 1,1 0-1,0 0 0,0 1 0,0-1 0,-1 1 0,1 1 0,-1-1 0,0 1 1,1 0-1,-1 0 0,-1 0 0,1 1 0,0 0 0,-1 0 0,0 0 1,1 0-1,-2 1 0,1-1 0,0 1 0,-1 0 0,0 0 0,2 5 2,6 14 194,-1 1 1,-1 0-1,-2 0 0,5 25-194,2 5 550,-10-41-444,-1-3-61,1 1 1,0-1-1,0 1 1,3 2-46,-6-11 2,0-1 1,1 1 0,-1-1-1,1 1 1,0-1 0,0 0-1,0 0 1,0 0 0,0 0-1,0 0 1,1 0 0,-1-1-1,1 1 1,-1-1 0,1 1-1,0-1 1,-1 0 0,1 0-1,0 0 1,1 0-3,14 0-70,0 0 0,18-1 70,-8-1-514,-24 1 314,0 0-1,0 0 0,0 0 1,-1 0-1,1-1 0,0 0 1,0 0-1,-1 0 0,1 0 1,0-1-1,-1 1 0,0-1 1,1 0-1,-1 0 0,0 0 1,0 0-1,1-1 201,16-24-4430,-11 11-1105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28.5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36 8756,'0'0'2993,"0"0"-37,0 0-688,0 0-411,0 0-166,-2-7-263,2 6-1823,-7-21 3057,4 18-825,2 17-1387,1 19-68,2 0 1,1 0 0,2-1-1,0 1 1,3-1-383,79 309 1411,-79-308-1388,-3-7 21,2-1 0,0 0 0,7 15-44,-13-38 3,-1-1 1,0 1-1,0 0 1,1-1-1,-1 1 1,0-1-1,1 1 1,-1 0-1,1-1 1,-1 1 0,0-1-1,1 1 1,-1-1-1,1 0 1,0 1-1,-1-1 1,1 1-1,-1-1 1,1 0-1,0 0 1,-1 1-1,1-1 1,0 0-1,-1 0 1,1 0-1,0 0 1,-1 0-1,1 0 1,0 0 0,-1 0-1,1 0 1,0 0-1,-1 0 1,1 0-1,0 0 1,-1 0-1,1-1 1,0 1-1,-1 0 1,1 0-1,-1-1 1,1 1-1,0-1 1,-1 1-1,1-1-3,2-1 31,0 0 0,0-1 0,0 0 0,-1 1 0,1-1 0,-1 0-1,1 0 1,0-2-31,68-122 214,12-39-214,28-52 5,-94 188-22,14-25-339,2-13 356,-29 62-711,-1 9-1891,-1 11-989,-1-13 3822,2 20-2976,2-4-2674,-1-5-2165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29.13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86 18 10613,'0'0'2206,"0"0"673,0 0 90,0 0-1051,-14 34-781,-43 108-126,54-136-927,1 0 0,0 0-1,0 0 1,0 1 0,1-1-1,0 0 1,0 1 0,0-1 0,1 1-1,0 4-83,1 3 286,-1-4-111,1 14 229,-1-23-395,0 0 0,1 0 0,-1 0 0,0 0 0,1 0-1,-1 0 1,1-1 0,0 1 0,-1 0 0,1 0 0,0 0 0,-1-1 0,1 1 0,0 0 0,0-1 0,0 1 0,-1-1 0,1 1 0,0-1 0,0 1 0,0-1 0,0 1 0,1-1-9,13 3 70,1-1 1,0-1-1,0 0 0,-1-1 1,4-1-71,8 0 128,-15 1-116,-1-1-1,1 0 1,0-1 0,-1 0 0,1-1 0,-1-1-1,0 0 1,0 0 0,0-1 0,-1 0 0,1-1 0,-1 0-1,1-2-11,-3 3 11,-1-1 0,0 0 0,-1 0 0,1-1 0,-1 0 0,0 0 0,-1 0 0,0-1-1,0 1 1,-1-1 0,0 0 0,0-1 0,-1 1 0,0-1 0,0 0 0,-1 0 0,0-2-11,1-6-33,-2 0-1,0-1 1,-1 1 0,0 0 0,-4-15 33,4 30-15,0 1-1,0 0 1,-1 0-1,1 0 1,-1-1-1,1 1 1,-1 0-1,1 0 0,-1 0 1,0 0-1,1 0 1,-1 0-1,0 0 1,0 0-1,0 0 1,0 0-1,0 1 1,0-1-1,0 0 1,0 1-1,0-1 1,0 0-1,-1 1 16,-28-6-123,25 6 99,-53-3-238,-11 4 262,16 0-127,52-2 122,0 1 0,0 0 0,0 0 0,0 0 0,0 0 0,0 0 0,0 1 0,0-1 0,0 0 0,0 0 0,0 1 1,0-1-1,0 0 0,1 1 0,-1-1 0,0 1 0,0-1 0,0 1 0,0 0 0,1-1 0,-1 1 5,0 1-350,1-1 0,-1 0 0,1 1 0,-1-1 0,1 1 0,-1-1 0,1 1 0,0 0 0,0-1 0,0 1 0,0-1 0,0 1 350,0 0-3978,0-2-1688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31.3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304 74 10053,'0'0'2025,"0"0"504,0 0-326,0 0-362,0 0-261,0 0-625,-23 0-310,-70 0-287,70 0-70,23-14 152,1 12-477,-1 0 0,1 0 0,0 0 0,-1 1-1,1-1 1,0 0 0,0 0 0,0 0 0,0 1 0,0-1 0,1 0-1,-1 1 1,1-1 0,-1 1 0,1-1 0,-1 1 0,1 0 0,0 0-1,-1 0 1,1 0 0,1-1 37,3-1-118,1 0 0,0 0 0,-1 0 0,1 0 0,0 1-1,2 0 119,12-1-84,0 2-1,-1 0 0,20 1 85,-9 1-18,-30-1 16,0 0-1,0 0 1,1 1-1,-1-1 1,0 1-1,0-1 1,0 1-1,0 0 1,0-1-1,0 1 0,0 0 1,0 0-1,0-1 1,0 1-1,0 0 1,-1 0-1,1 0 1,0 0-1,-1 0 1,1 0-1,0 0 1,-1 0-1,0 1 1,1-1-1,-1 0 0,1 0 1,-1 0-1,0 1 1,0-1-1,0 0 1,0 0-1,0 0 1,0 1 2,1 12 78,-1-1 0,0 1 0,-1 3-78,0 4 129,1-16-75,-1 0-1,1 0 0,-1 0 0,-1 0 0,1 0 1,-1 0-1,1 0 0,-1 0 0,-1-1 0,1 1 0,-1-1 1,0 1-1,0-1 0,0 0 0,0 0 0,-1 0 1,-1 1-54,-10 8 309,-1 0 0,0-1 0,-17 9-309,24-15 47,-23 12 297,0-1 1,-1-2-1,-13 3-344,-50 24 343,94-41-350,0 0 1,1-1-1,-1 1 0,0 0 0,1 0 0,-1 0 0,1 0 0,-1 0 0,1 0 0,0 0 0,-1 0 1,1 1-1,0-1 0,0 1 0,0-1 0,0 1 0,0-1 0,0 1 0,1-1 0,-1 1 1,0 0-1,1-1 0,-1 1 0,1 1 7,1-2 0,0 0 1,0 0 0,1 0-1,-1-1 1,1 1-1,-1-1 1,1 1 0,-1-1-1,1 1 1,-1-1-1,1 0 1,-1 0 0,1 0-1,-1 0 1,1 0-1,0 0 0,3 1 10,93 4 373,73-5-383,-67-1-210,-91 1-78,1-1 1,-1 0-1,13-3 288,16-10-5633,-41 14-503,-1 0-4477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37.57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13 9204,'0'0'2713,"0"0"-842,0 0-193,0 0-240,0 0-70,-2 4 156,-1 0-975,-1 4-18,0 0 4829,26-4-4981,52 1 403,-1-3 0,20-4-782,1 1 141,146-10 165,-130 4-250,-24 0-42,-31 2-54,10 3 40,-64 2 2,-1 0-23,0 0 34,0 0-74,0 0-251,0 0-689,0 0-239,0-2-361,0 2 1536,0 0 1,0-1-1,0 1 0,0 0 0,0 0 0,0-1 0,0 1 1,0 0-1,-1 0 0,1-1 0,0 1 0,0 0 1,0 0-1,0-1 0,-1 1 0,1 0 0,0 0 1,0 0-1,-1-1 0,1 1 0,0 0 0,0 0 0,-1 0 1,1 0-1,0 0 0,0 0 0,-1-1 0,1 1 1,0 0-1,-1 0 0,1 0 0,0 0 0,-1 0 0,1 0 66,-15-2-3061,-1 1 1,1 0 0,-7 1 3059,-10 0-6859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38.0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15 10693,'0'0'2289,"0"0"219,0 0-430,0 0-501,0 0-161,1-3-471,4-8 302,-3 22 694,-1 30-628,1 119 339,-9 259 60,6-406-1935,-1 18 567,1-10-3384,4-21-2455,8-2 553,6-4-6223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8:43.0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1 446 11541,'0'0'1780,"0"0"-1,0 0-538,0 0-121,0 0 364,45 0 36,152 0-444,-142 0-461,1-2 1,-1-3 0,27-6-616,-56 5 211,-1 0 1,0-2 0,0-1 0,-1-1-1,0-2 1,0 0 0,2-3-212,-19 11 38,-1 0 1,0 0-1,0-1 0,0 0 0,0 0 1,-1 0-1,0-1 0,0 0 1,0 0-1,-1 0 0,0 0 0,0-1 1,-1 0-1,1 0 0,-1 0 1,-1 0-1,1 0 0,-1 0 0,-1-1 1,0 1-1,0-1 0,0 1 0,0-5-38,-1-20 13,1 16 29,-1 1 0,0-1 1,-1 1-1,-2-5-42,2 16 1,0 0 0,-1 0 0,0 1 0,0-1 0,0 1 0,0 0 0,0-1-1,-1 1 1,1 0 0,-1 0 0,0 0 0,0 1 0,0-1 0,0 1 0,0 0 0,-1 0 0,1 0 0,-1 0 0,1 0 0,-1 1 0,-4-2-1,-5-1-14,0 0 1,-1 1-1,1 0 0,-1 1 1,-12-1 13,-149 1 101,100 3-82,74-1-19,-49 3-93,46-2 88,0 0 1,0 0-1,1 1 0,-1-1 1,0 1-1,1 0 0,0 0 1,-1 0-1,1 0 0,0 0 1,-2 2 4,-5 7 88,0 0 0,1 0 0,0 0 1,1 1-1,0 0 0,1 1 0,0 0 0,1 0 1,1 0-1,0 1 0,1 0 0,0 0 1,1 0-1,0 3-88,-4 35 717,2 0-1,3 1 1,3 14-717,-1-40 187,-1 48 143,0 47 616,6 0 0,9 44-946,-3-60 391,-5 0 0,-5 46-391,-1-151 91,1 0 1,3-6-157,25-52-427,-19 35 432,1 0 0,2 0 0,0 1 1,6-6 59,23-21-149,2 2 0,3 2 0,1 3 1,32-22 148,-69 55-20,0 1 1,1 0-1,0 0 1,0 1-1,1 1 1,-1 0 0,1 1-1,0 0 1,0 1-1,1 0 1,-1 1-1,1 0 1,-1 1 0,3 1 19,-15 0-9,1 1 1,-1-1 0,1 1 0,-1-1 0,0 1 0,1 0 0,-1-1 0,0 1 0,0 0 0,1 0 0,-1 0 0,0 0 0,0 0-1,0 0 1,0 0 0,0 0 0,0 0 0,0 0 0,-1 1 0,1-1 0,0 0 0,-1 1 0,1-1 0,-1 0 0,1 1 0,-1-1-1,0 1 1,1-1 0,-1 1 8,2 5-6,10 29 144,-2 0 0,0 10-138,-2-6 285,12 28-285,23 41 230,-26-69-225,-1 1 0,-2 1 0,1 11-5,-11-44-56,-3-9 5,-1 0-845,0 0-2263,0 0-2990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07.6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 1 6099,'0'0'1323,"0"0"409,0 0-54,0 0-435,0 0-368,-4 3-51,1 1-539,-12 9 2106,14-13-2320,1 0 1,0 0-1,0 0 0,0 0 1,0 0-1,-1 0 0,1 1 0,0-1 1,0 0-1,0 0 0,0 0 0,0 0 1,0 0-1,-1 1 0,1-1 1,0 0-1,0 0 0,0 0 0,0 0 1,0 0-1,0 1 0,0-1 0,0 0 1,0 0-1,0 0 0,0 1 1,0-1-1,0 0 0,0 0 0,0 0 1,0 0-1,0 1 0,0-1 0,0 0 1,0 0-1,0 0 0,0 0 1,0 1-1,0-1 0,0 0 0,1 0 1,-1 0-1,0 0 0,0 0 0,0 1 1,0-1-1,0 0 0,0 0 1,0 0-1,1 0 0,-1 0 0,0 0 1,0 0-1,0 1 0,0-1 0,1 0-70,8 5 913,41 6-167,-33-6-587,1-1 1,0-1-1,8 0-160,153 3 2362,12 0-1315,-4 6-660,91-9-179,-148-5-162,465 2 1504,-347-12-1236,649 12-204,-710-9-78,-80 2-102,97-1 97,-88 8-70,-116-1-132,0-1 150,-3 1-7562,-12 1 554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22.7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 2 8084,'0'0'1688,"0"0"164,0 0-515,0 0-492,0 0-258,0 0-548,0 0 0,0 0 0,0 0 0,0 0 0,-1 0 0,1-1 0,0 1 0,0 0 0,0 0 0,-1 0 0,1 0 0,0 0 0,0 0 0,0 0 0,-1 0 0,1 0 0,0 0 0,0 0 0,0 0 0,-1 0 0,1 0 0,0 0 0,0 0 0,-1 0 0,1 0 0,0 0 0,0 0 0,0 0 0,-1 0 0,1 0 0,0 0 0,0 1 0,0-1 0,-1 0 0,1 0 0,0 0 0,0 0 0,0 0 0,0 1 0,-1-1 0,1 0 0,0 0 0,0 0 0,0 1 0,0-1 0,0 0 0,0 0 0,0 0 0,0 1 0,0-1-39,0 8 283,-1-4-189,1-1-1,0 0 1,0 1 0,0-1-1,0 0 1,1 1 0,-1-1 0,1 0-1,0 0 1,0 1 0,0-1-1,0 0 1,1 0 0,-1 0-1,1 0 1,0 0 0,-1-1-1,3 3-93,15 14 310,104 111 573,-99-102-829,-1 2-1,-1 0 0,12 25-53,-29-46 81,-1 1-1,0-1 1,0 1-1,-1-1 1,1 4-81,-4-12 47,0 0 0,0 0-1,1 0 1,-1 0 0,1 0 0,-1 0 0,1 0 0,-1 0-1,1 0 1,-1 0 0,1-1 0,0 1 0,0 0 0,-1 0-1,1-1 1,0 1 0,0 0 0,0 0-47,0-1 141,-1 0 14,0 0-64,0 0 39,0 0 100,0 0 42,0 0 235,0 0-211,0 0-144,0 0-96,0 0-16,-1 3 49,1 0 0,-1 1 0,1-1 0,0 1 0,0-1 0,0 1-1,0 0 1,1 2-89,0 8 247,-1-10-208,-1 0 0,1 0-1,-1-1 1,0 1 0,0 0 0,0 0 0,-1 0-1,1-1 1,-1 1 0,0-1 0,0 1 0,-2 1-39,-34 40 535,9-13-122,-1 0-160,24-27-221,1 0 0,-1 1 0,1-1 0,1 1 0,-1 0 0,0 2-32,-1 8 8,2-7 8,2-9-43,0 3-34,1 1 46,0 1-1,0-1 0,0 0 0,-1 0 0,1 0 0,-1-1 0,0 1 0,-1 0 0,1-1 0,0 1 0,-1-1 0,0 1 16,-14 22 5,14-90 1006,4 47-1009,0-1 0,2 0 1,0 1-1,2-2-2,0-2 2,-2 0 0,2-13-2,1-331-126,-7 241-129,0 150 194,-2 0 0,-2 6 61,1-4 1,1 1 0,1 8-1,2 142 61,0-178-114,0-1-9,0 0 193,0 0 21,1-8-120,0 0 1,0 0-1,-1 1 1,0-1-1,0-4-32,-1 4-14,1-1 0,0 1 1,1-1-1,1-7 14,7-24-70,-2 1 1,-2-1 0,-2 0-1,-1-5 70,-2 45-21,0 0-107,0 3 59,-4 341-604,13-310-965,-7-33 1623,-1 0 1,1 0-1,0-1 0,0 1 1,0-1-1,0 0 0,0 1 0,0-1 1,0 0-1,0 0 0,0 0 1,0-1-1,0 1 0,0 0 15,1 0 3,0 0-18,-1-1-1,0 1 0,0 0 0,0-1 0,0 1 1,0-1-1,0 1 0,0-1 0,0 0 0,0 0 1,0 0-1,0 0 0,0 0 0,0-1 1,-1 1-1,1 0 0,1-3 16,0 1 10,0-1 0,0 0 0,0-1 1,0 1-1,-1 0 0,0-1 0,0 0 0,0 1-10,3-13-24,0 0-1,-1-1 0,-1 1 1,0-2 24,1-13 67,-4 30 77,0 2-51,0 0-130,0 5-145,-2 12 163,-1 0 0,0 0 0,-1-1 0,0 1 0,-2-1-1,-3 7 20,-14 50-45,21-66 115,-10 43-104,6-35 155,4-13 65,2-7 117,0-9-305,-1 11-16,1 0 1,-1 0-1,1 1 0,0-1 1,0 0-1,1 0 0,-1 0 1,1 0-1,-1 1 0,1-1 0,0 0 1,0 0-1,0 1 0,0-1 1,0 1-1,1-1 0,-1 1 0,1-1 1,0 1-1,0 0 0,1-2 18,24-23 41,-1-1-1,-2-1 1,0-1 0,-3-1-1,13-23-40,-8 22-85,-21 27 55,0 0 0,-1-1 0,1 1 0,2-7 30,-6 9-16,-1 2-62,0 1-15,0 14-40,0-8 134,1-1 0,-2 1 1,1 0-1,-1-1 0,1 1 1,-2 0-1,1-1 1,-1 1-1,1-1 0,-1 0 1,-1 1-1,1-1 1,-1 0-1,0-1 0,0 1 1,-1 0-1,1-1 0,-1 0 1,0 1-1,0-1 1,0-1-1,-1 1 0,1-1 1,-1 0-1,-3 2-1,4-2 11,-3 2 26,-1 0 0,0-1 0,0 1 0,0-2 0,0 1 0,0-1 0,-1 0 0,1-1 0,-8 2-37,16-4 104,0 0-29,0 0 21,0 0 54,0 0-204,-1-2 59,1 1 0,-1-1 0,1 1 0,0-1 0,0 1 0,0-1 0,0 1 0,0-1 0,0 1 0,0 0 0,0-1 0,1 1 0,-1-1 0,1 1 0,-1-1 0,1 1 0,-1 0-1,1-1 1,0 1 0,-1 0 0,1 0 0,0-1 0,0 1 0,0 0 0,0 0 0,0 0 0,1 0-5,32-27-212,-31 26 154,14-10-41,14-9 158,-30 18-71,0 0-1,-1 1 1,0-1 0,1 1-1,-1-1 1,0 0 0,0 1 0,0-1-1,-1 0 1,1 0 12,0-4-18,0-11 18,1 14 1,0 0 0,-1 0 0,0-1 0,0 1 0,0 0 0,0 0 0,-1 0 0,0 0 0,0-1 0,0 1 0,0 0 0,0 0 0,-1 0 0,0 1 0,0-1 0,0 0 0,0 1 0,-1-2-1,-21-16 178,-24-16-178,-1-1 30,29 23-20,5 3-17,0-1-1,-10-11 8,24 23-3,0 0 2,1 1-1,-1 0 1,1-1 0,0 1 0,0-1 0,-1 1-1,1 0 1,0-1 0,-1 1 0,1-1 0,0 1 0,0-1-1,0 1 1,0-1 0,-1 1 0,1 0 0,0-1 0,0 1-1,0-1 1,0 1 0,0-1 0,0 0 1,0 1-48,0 0 85,0 0-106,0 0-134,0 0 96,1 3 171,2 3-67,0 0-1,0 0 0,0 0 0,1 0 0,0 0 1,0-1-1,0 0 0,1 0 0,-1 0 1,1 0-1,2 0 4,19 22 25,49 80-75,-69-100 26,0-1 1,0 0-1,1 0 1,-1 0-1,4 1 24,-7-5-6,1 0-1,-1 1 0,1-1 0,-1-1 0,1 1 1,0 0-1,0-1 0,0 0 0,0 0 0,0 0 1,3 0 6,-6-1 26,-1 0-20,0 0 71,-3-3 6,-9-9-92,0 1 1,-1 1 0,-1 0-1,-2-1 9,-43-33 12,-21-30 226,44 43-442,5 5 301,31 26-249,0 0-536,0 0-609,0 12-7147,0-4 83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12.1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 80 3169,'0'0'3962,"0"0"-2228,0 0-5,0 0-267,0 0-299,0 0-58,-3-8 173,-10-27-155,6 21 943,5 11 1093,8 3-1340,-1 1-1980,2 1 279,0 0 0,-1 1-1,1-1 1,-1 1 0,0 1 0,0-1-1,0 1 1,1 1-118,16 10 136,19 12-13,-2 1 0,0 2 0,10 12-123,-1-1 114,-4-5-82,3-1 0,15 6-32,-62-41 3,0 1 1,1 0-1,-1-1 0,0 1 1,0 0-1,0 0 0,0 0 1,1 0-1,-1 0 1,0 0-1,-1 0 0,1 0 1,0 0-1,0 0 0,0 1 1,-1-1-1,1 0 1,-1 1-1,1-1-3,-1 0 40,0-1-5,0 0-6,-1 12 6,0-10-28,1 0 0,-1-1 0,0 1 0,-1 0 0,1-1 1,0 1-1,0-1 0,-1 1 0,1-1 0,-1 0 1,1 0-1,-1 1 0,0-1 0,0 0-7,-27 14 77,25-12-70,-2-1 0,-21 11 19,1 1 0,0 0 0,-23 19-26,36-26 41,10-5-38,0-1 1,1 1-1,-1 0 1,0-1-1,0 1 1,1 0-1,-1 1 1,1-1-1,0 0 1,0 1-1,0-1 1,-2 3-4,-2 0-46,6-5 49,-1 0 0,1 0 0,0 0 0,0 0 0,-1 0 0,1 0 0,0 0 0,0 1 0,0-1 0,-1 0 0,1 0 0,0 0 0,0 0 0,0 1 0,0-1 0,0 0 1,-1 0-1,1 0 0,0 1 0,0-1 0,0 0 0,0 0 0,0 1 0,0-1 0,0 0 0,0 0 0,0 0 0,0 1 0,0-1 0,0 0 0,0 0 0,0 1 0,0-1 0,0 0 0,0 0 0,0 1 1,0-1-4,-1 2-7,-1-1-7,0 12-19,2-12 70,0-1-71,0 0 79,0 0-37,0 0 8,0 0 38,0 0 34,0 0-40,0 0 5,10-33 62,-5 24-113,0 0 0,-1 0 0,-1-1 0,1 0 0,-1 1 0,-1-1 0,0 0 0,0 0 0,-1-5-2,1-20-4,-1 0 0,-3-5 4,1-18 96,1-73-88,0 130-40,0 1 3,0 0 45,0 0-53,0 0-41,0 0-2,-1 12 48,-3 15 11,-3 29 64,1 45-43,1-49-16,5-51 53,0-1 56,0 0 14,0 0-62,0-10-26,2-37-17,-1 23 13,-1-1-1,-1 1 0,-1-10-14,-6 5-22,7 28 20,1 0 1,-1 1-1,1-1 1,-1 0-1,0 0 1,0 1-1,1-1 0,-1 0 1,0 1-1,0-1 1,0 1-1,0-1 1,0 1-1,1-1 1,-1 1-1,0-1 0,0 1 1,0 0-1,0 0 1,0 0-1,0 0 1,0-1-1,0 1 1,0 0-1,-1 1 2,0-1-16,1 0 0,-1 0 0,0 0-1,1 0 1,-1 1 0,0-1 0,1 1 0,-1-1-1,1 1 1,-1-1 0,1 1 0,-1 0 0,1 0 0,-1 0-1,1 0 1,0 0 0,0 0 0,-1 0 0,1 1 0,-1 0 16,-13 28 41,9-17-58,0 2 17,0 1-1,1-1 0,1 1 0,-2 13 1,-11 37-7,16-149 151,0 15-147,1-3-2,5-46 5,-4 73 32,-1 43-30,0 1-39,0 0-19,0 0-27,0 12-79,-3 56 152,-2 0 1,-9 39 9,9-67-17,2-1-1,1 40 18,2-79 0,0 0 51,0 0 21,2-8-36,-1-1 0,-1 1 0,0-1 0,0 1 0,-1-8-36,0-23 17,5-124 7,-4 163-34,0 0-68,0 0 25,0 0-8,0 0 21,0 21-75,-9 206 123,9-112 384,0-120-390,-1-11-5,2 0 0,-1 0 0,2-1 0,0 1 0,1 1 0,3-10 3,-2 13-8,0 0-1,-1-1 1,0 1-1,-1-1 1,-1 0-1,0-8 9,-1 20-42,0 1-100,-1 3 127,1 0 0,-1 0-1,1 0 1,0 0 0,0 0 0,0 0-1,0 0 1,0 0 0,1 2 15,0 8 1,-3 29 15,-2 1 0,-2 0 0,-9 31-16,8-41 3,-3 7-16,10-36-28,0-3 74,0-1-41,0 0 53,0 0 14,0 0-11,-1-3-46,2 1 0,-1 0 0,0-1 0,0 1 0,1-1 0,-1 1 0,1 0 0,0 0 0,0-1 0,0 1 0,0 0 1,0 0-1,0 0 0,0 0 0,1 0 0,0 0-2,29-32-108,-18 21 100,15-15-26,-15 17 21,-2-1 0,1-1 0,-1 0 0,-1 0 0,0-1 0,-1 0-1,3-8 14,-5 7 0,-1 0 0,0 0 0,1-11 0,-6 18 0,-1 7-40,0 1-66,0 0-38,0 0 29,0 7-5,0-2 121,0 0-1,-1-1 1,1 1 0,-1 0 0,0 0-1,0 0 1,-1 0 0,1-1-1,-1 1 1,-1 0-1,-2 5 7,-1-1 0,-1 0 0,0 0 0,-2 2-7,6-8 0,-26 32 33,1 1 1,2 1 0,-2 7-34,24-39 32,3-4 27,15-3 31,0-2-89,0 0 1,0-2-1,0 1 0,0-2 0,-1 0 0,0 0 0,0-2 0,6-5-1,28-21-3,22-25 3,-52 46-3,-11 9-24,-1 0 0,1 0 0,-1 0 0,0-1 0,0 1 0,0-1 0,-1-1 0,0 1 0,1-2 27,-5 7 24,-8 1-221,-2 1 194,0 0 1,1 1-1,-1 0 1,1 0 0,0 1-1,0 1 1,0-1-1,0 1 1,0 1-1,1 0 1,0 0-1,0 0 1,-5 5 2,-48 38 123,75-53-779,10-6 647,12-16-383,-35 26 285,-1 1-13,0 0 3,-17 2-233,1 4 355,0 0 0,0 1 0,0 0 0,1 2 0,-10 7-5,-17 12 114,-13 14-114,48-37 6,5-4-2,1 0 0,-1 0 0,0 0 0,1 0 0,-1 1 0,1-1 0,-1 0 0,1 0 0,0 1 0,0-1 0,0 1 0,-1 0 0,1-1 0,1 1 0,-1 0 1,0-1-1,0 1 0,1 0 0,-1 0 0,1-1 0,-1 2-4,15-7 104,-2-5-102,-1-1-1,-1 0 1,0-1 0,0 0 0,-1-1 0,-1 0-1,0 0 1,0-1 0,-1 0 0,-1 0-1,0 0 1,0-4-2,-4 4-50,-4 9-59,0 5 105,0-1-1,1 1 1,-1-1-1,1 1 1,-1 0-1,1 0 0,-1 0 1,1 0-1,0 0 1,-1 0-1,1 0 1,0 0 4,-13 11 18,1 0 1,1 1-1,0 0 1,1 0-1,0 2 0,1-1 1,1 1-1,1 1 1,0-1-1,0 1 1,-3 15-19,2-1-32,4-18 808,5-25-773,1 0-1,0 0 1,1 0 0,1 0-1,1-3-2,0 1 44,-2 0 1,0 0-1,0-6-44,3-22 30,3-29-49,-3-1-1,-4-70 20,-1 83 28,0 59-14,0 1-54,0 0-78,0 0 6,-6 12-77,-1 6 193,0 1 1,2 0-1,1 0 1,0 0-1,0 14-4,-8 32 93,8-41 128,1-1 0,1 1 1,2 24-222,4-333 221,-4 283-213,0 2-26,0 0-41,0 0-29,0 0-32,0 12-83,-1 17-103,2 41 172,6-36-2866,-6-31 1983,0 1 0,1-1 1,-1 1-1,1-1 0,0 0 1,0 0-1,2 2 1017,1 3-11136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14.64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18 189 9796,'0'0'1959,"0"0"258,0 0 296,0 0-619,0 0-320,-3-10-416,-9-30-366,9 30-402,3 13-286,0 6-12,1 0 1,0 0-1,1 0 1,-1 0-1,2 0 0,-1 0 1,1 0-1,1-1 1,-1 1-1,2-1 1,-1 0-1,1 0 0,0-1 1,5 7-93,21 30 549,21 27-17,-4 3 0,-3 1 0,2 13-532,-6 7 228,15 30-80,-29-56-55,-26-69-51,0 1-1,-1-1 1,1 1-1,0-1 0,0 1 1,0-1-1,0 0 1,0 1-1,-1-1 0,1 0 1,0 0-1,0 0 1,0 1-1,0-1 0,0 0 1,0 0-1,0 0 0,0-1 1,0 1-1,0 0 1,0 0-1,0 0 0,0-1 1,0 1-1,-1 0 1,1-1-1,0 1 0,0-1 1,0 1-1,0-1 1,0 0-42,7-9 108,-1-1 0,0 0 0,0 0 0,-1 0 0,-1-1 0,4-10-108,4-8 64,76-186 149,-2 2-37,46-78-453,-105 226 325,-28 89-5071,1 0 3432,-1 32-4286,0-39 1784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15.39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31 71 10885,'0'0'1691,"0"0"273,0 0 56,0 0-652,0 0-445,0 0-884,0 0 1,0 0-1,0 0 0,0 0 0,0 0 0,0 1 0,0-1 0,0 0 1,0 0-1,0 0 0,0 0 0,0 0 0,-1 0 0,1 1 0,0-1 1,0 0-1,0 0 0,0 0 0,1 0 0,-1 0 0,0 0 0,0 1 1,0-1-1,0 0 0,0 0 0,0 0 0,0 0 0,0 0 0,0 0 1,0 1-1,0-1 0,0 0 0,0 0 0,0 0 0,0 0 0,1 0 1,-1 0-1,0 0 0,0 0 0,0 0 0,0 0 0,0 0 0,0 1 1,0-1-1,1 0 0,-1 0 0,0 0 0,0 0 0,0 0 0,0 0 1,0 0-1,1 0 0,-1 0 0,0 0 0,0 0 0,0 0 0,0 0 0,0 0 1,0 0-1,1 0 0,-1 0 0,0-1 0,0 1 0,0 0 0,0 0 1,0 0-1,0 0 0,0 0 0,1 0 0,-1 0-39,0 169 1508,0-168-1500,0 0 1,0 0 0,0 0 0,1 0-1,-1 0 1,0 0 0,1 0 0,-1 0-1,1 0 1,-1 0 0,1 0 0,0 0-1,-1 0 1,1-1 0,0 1 0,0 0-1,-1 0 1,1-1 0,0 1 0,0 0-9,27 13 113,36 2 51,-60-15-150,27 3 82,0 0-1,0-3 0,15-1-95,-45 0 11,1 0 0,0 0 0,0-1 0,0 1 0,-1-1 0,1 1 0,0-1 0,-1 0 0,1 0-1,0 0 1,-1 0 0,1 0 0,-1 0 0,1 0 0,-1 0 0,1-1-11,2-3 10,0 1 1,-1 0-1,1-1 0,-1 0 0,0 0 1,0 0-11,2-5 31,0-1 0,-1 1 0,-1-1 0,1 0 0,0-10-31,-2 2 101,0 1-1,-2-1 1,-1-9-101,0-8 136,1 34-128,0-1 1,-1 1 0,1-1 0,-1 1-1,1 0 1,-1-1 0,0 1 0,0 0-1,0-1 1,0 1 0,0 0-1,-1 0 1,1 0 0,0 0 0,-1 0-1,0 0 1,1 0 0,-1 1 0,0-1-1,0 0 1,0 1 0,0 0 0,0-1-1,-1 1 1,1 0 0,0 0 0,-1 0-1,1 1 1,0-1 0,-1 0-1,1 1 1,-2-1-9,-12-1-19,0 0 0,-1 1-1,1 0 1,-14 2 19,8 0-2,-11-3-2,-25 1 16,53 1-13,0 0-1,0 1 0,1 0 0,-1 0 0,0 0 0,1 0 0,-1 1 1,1-1-1,-4 3 2,5-1 9,-1 0 0,1 0 0,-1 0 0,1 0 0,0 0 0,1 1 0,-1 0 0,0 0 0,1-1 0,0 1 0,0 1 0,0-1 1,0 2-10,-8 26-1335,7-3-4006,3-27 1118,0-2-2762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16.42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0 8164,'0'0'2118,"0"0"-248,0 0-277,0 0-697,0 0-269,0 0-98,0 0-488,0 0 1,0 0-1,0 0 1,0 0-1,0 0 1,0 0 0,-1 0-1,1 0 1,0 0-1,0 0 1,0 0 0,0 0-1,0 0 1,0 0-1,-1 0 1,1 0-1,0 1 1,0-1 0,0 0-1,0 0 1,0 0-1,0 0 1,0 0-1,0 0 1,-1 0 0,1 0-1,0 0 1,0 0-1,0 1 1,0-1-1,0 0 1,0 0 0,0 0-1,0 0 1,0 0-1,0 0 1,0 1 0,0-1-1,0 0 1,0 0-1,0 0 1,0 0-1,0 0 1,0 0 0,0 1-1,0-1 1,0 0-1,0 0 1,0 0-1,0 0 1,0 0 0,0 0-1,0 0 1,0 1-1,0-1 1,0 0 0,0 0-1,0 0 1,1 0-1,-1 0 1,0 0-1,0 0 1,0 0 0,0 0-1,0 1-41,2 0 98,0 1-1,0-1 1,0 1-1,1-1 1,-1 0-1,0 0 1,1 0 0,-1 0-1,0 0 1,1-1-1,-1 1 1,1-1-1,-1 1 1,1-1 0,0 0-1,-1 0 1,1 0-98,11 1 273,109 11 2321,51-3-2594,128-9 1121,-132-2-664,303 2-414,-464 0-136,-5 0-21,1-1-1,-1 1 1,0 0-1,0 1 0,1-1 1,-1 1-1,0-1 1,0 1-1,0 0 0,0 1 1,0-1-1,0 1 1,0 0-1,0 0 115,-4-2-787,0 0-181,0 0-254,0 0-363,0 0-1080,-3 0-2292,-11 0-2783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46.9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58 1 896,'0'0'3141,"0"0"-1821,0 0-95,0 0 53,0 0-403,-5 2 10,1-1-409,0 0 0,0 1 0,1-1 0,-1 1 0,0 0 0,1 0 0,-1 0-1,-1 2-475,0 9 3557,5-12-3550,0-1 0,1 1 0,-1-1-1,0 1 1,1 0 0,-1-1 0,0 1 0,1-1 0,-1 1 0,0 0 0,1-1 0,-1 1 0,1-1-1,-1 0 1,1 1 0,-1-1 0,1 1 0,0-1 0,-1 0 0,1 1 0,-1-1 0,1 0 0,0 0 0,-1 1-1,1-1 1,0 0 0,-1 0 0,1 0 0,0 0-7,26 3 25,-22-3-7,417 13-829,-903-13-2375,886-10 4754,-379 9-1562,48-1-11,-21 2 109,42-6-104,-80 4-89,-11 2-19,0 0 0,1 0 0,-1-1 0,0 1 0,0-1 0,1 0 0,-1-1 0,0 1 0,0-1 0,1 0 108,-4 1-805,-1 1 466,0 0 72,0 0-109,-85 0-3090,72 0 684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47.3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 6787,'0'0'974,"0"0"341,0 0 318,0 0-491,0 0-430,0 0-117,0 0-165,3 0-150,168 1 1470,265-5-1323,-360 3-177,-40 1-5519,-36 0 2375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47.8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13 7283,'0'0'1588,"0"0"-446,0 0 184,0 0-539,0 0-235,0 0 299,26 0 123,90 0-174,474 0 503,-208 0-3377,-381 0 1797,14-1-761,-14 1 876,-1 0-1,1 0 1,-1 0 0,0 0 0,1 0 0,-1 0 0,1-1 0,-1 1 0,0 0-1,1 0 1,-1 0 0,1 0 0,-1-1 0,0 1 0,1 0 0,-1 0 0,0-1 0,1 1-1,-1 0 1,0 0 0,1-1 0,-1 1 0,0 0 0,0-1 0,0 1 0,1-1 0,-1 1-1,0 0 1,0-1 0,0 1 162,0-4-5055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48.3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5667,'0'0'1195,"0"0"-544,0 0 488,0 0-131,0 0-370,41 0 53,129 0-37,16 0 402,346 0-375,-303 0-5020,-229 0 2165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48.8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5507,'0'0'1301,"0"0"-233,0 0-57,0 0 37,0 0 46,0 0-211,26 0 0,86 3-8,45-2 355,43 3 256,-72 2-1450,1-1 102,49 13-138,-109-7-389,34 5 733,-69-13-3908,0-2-3462,-41-1 1101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49.3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41 7139,'0'0'1284,"0"0"639,0 0-21,0 0-650,47-3-401,150-11 58,23-1 1004,98 6-608,-178 9-3172,-6 1-5124,-134-1 2749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49.8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5 7219,'0'0'958,"0"0"277,0 0 297,0 0-527,40-1-482,124-2-53,202 2 2788,-214 2-2826,31 11-248,-165-12-237,28 0-275,-18 0-2749,-27 0 1252,-1 0-1448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50.38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6531,'0'0'1635,"0"0"-634,0 0 618,0 0-453,0 0-395,43 0-91,134 0 81,190 0 1039,-41 0-3720,-325 0 602,-1 0-270,0 0-562,0 0-643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39:50.9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21 8404,'0'0'979,"0"0"139,0 0 280,0 0-718,0 0 86,13 0-150,107 0 1161,190-6 1779,-5 0-3460,-265-2-307,-22 8-946,-13 0-6778,-5 0 2314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3:36.7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1 271 12470,'0'0'2657,"0"0"614,0 0-393,0 0-863,0 0-113,0-8-461,0-25-585,0 25-192,0 8 11,0 0-323,0 0-154,0 0 162,1-1 333,6 6-466,-2 1-166,-1 0-1,0 0 0,0 1 1,-1-1-1,1 1 1,-2 0-61,8 14 32,95 175 446,95 194 757,-169-320-1235,-8-14 0,2-2 0,3-1 0,20 27 0,-47-78 0,-1-1 0,0-1 0,0 1 0,1-1 0,-1 1 0,0-1 0,0 1 0,1-1 0,-1 1 0,0-1 0,1 0 0,-1 1 0,1-1 0,-1 0 0,0 1 0,1-1 0,-1 0 0,1 1 0,-1-1 0,1 0 0,-1 0 0,1 0 0,-1 1 0,1-1 0,-1 0 0,1 0 0,-1 0 0,1-1 0,1 0 0,-1 1 0,0-1 0,0 0 0,-1 0 0,1-1 0,0 1 0,0 0 0,0 0 0,-1 0 0,1 0 0,0-1 0,-1 1 0,1 0 0,-1-1 0,0 1 0,1 0 0,-1-1 0,0 1 0,0-1 0,1-3 0,114-394 0,-75 270 0,45-165 0,-65 211 0,-3-1 0,1-46 0,-17 123 2,6-32-44,-7 39-32,1-1-1,0 0 1,-1 1 0,1-1-1,0 1 1,0-1-1,0 1 1,0-1 0,0 1-1,-1 0 1,1 0 0,0-1-1,0 1 1,0 0-1,0 0 1,0 0 0,0 0-1,0 0 1,0 0 0,0 0-1,0 0 1,0 0 0,0 1-1,0-1 1,0 0-1,-1 1 1,1-1 0,0 0-1,0 1 1,0-1 0,0 1-1,-1 0 75,2 1-220,1 0-1,-2 1 1,1-1-1,0 1 0,0 0 1,-1-1-1,0 1 1,1 0-1,-1 0 1,0 0-1,0 0 1,-1 0-1,1 0 0,-1 0 1,1 3 220,0 51-2792,-1-44 1630,0 21-3346,0-4-1695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3:58.9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0 335 8772,'0'0'3418,"0"0"-2237,0 0 137,0 0 272,0 0-776,0 0-798,0 0 0,1 0 0,-1-1 0,0 1 0,0 0 0,0 0 0,0 0-1,1 0 1,-1 0 0,0 0 0,0 0 0,0 0 0,1-1 0,-1 1 0,0 0 0,0 0 0,0 0-1,1 0 1,-1 0 0,0 0 0,0 0 0,0 0 0,1 0 0,-1 0 0,0 1 0,0-1 0,1 0 0,-1 0-1,0 0 1,0 0 0,0 0 0,0 0 0,1 0 0,-1 0 0,0 1 0,0-1 0,0 0 0,0 0 0,1 0-1,-1 0 1,0 0 0,0 1 0,0-1 0,0 0 0,0 0 0,0 0 0,0 1 0,0-1 0,0 0 0,0 0-1,1 0 1,-1 1 0,0-1 0,0 0-16,8 25 326,2-1-1,1 0 1,9 13-326,9 20 765,6 25 57,-3 1 0,1 17-822,41 175 1271,-50-184-723,63 188 413,-34-118 10,-43-116-691,-8-33-179,0-2 1,1 1-1,0 0 0,3 5-101,-6-16 9,0 0-1,0 0 0,0-1 1,0 1-1,0 0 0,0 0 0,0 0 1,0 0-1,0 0 0,0 0 0,1 0 1,-1 0-1,0 0 0,0 0 0,0 0 1,0 0-1,0 0 0,0 0 0,0 0 1,0 0-1,0 0 0,1 0 0,-1 0 1,0 0-1,0 0 0,0 0 1,0 0-1,0 0 0,0 0 0,0 0 1,0 0-1,0 0 0,1 0 0,-1 0 1,0 0-1,0 0 0,0 0 0,0 0 1,0 0-1,0 0 0,0 0 0,0 0 1,0 0-1,0 0 0,0 0 0,1 0 1,-1 1-1,0-1 0,0 0 1,0 0-1,0 0 0,0 0 0,0 0 1,0 0-1,0 0 0,0 0 0,0 0 1,0 1-1,0-1 0,0 0 0,0 0 1,0 0-1,0 0 0,0 0-8,2-14 143,-1-20-94,-1 34-39,2-37-18,2 1 0,2 0-1,9-33 9,-3 14 23,-1-9-23,2-95-25,-8-2 1,-7-25 24,1 32 11,4-522 77,-3 676-96,0 0 19,0 0 0,0 0-25,0 0-12,0 0-49,0 0-413,0 0-1070,0 0-1766,0 0-2615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27.2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6169 375 9828,'0'0'1775,"0"0"-396,0 0 478,0 0-366,0 0-8,0 0 201,0 0-233,0 0-234,-1-2-190,-31-97 448,27 84-1460,0 0 0,-1 1 0,-1 0 0,0 0-1,-1 0 1,0 1 0,-1 0 0,-4-3-15,8 10 64,0 0 1,0 0-1,-1 1 1,1 0-1,-1 0 1,-1 0-1,1 1 0,-1 0 1,1 0-1,-1 1 1,0 0-1,-1 0 0,1 1 1,0 0-1,-1 0 1,1 0-1,-7 0-64,9 2 37,-7-1 7,0 1 0,0 0 0,-7 1-44,15 0-1,1-1 0,0 1-1,-1 0 1,1 0-1,0 0 1,0 1 0,0-1-1,0 1 1,0-1-1,0 1 1,0 0-1,0 0 1,1 0 0,-2 2 1,-5 6-14,0 0 0,1 1 0,0 0 0,1 1 1,0 0-1,-3 9 14,10-21-42,0 0 0,-1 0 0,1 0 0,0 0 0,0 1 0,0-1 1,0 0-1,0 0 0,0 0 0,0 0 0,0 0 0,-1 1 0,1-1 0,0 0 0,0 0 0,0 0 1,0 0-1,0 0 0,-1 0 0,1 0 0,0 0 0,0 1 0,0-1 0,0 0 0,-1 0 0,1 0 1,0 0-1,0 0 0,0 0 0,0 0 0,-1 0 0,1 0 0,0 0 0,0 0 0,0 0 0,-1 0 1,1 0-1,0-1 0,0 1 0,0 0 42,-9-7-691,-9-20 464,13 19-132,-3-3 318,0 0 1,-1 1-1,0 0 1,-1 1 0,0 0-1,-1 1 1,1 0-1,-2 0 1,1 1 0,-1 1-1,0 0 1,0 1 0,-4-2 40,-7 0-30,0 1 0,-1 0 0,1 2 0,-1 1 1,0 0-1,0 2 0,-2 1 30,16 0 0,-22 0 40,-32 4-40,54-3 8,0 1 1,0 0-1,0 1 0,0 0 1,0 1-1,1 0 0,-1 0 1,-1 2-9,-3 2 23,1 1 0,0 0 0,-6 7-23,14-12 11,0 1 0,0 0 1,0 0-1,1 0 0,0 1 1,0-1-1,0 1 0,1 0 0,0 1-11,2 3 40,0-10-61,1 0-1,0 0 0,0 0 1,0 0-1,0 0 0,0 0 1,0 0-1,0 0 1,0 0-1,0 0 0,-1 0 1,1 0-1,0 0 0,0 0 1,0 0-1,0 0 0,0 0 1,0 0-1,0 0 0,0 0 1,0 0-1,-1 0 0,1 0 1,0 0-1,0 0 0,0 0 22,-3-8-22,0-1-1,-1 1 0,-1 0 0,1 0 1,-1 1-1,0 0 0,-1-1 1,1 2-1,-2-1 0,1 1 0,-1 0 1,0 0-1,0 0 0,0 1 0,-1 0 1,0 1-1,0 0 0,0 0 0,0 1 1,-1 0-1,1 0 0,-1 1 0,-5-1 24,-19 0 80,0 2 0,-19 2-81,27 0 54,6 0-12,1 1 0,0 0 0,0 2 0,0 0 0,1 1 0,-1 1 0,1 1 0,0 0 0,-7 5-42,5-1 85,0 0 1,1 1-1,1 1 1,0 1-1,0 0 1,2 1-1,-13 15-85,13 3 296,14-33-293,0 1 0,0-1-1,0 0 1,0 0 0,0 1-1,0-1 1,0 0 0,0 0 0,0 0-1,0 0 1,0 0 0,0 0-1,1-1 1,-1 1 0,0 0-1,0 0-2,-4-1-11,-3 0-60,0-1 0,0 0 0,0-1-1,1 1 1,-1-2 0,1 1 0,0-1 0,-5-3 71,-35-15-156,21 13 112,0 2 1,0 1 0,0 2-1,-28-3 44,-108 3 3,150 4-9,-8 0 15,0 2 0,0 0 0,0 1-1,0 1 1,1 1 0,-1 0 0,-3 3-9,-5 4 72,0 1 1,1 1 0,0 1 0,-8 8-73,8-4 379,1 2 1,-11 11-380,34-29 44,3-2 36,-9-1-168,4-1 39,1 0 0,0 0 1,0 0-1,0 0 0,0-1 1,0 1-1,1-1 0,-1 0 1,0 0-1,1 0 0,0-1 1,-1 0-1,-1-1 49,-17-11-266,7 7 247,0 1 0,0 0 0,0 1 0,-1 1 0,1 1 0,-1 0 0,-5 1 19,-15-2 73,0 2 0,-29 2-73,43 1 30,0 2 0,0 0 0,1 2 0,-1 0 0,1 2 0,0 0 0,0 2 1,1 0-1,-1 1 0,2 1 0,-3 2-30,-184 107 896,205-119-925,0 0 1,0 0-1,0 0 0,-1 0 1,1 0-1,0 0 0,0 0 0,0 0 1,0 0-1,0 0 0,0-1 1,0 1-1,0-1 0,0 1 1,0-1-1,0 1 0,0-1 0,0 1 1,0-1-1,0 0 0,0 1 1,0-1-1,0 0 0,1 0 0,-1 0 1,0 0-1,1 0 0,-1 0 1,1 0-1,-1 0 29,-7-7-182,-6-4 130,-1 1-1,-1 0 1,0 1 0,-1 1 0,0 0-1,0 2 1,-1-1 0,1 2 0,-2 1-1,-14-3 53,-9 0 8,0 3 0,0 1 0,0 2 0,-16 2-8,42 1 40,1 0 0,-1 1 0,1 0 1,-1 2-1,1 0 0,0 0 0,-14 7-40,5 1 94,0 0 0,0 2 0,1 1-1,-2 3-93,-17 12 246,2 2-1,0 2 1,-16 21-246,53-53 22,0 0-1,1-1 1,-1 1 0,0-1 0,0 0 0,0 0-1,0 0 1,1 0 0,-1 0 0,-1-1 0,1 0 0,0 1-1,0-1 1,0 0 0,0 0 0,0-1 0,0 1-1,-2-1-20,-12 0 110,-20-1-280,-1-1 0,-30-8 169,16 3-254,-10 1 254,-127 3-68,178 4 64,-8-1 6,-1 2 0,0 0 0,1 2 0,-1 0 0,1 1 0,0 1 0,0 1 0,0 0 0,-17 10-2,1 1 167,0 2 0,1 2 0,1 1 0,1 1 0,1 2 0,1 1 0,2 1-167,23-21 21,0-1 0,1 1 0,0 0 0,0 0 0,0 0 0,1 1 0,-1-1 0,2 1 0,-2 2-21,3-9-24,1 1-1,-1 0 1,0-1-1,0 1 1,0-1-1,0 0 1,0 1-1,0-1 1,0 0-1,0 1 1,-1-1-1,1 0 1,0 0-1,0 0 1,0 0-1,0 0 1,0 0-1,0 0 1,0 0-1,0-1 1,-1 1 24,-3-1-86,-285-2-1104,277 3 1187,1 0 0,-1 1 1,1 0-1,0 1 0,-1 0 0,1 1 0,0 1 0,0-1 0,1 2 0,-1 0 1,1 0-1,0 1 0,-5 4 3,-11 9 182,2 1-1,0 1 1,1 2 0,1 0 0,2 1 0,0 1 0,2 1-1,0 1 1,2 1 0,1 0 0,1 1 0,2 0-1,1 2 1,1-1 0,2 1 0,0 1 0,3 0-1,0 0 1,3 0 0,-1 27-182,4-49 21,0 21 89,1 0 0,4 22-110,-3-43 10,0 1-1,1-1 0,0 1 1,0-1-1,2 0 0,-1 0 1,1-1-1,0 0 1,5 6-10,-1-1-70,1 0 0,1-1 0,1 0 0,0-1 0,0 0 0,1-1 0,1 0 0,0-1 0,13 7 70,-26-17-54,-1 1-1,1-1 1,0 0 0,-1 1-1,1-1 1,0 1 0,-1-1-1,1 1 1,-1 0 0,1-1-1,-1 1 1,1 0 0,-1-1-1,0 1 1,1 0 0,-1-1-1,0 1 1,0 0 0,1-1-1,-1 1 1,0 0 0,0 0-1,0 0 1,0-1 0,0 1-1,0 0 1,0 0 0,0-1-1,0 1 1,0 0 0,0 0-1,-1-1 1,1 1 0,0 0-1,-1 0 1,1 0 54,-2 3 51,0 0 0,-1 0 1,1 0-1,-1 0 0,0-1 0,-1 2-51,-18 21 158,0 0-1,2 2 0,1 0 1,1 1-1,-13 31-157,20-30 154,1 1-1,2 0 0,1 0 1,1 1-1,2 0 1,1 0-1,2 1 0,1 14-153,0-26 44,1 1-1,0 0 0,2-1 0,0 1 0,2-1 0,0 0 0,2 0 1,0-1-1,1 1 0,1-2 0,1 1 0,5 7-43,11 14 210,3-1 1,0-1-1,3-2 0,1-1 1,33 28-211,-46-47 26,1 0 0,1-2 1,0 0-1,1-1 1,0-1-1,1-2 0,0 0 1,1-1-1,0-2 1,1-1-1,14 3-26,-9-7 23,1-1 0,32-2-23,-29 0 42,-35 0 17,0 0 130,0 4-127,1 3-54,-1 1 1,1 0-1,0-1 1,0 1-1,1-1 1,0 1 0,1-1-1,0 0 1,0 0-1,0 0 1,1 0-1,4 6-8,-1-4 33,1 1 0,0-1 0,0-1 0,1 1 0,0-1-1,1-1 1,9 6-33,10 4 74,1-1 0,1-2 0,0-1-1,1-2 1,20 5-74,9-1 45,0-3-1,0-2 1,1-3 0,12-2-45,254-3 22,-178-3-39,-139 0 17,-9 0-5,0 1 1,-1 0 0,1-1-1,0 1 1,0 0 0,0 0-1,-1 0 1,1 0 0,0 1-1,0-1 1,0 0 0,-1 1-1,1-1 1,0 1 0,-1 0 0,1 0-1,0-1 1,-1 1 0,2 1 4,8 12-3,-1 1 1,0-1 0,6 15 2,20 31 41,-23-43-45,0-1 0,1 0-1,1-1 1,1-1 0,0 0-1,0-1 1,1-1 0,1 0 0,0-1-1,1-1 1,0-1 0,12 3 4,2 0 2,0-3 0,1 0 0,0-3 0,0 0 0,0-2 0,1-2 0,15-2-2,13 0-57,6-3 57,-44 0-6,0-1 1,-1-1-1,0-1 0,9-3 6,36-15-7,85-25-259,-128 42 204,1 1-1,0 2 1,0 1-1,24 0 63,-49 3-1,8 0-6,1 0 1,-1 1 0,0 0-1,4 1 7,-11-1-1,1 0 0,0 0-1,0 1 1,-1 0 0,1 0-1,-1 0 1,1 0 0,-1 0-1,0 0 1,0 1 0,0 0-1,3 2 2,11 16-10,0 1 0,-2 0 0,0 2 0,2 6 10,-4-6 10,1-1 0,1-1 1,0 0-1,2-1 0,4 3-10,-9-14 9,0 0 0,0 0 0,1-1 1,1 0-1,-1-2 0,1 1 0,0-2 0,1 0 0,0 0 0,0-1 1,0-1-1,12 1-9,22 2 51,0-2 1,0-3-1,20-2-51,-51 0 5,2-1 2,-1 0 1,1-2-1,-1 0 0,0-1 0,0-1 0,0 0 0,-1-2 0,1 0 0,13-8-7,3-5 15,-1-1 0,-1-1-1,-1-2 1,8-9-15,-12 8 14,-17 15-11,0 0-1,0 1 1,1 0-1,1 1 1,-1 0-1,2 0-2,-10 7 0,1-1-1,-1 1 0,0 0 0,1 0 0,-1 0 0,1 1 0,-1-1 0,1 1 0,-1 0 1,1 0-1,-1 1 0,1-1 0,2 2 1,7 1 21,0 2-1,0 0 1,6 3-21,6 2-13,-2-2 2,1-1-1,0-1 1,0-2 0,0 0 0,14-1 11,45 0 7,2-4-7,-53 0-2,3-1 25,-1-1 0,1-2-1,-1-1 1,-1-2 0,1-2 0,-1-1-1,29-14-22,-8-1-28,0-2-1,-2-3 1,-1-2-1,5-7 29,-35 23 1,-7 6-9,0 0 1,0 1-1,1 1 1,4-2 7,-16 9-20,1 0 0,0 0 0,0 0 1,-1 1-1,1 0 0,0 0 0,0 0 1,0 1-1,1-1 0,-1 1 0,0 0 1,0 1-1,0-1 0,0 1 0,0 0 1,0 0-1,3 2 20,10 5-23,-1 1-1,0 1 1,14 10 23,29 16-13,-44-27 5,2-1 0,-1 0-1,1-2 1,0 0 0,0-1-1,1-1 1,0-1 0,-1 0 0,14-1 8,33 1-569,43-6 569,-81 1-184,-1-2 1,1 0-1,-1-2 1,0-1 0,11-4 183,26-15-493,36-22 493,-43 20-12,-55 27 7,0 0-1,0 0 0,1 1 1,-1-1-1,0 0 1,0 1-1,1-1 0,-1 1 1,0 0-1,1-1 1,-1 1-1,1 0 0,-1 0 1,0 0-1,1 0 0,-1 0 1,1 0 5,-1 1-5,0 0 1,0 0-1,-1 1 0,1-1 1,0 0-1,-1 0 1,1 0-1,-1 0 0,1 1 1,-1-1-1,0 0 1,1 1-1,-1-1 0,0 0 1,0 1 4,1 2 15,0 1-9,0 0 0,1 1 1,-1-1-1,1 0 0,0 0 0,0 0 1,1 0-1,0 0 0,0-1 0,0 1 1,0-1-1,1 0 0,-1 0 0,1 0 1,0 0-1,0-1 0,1 0 1,-1 1-1,1-2 0,-1 1 0,1 0 1,0-1-1,0 0 0,0 0 0,0 0 1,1-1-1,-1 0 0,0 0 0,5 0-6,12 1 2,0-1 0,0 0-1,0-2 1,0-1-1,0-1 1,0 0 0,-1-2-1,1 0 1,-1-2-1,0 0-1,108-49-1518,109-67 1518,-57 28-1459,-164 86 1301,-7 3 106,1 1 0,0 0 0,-1 0 0,1 1 0,1 0 0,-1 1-1,1 1 1,-1 0 0,12-1 52,-22 3 24,-1 0 1,1 1-1,-1-1 1,1 0-1,0 0 1,-1 1-1,1-1 0,-1 1 1,1-1-1,-1 0 1,1 1-1,-1-1 1,0 1-1,1-1 0,-1 1 1,1 0-1,-1-1 1,0 1-1,0-1 1,1 1-1,-1 0 0,0-1 1,0 1-1,0 0-24,3 5 273,0-2-212,0 0 0,0-1-1,0 1 1,1 0 0,-1-1 0,1 0-1,0 0 1,0 0 0,0 0-1,0-1 1,0 1 0,1-1 0,-1 0-1,1 0 1,0-1 0,-1 1 0,1-1-1,0 0 1,1 0-61,14 1 20,0-1 0,0 0 0,0-2-1,4 0-19,-17 0 64,7 0-70,0-2 0,0 1 0,-1-2 0,1 0 0,-1 0 1,0-1-1,0-1 0,2-1 6,29-17-600,26-20 600,-41 25-255,-3 2-236,0-2 0,15-15 491,-39 32 20,0 0 1,0 0-1,-1 0 0,1-1 1,0 1-1,-1-1 0,1 1 0,-1-1 1,0 1-1,0-1 0,0 0 1,0 0-1,-1 1 0,1-4-20,0-42 786,-1 40-780,0 0 0,0 0 0,0 0 1,1 1-1,0-1 0,0 0 0,1 0-6,4-8-112,1 1 0,0 0 0,1 1 0,1 0 0,0 0 0,1 1 1,4-3 111,24-28-1236,21-14 1236,-23 22-281,-22 22 188,8-8-167,-1 0-1,0-1 1,-2-1-1,0-1 1,2-8 260,-18 27 85,0 1 0,-1-1 1,0 0-1,0 0 0,0 0 1,-1 0-1,0 0 1,0 0-1,0-1 0,-1 1 1,0 0-1,0-4-85,-1 8 109,1 1 1,0 0-1,-1 0 1,1 0-1,-1 0 0,1 0 1,-1 0-1,1 0 1,-1 0-1,0 0 0,0 0 1,1 0-1,-1 0 0,0 0 1,0 0-1,0 1 1,0-1-1,0 0 0,0 1 1,0-1-1,0 1 0,0-1 1,0 1-1,-1-1 1,1 1-1,0 0 0,0 0 1,0 0-1,0-1 0,-1 1-109,0 0 19,1 0-1,-1 0 1,1-1-1,-1 1 1,0-1-1,1 1 1,-1-1-1,1 0 1,-1 0-1,1 1 1,-1-1-1,1 0 1,0 0-1,0 0 1,-1-1-1,1 1 1,0 0-1,0 0 1,0-1-1,0 1 1,0-1-1,0 1 1,1-1-1,-1 1 1,0-1-1,1 1 1,-1-2-19,0-13-419,0-1 0,1 1 0,0-1 1,2 0-1,3-15 419,5-15-1001,8-17 1001,-5 19-336,3-28 336,-5-18-207,-4-1 0,-5-76 207,-1 163 66,-1-1 1,-1 1-1,1 0 0,-1-1 1,0 1-1,0 0 0,0 0 1,-1 0-1,-1-4-66,1 6 153,0 0 0,0 1-1,0-1 1,0 1 0,0-1 0,0 1-1,-1 0 1,1 0 0,-1 0 0,0 0 0,1 0-1,-1 1 1,0-1 0,0 1 0,0 0-1,0 0-152,-7-3 367,0 2 0,0 0 0,0 0 0,0 0 0,-6 1-367,6 0 108,1 0 0,-1 0 1,0-1-1,1 0 0,0-1 0,-7-2-108,16 5 13,-1-1-1,0 1 0,1-1 1,-1 1-1,1-1 1,-1 0-1,1 1 0,-1-1 1,1 0-1,-1 1 0,1-1 1,-1 0-1,1 1 0,0-1 1,-1 0-1,1 0 1,0 0-1,0 1 0,0-1 1,-1 0-1,1 0 0,0 0-12,1-23 41,-1 14-20,0-15-33,-1 2-273,2-1 1,0 1-1,2 0 1,3-12 284,10-32-375,-7 33 270,-1 0-1,-2 0 1,2-28 105,-7-83 0,-1 140 55,0-1 0,0 0-1,-1 0 1,0 1 0,0-1 0,0 0 0,0 1 0,-1-1 0,0 1-1,0 0 1,-1-1 0,1 1 0,-1 0 0,0 0 0,-1 1 0,1-1-1,-1 1 1,0-1 0,0 1 0,0 0 0,-1 1 0,1-1 0,-1 1-1,0 0 1,-3-2-55,-6-3 455,0 1-1,-14-5-454,14 6 271,0 0-1,1-1 1,-2-1-271,12 4 19,-1 0 1,0 0-1,1 0 1,0 0-1,0-1 1,0 1-1,0-1 0,1 0 1,0 0-1,0 0 1,0 0-1,0-1-19,-10-22-182,-1 2 61,-2 0 1,-1 1-1,-1 1 1,-1 1-1,-1 0 0,0 1 1,-2 1-1,-1 1 1,-1 1-1,0 1 1,-7-3 120,23 17 48,0 1 0,0 0 0,0 0 1,0 1-1,0-1 0,-1 2 0,1-1 1,-1 1-1,-2 0-48,-16-1 415,1 2 0,-5 1-415,-9 0 200,1 0-121,22 0-30,0-1 0,0 0 0,0-1 0,-3-1-49,17 1-22,0 0 0,0 0-1,0-1 1,0 1 0,1 0 0,-1-1-1,0 1 1,1-1 0,-1 0-1,1 1 1,0-1 0,-1 0 0,1 0-1,0 0 1,0 0 0,0 0 0,0 0-1,1 0 1,-1 0 0,1 0-1,-1-1 23,-6-14-375,-1 5 262,1 1-1,-1 0 0,-1 1 1,0 0-1,-1 0 0,0 1 1,0 1-1,-5-4 114,-13-7-50,-1 0 1,-25-11 49,8 8 34,0 3 0,-2 1 1,0 3-1,-1 1 1,0 3-1,-1 2 0,0 2 1,0 3-1,-20 1-34,-25 0 923,-72 8-923,136-2 114,-1 2 1,1 0-1,0 2 0,0 1 1,1 2-1,0 1 1,-4 3-115,27-11 11,0 1-1,-1 0 1,2 0 0,-1 1 0,0-1 0,-1 3-11,5-5-2,2 1 1,-1-1-1,0 0 1,0 1-1,1-1 1,-1 1-1,1-1 1,0 1-1,0-1 0,0 1 1,0 0-1,0 0 1,1 0-1,-1 0 1,1-1-1,0 1 1,-1 0-1,2 1 2,-2-2-31,1-1 0,0 0 0,0 0-1,0 0 1,1 1 0,-1-1 0,0 0 0,0 0 0,1 0-1,-1 0 1,0 1 0,1-1 0,-1 0 0,1 0 0,0 0-1,-1 0 1,1 0 0,0 0 0,-1 0 0,1-1 0,1 2 31,0-1-234,0 0 0,0 0 0,0 0 0,1-1 0,-1 1 0,0 0 0,1-1 0,-1 0 1,0 1-1,2-1 234,29 1-5400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3:42.2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270 19 8804,'0'0'1902,"0"0"-760,0 0 731,0 0-176,0 0-171,-3-2-56,1 0-1338,0 0-1,0 1 1,0-1 0,0 1-1,-1 0 1,1-1 0,0 1 0,-1 0-1,1 0 1,-1 0 0,1 1 0,-1-1-1,1 1 1,-1-1 0,0 1 0,1 0-1,-1 0 1,1 0 0,-2 0-132,-1 1 87,0 1-1,1-1 1,-1 0 0,1 1 0,-1 0 0,1 0-1,0 0 1,0 1 0,0-1 0,-2 3-87,-7 5 105,1 1 0,1 1 0,-1 0 0,2 1 0,0 0 1,0 1-106,-2 4 74,0 1 0,2 0 0,0 1 0,2 0 0,0 0 0,1 1 0,1 0 0,1 0 0,1 0 0,1 1 0,0-1 0,2 1 0,1 0 0,0 0 0,2-1 0,1 8-74,-1-20 5,1-1 0,0 1-1,0 0 1,0-1 0,1 0 0,1 1 0,-1-2-1,1 1 1,1 0 0,-1-1 0,1 0-1,1 0 1,-1-1 0,1 0 0,0 0-1,1-1 1,0 1-5,2 1 7,1-1 0,0 0 0,0 0 0,0-1 0,0 0 0,1-1 0,0-1 0,0 0 0,0 0 0,0-1 1,0-1-1,8 0-7,-9 0 20,-9-1-26,-1 0 0,1 1 0,-1-1 0,1 0 0,-1 0 0,1 0 0,-1 0 0,1 0 0,0 0 0,-1 0 0,1-1 0,-1 1 0,1-1 0,-1 1 0,1-1 0,-1 1 0,0-1 0,1 0 1,-1 0-1,0 1 0,1-1 0,-1 0 0,0 0 0,0 0 0,0-1 0,0 1 0,0 0 0,0 0 0,0-1 0,0 1 0,-1 0 0,1-1 6,6-16-66,-1-1 0,-2 1 0,1-1 0,-2 1 0,1-18 66,-1-29-1567,-2-4 1567,-1 69 0,0-1 1,-1 1-1,1-1 1,0 0-1,-1 1 1,1-1-1,0 1 1,-1-1-1,1 1 1,0-1-1,-1 1 1,1-1-1,-1 1 1,1-1-1,-1 1 1,1-1-1,-1 1 1,1 0-1,-1-1 1,0 1-1,1 0 1,-1 0-1,1-1 0,-1 1 1,0 0-1,1 0 1,-1 0-1,0 0 1,1 0-1,-1 0 1,0 0-1,0 0 0,-28 0 260,21 0-178,-20 0 236,27 0-254,1 0 0,0 0 32,8 0 3,13 0-136,16 1 53,1-2-1,0-1 0,0-2 0,34-9-15,-25 3-4480,-43 10-746,-4 0-4410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3:42.8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 12886,'0'0'2676,"0"0"-475,0 0 616,0 0-1088,0 0-622,1 0-978,-1-1 0,0 1-1,0 0 1,0-1 0,0 1 0,1 0-1,-1-1 1,0 1 0,0 0 0,1-1-1,-1 1 1,0 0 0,0 0 0,1-1-1,-1 1 1,0 0 0,1 0 0,-1 0-1,0-1 1,1 1 0,-1 0 0,0 0-1,1 0 1,-1 0 0,0 0 0,1 0-1,-1 0-128,317 9 1550,-182-9-1347,-75 0-6977,-60 1 2778,0 5-2594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3:43.1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14343,'0'0'1096,"0"0"702,0 0 430,0 0-1209,0 0-403,0 0 113,15 2 186,-2 0-721,22 1 999,32 0-1193,103-4 1161,-85-1-1838,2 2-3793,-87 1 324,0 4-3401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11.6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42 12966,'0'0'3129,"0"0"-656,0 0 265,0 0-1274,0 0-674,0 0-235,3 0-139,389 0 318,-388 0-840,1 0 0,-1 0 0,0-1 0,1 0 0,-1 1 0,0-2 0,0 1 0,1 0 0,-1-1 0,3-2 106,-5 3-483,0 0 0,0-1 0,0 1 0,0-1 1,0 0-1,0 0 0,0 0 0,-1 0 1,1 0-1,0 0 0,0-1 483,-1-2-4506,-1 2-3703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12.0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12710,'0'0'2924,"0"0"-352,0 0 64,0 0-1092,0 0-626,0 5-561,0 5-231,1-1-1,0 1 0,1-1 0,0 0 0,0 1 0,1-1 0,0 0 1,2 3-126,9 29 218,-7-12-225,-1 0 0,-1 0 0,-1 1 0,-2-1 0,-1 20 7,-1-41-538,1 2-828,-2-2-5219,1-8-1224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12.7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84 4962,'0'0'4797,"0"0"-2038,0 0 39,0 0-111,0 0-446,-5-4-56,5 4-2155,0 0 0,-1-1-1,1 1 1,0 0 0,0 0 0,0 0 0,0 0 0,0 0 0,0 0-1,0 0 1,0 0 0,0 0 0,0 0 0,0-1 0,0 1 0,-1 0-1,1 0 1,0 0 0,0 0 0,0 0 0,0 0 0,0 0-1,0 0 1,0 0 0,0 0 0,-1 0 0,1 0 0,0 0 0,0 0-1,0 0 1,0 0 0,0 0 0,0 0 0,0 0 0,-1 0 0,1 0-1,0 0 1,0 0 0,0 0 0,0 0 0,0 1 0,0-1-1,0 0 1,0 0 0,0 0 0,0 0 0,-1 0 0,1 0 0,0 0-1,0 0 1,0 0 0,0 0 0,0 0 0,0 1 0,0-1 0,0 0-1,0 0 1,0 0 0,0 0 0,0 0 0,0 0 0,0 0-1,0 1 1,0-1 0,0 0 0,0 0 0,0 0 0,0 0 0,0 0-30,3 11 4,0 0 1,1-1 0,1 0 0,-1 0 0,2 0 0,-1 0 0,3 2-5,11 20 14,4 20 74,-1 0 0,-4 1 1,8 34-89,-14-46-7,-7-23 21,1-1-1,1 0 0,8 16-13,-12-28-9,0-1 0,-1 1 1,2 0-1,-1-1 0,0 0 0,1 0 0,0 0 0,0 0 0,0 0 0,0-1 1,1 0-1,-1 0 0,1 0 0,0 0 0,2 0 9,-7-3-35,1 0 0,-1 1-1,1-1 1,-1 0 0,1 0 0,-1 0 0,1 0 0,0 0 0,-1 0-1,1 0 1,-1 0 0,1 0 0,-1 0 0,1 0 0,0 0-1,-1 0 1,1 0 0,-1 0 0,1-1 0,-1 1 0,1 0-1,-1 0 1,1-1 0,-1 1 0,1 0 0,-1-1 0,1 1-1,-1 0 1,0-1 0,1 1 0,-1-1 0,0 1 0,1-1 35,6-19 113,-5 13-165,25-94 108,39-131 40,-55 198 1,-1-1 1,-2 0-1,-1 0 0,-2-1 1,-1 0-1,-2-16-97,5 62-1465,-5-3 231,0 0-1,-1 1 0,0-1 0,0 0 1,-1 0-1,1 1 1235,-1 12-6150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13.4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180 29 96,'0'0'8367,"0"0"-5161,0 0-818,0 0 211,0 0-398,2-6-441,0 1-1814,2-12 1730,-4 17-1662,0 0 1,0 0-1,0 0 0,0 0 0,0 0 0,0 0 1,0 0-1,0 0 0,1 0 0,-1 0 0,0 0 1,0 0-1,0 0 0,0 0 0,0 0 1,0 1-1,0-1 0,0 0 0,0 0 0,0 0 1,0 0-1,0 0 0,0 0 0,0 0 1,0 0-1,0 0 0,0 0 0,0 0 0,0 0 1,0 0-1,0 0 0,0 0 0,0 0 1,0 0-1,0 0 0,1 0 0,-1 0 0,0 0 1,0 0-1,0 0 0,0 0 0,0 0 1,0 0-1,0 0 0,0 0 0,0 0 0,0 0 1,0 0-1,0 0 0,0 0 0,0 0 1,0 0-1,0 0 0,0 0 0,0-1 0,0 1 1,0 0-1,0 0 0,0 0-14,1 15 167,0 35-410,4 29 243,-2-58 4,0 0-1,1 0 0,2-1 0,0 0 1,3 6-4,-8-23-36,1 0 0,-1 1 1,1-1-1,-1 0 0,1 0 1,0 0-1,1 0 0,-1 0 1,0-1-1,1 1 0,0-1 1,-1 1-1,1-1 0,0 0 1,1 1 35,0-2-124,0 1 0,0-1 0,0 0 0,1 0 0,-1 0 0,0 0 0,1-1 0,-1 1 0,0-1 0,1 0 0,-1-1 0,2 1 124,-4-1-37,0 1-1,0-1 1,0 0-1,0 1 1,0-1-1,0 0 1,0 0-1,0 0 1,-1 0-1,1-1 1,0 1-1,-1 0 1,1-1 0,-1 1-1,1-1 1,-1 1-1,0-1 1,0 0-1,1-1 38,19-39-392,-19 37 301,4-11 3,-1 1-1,-1-1 0,0 0 1,-1 0-1,1-15 89,-1-19 1573,-2-14-1573,-1 59 199,0 4 196,0 1-169,0 0-175,0 0-128,0 3-142,1 8 163,0 1 0,2 0 1,-1-1-1,2 1 0,-1-1 0,2 1 56,9 31 41,7 38 119,29 64-160,-40-117 7,-1 0-1,6 28-6,-12-44-17,-2 0 0,1 0 0,-1 0-1,-1 0 1,0 0 0,-1 0-1,0 0 1,-2 8 17,1-15-3,1 0 0,-1 0 0,0 0 0,0 0 1,-1-1-1,1 1 0,-1-1 0,0 1 0,0-1 0,0 0 0,-1 0 0,0-1 0,-2 3 3,-4 2 12,-2 0 0,1 0 1,-1-1-1,-7 4-12,-17 4-90,1 0 1,-2-3-1,0-1 1,0-1-1,-1-2 1,0-2-1,0-1 1,-1-3-1,-22-1 90,59 0-417,-1-1 0,0 0 0,0 0-1,1 0 1,-1 0 0,0-1 0,1 1 0,-1-1 0,0 1-1,1-1 1,-1 0 417,-13-18-9428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15.1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1 1 6931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15.5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51 160 6931,'18'-33'7041,"-18"33"-6914,0 0 1,0 0 0,0-1 0,0 1 0,0 0-1,0 0 1,0-1 0,0 1 0,0 0-1,0 0 1,0-1 0,0 1 0,0 0 0,0 0-1,0 0 1,0-1 0,-1 1 0,1 0-1,0 0 1,0 0 0,0-1 0,0 1-1,0 0 1,-1 0 0,1 0 0,0 0 0,0-1-1,0 1 1,0 0 0,-1 0 0,1 0-1,0 0 1,0 0 0,-1 0 0,1-1 0,0 1-1,0 0 1,0 0 0,-1 0 0,1 0-1,0 0 1,0 0 0,-1 0 0,1 0-1,0 0 1,0 0 0,-1 0 0,1 0 0,0 1-1,0-1-127,-14 0 963,14 0-687,-1 0-232,0 0-1,0 0 0,0-1 1,0 1-1,0 0 1,1 0-1,-1-1 0,0 1 1,0 0-1,0-1 1,1 1-1,-1-1 0,0 1 1,0-1-1,1 1 1,-1-1-1,0 0 0,1 1 1,-1-1-1,1 0 1,-1 1-1,1-1 0,-1 0 1,1-1-44,-2 0 27,1-1-1,0 0 1,0 1 0,1-1 0,-1 0 0,1 0 0,-1 0 0,1 0 0,0 0-27,0 0-65,0 0 1,0 0-1,0 0 1,0 0-1,0 0 1,1 0-1,-1 0 1,1 0-1,0 0 1,0 1-1,0-1 1,1 0-1,-1 0 1,0 1-1,1-1 0,0 1 1,1-3 64,4 1-92,-1 1-1,0 0 1,1 0-1,0 0 1,0 1 0,0 0-1,0 0 1,0 0-1,0 1 1,0 0 0,5 1 92,-11 0-4,0 0 1,-1 0 0,1 1 0,-1-1 0,1 0 0,-1 1 0,1-1 0,-1 0 0,1 1 0,-1-1 0,1 1 0,-1-1 0,1 0 0,-1 1 0,0-1 0,1 1 0,-1 0 0,0-1 0,1 1 0,-1-1 0,0 1 0,0-1 0,1 1 0,-1 0 0,0-1 0,0 1 0,0 0 0,0-1 0,0 1 0,0-1 0,0 1 3,0 27-61,0-21 42,0 3 8,1 0 5,-1-1 0,0 1 1,0-1-1,-1 0 0,-1 1 0,1-1 1,-1 0-1,-1 0 0,0 0 1,0 0-1,-1 0 0,-1 1 6,-39 54 83,29-43-54,1 0 1,1 0-1,-6 13-29,18-30 23,-1 0 0,1 1 0,-1-1 1,1 0-1,0 1 0,1-1 0,-1 1 0,1-1 1,0 1-1,0 0-23,1-4 5,0 0 0,0-1 0,0 1 0,0-1 0,0 1 1,0-1-1,0 0 0,0 1 0,0-1 0,0 0 0,0 1 0,0-1 0,0 0 1,0 0-1,1 0 0,-1 0 0,0 0 0,0 0 0,0-1 0,0 1 0,1 0-5,3 0 13,8 0-7,8 0 35,0 0 1,0-1 0,1-1 0,-1-1-1,-1-1 1,3-2-42,32-13 87,0-3-1,38-21-86,-92 42-16,1 0-22,0 0 0,1 0 1,-1 0-1,0-1 1,0 1-1,0-1 0,0 1 1,0-1-1,0 0 0,1-1 38,0-8-3221,-9 10-1336,-24 1-4050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17.4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19 237 4738,'0'0'2217,"0"0"211,0 0 203,0 0-137,0 0-104,-3-4 12,-9-14-524,9 14-243,3 4-23,0 0-412,0 0-733,0 0-259,0 3-155,0-1-52,1 1-1,-1 0 0,1-1 0,-1 1 0,1-1 0,0 1 0,0-1 1,0 0-1,0 1 0,1-1 0,-1 0 0,1 0 0,1 2 0,28 30 89,-5-7-12,12 26 270,-1 3 0,-4 1 0,-2 1 0,1 9-347,2 3 93,-25-54-76,-1 0 0,2-1-1,0 0 1,6 7-17,-15-22 3,-1 0 0,0 1 1,0-1-1,1 0 0,-1 1 0,0-1 1,1 0-1,-1 1 0,0-1 0,1 0 1,-1 1-1,1-1 0,-1 0 0,1 0 1,-1 0-1,0 1 0,1-1 0,-1 0 1,1 0-1,-1 0 0,1 0 0,-1 0 1,1 0-1,-1 0 0,1 0 0,-1 0 1,1 0-1,-1 0 0,0 0 0,1 0 1,0-1-4,0 1 7,0-1 1,0 0 0,-1 0 0,1 0 0,0 0 0,0 0 0,0 0-1,-1 0 1,1 0 0,0 0 0,-1 0 0,1-1 0,-1 0-8,10-20 56,116-296 251,-93 223-279,-4 0-1,5-45-27,-32 128 32,0 0-1,-1 0 1,-1 1-1,1-1 1,-2-1-32,1 11-13,2 6-14,12 26-814,-2 1 0,-1 0 0,2 9 841,-9-24-1995,-1 0 0,-1 0-1,0 1 1,0 12 1995,-2-12-4474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18.1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39 4818,'0'0'9762,"0"0"-5923,0 0-1022,0 0-792,0 0-1187,3 3-515,-1-1-318,1 1-1,-1 0 1,0 1 0,0-1-1,0 0 1,0 1 0,-1-1 0,1 1-1,-1-1 1,0 1 0,0-1 0,0 1-1,-1 0 1,1 0 0,-1 0-5,5 68 94,-4-62-59,-1 200 469,0-209-450,0-1 23,0 0 110,0-22 170,1 9-374,0-1 0,1 0 0,1 1 0,0 0 0,1-1 0,0 1 0,1 1 0,0-1 0,3-4 17,15-25-170,2 1 0,2 0 170,-3 4 16,24-32-3,-46 68 8,0 1 9,-1 22 10,2 32 75,3-1 0,3 0 1,1 0-1,7 15-115,-16-67 5,0 0 1,-1 0-1,1 0 0,0 0 0,0 0 0,0 0 0,-1 0 1,1 0-1,0 0 0,0 0 0,1 0 0,-1-1 1,0 1-1,0 0 0,0-1 0,0 1 0,1-1 0,-1 1 1,0-1-1,0 0 0,1 0 0,-1 1 0,0-1 1,0 0-1,1 0 0,-1 0 0,0 0 0,2-1-5,39-3-65,-33 1-313,0 0 1,0 0-1,0-1 0,-1 0 1,1 0-1,-1-1 0,0 0 0,-1-1 1,1 1-1,-1-2 0,0 1 0,0-1 1,-1 0-1,0 0 0,0-1 0,-1 1 1,0-2 377,-3 7-677,-1-1 0,0 0 1,1 1-1,-1-1 0,0 0 1,-1 0-1,1 0 0,0-2 677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21.5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1 1 9444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4:22.0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164 187 9444,'-15'-95'1903,"12"76"-225,3 19 66,0 0-1026,0 0-363,-1 1-317,1 1 0,0-1-1,-1 0 1,1 0 0,-1 0 0,1 0 0,-1 0 0,1 0 0,-1 0 0,0 0-1,0-1 1,1 1 0,-1 0 0,0 0 0,0 0 0,0-1 0,0 1-1,0-1 1,0 1 0,0 0 0,0-1 0,0 0 0,0 1 0,0-1-1,0 0 1,0 1 0,0-1 0,-2 0-38,-36 2 206,31-2-47,7-10-1656,1-4 184,-1 8 573,1 0 0,0-1 0,0 1 0,1-1 0,0-1 740,-1 6-62,1 1 1,-1 0-1,0-1 1,1 1-1,-1 0 1,1 0-1,-1-1 0,1 1 1,0 0-1,0 0 1,-1 0-1,1 0 1,0 0-1,0 0 0,0 0 1,0 0-1,0 0 1,1 0-1,-1 0 1,0 1-1,0-1 0,0 0 1,1 1-1,-1-1 1,0 1-1,2-1 62,8-1 499,0 1 0,1 0 0,-1 1 0,9 1-499,1-1 459,-19 0-441,0 0 0,0 0 1,-1 0-1,1 1 0,0-1 1,0 0-1,0 1 1,-1 0-1,1-1 0,0 1 1,-1 0-1,1 0 0,-1 0 1,1 0-1,-1 0 0,1 0 1,-1 0-1,0 0 1,1 1-1,-1-1 0,0 1 1,0 0-19,1 1 79,0 1 1,0-1 0,-1 1 0,1 0 0,-1-1 0,0 1 0,0 0 0,-1 0 0,1 0 0,-1-1 0,0 1-80,1 3 147,-1 0 0,0-1 1,-1 1-1,0 0 0,0-1 1,0 1-1,-1-1 1,0 0-1,0 1 0,0-1 1,-1 0-1,0 0 0,-2 3-147,-16 14 351,-1 0 0,-1-1-1,-6 3-350,0 1 154,18-16-176,8-7 10,0 0 0,0 0-1,0 0 1,0 0 0,-1 0-1,1-1 1,-1 0 0,0 0-1,1 0 1,-1 0 0,0 0-1,0-1 1,0 0 0,-1 0-1,1 0 1,0 0 0,0 0 0,-1-1-1,0 0 13,5-3-1143,0 3 1075,0-1-1,0 1 1,0-1-1,0 0 1,0 1-1,0-1 1,0 1-1,0-1 1,0 1-1,0-1 1,0 1-1,0-1 1,0 1-1,0-1 1,0 0-1,0 1 1,1-1-1,-1 1 1,0-1-1,0 1 1,1 0-1,-1-1 1,0 1-1,1-1 1,-1 1-1,0-1 1,1 1-1,-1 0 1,1-1-1,-1 1 1,1 0-1,-1-1 69,3 1-45,1-1 0,-1 1 1,0 0-1,0 0 0,0 0 0,0 1 0,0-1 0,0 1 0,0 0 0,0 0 0,0 0 0,0 0 0,0 0 0,0 0 0,0 1 45,4 3 72,0 0-1,-1 0 1,1 1-1,3 4-71,17 15 679,-13-13-294,-12-9-258,1-1 0,0 1-1,-1-1 1,1 1-1,1-1 1,-1 0 0,0 0-1,0 0 1,1-1-1,-1 1 1,1-1-1,-1 0 1,1 0 0,0 0-1,-1 0 1,1-1-1,1 1-126,11-1 121,-9 1-42,-1-1-1,1 0 0,0 0 1,-1 0-1,1-1 0,-1 0 1,0 0-1,1-1 0,-1 0 1,0 0-1,0 0 0,0-1 1,5-3-79,0-3-161,-1-1 0,0 0 0,0 0 1,-1-1-1,0 0 0,-1-1 0,-1 0 1,1-2 160,-7 13-363,-1-1 0,1 1 1,0-1-1,-1 0 1,1 1-1,-1-1 0,0 0 1,1 0-1,-1 1 1,0-1-1,0-1 363,0 3 0,0-14-8060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6T18:15:19.9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48 8292,'0'0'2566,"0"0"-944,0 0 171,0 0-211,0 0-517,-5 0-89,-14 0-159,14 0-265,5 0-232,3 0-157,274 1 1862,315-3-750,-283-7-1235,79 22 141,556-16-45,-746-5-59,3-1-28,-181 9-49,106 1 9,-1-6 0,37-10-9,-84 8 13,1 3-1,42 4-12,-43 1 21,-57 0-5,1 1 0,-1 1 0,0 1-1,1 1-15,3 0-47,2-2 43,0-1 0,0-1 1,0-1-1,7-2 4,24 1-4,155-2-23,-212 3 3,-1 0 24,0 0-45,0 0 74,0 0-45,0 0 27,0 0 34,0 0 22,0 0 21,0 0-16,0 0-45,0 0-6,0 0 19,0 2-24,1 20 20,2-1-1,0 1 1,2-1 0,1 4-36,4 18 52,23 105 1351,-33-147-1395,0 1 0,1 0 0,-1 0 0,1-1 0,-1 1 0,1 0-1,0-1 1,-1 1 0,1-1 0,0 1 0,0-1 0,0 1 0,0-1 0,1 1-1,-1-1 1,0 0 0,1 0 0,-1 0 0,0 0 0,1 0 0,-1 0-1,1 0 1,0 0-8,16 2-2974,-13-3-1623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4:36.9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198 2 6835,'0'0'1710,"0"0"-258,0 0 151,0 0-213,0 0-307,0 0 99,-25 0 227,-120 0 2486,138-1-3165,6 1-664,0 0-1,1 0 1,-1 0-1,1-1 1,-1 1-1,0 0 1,1 0-1,-1 0 0,1 0 1,-1 0-1,0 0 1,1 0-1,-1 0 1,1 1-1,-1-1 1,0 0-1,1 0 1,-1 0-1,1 1 1,-1-1-1,1 0 1,-1 1-1,1-1 1,-1 0-1,1 1 1,-1-1-1,1 0 1,-1 1-1,1-1 0,0 1 1,-1-1-1,1 1 1,0-1-1,-1 1 1,1 0-1,0-1 1,0 1-1,-1-1 1,1 1-1,0-1 1,0 1-1,0 0 1,0-1-1,0 1 1,0-1-1,0 1 1,0 0-1,0-1 1,0 1-1,0-1 1,0 1-1,1 0-65,-1 7 96,-1-7-77,1 0 0,0 1 0,0-1 1,0 1-1,0-1 0,0 0 0,0 1 1,0-1-1,0 1 0,0-1 0,1 0 1,-1 1-1,1-1 0,-1 0 0,1 1 1,-1-1-1,1 0 0,0 1 0,0-1 1,0 0-1,-1 0 0,1 0 0,0 0 1,0 0-1,1 0 0,-1 0 0,0 0 1,0-1-1,0 1 0,1 0 0,-1-1 1,0 1-1,1 0-19,13 4 58,0 0-1,0-1 1,1-1 0,-1-1-1,13 1-57,84 2 156,-72-5-117,477 2 247,-274-3-28,-904 1-111,659 0-166,2 0 22,0 0-19,0 0-22,0 0 6,6 0-34,589-9 82,-39 2 208,-924 7-398,1307-4 145,-938 4-6,-1 0 19,0 0 22,0 0-12,0 0 20,0 0 12,0 0-7,3 0 194,-2 0-4013,-1 0-4114,0 0 815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4:38.1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651 119 7235,'0'0'1404,"0"0"674,0 0 203,0 0-622,0 0-71,0 0 39,-15-4 2570,8 4-4024,0 0-1,0 0 1,0 1 0,0 0 0,0 0 0,0 1-1,1 0 1,-1 0 0,0 0 0,1 1 0,0 0-1,0 0 1,-3 2-173,-366 246 1852,225-155-1807,147-95-53,3-1 9,-1 1 0,0-1 0,1 0 0,-1 0 0,0 1-1,1-1 1,-1 1 0,1-1 0,-1 0 0,0 1 0,1-1-1,-1 1 1,1-1 0,-1 1 0,1 0 0,0-1 0,-1 1-1,1-1 1,-1 1 0,1 0 0,0-1 0,0 1-1,0 0 50,0-1-138,23 0 16,363 0 171,-374 0-99,0 1 0,-1 0 0,1 1 1,0 0-1,-1 1 0,1 0 0,-1 1 0,0 0 0,0 1 1,0 0-1,-1 1 0,0 0 0,0 0 0,0 1 0,-1 1 1,7 6-1,-13-11 1,-1 0-1,1 0 1,-1 1 0,0-1 0,1 1 0,-1 0 0,-1-1 0,1 1 0,-1 0 0,1 0 0,-1 0 0,0 0 0,0 1-1,0 8 20,0 0 0,0 0 0,-2 7-20,1 0 136,-1-26-133,1-1 0,-2 1 0,1 0 0,-1 0 0,1 0 1,-2 0-1,1 0-3,-8-23 10,0-27 10,3-1 0,2-1-1,2-46-19,2 48-14,0-242 9,1 298-5,0 0 0,0 0 0,0 0 0,0 1 0,0-1 0,0 0 0,0 0 0,0 0 0,0 0 0,1 0 0,-1 0 0,0 0 0,0 0 0,0 0 0,0 0 0,0 0 0,0 0 0,0 0 0,0 0 0,0 0 0,0 0 0,0 0 0,0 0 0,0 0 0,0 0 0,0 0 0,1 0 0,-1-1 0,0 1 0,0 0 0,0 0 0,0 0 0,0 0 0,0 0 0,0 0 0,0 0 0,0 0 0,0 0 0,0 0 0,0 0 0,0 0 0,0 0 0,0 0 10,3 10-571,10 46-2277,1-17-4788,-10-34 1606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4:38.8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 3 10101,'0'0'1640,"0"0"287,0 0 378,0 0-566,0 0-362,0 0-289,4-2-434,-4 2-637,1 0 0,-1 0 0,1 0 1,-1 0-1,1-1 0,-1 1 0,1 0 0,-1 0 1,1 0-1,0 0 0,-1 0 0,1 0 0,-1 0 1,1 1-1,-1-1 0,1 0 0,-1 0 0,1 0 0,-1 0 1,1 1-1,-1-1 0,1 0 0,-1 1 0,0-1 1,1 0-1,-1 1 0,1-1-17,7 17 392,-4 35 234,-3-33-409,5 408 2479,-7-256-2478,-3-123-205,3-44-20,1-1 0,-1 0-1,0 0 1,0 0 0,0 0 0,0 0 0,-1-1 0,1 1-1,-1 0 1,0 0 0,1-1 0,-1 1 0,-1 0 7,-15 0-1951,15-3 862,0 0 1,-1 0 0,1 0-1,0-1 1,0 1-1,-1-1 1,1 0-1,-1 0 1089,-5-12-5960,4-3-2049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4:39.2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17 10069,'0'0'2281,"0"0"-38,0 0-95,0 0-331,0 0-387,-6-3-464,-24-10 304,30 13-660,0 0-420,10 0 202,40 2 298,25 6-690,26 2 158,209 1 171,-244-11-4506,0 1-4506,-85-1-201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4:39.7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25 9028,'0'0'2086,"0"0"-5,0 0 3,0 0-697,0 0-872,4-4-32,-1 2-366,1 0 0,-1-1 0,1 1 0,-1 0 0,1 1 0,0-1 0,0 1 0,0-1 0,0 1 0,0 0 0,0 1-1,0-1 1,1 1-117,63-1 1149,-33 2-712,120-1 106,214 0 595,-130 0-7093,-232 0 1056,-7 0-2392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4:42.2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113 157 5410,'0'0'414,"0"0"50,0 0 659,0 0-77,0 0-88,-6-1 130,0 1-19,-8-2-1443,6 2 3588,-3-1 3861,13 15-6829,-1-10-231,1 0 0,0 1 1,1-1-1,-1 0 0,1 0 1,0-1-1,0 1 0,0 0 1,0-1-1,0 0 1,1 0-1,0 0 0,1 1-15,9 6 17,1 0-1,16 8-16,5-1 9,20 6-9,-22-9 41,30 16-41,-61-29 1,0 0-1,-1 1 1,1-1-1,-1 0 1,0 1-1,0 0 1,1-1-1,-1 1 0,0 0 1,0 0-1,-1 0 1,1 0-1,0 1 1,-1-1-1,1 0 1,-1 1-1,0-1 0,0 1 1,0-1-1,0 1 1,0-1-1,0 1 1,-1 0-1,1 0 1,-1-1-1,0 1 0,0 0 1,0 0-1,0-1 1,-1 3-1,2-2 4,-1 1-1,0-1 1,1 1 0,-2-1 0,1 1-1,0-1 1,-1 1 0,1-1 0,-1 1-1,0-1 1,0 0 0,-1 1 0,1-1-1,-1 0 1,1 0 0,-1 0 0,0 0-1,0 0 1,0 0 0,-1-1 0,1 1-1,-3 1-3,-45 36 57,-1-2-1,-46 24-56,59-38 74,16-12-3,0 0 0,0-2-1,-1-1-70,-17 8 234,35-14-211,1-2 200,4-7-22,0-3-219,0 4 37,0-15-10,0 0 1,2 1-1,0-1 0,5-18-9,10-25-26,0 6 36,-3 0-1,-3-1 1,-1-8-10,-2-63 1102,-7-16-1102,-1 143 42,0 2-66,0 0-248,0 0-245,0 33-8562,0-21 182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4:50.4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2929,'0'0'5240,"0"0"-3615,0 0-382,0 0-29,0 0-587,0 8-222,0 65 2173,1-73-2599,0 1 0,-1-1 0,1 1 0,0-1 0,-1 1 0,1-1 0,0 1 0,0-1 0,-1 1 0,1-1 0,0 0 0,0 0 0,0 1 1,-1-1-1,1 0 0,0 0 0,0 0 0,0 0 21,10 2-3847,-10-2-491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4:50.8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0 0 5026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4:51.1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 0 5026,'-33'74'3276,"26"-59"-1445,7-15-17,0 0-315,0 0-586,0 0-161,0 0-181,0 0-275,0 0-181,0 0-62,0 0 11,0 0-64,0 0 19,0 0-1,0 0 1,0 0 42,257 4 1041,-255-4-1115,-2 0 2,0 0 33,0 0 39,0 0-21,0 0 24,0 0 149,0 0 118,0 0 24,-16-1 96,8 2-411,-185-1 64,191 0-176,2 0-40,0 0-69,0 0 18,9 0-37,310 0-3303,-315-1 3323,-4 1 161,1 0 0,0 0 0,-1 0 0,1-1 0,0 1 0,-1 0 0,1 0 0,0 1-1,-1-1 1,1 0 0,0 0 0,-1 0 0,1 0 0,0 0 0,-1 1 0,1-1 0,0 0-1,-1 1 1,1-1 0,-1 0 0,1 1 0,-1-1 0,1 1 19,-1-1-2,0 0 0,0 0-1,0 1 1,1-1 0,-1 0 0,0 0 0,0 0 0,0 0-1,0 0 1,0 1 0,0-1 0,0 0 0,0 0 0,0 0 0,0 0-1,0 0 1,0 1 0,-1-1 0,1 0 0,0 0 0,0 0-1,0 0 1,0 0 0,0 0 0,0 1 0,0-1 0,0 0 0,0 0-1,0 0 1,0 0 0,-1 0 0,1 0 0,0 0 0,0 1-1,0-1 1,0 0 0,0 0 0,0 0 0,-1 0 0,1 0 0,0 0-1,0 0 1,0 0 0,0 0 0,0 0 0,-1 0 0,1 0-1,0 0 1,0 0 0,0 0 0,0 0 0,0 0 0,-1 0 0,1 0-1,0 0 1,0 0 0,0 0 2,-46 4-2524,35-4-1413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4:58.1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1 1 2401</inkml:trace>
  <inkml:trace contextRef="#ctx0" brushRef="#br0" timeOffset="1">1 1 2401,'71'24'2049,"-71"-16"-1265,0 0-111,0 0-289,0 0-384,0 4-32,-4 0 32,4-4 272,-5-4 16,1 0 224,4-4 113,0 0-65,0 0 400,0 0 193,0 0-49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0.3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80 2940 3858,'0'0'2441,"0"0"-1035,0 0 35,0 0-92,0 0-332,0 0-177,-3 1-546,-5 2 7968,6-5-7141,-1-16-721,0-1 1,2 1-1,0-1 1,1 0-1,2-12-400,-1-17 730,-1-1350 3925,2 1345-4600,7-37-55,-3 38 113,-1-37-113,-1-22 320,19-107-320,-2-33 40,-10 162-42,0 8-44,-1-81 46,-5 135-232,-5 22 190,-1 4 30,1 1 0,0-1 0,0 0 0,0 1 0,0-1 0,1 0 1,-1 1-1,0-1 0,0 0 0,0 1 0,0-1 0,1 0 0,-1 1 1,0-1-1,1 1 0,-1-1 0,0 1 0,1-1 0,-1 1 0,1-1 1,-1 1-1,1-1 0,-1 1 0,1-1 0,-1 1 0,1 0 0,0-1 12,-3 32-661,-2-20 658,0 1 1,-1-1 0,0 0-1,-1-1 1,0 1-1,-1-1 1,-1 1 2,-57 69 1,53-65-4,-11 5 9,19-17-4,1 0 1,-1 1-1,0-1 0,1 1 0,0-1 1,0 1-1,0 0 0,0 0-2,5-69-1595,3 44 1459,2-1 0,0 1 0,1 0 0,7-9 136,7-21-246,-9 16-46,-1 0 0,3-19 292,-14 51-12,-1 1 0,1-1 0,-1 0 0,1 1 0,0-1 0,0 1 0,0 0 0,0-1 0,1 1 0,-1 0 0,1 0 0,-1-1 0,1 1 0,1-1 12,1 2-14,-3 1-10,-1 0-8,0 0-56,0 0-26,0 0 15,4 1 81,0 0 1,0 0-1,0 0 1,-1 1-1,1 0 0,0-1 1,-1 1-1,1 0 1,-1 1-1,1-1 0,-1 1 1,0-1-1,2 4 18,5 1-9,55 39 42,3-4 0,1-3-1,1-2 1,31 8-33,-99-44 3,-1 0 1,1 0-1,0 0 0,0 0 1,-1 1-1,1-1 0,-1 0 1,1 1-1,-1-1 1,1 2-4,-2-2 5,1-1 0,-1 1 0,0 0 0,1-1 0,-1 1 0,0-1 0,0 1 0,0-1 0,0 1 0,0 0 0,0-1 0,1 1 0,-1-1 0,0 1 1,-1 0-1,1-1 0,0 1 0,0-1 0,0 1 0,0-1 0,0 1 0,-1 0 0,1-1 0,0 1 0,0-1 0,-1 1 0,1-1 0,0 1 0,-1-1 1,1 1-1,-1-1 0,1 0 0,0 1 0,-1-1 0,1 0 0,-1 1 0,1-1 0,-1 0 0,0 1 0,1-1 0,-1 0 0,1 0 0,-1 0 1,1 1-1,-1-1-5,-18 6 35,0-1 1,-1-1 0,0 0 0,1-2 0,-4 0-36,5 0 34,-70 5 169,0-5 0,-16-3-203,-11-1 5,115 2-82,0 1 0,0-1 0,0 0 0,0 0 0,0 1 0,0-1 0,0 0 0,-1 0 0,1 1 0,0-1 0,0 0 0,0 1 0,0-1 0,1 0 0,-1 0 0,0 1 0,0-1 0,0 0 0,0 0 0,0 1 0,0-1 0,0 0 0,0 0 0,0 1 0,1-1 0,-1 0-1,0 0 1,0 1 0,0-1 0,1 0 77,17 5-2430,60 6-4048,-47-11 1225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1.3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57 131 8292,'0'0'2131,"0"0"-938,0 0 176,0 0-404,0 0-538,0 0-59,-6 19 358,-1-1-519,1-4-36,0 1 0,2 1 0,0-1 0,0 1 0,1 0 0,1-1-1,1 7-170,-1 265 2663,3-156-1943,-1-130-708,-1 21 140,1-21-138,0-1 0,0 1 0,0 0 1,0-1-1,0 1 0,0 0 0,0-1 0,0 1 1,-1-1-1,1 1 0,0 0 0,0-1 1,-1 1-1,1-1 0,0 1 0,-1-1 1,1 1-1,0-1 0,-1 1 0,1-1 1,-1 1-1,1-1 0,-1 1 0,1-1 1,-1 0-1,1 1-14,-1-1 125,1 0 59,0 0 88,-2-32 548,1 0 0,2-25-820,1-4 17,-3-52 46,3-140-112,-2 239-13,2 0 1,0 0 0,0 0 0,2 0 0,0 0 0,3-8 61,-4 14-61,1 0 0,0 0 0,0 0 1,1 1-1,0-1 0,0 1 0,0 0 1,1 1-1,0-1 0,1 1 0,1-1 61,-6 6-33,1-1 0,0 1-1,0-1 1,0 1 0,-1 0-1,1 0 1,0 0-1,0 1 1,0-1 0,1 1-1,-1-1 1,1 1 33,41 2-227,-21-1 161,-18-1 62,0 0-1,0 0 1,0 0 0,1 1 0,-1 0 0,0 0 0,0 1-1,0 0 1,0 0 0,-1 0 0,1 1 0,0 0 0,-1 0-1,0 0 1,1 1 0,-2-1 0,1 1 0,0 1 0,-1-1 0,1 1-1,-1-1 1,-1 1 0,1 0 0,-1 1 0,2 2 4,-3-3-13,0 1 1,-1-1 0,0 0-1,0 1 1,0-1-1,0 1 1,-1-1 0,0 1-1,0-1 1,-1 1-1,0 1 13,0 14 9,1-19-1,0 0 1,-1 0 0,1 0 0,0 1-1,-1-1 1,0-1 0,1 1 0,-1 0 0,0 0-1,0 0 1,0 0 0,0 0 0,-1-1-1,1 1 1,0-1 0,-1 1 0,1-1-1,-1 1 1,1-1 0,-3 1-9,-4 4 45,-1-1 1,0 0-1,0 0 0,-1-1-45,-12 6 97,-10 7 0,2 1 0,0 1-1,0 2 1,-11 11-97,39-29-6,0-1-1,1 1 1,-1 0-1,0-1 1,1 1-1,-1 0 1,1 0 0,0 0-1,0 0 1,0 1-1,1-1 1,-1 0-1,1 0 1,-1 1-1,1-1 1,0 3 6,0 0-3,1 0 0,-1 0 0,1-1 0,0 1-1,0 0 1,0 0 0,1-1 0,1 4 3,4 3 1,1-1 1,0 0-1,0 0 1,1-1-1,1 0 0,-1-1 1,4 3-2,27 27-18,-21-15 8,-1 1-1,6 11 11,28 37-190,-49-71-270,-1-1 0,0 0 0,1-1 0,-1 1 0,1 0 0,-1-1-1,1 1 1,-1-1 0,1 0 0,-1 0 0,1 0 0,-1 0 0,1 0 0,-1 0-1,1-1 461,3 1-1862,-3 0-2284,-3 0-3062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1.7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8804,'0'0'2481,"0"0"-2209,0 0 1009,0 0-81,0 0-975,0 0-97,0 0 400,75 0 80,-25 0-272,7 0-128,10 0-208,0 0 48,0 0-48,-5 0 0,-8 0-688,-41 0-1777,-4 0-1537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2.1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8948,'0'0'1515,"0"0"-901,0 0-203,0 0-123,0 0-18,28 8-102,94 28-96,-100-29-52,0 1 0,0 0 0,-1 2 0,-1 1 0,1 0 0,10 9-20,-27-18 13,0 1 1,-1-1-1,0 0 0,1 1 1,-1 0-1,0 0 1,0-1-1,-1 2 1,1-1-1,-1 0 1,1 1-1,-1-1 0,0 1 1,0 0-1,0-1 1,-1 1-1,0 0 1,1 0-1,-1 0 1,-1 0-1,1 0 0,0 0 1,-1 1-1,0-1 1,0 0-1,0 0-13,0 1 129,0 0-1,0-1 0,0 1 1,-1-1-1,0 1 0,0-1 1,0 1-1,0-1 1,-2 4-129,1-5 86,0 0 1,-1 1 0,0-1-1,1 0 1,-1 0 0,0-1-1,-1 1 1,1-1 0,0 1-1,-3 0-86,-56 36 1087,-14 3-1087,13-7 117,61-34-198,-9 5 211,0 1-1,1 0 1,-4 3-130,12-8-254,0 0-1,0 0 1,0-1 0,0 1 0,0 0-1,0 1 1,1-1 0,-1 0-1,1 0 1,0 1 0,-1-1 0,1 1-1,0-1 1,1 1 0,-1-1 0,0 1-1,1 0 1,-1 1 254,1 0-5725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3.4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 4 2033,'0'0'1168,"0"0"17,0 0-833,0 0 128,0 0-448,0 0 321,0 0-129,-27-4 112,27 4-320,0 0-16,0 0 0,-4 0-560,-1 0 335,1 0-799,-1 0-1569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4.3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5811,'0'0'1747,"0"0"-376,0 0 422,0 0-742,0 0-781,0 0-75,9 17 925,-9-16-1125,0 0-1,1 0 0,-1 0 1,0 0-1,1 0 1,-1-1-1,1 1 0,-1 0 1,1 0-1,0 0 1,-1 0-1,1-1 1,0 1-1,0 0 0,0-1 1,-1 1-1,1 0 1,0-1-1,0 1 1,0-1 5,9 3-2453,-7-3-657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4.6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1 1 6579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4.9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237 29 6579,'71'-10'935,"-3"0"425,-2 2 5365,-68 8-6673,0 0 0,1 1 0,-1-1 0,0 1 0,1-1 0,-1 1 0,0 0 0,1 0 1,-1-1-1,1 1 0,0 0 0,-1 0 0,0 1-52,-4 3 190,-34 22 796,2 2 0,1 1 0,2 2-1,-15 19-985,13-13 283,-1-3 0,-1-1 0,-36 23-283,65-52 441,1 0-1821,5-2-8470,4-3 646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5.3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6067,'0'0'2561,"0"0"-2353,0 0 1713,0 0-208,0 0-913,0 0-16,0 0-239,67 148 223,-49-112-656,4 4 272,0-7-384,5-1 80,0-4-160,-18-24-1985,-5-4-2785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7.0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138 281 1265,'0'0'2425,"0"0"-1489,0 0-360,0 0-231,0 0-271,0 0-47,-7-18-11,-23-56-24,28 71 3,1-1-1,-1 0 1,1 0 0,0 0-1,0 0 1,0 0 0,1 0-1,0 0 1,-1 0 0,1 0-1,0 0 1,1 0 0,0-1 5,-1 2 2,0 1 0,1 0 0,-1-1 0,0 1 0,0 0 0,0-1 0,-1 1 0,1-1 0,-1 0-2,-1-3 110,1 0 0,-2 0 1,1 0-1,-1 1 0,0-1 0,0 1 0,0 0 0,-1 0 0,0 0 0,0 0 0,0 1 0,-1-1 0,1 1 1,-1 0-1,-5-3-110,-1-3 224,10 9-426,1 0 0,-1-1 1,0 1-1,0 0 1,0 0-1,0 1 1,0-1-1,-1 0 0,1 0 1,0 0-1,0 1 1,-1-1-1,1 1 0,0-1 1,0 1-1,-2-1 202,2 1-2814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7.4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0 1 5955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7.7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301 281 5955,'-245'-234'1459,"196"187"-122,49 47 327,0 0-370,0 0-405,0 0 114,0 0 112,0 0-26,0 0-470,-4 9 901,3 18-568,0-17-738,1 0 1,0-1 0,0 1-1,1 0 1,1 0-1,-1 0 1,2 0-1,2 9-214,13 24 333,-2 0 0,-2 1 0,-1 1-1,-3 1 1,-2-1 0,-2 1 0,-1 1 0,-3 15-333,-2 782 2622,16-549-2456,0-49-44,-12-80-134,5 294-29,-9-460-485,0 0-682,0 0-721,0 0-608,0 0-1860,0 0-2526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08.6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45 105 9316,'0'0'2001,"0"0"-611,0 0 339,0 0-363,0 0-590,0 0-93,0 0-16,0 13 942,1 2-1422,0 1-1,1-2 1,0 1 0,2 0 0,-1 0-1,2-1 1,0 0 0,1 0 0,5 10-187,38 91 168,-39-94-152,-1 0 1,0 1 0,-2 0-1,4 19-16,-11-40 15,0-1 0,0 1 0,1-1 0,-1 1-1,1-1 1,-1 0 0,0 1 0,1-1 0,-1 1-1,1-1 1,-1 0 0,1 1 0,-1-1 0,1 0-1,-1 0 1,1 1 0,-1-1 0,1 0-1,-1 0 1,1 0 0,0 0 0,-1 0 0,1 0-1,-1 0 1,1 0 0,0 0 0,-1 0 0,1 0-1,-1 0 1,1 0 0,-1 0 0,1 0-1,0-1 1,-1 1-15,0 0 47,1 0-40,-1 0 0,1 0 0,-1 0 0,1 0 0,0 0 0,-1-1-1,1 1 1,-1 0 0,1 0 0,-1 0 0,0-1 0,1 1 0,-1 0 0,1-1 0,-1 1 0,1 0 0,-1-1-1,0 1 1,1 0 0,-1-1 0,0 1 0,1-1-7,11-17 87,0 0 0,-1-1 0,7-15-87,2-5 27,45-89 36,12-22-46,-59 118-28,-10 15 4,2 1 0,0 0 0,7-7 7,-13 18-29,-3 5-123,-1 0-48,0 0-16,0 0-64,0 0 77,0 0 123,0 0 45,0 0-24,0 0 19,-18 1 38,0 1 0,0 0 0,1 2 0,0 0-1,-8 3 3,-37 8 70,-40 0 45,42-7 8,-38 11-123,93-18-128,-26 8 432,30-8-391,-1-1-1,1 0 1,0 1 0,0-1-1,0 1 1,0-1-1,0 1 1,0 0 0,1-1-1,-1 1 1,0 0-1,0 0 1,0 0 0,1-1-1,-1 1 1,0 0-1,1 0 1,-1 0 0,1 0-1,-1 0 1,1 0-1,-1 0 1,1 0 0,0 1 87,0-1-3143,0-1-1104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10.2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1 0 11509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10.8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1 511 11509,'80'-200'670,"-69"165"-336,-11 35-326,0 0 0,0 0 0,0 0 0,-1 0 0,1 0 0,0 0 0,0 0 0,0 0 0,0 0 0,0 0 0,0 0 0,0 0 1,0 0-1,0 0 0,0 0 0,-1 0 0,1 0 0,0 0 0,0 0 0,0 0 0,0 0 0,0 0 0,0-1 0,0 1 0,0 0 0,0 0 0,0 0 0,0 0 0,0 0 0,-1 0 0,1 0 0,0 0 0,0 0 0,0 0 0,0 0 0,0 0 0,0 0 0,0-1 0,0 1 0,0 0 1,0 0-1,0 0 0,0 0 0,0 0 0,0 0 0,0 0 0,0 0 0,0 0 0,0-1 0,0 1 0,0 0 0,0 0 0,0 0 0,0 0 0,0 0 0,0 0 0,0 0 0,0 0 0,0 0 0,1 0 0,-1 0 0,0-1-8,-2 3 156,0 0 0,1 0 0,-1 0 0,1 0 1,0 0-1,0 0 0,0 1 0,0-1 0,0 0 0,0 0 0,0 1 0,1-1 0,-1 1 0,1-1 0,0 1-156,-2 6 191,-5 33 571,2 0 0,2 1-1,2-1 1,3 27-762,-2 0 315,5 383 501,5-468-402,-2-31-336,-2 0 1,-2 0 0,-2 0 0,-2-20-79,0-8 7,2-420 50,-3 262-346,1 233 220,0 0-145,0 0-228,5 0-204,33-1 371,-11 0 12,-1 1 0,1 1-1,-1 1 1,1 2 0,-1 0 0,5 3 263,13 7-825,-1 1 0,0 2 0,-2 2 0,0 2 0,11 8 825,-49-27-43,0 0-1,-1 1 1,1-1-1,-1 0 1,1 1-1,-1 0 1,0-1-1,0 1 1,0 0-1,0 0 1,-1 0-1,1 0 1,-1 0 0,1 1-1,-1 2 44,0-4 2,-1 0 1,0-1-1,1 1 0,-1 0 1,0 0-1,0 0 0,-1 0 1,1 0-1,0 0 0,-1 0 1,1 0-1,-1 0 0,1 0 1,-1 0-1,0 0 1,0-1-1,0 1 0,0 0 1,0-1-1,0 1 0,-1-1 1,1 1-1,0-1 0,-1 1 1,1-1-1,-1 0 0,1 0 1,-1 0-1,0 0-2,-14 7 192,0-1 1,-1 0 0,0-2-1,0 0 1,-1-1-1,1-1 1,-12 1-193,6 0 122,-75 12 268,-40-2-390,37-10-3978,96-4-1745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11.2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33 1665,'0'0'8993,"0"0"-6047,0 0-1074,0 0 36,0 0-820,-5 0-463,-5 1 136,24 2-161,41 3 160,-45-5-670,72 5 554,73-6-644,-71-1 7,-61 1-52,-9 1-129,0-1 1,0 0-1,0-1 0,0-1 0,0-1 0,0 1 0,3-3 174,-15 4-283,0 1 0,0-1 0,0 0 0,0 0 0,0 0 0,0-1-1,0 1 1,0 0 0,0-1 0,0 1 0,-1-1 0,2-1 283,0-8-4900,-3 3-2074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11.5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12 7331,'0'0'5384,"0"0"-3204,0 0-307,0 0-569,0 0-898,28-2-147,89-7 77,-107 9-289,-1 0 0,1 1 0,-1 0 0,0 1 0,1 0 0,-1 1 0,0 0 0,0 0 0,-1 0 0,1 2 1,-1-1-1,1 1 0,-1 0 0,-1 0 0,1 1 0,4 5-47,15 9 60,-18-14-42,0 0 0,0 1 0,-1 1 0,1-1 0,1 4-18,-8-8 8,1 1-1,-1-1 1,0 1-1,1-1 1,-2 1-1,1 0 1,0 0-1,-1 0 1,0 0-1,0 0 1,0 0 0,0 0-1,-1 0 1,0 1-1,0 1-7,0-2 8,1 3 6,-1 0 1,-1 0-1,1 0 0,-1 0 0,-2 6-14,2-9 7,-1-1 0,1 0 0,-1 1 0,0-1-1,0 0 1,0 0 0,0 0 0,-1-1 0,1 1 0,-1 0 0,0-1-1,1 0 1,-1 1-7,-30 19 55,0 0 0,-1-2-1,-31 12-54,0 2-145,56-29-383,1 0 0,-1 0 1,1 1-1,0 0 0,1 1 0,-1 0 528,4-3-4530,4-4-4511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18.2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0 0 11653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19.4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1 0 9284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19.7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14 179 9284,'-11'-147'3228,"11"120"-1475,2 22 2606,1 12-42,-2-3-4466,-1 393 4872,0 203-2467,0-597-2254,0 0 0,0 1-1,0-1 1,0 0 0,-1 0 0,1 0-1,-1 0 1,0 1 0,0-1 0,0 0 0,0 0-1,-1 0-1,1 0 3,1-3-3505,0 0-3521,0-7 1551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20.3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1 8036,'0'0'2726,"0"0"-570,0 0 88,0 0-681,0 0-272,0 0 134,-8 0 141,5 0-1278,8 0 1678,745 19 510,-424-10-2313,-265-1-8,-60-8-510,-1 0-1113,-19 0-4529,-6 0 200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20.9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 9 9716,'0'0'2116,"0"0"69,0 0-387,0 0-605,0 0 21,-4-2 1527,16 0-1155,291 2 1095,263 0-1663,-189 0-6558,-375-1 1210,-2-2-2380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21.6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6 11125,'0'0'2561,"0"0"347,0 0-296,0 0-1118,0 0-672,3-1-174,3 0-547,0-1 1,0 2-1,1-1 0,-1 1 0,0-1 0,1 2 0,-1-1 1,0 1-1,6 1-101,58 18 334,-41-11-45,35 9 93,2 1-119,7 5-263,-54-16-28,0 0 1,-1 1-1,0 0 1,0 2-1,15 12 28,-31-22 0,0 1 1,0 0-1,-1 0 0,1 0 0,0 0 1,-1 0-1,1 0 0,-1 0 1,0 1-1,0-1 0,0 1 0,0-1 1,0 0-1,-1 1 0,1 0 1,-1-1-1,1 1 0,-1-1 0,0 1 1,0 0-1,0-1 0,0 1 0,-1-1 1,1 1-1,-1 1 8,0-1 1,0 1-1,0 0 0,0-1 1,-1 1-1,1-1 1,-1 0-1,0 1 1,0-1-1,0 0 0,0 0 1,-1 0-1,1 0 1,-1-1-1,0 1 0,0-1-8,-31 20 29,0-2 0,-1-2 0,-1-1 0,-8 1-29,-6 4 23,-37 21-23,82-40 0,-3 2 4,0-1 0,0 1-1,0 0 1,0 1 0,1 0-1,0 0 1,1 1 0,-7 6-4,10-9 5,2-3 22,1-1 42,0 0-18,0 0 69,0 0 50,0 0 151,0 0 36,0 0 97,-1-96 359,-1 31-855,2 0 0,4-1 1,4-9 41,-7 70 6,4-25 56,-1 1 0,-2-1 0,-1-6-62,-1 36-173,0 0 87,0 0-71,0 0-329,0 0-786,0 3-2215,0 9 867,0 1-1924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25.2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 9 11045,'-10'-6'2455,"10"4"3380,17 1 3658,-4 2-12162,554-1 2298,-566 0-1161,-1 0-927,0 0-1338,0 0-2627,0 0-5152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25.61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 0 11317,'0'0'953,"0"0"594,0 0 147,0 0-648,0 0 56,-2 4-56,2-4-1016,0 0 1,-1 0 0,1 1 0,0-1-1,0 0 1,-1 1 0,1-1 0,0 0-1,0 1 1,0-1 0,0 1 0,0-1-1,0 0 1,0 1 0,0-1 0,-1 1-1,1-1 1,1 0 0,-1 1 0,0-1 0,0 1-1,0-1 1,0 0 0,0 1 0,0-1-1,0 0 1,0 1 0,1-1 0,-1 0-1,0 1 1,0-1 0,0 0 0,1 1-1,-1-1 1,0 0 0,1 1 0,-1-1-1,0 0 1,1 0-31,21 8 1020,44-6 441,-43-1-1086,47 1-28,148 6 571,-76-6-4664,-139-2-1326,-3 0-4709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26.2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317 19 10005,'0'0'3713,"0"0"-1122,0 0 261,0 0-1009,0 0-642,-7-2-230,-1 0-1105,-11-3 2130,21 3-988,15 1-823,291 1-151,-307 0-50,-1 0-2,0 0 76,0 0 124,-11 0 18,-584-4-195,591 4-53,4 0-51,0 0-149,0 0-557,69-2-5373,8 3 6178,-2 0-6129,-46-1 804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46.5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99 50 6707,'0'0'2668,"0"0"-323,0 0-365,0 0-505,0 0-104,0-8 57,0-17-478,0 9 8371,-7 173-8278,-6 0 0,-16 59-1043,8-31 322,3-18-185,15-134-181,1 0 0,1 6 44,-3-7-2193,4-31 960,0-1-431,0 0-807,0 0-770,0 0-1532,0 0-2638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47.1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0 517 8948,'0'0'1865,"0"0"-96,0 0 93,0 0-432,0 0-99,0 0 209,1-6 1053,0 4-2526,0 0 1,0 1-1,0-1 1,0 0-1,0 0 0,0 1 1,1-1-1,-1 1 1,1-1-1,-1 1 1,1-1-1,0 1 1,-1 0-1,1 0 0,0 0 1,0 0-1,0 0 1,0 0-1,0 0 1,0 1-1,2-1-67,10-5 291,73-40 585,-1-3 0,-3-5 0,27-24-876,-70 43 183,-1 0-1,-3-3 1,31-39-183,-34 38 58,-30 36-36,-2 2-22,0 1 0,0-1 0,0 0 0,-1 1 0,1-1 0,0 0 0,-1 1 0,1-1 0,0 0 0,-1 0-1,1 0 1,-1 0 0,0 0 0,1 0 0,-1 1 0,0-1 0,1 0 0,-1 0 0,0 0 0,0 0 0,0 0 0,0 0 0,0-1 0,0 1-774,0 1-1304,0 0-440,0 0-975,0 0-1186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48.4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5539,'0'0'2961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49.1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7 9925,'0'0'2347,"0"0"297,0 0-160,0 0-931,0 0-379,0-7 319,0 8 5071,0 12-6393,0 1 1,1-1 0,1 1 0,0-1 0,0 0 0,2 0 0,2 9-172,51 113 1019,46 77-1019,-89-183-8,-5-10-416,0 0 0,-2 1-1,0 1 1,1 12 424,-6-25-1292,-1-1-759,1-1-6865,-2-6 3743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50.6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299 2 8948,'0'0'2716,"0"0"-264,0 0 21,0 0-822,0 0-525,0 0-80,-3-1-486,1 1-546,0 0-1,0 0 0,0 0 1,0 0-1,0 0 1,0 0-1,0 0 1,0 1-1,1-1 0,-1 1 1,0 0-1,0-1 1,0 1-1,1 0 0,-1 0 1,0 0-1,1 0 1,-1 0-1,1 1 0,-1-1 1,1 0-1,0 1 1,-1-1-1,1 1-13,-39 48 411,24-29-199,-17 19 393,-1-1 1,-23 18-606,-14 4 600,70-58 234,1-3-2879,0 1-6079,0-1 3447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51.01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256 41 8932</inkml:trace>
  <inkml:trace contextRef="#ctx0" brushRef="#br0" timeOffset="1">256 41 8932,'-214'-33'3082,"172"25"-1272,49 9-104,-5 0-1580,0-1 1,0 0 0,0 1-1,0 0 1,0-1-1,0 1 1,0 0 0,0 0-1,0 0 1,-1 0-1,1 0 1,0 0 0,-1 1-1,1-1 1,-1 1-1,1-1 1,-1 1 0,0 0-1,1-1 1,-1 2-127,25 44 1730,-17-29-1241,7 14-268,2-1 0,1 0 0,1-2 0,1 0 0,5 2-221,-8-15-768,-5-11-5065,-12-5 156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51.8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25 8804,'0'0'2980,"0"0"-822,0 0 257,0 0-956,0 0-672,2 8 1129,9 38-631,-2 2 1,-2-1-1,-2 1 1,-2 3-1286,-2 199 1382,-3-125-836,2-90-308,0-27 191,0-23-224,1 1-198,1 1 0,0-1 0,0 1 0,2 0 0,-1 0 0,5-7-7,8-21-117,10-16 117,8-5-306,3 2 0,2 2 0,22-22 306,-3 0-426,-27 41 346,1 1 0,4-2 80,-34 38-9,0 0 1,0 0 0,0 1-1,1-1 1,-1 0-1,0 1 1,1 0 0,-1-1-1,1 1 1,-1 0 0,1 0-1,-1 0 1,1 1 0,0-1-1,1 1 9,-4 0-64,9 169-85,-9 274 1048,0-438-882,0 0 0,0 0 0,1 0 0,0 0 0,0 0 1,0 0-1,0-1 0,1 1 0,0 0 0,0 1-17,0-4 7,-1 0 1,0 0-1,1 0 0,-1-1 1,1 1-1,-1 0 0,1-1 1,0 1-1,-1-1 0,1 0 1,0 0-1,0 0 0,0 0 1,0 0-1,0 0 0,0 0 0,1 0 1,-1-1-1,0 1 0,0-1 1,0 0-1,1 0 0,-1 0 1,2 0-8,13 0 10,-1 0 0,0-1 0,0-1 0,5-2-10,-13 2-33,0 0 0,0-1 0,0 0 0,0-1 0,-1 0 0,1 0 0,-1-1 1,0 1-1,2-3 33,11-10-751,-1-1 0,0-1 0,-1 0 0,-2-1 0,0-1 0,0-1 0,-2 0 0,-1-1 0,-1 0 0,1-6 750,-11 24-715,0 0-1,-1 0 0,0-1 0,1 1 0,-2 0 0,1-1 0,-1 1 717,1-32-7593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56.5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251 3 3249,'0'0'7503,"0"0"-4449,0 0-634,0 0-760,0 0-639,0 0-287,0 0 40,-6-1-302,5 0-446,-1 1 0,0 0 0,1 0 1,-1-1-1,1 1 0,-1 0 0,0 1 0,1-1 0,-1 0 1,1 0-1,-1 1 0,1-1 0,-1 1 0,1-1 0,-1 1 1,1-1-1,-1 1 0,1 0 0,0 0 0,-1 0 1,0 0-27,-2 4 113,0-1 1,0 1 0,0 0 0,1 0 0,-1 0-1,-1 5-113,-23 40 557,2 1-1,3 1 1,2 2-1,2 0 0,3 0 1,2 2-1,2 0 1,3 0-1,2 6-556,1 195 868,6-231-802,-1 12 32,2 1-1,2-1 1,1 0 0,2 0 0,2 0 0,2 2-98,5 3 21,1 0 0,3-1 0,1-1 0,3-1 0,18 25-21,-18-32-20,1-2 1,1-1-1,2 0 0,1-2 0,1-2 0,25 18 20,-32-29-85,2 0-1,-1-1 1,2-1-1,0-2 0,9 3 86,-18-8-1182,1-1 0,0-1 0,0 0 0,0-2 0,3 1 1182,-11-2-6017,-9-1-3491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57.42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34 7571,'0'0'1735,"0"0"300,0 0-333,0 0-125,0 0 205,3-8 59,3-10-1409,-3 10 1007,-1 10 5166,-3 149-5105,-1 45 335,13 58-1835,-6-153 181,-4 23-181,2 66 67,-2-137-131,-1-52-94,0-1-412,0 0-372,0 0-611,0-25-8625,0 6 2497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58.0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 9 8820,'0'0'2604,"0"0"-312,0 0-203,0 0-953,0 0-402,0 0-9,-5-2 78,-11-3 1779,45 4-1218,-26 1-1532,85 3 2815,54 11-2647,-43-3 477,18-4-477,-10-5 183,347 13 53,-400-9-178,-28-3-56,1-1 0,2-1-2,-29-1-441,0 5-5333,0-1-1364,0-1 1300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58.7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 0 12966,'0'0'2414,"0"0"561,0 0-595,0 0-1110,0 0-382,-11 0 2204,53 0-3009,278 8 176,-314-7-327,140 6-1297,-146-7-732,0 0-1088,0 0-2575,0 0-3114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5:59.12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 1 12550,'0'0'1670,"0"0"707,0 0-283,0 0-752,0 0-451,-3 3-165,2-2-634,-4 9 302,5-10-379,0 1 0,1 0 0,-1-1 1,0 1-1,0-1 0,1 1 0,-1-1 0,1 1 0,-1-1 0,0 0 0,1 1 0,-1-1 0,1 1 1,-1-1-1,1 0 0,-1 1 0,1-1 0,-1 0 0,1 0 0,0 1 0,-1-1 0,1 0 0,-1 0 0,1 0 1,0 0-1,-1 0 0,1 0 0,-1 0 0,1 0 0,0 0-15,59 8 1211,1-3 0,43-2-1211,-33-1 86,141 1 65,-123-3-2642,-77 0 1765,-8 0-2798,-4 0-1777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01.0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0 9748,'0'0'2703,"0"0"-622,0 0 208,0 0-808,0 0-459,0 0-99,0 5-208,-2 251 3772,4 297-1723,6-289-2479,-3-144-229,-4-120-40,0 1 0,0-1 0,0 0 0,1 1 0,-1-1 0,0 0-1,0 0 1,0 0 0,1 0 0,-1 0 0,0 0 0,0-1 0,0 1 0,0 0-1,0-1 1,1 1 0,-1 0 0,0-1 0,1 0-16,18-62 116,-5 11-72,13-18-60,2 2 0,18-26 16,81-128-50,-67 118 39,19-42-26,34-56-30,-81 154-79,7-13-1573,-40 60 1081,-1 1-250,0 0-988,0 0-296,0 0-514,0 0-1279,0 0-1192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01.45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 1 4194,'0'0'6384,"0"0"-4036,0 0-521,0 0-154,0 0-758,0 12 264,-2 1-721,1-6-215,0 1 0,0-1 0,1 0 0,0 1 0,0-1 0,1 1-1,0-1 1,0 0 0,1 1 0,2 6-243,5 5 362,1-1 0,1 0 0,3 4-362,19 30 606,16 37-58,5-2 0,33 39-548,-84-123 4,-1-1 0,0 1 0,0 0 0,1-1 0,0 1 0,-1-1 0,1 0 0,0 0-1,0 0 1,1 0-4,3 0-3307,2-1-3542,-9-1-842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02.2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89 8756,'0'0'2903,"0"0"-865,0 0 174,0 0-556,0 0-717,3-6 110,9-15-326,-9 19-12,-3 9-717,0-4 83,1 132 1840,-3 165 53,-6-200-1341,9-105-595,0 0-1,1-1 1,-1 1-1,1 0 1,1 0-1,-1 0 1,1 0-1,0 0 1,0 1-1,0-1 1,1 0-34,5-8 48,125-178-225,-65 96 177,113-145-426,-181 238 413,-1 2 8,1 0-1,-1-1 1,0 1-1,0 0 1,0 0 0,1-1-1,-1 1 1,0 0-1,0 0 1,1 0-1,-1-1 1,0 1-1,0 0 1,1 0-1,-1 0 1,0 0 0,1-1-1,-1 1 1,0 0-1,1 0 1,-1 0-1,0 0 1,1 0-1,-1 0 1,0 0-1,1 0 1,-1 0-1,0 0 1,0 0 0,1 0 5,0 9-313,10 48 192,-6-35 136,-1 1 1,0 12-16,-1 227 162,-4-146 140,1-109-299,0 1 0,0-1 1,1 0-1,0 1 0,0-1 0,1 0 1,0 0-1,1 0 0,-1 0 0,2 2-3,-2-5 5,1-1-1,-1 1 1,1-1 0,-1 0-1,1 0 1,0 0-1,1 0 1,-1 0-1,0-1 1,1 1 0,-1-1-1,1 0 1,0 0-1,0 0 1,0-1-1,0 1 1,0-1 0,2 1-5,9 0 24,-1 0 0,0-1 0,1 0 0,-1-1 0,3-1-24,10 1-6,-22 0-5,1 0 0,0-1-1,0 0 1,0 0 0,-1 0-1,1-1 1,0 1 0,-1-1-1,1-1 1,-1 1 0,0-1-1,0 0 1,0 0-1,4-4 12,-1 0-197,0-1-1,-1 0 1,1 0-1,-2 0 1,1-1-1,-1 0 0,4-10 198,3-2-765,-5 7 288,0 0-1,-1 0 0,2-7 478,-7 15-849,-1 0 0,1 0 1,-1 0-1,0 0 0,0 0 0,-1-5 849,0-17-6808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02.9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205 0 11333,'0'0'1910,"0"0"422,0 0-270,0 0-904,0 0-512,0 0-110,0 12 67,0 23 38,0 60 1485,4 0 0,7 31-2126,27 112 1263,21 147 244,-42-233-937,-4 86-570,-12-181 31,-3 300 18,1-340-79,-1 0 0,0-1 0,-1 1 0,-1-1 0,-1 0 0,0 0 0,-1 0 0,-1-1 0,0 0 0,-1 0 1,0 0-1,-2-1 0,1-1 0,-2 0 0,0 0 0,0-1 0,-9 8 30,0-4-728,0-1 1,-1-1 0,0-1 0,-1 0-1,-24 8 728,43-19-504,-1-1 0,0 0 1,1 0-1,-1 0 0,0 0 0,0-1 0,0 1 0,0-1 0,0 0 504,4 0 0,-28 0-7598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12.7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295 16 4978,'0'0'3751,"0"0"-952,0 0-643,0 0-564,0 0-250,1-4-221,-1 3-1057,3-9 586,-2 30-201,-3 3-81,0 0 1,-1 0-1,-1 0 0,-2 0 1,0 0-1,-1-1 0,-5 9-368,-21 45 885,-21 32-885,53-107 5,-21 41 132,-14 19-137,28-49-72,0-1-1,-1 0 1,0 0-1,-1 0 1,0-2-1,-1 1 0,-5 2 73,15-11-258,-12 7-370,1-7-4230,8-1-1296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13.0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8292,'0'0'2913,"0"0"-1616,0 0 1024,0 0-688,0 0-929,0 0-352,169 221-144,-138-181-160,-4-8-48,0-12 0,-1-8-112,1-12-816,-22 0-2482,-5 0-4273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13.4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263 0 9812,'0'0'1673,"0"0"352,-29 35 88,-91 110-1003,66-76-676,21-30-300,32-37-127,0-1 0,0 1 1,-1-1-1,1 0 0,0 1 0,-1-1 0,1 0 0,-1 0 0,0 0 0,1 0 1,-1-1-1,0 1 0,0 0 0,1-1 0,-3 1-7,3-1-296,1-10-1029,0-10-1996,1 0 0,2-15 3321,-2 28-427,1 0 0,0 0 0,0 1 0,0-1 0,1 0 0,0 1-1,0 0 1,1-1 0,1 0 427,1-2-145,0 1 0,0 0 0,1 0 0,0 0 1,1 1-1,1-1 145,-5 5 193,1 0 0,0 0 0,0 0 1,0 0-1,0 1 0,0 0 1,1 0-1,-1 0 0,1 1 0,-1 0 1,7-1-194,19-1 1388,0 2 1,0 1 0,0 1-1,10 3-1388,-18 1 160,-1 1 1,1 1-1,-2 1 0,1 1 0,-1 1 1,13 9-161,21 8-105,-49-24-1325,-6 1-3338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14.0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494 0 8452,'0'0'2673,"0"0"-541,0 0-91,0 0-1110,-9 21 51,7-14-919,-105 236 3128,-34 22-1703,88-175-804,-58 72-684,98-145-18,-2 0 0,0-1 1,-8 7 17,19-20-813,7-8 564,12-13 17,-1 5 97,1 0 1,0 1-1,1 0 1,0 1-1,10-4 135,-15 10-64,0-1-1,1 2 0,0-1 1,0 2-1,0-1 1,1 2-1,-1 0 0,1 0 1,1 1 64,0 0-7,-4 0-48,0 1 0,-1 0 0,1 0 0,7 2 55,-15-1-8,1-1-1,-1 1 0,0-1 0,1 1 1,-1 0-1,0 0 0,0 0 1,0 0-1,1 1 0,-1-1 1,0 0-1,-1 1 0,1 0 1,0-1-1,0 1 0,-1 0 1,1 0-1,-1 0 0,1 0 1,0 1 8,10 27-15,-1-1-1,-2 1 1,0 1 0,-2 0 0,-2 0 0,0 9 15,-2-17 5,-2 1 1,0 9-6,2-32-568,-2-1-6361,-1 0-888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14.3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1 11733,'0'0'1729,"0"0"-304,0 0 496,0 0-353,0 0-175,0 0-481,-13 249-447,13-189-337,0-12-80,0 0-48,0-12 0,0-12-2049,0-24-1857,0 0-4050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14.7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85 170 8084,'0'0'2030,"0"0"8,0 0-96,0 0-701,0 0-371,25 2-83,6-1-382,1 0 1,6-3-406,-36 2 33,1 0 0,-1-1 0,1 1 0,-1-1 0,1 0 0,-1 1 1,0-1-1,0 0 0,1-1 0,-1 1 0,0 0 0,0-1 0,0 1 0,0-1 1,0 1-1,0-1 0,-1 0 0,1 0 0,-1 0 0,1 0 0,-1 0 0,0 0 0,1 0 1,-1-1-1,0 1 0,0 0 0,-1-1 0,1-1-33,3-4 23,0-2 25,0 0 0,0-1 1,-1 1-1,-1-1 0,0 0 0,0 0 1,-1 0-1,0 0 0,-1-9-48,0 19 451,-7 1 323,5 0-742,-11-1 18,1 1 0,-1 0 0,1 1 0,-1 0 0,1 1 0,-1 1 0,1 0 0,0 0 0,0 1 0,0 1 0,1 0 0,-1 0-50,3 1 5,1 0-1,-1 0 1,1 1-1,0-1 1,0 2 0,1-1-1,0 1 1,0 1-1,1-1 1,0 1-1,0 0 1,1 0-1,0 1 1,1-1-1,0 1 1,1 0-1,0 0 1,0 1-1,1-1 1,-1 11-5,3 62 152,0-80-153,0 0 0,0 0 0,0 0 0,1 0 0,-1 0 0,1 0 0,0 0-1,0-1 1,0 1 0,0 0 0,1-1 0,-1 1 0,1-1 0,-1 1 0,1-1 0,0 0 0,0 1 0,1-1 1,1 1 0,0 1 1,0-1-1,0 0 1,1-1-1,0 1 1,-1-1-1,1 0 1,0 0-1,5 1 0,10 1-8,-1-1 1,1 0-1,-1-2 0,1 0 1,2-1 7,16 0-121,44-1-3032,-82 1 3011,1 0-1,-1 0 1,0 0-1,1 0 1,-1 0-1,1 0 1,-1 0-1,1 0 0,-1 0 1,0 0-1,1 0 1,-1-1-1,1 1 1,-1 0-1,0 0 1,1 0-1,-1-1 1,0 1-1,1 0 1,-1 0-1,0-1 1,0 1-1,1 0 1,-1-1-1,0 1 1,0 0 142,5-11-6011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15.1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242 1 11301,'0'0'3010,"0"0"-321,0 0-192,0 0-1729,0 0-640,0 0-112,-165 56 0,134-20 64,8 8 112,10-4-192,4 0-1120,9-28-2354,0-4-3073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15.4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37 174 9412,'0'0'2428,"0"0"-1137,0 0 628,0 0-612,0 0-744,19 36-46,16 31-74,11 9-443,-44-72 30,0-1 1,1 1-1,0-1 0,0 1 1,0-1-1,0 0 0,0 0 0,1 0 1,0 0-1,-1-1 0,1 0 1,4 2-31,-5-3 34,0 0 1,0 0-1,0-1 1,0 0 0,0 1-1,0-1 1,0 0-1,0 0 1,0-1 0,0 1-1,0-1-34,12 0 177,2 1 13,41-2 166,-53 1-340,-1 0 0,1 0 0,-1 0 0,1-1 0,-1 1 0,0-1 0,1 0 0,-1 0 0,0-1 1,0 1-1,0-1-16,3-3 27,-1 0 0,0 0 0,-1-1 0,1 1 0,-1-1 0,0 0 0,-1 0 0,0-1 0,0 0 1,0 1-1,-1-1 0,0 0 0,-1-1 0,0 1 0,0 0 0,-1-2-27,3-20 94,-2 0 1,-1 0-1,-4-28-94,3 51 15,0 4-17,-1-1 0,1 0 0,-1 1 0,1-1 0,-1 1 0,-1-1 0,1 1 0,0-1 0,-1 1 0,1 0 0,-1-1 0,0 1 0,0 0 0,-1 0 0,1 0 0,-1 1 0,1-1 0,-1 1 0,0-1 0,0 1 0,0 0 0,0 0 0,0 0 0,0 0 0,-1 1 0,1-1 0,0 1 0,-1 0 0,0 0 0,-2 0 2,-13-3-73,0 1 1,0 1-1,-1 1 1,1 1-1,-11 1 73,0 0-87,17-1 33,-1 1 1,0 0-1,1 1 0,-1 1 0,1 0 1,0 1-1,-11 4 54,19-6-122,-1 1 1,1-1-1,-1 1 1,1 0-1,0 1 1,0-1-1,1 1 1,-1 0-1,1 0 1,-1 0-1,1 1 0,1-1 1,-1 1-1,1 0 1,-1 0-1,1 0 1,1 1-1,-3 5 122,4-5-573,0 0-1,0 0 0,0 0 0,1 1 1,0-1-1,0 4 574,0 0-1408,0 1-2103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15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5827,'0'8'3841,"0"40"-1712,0 13 1041,0 15-1601,0 8-305,0 8-143,0 4 95,0-3-239,5-5-849,8-4 128,1-8-176,-6-16-32,1-3-48,-4-21 64,-5-16-64,0-4-416,0-16-3186,0 0-2385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16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0 220 11445,'0'0'713,"0"0"671,0 0 441,0 0-787,0 0-539,11 12-107,-4-3-291,-5-5-60,0 0 0,1-1 0,0 1 0,-1-1 0,1 0 0,0 0 0,1 0 0,-1 0 0,0-1 0,1 1 0,0-1 1,0 0-1,-1 0 0,1 0 0,0 0 0,0-1 0,1 0 0,-1 1 0,0-2 0,0 1 0,3 0-41,-1-1 90,0 0 0,-1 0 0,1-1-1,-1 0 1,1 0 0,-1 0 0,0-1 0,1 1 0,-1-1 0,0-1 0,0 1-1,0-1 1,2-1-90,0-2 83,0 0 0,0-1-1,-1 0 1,1 0 0,-2 0 0,1-1-1,2-5-82,10-15 116,-1-1-1,-2-1 0,-1-1 1,-1 0-1,8-29-115,-24 105 211,2 1-222,-3 22 400,3 11-389,1-67 11,0-11-5,0 1 0,0 0 0,1-1 0,-1 1 0,0 0 0,1 0 0,-1-1 0,1 1 0,-1-1 0,1 1 0,0 0 0,-1-1 0,1 1 0,0-1-1,0 0 1,0 1 0,0-1 0,0 0 0,1 1 0,-1-1 0,0 0 0,1 0 0,-1 0 0,1 0 0,-1 0 0,1-1 0,-1 1 0,1 0 0,-1-1 0,1 1 0,1 0-6,5 0 20,1 1 0,0-1-1,0 0 1,0-1 0,8-1-20,-3 1 15,-11 0-14,0 0 0,0-1 1,0 1-1,0-1 0,0 1 0,-1-1 1,1 0-1,0 0 0,0 0 0,-1 0 1,1-1-1,-1 1 0,1-1 1,-1 0-1,3-1-1,-1-1 2,-1 0 0,1 0 0,-1-1 1,1 1-1,-1-1 0,-1 0 0,1 1 1,0-4-3,5-11 0,-1-1 1,-2 0 0,0 0-1,0-6 0,-3 15-4,3-13-58,-5 23-7,0 1-30,0 9-651,1 7 717,0 0 0,1 0 0,1 0 0,1 0 0,0 0 0,1 0 0,1-1 0,4 8 33,-9-21 1,0 0 0,1 0 0,-1-1 0,1 1 0,-1 0 0,1-1 0,-1 1 0,1-1 0,0 1 0,0-1 0,-1 0 0,1 1 0,0-1 0,0 0 0,0-1 0,1 1 0,-1 0 0,0 0 0,1-1-1,20 4-1435,-1-4-4050,-20 0 4511,4 0-7086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16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54 13094,'0'0'1246,"0"0"1195,0 0-616,0 0-854,-4 35-299,-14 108-151,17-136-475,0 0 1,0 0-1,1 0 1,0 0 0,1 0-1,0 6-46,-1-12 8,1-1-1,-1 1 0,0 0 1,1 0-1,-1-1 0,1 1 1,-1 0-1,1-1 0,0 1 0,-1 0 1,1-1-1,0 1 0,-1-1 1,1 1-1,0-1 0,-1 0 1,1 1-1,0-1 0,0 0 0,0 1 1,-1-1-1,1 0 0,0 0 1,0 0-1,1 1-7,3 0 28,10 2 28,1-1-1,0 0 0,-1-1 1,1-1-1,11-1-55,7 0 62,-23 1-54,0 0 12,0 0-1,0 0 0,0-2 1,3 0-20,-10 1 2,0 0 1,-1 0 0,1 0-1,0-1 1,-1 0 0,1 1-1,-1-1 1,0-1 0,0 1-1,0 0 1,0-1 0,0 1-1,0-1 1,0-1-3,3-3-6,-1 0 0,-1 0 0,1 0 0,-1-1 0,0 0-1,-1 0 1,0 0 0,0 0 0,0 0 0,-1-1 0,0-2 6,1-15-18,-1 0 0,-1 0 0,-1-3 18,0 19-2,0 8-12,0 0 0,0-1-1,0 1 1,0 0 0,0 0-1,-1 0 1,1 0 0,-1 0-1,1 0 1,-1 0 0,0 0-1,0 0 1,0 0 0,0 0-1,0 0 1,0 1 0,0-1-1,-1 0 1,1 1 0,0-1-1,-1 1 1,0-1 0,0 0 14,-3 0-51,1 0 0,0 1 0,-1-1 0,1 1 1,-1 0-1,0 0 0,1 1 0,-1-1 0,0 1 0,-1 0 52,-8-1-214,-4 0 9,-1 1 0,1 0 0,0 1 0,-13 3 204,26-3-80,0 0-1,1 0 1,-1 1 0,1-1-1,-1 1 1,1 0-1,0 1 1,-1-1 0,1 1-1,0-1 1,1 1-1,-1 1 1,0-1 0,1 0-1,0 1 1,0 0-1,0-1 1,0 1 0,-1 3 80,3-4-326,-1 0 1,1 0 0,0 0 0,0 0-1,0 1 1,0-1 0,0 2 325,3 6-6546,-2-11-2837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17.1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0 60 8740</inkml:trace>
  <inkml:trace contextRef="#ctx0" brushRef="#br0" timeOffset="1">0 60 8740,'321'-60'1953,"-321"100"-80,0 0 624,0 1-1441,0 3-463,9-8-161,18-4-208,4-8 240,5-8-352,-1-12 48,5-4-96,5 0-64,0 0-208,-14-20-1360,-4-16-1330,-27 16-1104,0 0-4850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20.5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7 4210,'0'0'5584,"0"0"-2575,0 0-666,0 0-991,0 0-426,2-4 383,-2 4-1304,0-1-1,0 1 1,0 0-1,0 0 1,0 0 0,0 0-1,1 0 1,-1 0-1,0 0 1,0 0-1,0 0 1,0-1 0,0 1-1,0 0 1,0 0-1,0 0 1,0 0-1,0 0 1,0 0 0,1 0-1,-1 0 1,0 0-1,0 0 1,0 0-1,0 0 1,0 0 0,0 0-1,0 0 1,0 0-1,1 0 1,-1 0-1,0 0 1,0 0 0,0 0-1,0 0 1,0 0-1,0 0 1,0 0-1,1 0 1,-1 0 0,0 0-1,0 0 1,0 0-1,0 0 1,0 0 0,0 0-1,0 0 1,0 0-1,0 1 1,0-1-1,1 0 1,-1 0 0,0 0-1,0 0 1,0 0-1,0 0 1,0 0-1,0 0 1,0 0 0,0 1-1,0-1 1,0 0-5,1 7 126,0 0 0,0 1 0,0-1 0,-1 1 0,0-1 0,-2 6-126,2 13 367,-4 79 2293,-6 6-2660,-2 76 1352,10 129-530,3-176-7425,-2-139 467,-3-1-5123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21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0 10725,'0'0'1961,"0"0"234,0 0-332,0 0-786,0 0-55,-3 1-77,3-1-834,-13 6 556,13-6-659,0 0-1,-1 0 0,1 1 1,0-1-1,0 0 1,0 0-1,0 0 1,-1 0-1,1 1 1,0-1-1,0 0 1,0 0-1,0 0 1,0 1-1,0-1 1,-1 0-1,1 0 1,0 0-1,0 1 1,0-1-1,0 0 1,0 0-1,0 1 1,0-1-1,0 0 1,0 0-1,0 0 0,0 1 1,0-1-1,0 0 1,0 0-1,0 1 1,1-1-1,-1 0 1,0 0-1,0 0 1,0 1-1,0-1 1,0 0-1,0 0 1,0 0-1,1 1 1,-1-1-1,0 0 1,0 0-1,0 0 1,1 0-1,-1 0 1,0 0-1,0 1 1,0-1-1,1 0 0,-1 0 1,0 0-1,0 0 1,0 0-1,1 0 1,-1 0-1,0 0 1,0 0-1,1 0 1,-1 0-1,0 0 1,0 0-1,1 0-7,16 5 30,1 0 0,0-2 0,1 0-1,-1-1 1,5 0-30,16 1 46,161 12-873,-113-14-7043,-86-1 939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22.2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 7684,'0'0'3705,"0"0"-1005,0 0-213,0 0-687,0 0-634,0-4-171,0-9-570,0 23-86,0 30-14,0 2-136,-1 36 1260,10 68-1449,-9-138-1193,0-7 984,0-1 1,0 0 0,0 1 0,-1-1 0,1 1 0,0-1 0,0 1 0,0-1 0,0 0 0,0 1 0,0-1 0,0 1 0,0-1 0,0 1-1,0-1 1,1 0 0,-1 1 0,0-1 0,0 1 0,0-1 0,0 0 0,1 1 0,-1-1 0,0 1 0,0-1 0,1 0 0,-1 1 0,0-1-1,1 0 1,-1 0 0,0 1 0,1-1 0,-1 0 0,0 0 0,1 1 0,-1-1 0,1 0 208,3 0-5984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22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13766,'0'0'2834,"0"0"287,0 0-1392,0 0-1393,0 0-336,0 0 0,5-32-336,-5 52 32,9 12-1569,-9-20-2337,4 4-4226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6:23.3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70 244 8756,'0'0'3020,"0"0"-923,0 0-456,0 0-876,0 0-311,-5 8 280,-32 55 816,33-54-1378,0 0 0,0 0 0,1 0 1,1 0-1,-1 1 0,1-1 1,0 7-173,1 2 163,-1 4 35,1-1-1,2 1 0,0 0 0,1 2-197,-2-23 4,1 0 1,-1 0-1,1 0 0,-1 0 1,1 0-1,0-1 0,-1 1 1,1 0-1,0 0 0,-1 0 1,1-1-1,0 1 1,0 0-1,0-1 0,0 1 1,0 0-1,0-1 0,0 1 1,0-1-1,0 0 0,0 1 1,0-1-1,0 0 0,0 0 1,0 1-1,0-1 0,0 0 1,1 0-5,39 0 136,-28-1-76,-11 1-54,0 0 1,0 0-1,0-1 1,0 1 0,0-1-1,0 1 1,-1-1-1,1 0 1,0 0 0,0 0-1,-1 0 1,1 0-1,-1 0 1,1 0 0,-1 0-1,1-1 1,-1 1-1,0 0 1,1-1 0,-1 0-1,0 1 1,0-1-1,0 1 1,-1-1 0,1 0-1,0 0 1,0 0 0,-1 1-1,1-1 1,-1 0-1,0 0 1,0 0 0,1 0-7,1-12 49,-1 0 0,0 0 1,-1-1-1,-1-6-49,0 0 51,1-304-181,0 318 92,0 2 17,0-1-1,0 1 0,0-1 1,1 1-1,0-1 1,1-4 21,-1 9-6,0-1 1,-1 1-1,1 0 1,-1 0-1,1-1 1,0 1-1,0 0 1,0 0-1,0 0 1,0 0-1,0 0 1,0 0 0,0 1-1,0-1 1,0 0-1,1 0 1,-1 1-1,0-1 1,0 1-1,1-1 1,-1 1-1,0 0 1,1-1-1,-1 1 1,0 0 0,1 0-1,-1 0 1,1 0-1,0 0 6,21-1-70,-15 0 49,0 1 0,0-1 1,-1 1-1,1 1 0,0-1 1,0 2-1,-1-1 0,1 1 0,0 0 1,3 2 20,-6-1 0,1 1 0,-1 1 1,0-1-1,-1 1 0,1-1 0,-1 1 1,0 1-1,0-1 0,-1 1 0,1-1 1,-1 1-1,0 2 0,3 4 0,-1 1 0,-1-1 0,0 1 0,-1 0-1,1 9 1,0 20 133,-1 1 0,-4 35-133,0-16 385,9-62-102,-3-1-259,-1 0-1,1 0 1,-1 0-1,0 0 0,0-1 1,1 1-1,-1-1 1,0-1-1,-1 1 1,1 0-1,0-1 1,-1 0-1,2-1-23,51-48-88,-35 31 39,9-8-255,-2-2 0,24-32 304,-52 63-31,0 0 0,0 0 1,0 0-1,1 0 0,-1 0 0,0 0 0,0 0 1,0 0-1,0 0 0,1 0 0,-1 0 1,0 0-1,0 1 0,0-1 0,0 0 0,0 0 1,1 0-1,-1 0 0,0 0 0,0 0 0,0 1 1,0-1-1,0 0 0,0 0 0,0 0 1,0 0-1,0 1 0,1-1 0,-1 0 0,0 0 1,0 0-1,0 0 0,0 1 0,0-1 0,0 0 1,0 0-1,0 0 0,0 0 0,0 1 1,0-1-1,-1 0 0,1 0 0,0 0 0,0 0 1,0 1-1,0-1 0,0 0 0,0 0 31,2 23-303,-1 26 283,-1 92 218,-1-140-194,1 1 0,0-1 0,0 1 0,0-1 0,0 1 0,1-1 0,-1 1 0,0-1 0,1 1 0,-1-1 0,1 0 0,-1 1 0,1-1 0,0 0 0,-1 1 0,1-1 0,0 0 0,0 0 0,0 0 0,0 0 0,0 1 0,0-1 0,0-1 0,0 1 0,2 1-4,1-1-491,-1 1 1,1-1-1,0 0 1,1-1-1,-1 1 1,0-1-1,0 0 1,0 0 0,2 0 490,2 0-4168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09.7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375 0 8132,'0'0'4071,"0"0"-694,0 0-661,0 0-1043,0 0-702,-33 1 54,-37 1 7,-3 3-1032,66-4 88,-1 0-1,0 0 1,1 1-1,-1 0 1,1 0-1,-1 1 1,1 0-1,0 0 1,0 1-1,0 0 1,1 0-1,-1 1 0,1 0 1,0 0-1,0 0 1,1 1-1,0-1 1,0 1-1,0 1 1,0-1-1,1 1 1,0-1-1,1 1 1,-1 1-88,-3 7 52,0-1 1,1 1-1,1 1 0,0-1 1,1 1-1,1 0 1,-1 10-53,1 9 159,1 0 0,3 34-159,-1-64 4,1-1-1,-1 1 0,1-1 1,0 0-1,0 1 0,1-1 1,-1 0-1,1 0 0,0 0 1,0 0-1,0 0 0,1 0 1,-1-1-1,1 1 0,0-1-3,2 2 10,0 0 0,0-1 0,0 1 0,1-1 0,0-1 0,-1 1-1,1-1 1,1 0 0,2 1-10,7 1 18,1 0-1,1 0 1,-1-2-1,0 0 1,1-1-1,0-1 1,7-1-18,8 1-37,-12 0-102,0-1 0,0-2 0,16-2 139,-32 3-36,1 0 0,0 0 0,0-1 0,-1 0-1,1 0 1,-1-1 0,1 1 0,-1-1 0,0-1 0,0 1 0,-1 0 0,1-1 0,-1 0 0,1 0 0,0-2 36,2-4-71,0 1 1,-1-1-1,0-1 1,-1 1-1,0-1 1,0 0-1,-1 0 1,-1 0-1,0-1 0,0 1 1,0-11 70,1-17-63,-3-1 0,-2-34 63,0 16-221,1 52 186,0-1 1,0 1 0,-1 0-1,1-1 1,-2 1 0,1 0 0,-1 0-1,0-1 1,0 1 0,-1 0 34,2 3-15,-1 0 1,0 1 0,0-1 0,0 1 0,-1-1-1,1 1 1,0 0 0,-1 0 0,0 0 0,1 0-1,-1 0 1,0 1 0,0-1 0,0 1 0,0 0-1,0-1 1,0 2 0,0-1 0,-1 0 0,-1 0 14,-23-2-137,-1 1 0,1 1 0,-21 3 137,-4-1-46,45-1 48,0 0 0,1 1 0,-1 0-1,0 0 1,0 1 0,1 0-1,-1 0 1,1 0 0,-6 4-2,11-5-23,-1 1 0,0-1 0,1 1 0,-1 0 0,1 0 0,0 0 0,-1 0 0,1 0 0,0 0 1,0 1-1,1-1 0,-1 1 0,0 0 0,1-1 0,0 1 0,-1 0 0,1 0 0,0 0 0,1 0 0,-1 0 1,0 0-1,1 0 0,0 0 0,-1 0 0,1 2 23,1-4-150,-1 0 1,0 0 0,0-1-1,0 1 1,1 0-1,-1 0 1,0 0-1,1 0 1,-1-1-1,1 1 1,-1 0-1,1 0 1,-1-1-1,1 1 1,0 0 0,-1-1-1,1 1 1,0 0-1,-1-1 1,1 1-1,0-1 1,0 0-1,0 1 1,-1-1-1,1 1 1,0-1 0,0 0-1,0 0 1,0 0-1,0 1 1,0-1-1,0 0 1,0 0-1,0 0 150,37-1-1647,-27 0 655,15 1-3018,-8 0-2942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0.0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0 10021,'0'0'2214,"0"0"-80,0 0-893,0 0-238,0 0 128,-6 25-130,0-4-784,-2 7 91,0 1 0,3-1 0,0 1 1,2 1-1,1 2-308,0 329 1373,3-194-1359,-2-138-237,2 32-207,7-23-3855,-7-33 11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0.4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0 305 10469,'0'0'1809,"0"0"26,0 0-749,0 0-721,22-16-207,70-53-115,-89 66-31,1 1 0,-1-1 0,1 0 0,-1 0 0,0 0 0,0 0 0,-1-1 0,1 1 0,-1-1 0,0 0 0,1 0 0,-2 0 0,1 0 0,0 0 0,0-3-12,3-7 100,0-3 45,1 1 0,-2-1 0,0 0 1,-1 0-1,-1 0 0,0-1 0,-2-9-145,0 25 94,0 2-6,0 0-24,0 5-102,-1 17 474,-1 0 1,-5 19-437,2-14 1149,-1 29-1149,5-42 278,-1 32 576,2 1-1,4 29-853,-4-73 17,1 0-1,0 0 0,0 0 0,0 0 0,0 0 0,0 0 0,1 0 0,-1 0 0,1-1 1,0 1-1,0 0 0,0-1 0,0 0 0,1 1 0,-1-1 0,0 0 0,1 0 1,0 0-1,-1-1 0,1 1 0,0-1 0,0 1 0,0-1 0,0 0 0,0 0 0,0 0 1,0 0-1,1-1-16,12 3-797,1 0-1,-1-2 1,1 0 0,15-1 797,-19 0-1665,-10-2-1806,-3-8-3449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0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0 10853,'0'0'3874,"0"0"-1985,0 0 736,0 0-2081,0 0-448,0 0-64,-32 0-32,32 32-1569,9-24-2480,9 4-5268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1.1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45 540 7700,'0'0'1456,"0"0"476,0 0-724,0 0-197,0 0-114,39-24 85,121-79-110,-154 98-807,0 0 0,0 0 0,0 0 0,0-1 0,2-4-65,-6 9 25,-1-1-1,0 0 1,0 0 0,0 0 0,0 0 0,-1 0-1,1 1 1,0-2 0,-1 1 0,0 0 0,1 0-25,1-24 458,0-1 0,-3-25-458,0 11 356,1 27-302,-1 1 0,0-1 0,-1 1 1,0 0-1,-1 0 0,-1 0 0,-1-3-54,2 8 10,-1 0 0,0 1 0,0-1 1,0 1-1,-1-1 0,0 1 0,-1 1 0,1-1 1,-1 1-1,0 0 0,-3-2-10,6 6 29,-1 0 0,1 1-1,0-1 1,-1 1 0,1 0 0,-1 0 0,1 0-1,-1 0 1,1 1 0,-1-1 0,0 1-1,1 0 1,-1 0 0,1 1 0,-1-1 0,0 1-29,-14-1 30,16 1-17,-1-1-1,0 1 1,0 0-1,1-1 1,-1 1-1,0 0 1,1 1 0,-1-1-1,1 0 1,-1 1-1,1-1 1,0 1-1,0 0 1,0 0 0,0 0-1,0 0 1,0 0-1,0 0 1,1 1 0,-1-1-1,1 1 1,-1-1-1,1 2-12,-6 9 184,1 0 0,1 1 0,0-1-1,0 5-183,-12 50 707,3 1-1,3 1 1,3 0-1,2 16-706,5 286 1450,2-347-1484,4 40 88,3 1-1,3-1 1,3 0-1,8 15-53,19 96 82,-34-135-79,-2 0 0,-1 0 0,-2 14-3,0-22-62,-1-26-141,-1 1 0,1 0-1,-2 0 1,1 0 0,-1-1 0,0 1 0,-2 6 203,2-12-99,1-1-1,-1 1 1,0 0 0,0-1-1,0 1 1,0-1 0,0 0-1,0 1 1,-1-1-1,1 0 1,0 0 0,-1 0-1,1 1 1,-1-2-1,1 1 1,-1 0 0,1 0-1,-1 0 1,0-1 0,1 1-1,-1-1 1,0 1-1,0-1 100,-6 2-1495,0-1-1,0-1 0,0 1 1,-5-1 1495,8 0-1888,-9 0-6119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1.5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 9700,'0'0'4354,"0"0"-2000,0 0 335,0 0-1569,0 0-1088,0 0 32,134-16 64,-54 16-80,-4 0-48,-5 0 32,0 0-64,1 0-432,-10 0-1697,-49-4-912,-4-4-1505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2.0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165 301 8948,'0'0'2897,"0"0"-1088,0 0-32,0 0-931,0 0-630,35-27-43,108-84 105,-92 68-149,-49 41-123,-1 1 1,0-1-1,0 0 0,0 1 1,0-1-1,0 0 0,0 0 1,0 0-1,0 0 1,-1 0-1,1-1-6,2-5 25,-1-1 56,-1 1 0,0-1 0,0 1 1,0-1-1,-1 1 0,0-3-81,0 2 148,-1 8-131,1 0 0,0 0 1,-1 0-1,1 0 0,0 0 0,-1 1 1,1-1-1,-1 0 0,0 0 0,1 0 1,-1 1-1,1-1 0,-1 0 0,0 1 1,0-1-1,1 1 0,-1-1 0,0 1 1,0-1-1,0 1 0,0-1 0,1 1 1,-1 0-1,0-1 0,0 1 0,0 0 1,0 0-1,0 0 0,0 0 0,0 0 1,0 0-1,0 0-17,-41-1 100,30 1-88,4 0-7,-9 0-30,1 0 0,0 1 0,0 1 0,-2 1 25,12-2-7,0 1 0,0 0-1,1 1 1,-1-1 0,0 1 0,1 0 0,0 0-1,-1 1 1,1-1 0,1 1 0,-1 0 0,-1 2 7,-8 9 103,0 1 0,1 0 0,1 1 0,1 0 1,0 1-1,1 1 0,1 0 0,1 0 0,0 0 0,2 1 1,0 0-1,1 0 0,0 7-103,-4 40 876,3 1 0,4 0 1,3 29-877,-1-34 309,-1 18 77,4 1 0,4-1 0,14 70-386,-7-83 90,-2-1 0,-4 2-1,-1 59-89,-5-69 16,-1-30-15,-1 0 0,-1 0 0,-2 10-1,3-37-5,-1 0 1,1 0-1,-1 0 1,1 0-1,-1 0 0,1 0 1,-1-1-1,0 1 0,0 0 1,0 0-1,0-1 1,0 1-1,0 0 0,-1-1 1,1 1-1,0-1 0,-1 0 1,1 1-1,-1-1 1,1 0-1,-1 0 0,0 0 1,0 0-1,1 0 0,-2 0 5,-21 4-2340,-5-5-5403,28 0 7140,-12 0-8236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2.3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 8964,'0'0'2737,"0"0"-1504,0 0 544,0 0-1361,232-4-144,-170 4-176,0 0-80,-4 0-16,0 0-32,-4 0-576,-45 0-1969,-9 0-3826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2.8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101 187 6371,'0'0'2596,"0"0"-318,0 0-653,0 0-470,0 0-411,13-2-229,-7 1-488,15-2 358,0-1 0,0-1 0,-1 0-1,3-3-384,-17 6 27,6-3 13,1 0 0,-1-1 0,0-1 0,8-5-40,-17 10 0,-1 0 0,1 0 0,0 0 0,-1 0 0,0-1 0,1 1-1,-1-1 1,0 0 0,0 1 0,-1-1 0,1 0 0,0 0 0,-1 0-1,0 0 1,0-1 0,0 1 0,0 0 0,0-1 0,-1 1 0,1 0-1,-1-2 1,1-4-17,-1-15-92,0 23 93,0 0 1,0 0 0,0 0-1,0 0 1,-1 1-1,1-1 1,0 0 0,0 0-1,-1 0 1,1 0 0,-1 1-1,1-1 1,-1 0 0,1 0-1,-1 1 1,1-1-1,-1 1 1,1-1 0,-1 0-1,0 1 1,1-1 0,-1 1-1,-1-1 16,-9-2-34,0 1-1,0 1 0,0 0 1,0 0-1,0 1 0,-1 0 1,-2 2 34,-18-1-17,31-1 18,-12-1 54,0 1 1,0 1 0,0 1-1,-5 1-55,13-2 45,1 0 0,0 1 0,-1 0 0,1 0 0,0 0-1,0 0 1,0 1 0,0-1 0,0 1 0,1 0 0,-1 0-1,1 0 1,-2 3-45,-4 5 236,1 1 0,1-1 0,0 1 0,1 1 0,0-1 0,0 1 0,2 0 0,-1 0 0,2 1-1,0-1 1,0 1 0,0 10-236,0 26 726,1 0-1,5 42-725,-2-88 8,-1 2 7,1 0-1,0-1 1,0 1-1,1 0 1,0-1-1,0 1 1,0-1-1,1 0 1,-1 0-1,1 0 1,0 0-1,1 0 1,-1 0-1,1-1 1,0 0-1,0 0 1,1 0-1,-1 0 0,4 2-14,0-1 5,0 0-1,1 0 0,-1-1 0,1 0 0,-1 0 0,1-1 0,0-1 0,1 1 0,-1-1 0,0-1 0,10 1-4,83-1-4172,-94-2 485,-7-2-1281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3.1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4850,'0'0'1809,"0"0"-1185,0 0-384,0 0-240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3.9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268 4 8148,'0'0'2414,"0"0"-231,0 0-313,0 0-651,0 0-264,-1-2 3735,-11 0-3516,-4 4-963,0 1 0,0 0 0,1 1 0,-1 0 0,1 2 0,0-1-1,-3 3-210,-28 10 376,44-17-527,-7 2 310,0 0-1,0 1 1,1 0 0,-1 1 0,0 0-159,6-3-144,1 0 0,0-1 0,0 1 0,0 0 0,0 0 0,0 1 0,1-1 0,-2 2 144,2-2-570,0 0-1,0 0 0,0 0 1,0 0-1,0 0 1,1 1-1,-1-1 1,1 0-1,0 1 1,0-1-1,0 1 571,0 5-5090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4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85 103 1313,'0'0'6520,"0"0"-2726,0 0-1316,0 0-869,0 0-507,0 0-550,0 6 11,-2 26 666,-2 0 0,-1-1 0,-8 27-1229,-6 39 664,12-55-365,2-17-146,2 1 0,0 0 0,2 8-153,1-34 128,0 0 91,0-2-70,2-25-167,0 0 1,7-25 17,-3 21-103,-2 0 1,-1-3 102,-2-129-672,-1 157 588,0-1-1,-1 1 1,0 0 0,0-1 0,0 1 0,0 0 0,-2-4 84,2 9-14,0-1 0,1 0 1,-1 1-1,0-1 0,0 1 0,0-1 1,0 1-1,0-1 0,0 1 0,-1 0 1,1 0-1,0-1 0,-1 1 0,1 0 1,-1 0-1,1 0 0,-1 1 0,1-1 1,-1 0-1,0 0 0,1 1 0,-1-1 1,0 1-1,0 0 0,1-1 0,-1 1 1,0 0-1,0 0 14,1 0-32,1 0-35,0 0-61,0 0-24,0 0 69,21 0-285,5 0 402,33 0-339,51-6 305,-91 3-287,-1 0 0,1-1 0,-1 0-1,0-2 1,0 0 0,-1-1 0,17-9 287,-33 15 39,0 0-1,-1 1 1,1-1-1,0 0 1,0 1-1,0-1 1,0 1-1,0-1 1,0 1-1,0 0 1,0-1-1,0 1 1,0 0-1,0 0 1,0 0-1,0-1 1,0 1-1,0 0 1,0 0-1,0 1 1,0-1-1,0 0 1,1 0-39,-2 2 109,1-1 1,-1 0-1,0 1 1,1-1-1,-1 0 1,0 1-1,0-1 1,0 1-1,0-1 1,0 1-1,0-1 1,0 0-1,-1 1 1,1 0-110,-1 20 86,-1 9 615,-2 0 1,0 0-1,-2-1 0,-7 19-701,4-16 496,2 1 0,1 0 0,0 23-496,5 112 531,1-169-548,0 1 1,0 0-1,0-1 1,0 1-1,0-1 1,0 1-1,0 0 1,0-1-1,0 1 1,1-1 0,-1 1-1,0-1 1,0 1-1,1 0 1,-1-1-1,0 1 1,1-1-1,-1 1 1,0-1-1,1 1 1,-1-1-1,1 0 1,-1 1-1,1-1 1,-1 0-1,1 1 1,-1-1-1,1 0 1,-1 1-1,1-1 17,19 2-4425,-13-3 1555,-3 1-1410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5.8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0 262 11845,'0'0'1281,"0"0"651,0 0-380,0 0-637,0 0-544,34 0-35,108 0 9,-132 0-290,1 0 0,-1 0 0,1-1 0,-1 0 0,1 0 0,8-4-55,-17 4 17,0 0 0,0-1 0,0 0 0,0 1 0,0-1 0,0 0 0,0 0 0,-1 0 0,1 0 0,-1 0 0,1 0 0,-1 0 0,0-1 0,0 1 0,0 0 0,0-1 0,0 0-17,1-2-6,3-7 14,-1 0 1,0-1-1,-2 1 0,1-1 0,-1 0 1,-1 0-1,0 0 0,-1 0 1,-1 0-1,-1-11-8,2 22-25,0 0 1,-1 0-1,1 0 1,-1 0-1,0 0 0,1 0 1,-1 0-1,0 0 1,0 1-1,0-1 1,0 0-1,0 0 1,-1 1-1,1-1 0,-1 1 1,1-1-1,-1 1 1,1 0-1,-1-1 25,-2 0-53,0-1 0,-1 1 0,1-1 0,-1 1 0,1 0 0,-1 1 0,0-1 0,-1 1 53,-12-2-91,1 0-1,-1 2 1,0 0-1,-3 1 92,3-1-83,-18 2-51,34-1 136,1 0 0,-1 1 0,1-1 0,-1 1 0,1-1 1,-1 1-1,1 0 0,-1-1 0,1 1 0,0 0 0,-1 0 0,1 0 0,0 0 0,0 0 0,0 1 0,0-1 0,0 0 0,0 0 0,0 1 0,0 0-2,-5 11 75,1-1 0,1 1 0,0 1 0,1-1 0,0 0 0,1 1 0,0 8-75,-1 30 576,3 20-576,0-32 169,0 219 2005,1-258-2171,-1-1 0,0 1-1,0-1 1,1 1 0,-1-1 0,0 1-1,1-1 1,-1 1 0,1-1-1,-1 1 1,1-1 0,-1 0-1,1 1 1,-1-1 0,1 1 0,-1-1-1,1 0 1,-1 0 0,1 1-1,-1-1 1,1 0 0,0 0-1,-1 0 1,1 0 0,-1 0-1,1 0 1,0 1 0,-1-2 0,1 1-1,0 0 1,-1 0-3,28 1 40,-21-2 2,-4 1-31,14 0 16,-1 0-1,16-3-26,-26 2-12,0-1-1,0 1 1,-1-1-1,1 0 1,0-1-1,-1 1 1,0-1-1,0 0 1,5-3 12,61-49-654,17-20 654,-88 75-14,1 0 0,-1 0 0,0 0-1,0 0 1,0 0 0,0 0 0,0-1-1,1 1 1,-1 0 0,0 0 0,0 0 0,0 0-1,0 0 1,0 0 0,1 0 0,-1 0 0,0 0-1,0 1 1,0-1 0,0 0 0,0 0 0,1 0-1,-1 0 1,0 0 0,0 0 0,0 0-1,0 0 1,0 0 0,0 0 0,1 0 0,-1 1-1,0-1 1,0 0 0,0 0 0,0 0 0,0 0-1,0 0 1,0 0 0,0 1 0,0-1 0,0 0-1,0 0 1,0 0 0,0 0 0,0 0-1,0 1 1,1-1 0,-1 0 0,-1 0 0,1 0-1,0 0 1,0 0 0,0 1 0,0-1 0,0 0-1,0 0 1,0 0 0,0 0 0,0 0 0,0 1 13,1 12 72,-1-11-121,0 196 850,18-198-418,-15 0-343,0 0 1,0-1-1,0 0 1,-1 0-1,1 0 1,0 0-1,0 0 1,-1 0-1,1-1 1,-1 1-1,1-1 1,-1 0-1,0 0 1,0 0-1,0 0 1,0 0-1,0 0 1,0-1-40,8-9-4,-1-1 0,0 0-1,-1 0 5,-3 3 11,7-10 10,-2-1-1,-1 0 1,7-23-21,-7 17-235,2 1 0,3-7 235,-12 30-200,-1 0 0,1 0 0,-1 0 0,1 0 0,0 0 0,0 0 0,1 0 0,-1 1 0,0-1 0,1 1 0,0-1 0,-1 1 0,1 0 0,0 0 0,0 0 0,0 1 0,0-1 0,1 1 0,-1-1 0,0 1 0,1 0 0,-1 0 0,1 1 0,-1-1 0,1 1 0,-1 0 0,2 0 200,-3 11-568,-2 162 3023,0-171-2437,0-1 1,0 1-1,0 0 1,0-1 0,0 1-1,1-1 1,-1 1-1,1 0 1,-1-1 0,1 1-1,0-1 1,-1 1 0,1-1-1,0 0 1,0 1-1,0-1 1,0 0 0,0 0-1,0 1 1,0-1-1,1 0 1,-1 0 0,0 0-1,1 0 1,-1-1 0,1 1-1,-1 0 1,1-1-1,-1 1 1,2 0-19,5 1-888,0-1-1,0 0 0,0 0 1,0-1-1,8 0 889,-10 0-1321,2 0-4668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6.2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3 8100,'0'0'3215,"0"0"-724,0 0-247,0 0-1107,0 0-535,0-3 26,0 8-266,1 78 2352,1-9-1120,-4 0 0,-8 57-1594,-2-33 747,1 82-747,10 99 919,3-128-726,-2-89-2858,0 55-7961,0-117 3636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6.6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56 4178,'0'0'8724,"0"0"-7251,0 0-321,0 0-464,0 0-608,0 0-48,0 0-16,263-52 33,-219 48-49,-13 4-81,-8 0-175,-23 0-2897,0 0-1505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7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0 237 2417,'0'0'5299,"0"0"-2533,0 0-653,0 0-584,0 0-470,24-18-88,75-59-344,-75 58-236,-1-1 0,-2 0 0,0-2-1,11-14-390,-31 35 141,0-1 0,0 1 0,0 0 0,0 0 0,-1-1 0,1 1 0,0 0 0,-1-1-1,1 1 1,-1-1 0,1 1 0,-1 0 0,1-1 0,-1 0 0,0 1 0,0-1-141,0 2 629,0 0-234,0 0-205,0 0-148,0 21-119,-9 173 456,9-163-286,0-30-92,1-1-1,-1 1 1,1-1-1,-1 1 1,0-1 0,1 1-1,-1-1 1,1 0-1,-1 1 1,1-1-1,-1 0 1,1 1 0,-1-1-1,1 0 1,0 0-1,-1 1 1,1-1-1,-1 0 1,1 0-1,0 0 1,-1 0 0,1 0-1,-1 0 1,1 0-1,0 0 1,-1 0-1,1 0 0,23-1-48,-19 1-12,4 0-279,20-1-1532,-28 1 1614,0 0-1,1-1 0,-1 1 1,0 0-1,0-1 1,0 1-1,0-1 0,0 1 1,0-1-1,0 0 1,0 1-1,-1-1 0,1 0 1,0 0-1,0 1 1,0-1-1,-1 0 0,1 0 1,0 0-1,-1 0 1,1 0-1,-1 0 0,1 0 258,3-14-4418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7.3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 8 14455,'0'0'2929,"0"0"577,0 0-1986,0 0-1072,0 0-384,0 0-64,-27-8-48,23 32-16,-1 1 32,5 3-1040,0-24-3122,0 4-3730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7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1 244 5699,'0'0'2772,"0"0"-323,0 0-459,0 0-504,0 0-435,18-20-320,55-63-275,-64 72-360,0 0 0,-1 0 0,0-1-1,-1-1-95,12-14-28,-17 25 49,0 0 0,0 0 0,-1 0 0,1 0 0,-1-1 0,0 1 0,0 0 1,0-1-1,0 1 0,0-1 0,0 0 0,0 1 0,-1-3-21,1-12 3440,-1 16-2693,-3 1-120,-11 0-270,10-1-333,0 0-1,0 1 1,0 0-1,0 0 0,0 0 1,0 1-1,0-1 0,0 1 1,0 0-1,0 0 1,0 0-1,1 0 0,-1 1 1,0 0-1,1-1 0,-1 1 1,-1 2-24,-1 3 45,1-1 1,0 1-1,0 1 1,0-1 0,1 1-1,0 0 1,1 0-1,0 0 1,0 0-1,0 1 1,1-1-1,1 2-45,-5 21 438,2 2-1,1 18-437,3-44 49,-2 32 434,4 35-483,-2-71 8,0 0 0,1 0 0,0 0 0,-1 0 0,1 0 0,0-1 0,1 1 0,-1 0 0,0 0 0,1-1 0,0 1 0,-1-1 0,1 1 1,0-1-1,0 0 0,1 1-8,1 1 12,1 0 0,1 0 1,-1-1-1,0 1 0,1-1 1,0 0-1,4 1-12,8 2-171,-1-1 0,1 0 0,-1-2 0,1 0-1,1-1 172,10 0-1633,-1-1 0,2-1 1633,3-1-4857,-27 1-359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8.5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1 503 8596,'0'0'2014,"0"0"96,0 0-45,0 0-888,0 0-326,5 2-117,6 1-372,0-1 0,0 1 0,0-2 0,0 1 1,0-2-1,6 1-362,73-5 687,-77 3-661,-1-2 1,1 0-1,-1 0 1,0-1-1,1 0 0,-2-1 1,1-1-1,-1 0 1,0 0-1,0-1 1,0 0-1,-1-1 1,-1-1-1,1 1 1,-1-1-1,0-1-26,1-1 7,-1-1 0,0 0 0,0 0 0,-2 0 0,1-1 0,-2 0 0,1-1 0,-2 1 0,0-1 0,-1 0 1,0-1-1,-1 1 0,1-14-7,-2-89-465,-2 113 406,0-1 0,0 1 0,0 0 0,-1-1 0,0 1 0,1 0 0,-2-1 0,1 1 0,0 0 0,-1 0-1,0 0 1,0 0 0,0 0 0,0 0 0,-1 1 0,1-1 0,-2 0 59,1 1-21,-1 0 0,1 1 1,-1-1-1,0 1 0,1 0 0,-1 0 0,0 1 1,0-1-1,0 1 0,-1 0 0,1 0 0,0 0 1,0 1-1,0-1 0,-1 1 0,1 0 0,-1 0 21,-15 0-44,10 0 52,0 0 0,0 0 1,0 1-1,-4 1-8,10-1 25,0 0 1,0 0-1,0 1 1,1-1-1,-1 1 0,0 0 1,1 0-1,0 1 1,-1-1-1,1 0 0,0 1 1,-2 2-26,-9 11 238,1 0-1,1 1 1,0 0 0,1 1 0,1 0 0,1 1 0,1 0-1,0 1 1,1-1 0,2 1 0,-3 11-238,-1 19 470,2 0 0,2 0-1,2 1 1,2 10-470,0 3 219,0-17-85,2 1 0,1-1 0,3 1 0,3 6-134,8 27-97,-4 2 0,-3-1 0,-2 69 97,-7-148-206,0-1-1,0 0 0,0 0 0,0 1 0,1-1 0,-1 0 0,1 0 0,0 1 0,-1-1 0,2 1 207,-2-3-295,1 1 0,-1 0-1,1 0 1,0 0 0,-1-1 0,1 1 0,0 0 0,0-1-1,-1 1 1,1-1 0,0 1 0,0-1 0,0 1 0,0-1-1,0 0 1,0 1 0,0-1 0,0 0 0,0 0 0,0 0-1,0 1 1,0-1 0,0 0 0,1-1 295,7 1-5947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9.1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55 436 192,'0'0'9810,"0"0"-6651,0 0-1463,0 0-508,0 0-697,0 0-38,19-9-66,61-31-227,-70 35-129,-1 0-1,1 0 1,-1-1-1,0 0 1,0-1 0,-1 0-1,0 0 1,0-1-1,-1 0 1,0 0 0,0-1-1,-1 1 1,4-9-31,-4 4 52,0-1 0,-2 1-1,1-1 1,-2 0 0,0 0 0,0-1 0,-2 1 0,0 0-1,0-2-51,0-103 168,-1 118-162,0 0-1,0 1 1,-1-1-1,1 0 0,0 1 1,0-1-1,0 1 1,0-1-1,-1 0 0,1 1 1,0-1-1,0 1 1,-1-1-1,1 1 0,0-1 1,-1 1-1,1-1 0,-1 1 1,1-1-1,-1 1 1,1 0-1,-1-1 0,1 1 1,-1-1-1,1 1 1,-1 0-1,1 0 0,-1-1 1,0 1-1,1 0 1,-1 0-6,-21-2 26,16 2-9,-15-2-1,-31 0-78,47 2 67,1 0 0,-1 1 0,1-1 0,0 1-1,-1 0 1,1 0 0,0 1 0,0-1 0,-4 3-5,3-1 52,0 1 1,1 0 0,-1 0-1,1 0 1,0 0 0,0 1 0,1 0-1,-2 2-52,-27 47 704,19-28-399,2-1 0,2 2 0,0-1 0,1 1 0,2 0 0,1 1-1,-2 27-304,1 37 1146,6 72-1146,2-66 431,-2-45-288,2 0-1,3-1 0,2 1 1,2-1-1,3 0 0,11 30-142,-20-75-11,0 0-1,0 0 1,0 0-1,1-1 1,0 1-1,3 3 12,9 7-4952,-15-16 1030,-1-1-1790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19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69 264 12214,'0'0'1448,"0"0"422,0 0-760,0 0-859,32-8-208,96-31-9,-122 37-26,0 0 0,0-1-1,0 0 1,0 0-1,-1 0 1,1-1-1,1-1-7,-6 4 12,1-1 0,0 0-1,0 0 1,-1 0-1,1-1 1,-1 1 0,0 0-1,0-1 1,1-1-12,1-2 27,1-4-7,-1 0 0,-1-1 0,1 1 1,-2 0-1,1-1 0,-2 1 1,1-1-1,-1 0 0,-1-1-20,1 3 52,0 7-49,0 1 1,0-1-1,0 1 0,0-1 0,0 0 0,-1 1 0,1-1 1,0 1-1,-1-1 0,1 1 0,-1-1 0,0 1 0,1 0 0,-1-1 1,0 1-1,0 0 0,0-1 0,0 1 0,0 0 0,0 0 0,0 0 1,-1-1-4,-1 1 2,0-1 0,0 1 0,0 0 0,0 0 0,0 0 0,-1 0 1,1 0-1,0 1 0,-1-1 0,-1 1-2,1 0 1,-60-4 230,58 4-169,0 0 1,1 1-1,-1-1 0,1 1 0,-1 0 0,1 1 0,-1-1 0,1 1 1,0 0-1,-3 2-62,1 1 170,0 1 0,1 0 0,0 0 1,0 0-1,0 1 0,1 0 0,0 0 1,0 0-1,1 1 0,-1 0-170,-6 13 537,1 1 0,1 1 0,-1 3-537,4-6 385,0 1 0,2-1 0,0 1 1,1 1-1,1-1 0,1 0 0,1 1 0,1-1 0,3 14-385,-3-30 18,0-1 0,1 0 0,0 1 0,0-1 0,0 0 1,0 0-1,1 0 0,-1 0 0,1 0 0,0-1 0,0 1 0,1-1 0,-1 0 0,1 0 1,0 0-1,-1 0 0,1-1 0,0 1 0,1-1 0,-1 0 0,4 1-18,6 3 15,0-1 0,1-1 0,-1 0 0,1-1 0,0 0-1,5-1-14,17 1-578,1-1 0,0-3 0,27-3 578,-59 3-245,0 0-1,0 0 0,-1 0 1,1-1-1,0 0 0,-1 0 1,1-1-1,-1 1 1,4-3 245,-7 3-327,1 0 0,-1 0 0,1 0 0,-1 0 0,0 0 0,0 0 0,0-1 0,0 1 0,0-1 0,-1 1 0,1-1 0,-1 0 0,1 0 0,-1 0 0,0 0 0,0 0 0,-1 0 0,1 0 0,-1 0 0,1 0 327,0-21-6358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20.1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 17 3025,'0'0'9247,"0"0"-4546,0 0-1545,0 0-1259,0 0-1177,0 0-357,0-2-85,0-3-166,27 4-278,12 1 198,-39-1 42,0 1-71,0 0 1,0 0 0,1-1-1,-1 1 1,0 0 0,0 0-1,0 0 1,0 0 0,0-1-1,0 1 1,0 0 0,0 0-1,0 0 1,0 0-1,0-1 1,0 1 0,0 0-1,0 0 1,0 0 0,0-1-1,0 1 1,0 0 0,0 0-1,0 0 1,0-1 0,0 1-1,0 0 1,0 0-1,0 0 1,-1 0 0,1-1-1,0 1 1,0 0 0,0 0-1,0 0 1,0 0 0,0 0-1,-1 0 1,1-1 0,0 1-1,0 0 1,0 0 0,0 0-1,-1 0 1,1 0-1,0 0 1,0 0 0,0 0-1,0 0 1,-1 0 0,1 0-1,0 0 1,0 0 0,0 0-1,-1 0 1,1 0-4,-78 0 136,76 0-126,1 0 1,-1 0-1,0 1 1,1-1-1,-1 1 1,1-1-1,-1 1 1,0-1 0,1 1-1,-1 0 1,1 0-1,0 0 1,-1 0-1,1 0 1,0 0-1,-1 0 1,1 0-1,0 1 1,0-1-1,0 0 1,0 1-1,0-1 1,0 1-1,1-1 1,-1 1-1,0-1 1,1 1-1,-1 0 1,1-1-1,0 1 1,-1 0-1,1-1 1,0 2-11,-1 8-208,0 1 1,0 0-1,1 0 0,1 7 208,0-3-1125,0-5-2959,3-6-3117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20.4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 17 13638,'0'0'2385,"0"0"585,0 0-1017,0 0-1177,0 0-320,4 5-328,-3-5-129,0 2 38,1 0 1,0 0 0,0-1-1,0 1 1,0 0 0,0-1 0,0 1-1,0-1 1,1 0 0,-1 0-1,1 1 1,-1-2 0,0 1-1,1 0 1,0 0 0,-1-1-1,1 0 1,-1 1 0,1-1 0,0 0-38,-3 0 98,0 0 108,-3-12 1709,-1 9-1762,1 1 1,-1 0-1,0 0 0,0 0 0,0 1 0,0-1 0,0 1 0,0 0 0,0 0 1,0 0-1,-1 1 0,-1-1-153,-4 0 147,4 0-86,-19-4 398,1 2 0,-1 1 0,-1 1-459,26 1 13,0 0-501,0 7-6059,4-2-1494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36.1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34 11285,'0'0'3015,"0"0"-158,0 0-66,0 0-1233,0 0-555,5-8-389,-5 6-599,1 0 9,0 0 0,0 0 1,0 1-1,1-1 0,-1 0 0,0 0 0,1 1 1,-1-1-1,1 0 0,-1 1 0,1 0 0,0-1 1,0 1-25,-1 1 6,-1 0 0,0 0 0,1 0 0,-1 0 0,1 0 1,-1 0-1,1 0 0,-1 0 0,0 0 0,1 0 0,-1 1 1,0-1-1,1 0 0,-1 0 0,1 1 0,-1-1 0,0 0 1,0 0-1,1 1 0,-1-1 0,0 0 0,1 1 0,-1-1 1,0 0-1,0 1 0,0-1 0,1 1-6,9 25 280,7 42 451,-3 0 0,-3 1 0,-3 0 0,-3 1 0,-3 12-731,-1 74 800,-3 172-50,-3-291-722,2-28-24,2 1-1,-1 0 1,1-1 0,1 8-4,0-15 42,0-2 22,-2-18-71,1 0-1,1 1 1,1-1-1,1 0 1,0 1-1,1 0 1,1-1-1,0 1 1,2 0-1,3-8 8,13-24-280,2 1-1,23-34 281,-33 59-89,91-149-2454,59-66 2543,-129 194-34,-34 44 24,-1-1 0,0 1 0,1 0 0,-1-1 0,0 1 1,1 0-1,-1-1 0,1 1 0,-1 0 0,0 0 1,1 0-1,-1-1 0,1 1 0,-1 0 0,1 0 1,-1 0-1,1 0 0,-1 0 0,1 0 0,-1 0 0,1 0 1,-1 0-1,1 0 0,-1 0 0,1 0 0,-1 0 1,1 0-1,-1 0 0,1 0 0,-1 0 0,1 1 0,-1-1 1,0 0-1,1 0 0,-1 1 0,1-1 0,-1 0 1,0 1-1,1-1 0,-1 0 0,0 1 0,1-1 1,-1 1-1,0-1 0,1 0 0,-1 1 0,0-1 10,9 24-184,-1 14 197,-2 1-1,-1 0 1,-1 21-13,-4 123 450,-1-85-159,1 128 512,0-219-780,0-1 1,0 0-1,0 1 1,1-1-1,0 0 1,1 0-1,-1 0 1,1 0-1,1 0 1,0 2-24,-1-5 8,0 0 0,0-1 0,0 1 1,0 0-1,1-1 0,-1 0 0,1 1 0,-1-1 0,1 0 0,0 0 0,0 0 1,0-1-1,0 1 0,1-1 0,-1 0 0,0 0 0,0 0 0,1 0 1,0 0-10,15 2 40,0-1 0,0 0 0,1-2 0,6 0-39,-5 0 31,-8-1-30,-1 1 0,1-2 0,0 0 0,-1 0 0,1-1 0,-1-1 0,0 0 0,0 0 0,0-1 0,-1-1 0,0 0 0,0-1-1,0 0 1,-1 0 0,0-1 0,0-1 0,7-8-1,-2 1-4,0 0 1,-2-2-1,0 1 0,-1-2 0,0 0 0,-2 0 0,0-1 0,-1 0 0,-2 0 1,4-13 3,-2 0-1071,-1 0 1,2-26 1070,-5 18-3699,-3 0 0,-1-2 3699,-1 10-8954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38.3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9861,'0'0'2657,"0"0"192,0 0-240,0 0-1184,0 0 112,0 0-465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39.3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131 103 10325,'0'0'1843,"0"0"390,0 0-504,0 0-470,0 0 139,0 0-152,-15 7-400,-41 26-390,55-32-424,-1 0 0,1 0 0,-1 0-1,1 1 1,0-1 0,0 0 0,0 1 0,0-1-1,0 1 1,0 0 0,0-1 0,1 1 0,-1 0-1,0-1 1,1 1 0,0 0 0,-1 0 0,1-1-1,0 1 1,0 0 0,0 0 0,0 0 0,0-1-1,0 1 1,0 0 0,1 0 0,0 1-32,0 7 158,20-10-30,-1 1 21,-9-1-111,1 1-1,0-2 0,-1 0 1,1 0-1,9-3-37,-18 4-10,0-1 0,-1 0-1,1 0 1,-1 0-1,0 0 1,1 0-1,-1-1 1,0 1 0,0-1-1,1 1 1,-1-1-1,-1 0 1,1 0 0,0 0-1,0 0 1,-1 0-1,1 0 1,-1 0 0,1-1-1,-1 1 1,0-1-1,0 1 1,0-1 0,-1 1-1,1-1 1,0 1-1,-1-1 1,0 0 10,1-33 8,-1 35-5,-1 1 1,1-1-1,-1 1 1,1-1-1,-1 1 0,1 0 1,-1-1-1,0 1 0,1 0 1,-1-1-1,0 1 1,1 0-1,-1 0 0,0-1 1,1 1-1,-1 0 1,0 0-1,1 0 0,-1 0 1,0 0-1,1 0 1,-1 0-1,0 0 0,1 0 1,-1 0-1,0 1 1,0-1-4,-1 0 12,-67 0 70,61 0-132,44 0 26,-9 1 158,-16 0-222,1-1 1,-1 0 0,0-1 0,1 0-1,-1 0 1,10-4 87,-19 4-34,1 1 1,-1-2-1,1 1 1,-1 0-1,0 0 1,1-1-1,-1 1 1,0-1-1,0 0 1,0 0-1,0 0 1,0 0-1,-1 0 1,1 0-1,0 0 1,-1-1-1,0 1 1,1 0-1,-1-1 1,0 1-1,0-1 1,-1 1-1,1-1 1,0 0-1,-1 1 1,0-1-1,1 0 1,-1 0-1,0 1 1,-1-3 33,1 4-3,0 0 0,0-1 0,-1 1 0,1 0 1,0 0-1,-1 0 0,1 0 0,-1 0 0,1 0 1,-1 0-1,0 0 0,1 0 0,-1 0 0,0 0 1,0 0-1,1 0 0,-1 1 0,0-1 0,0 0 0,0 1 1,0-1-1,0 0 0,0 1 0,0-1 0,0 1 1,0 0-1,-1-1 0,1 1 0,0 0 0,0 0 0,0 0 1,0-1-1,-1 1 0,1 0 3,-10-1-27,0 1 0,0 0 0,-10 1 27,0 0-29,-16-2 38,13 0 73,0 1 1,-8 2-83,25-2 55,0 1 1,1 1-1,-1-1 1,1 1-1,-1 0 1,1 0-1,0 1 1,0 0-1,0 0 1,-3 3-56,7-5 6,1 0 1,0 0-1,-1 0 1,1 0 0,0 0-1,0 0 1,0 1 0,0-1-1,0 0 1,0 1-1,0-1 1,0 1 0,0-1-1,1 1 1,-1 0 0,1-1-1,-1 1 1,1 0-1,-1-1 1,1 1 0,0 0-1,0-1 1,0 1-1,0 0 1,0 0-7,20-1-259,-1 0-32,32 0-1311,-49-1 1443,0 0 0,0-1 0,0 1 0,0 0 0,0-1 0,0 1 0,0-1 0,0 1 0,0-1 1,0 0-1,0 0 0,-1 0 0,1 0 0,0 0 0,-1 0 0,1-1 0,-1 1 0,1 0 0,-1-1 1,1 0 158,0-5-689,-2 6-2424,0 1 7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40.0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50 29 8916,'0'0'3532,"0"0"-482,0 0-436,0 0-1128,0 0-512,-6 1-110,4-1-826,0 0-1,0 0 0,1 0 0,-1 1 0,0-1 0,0 0 0,0 1 1,1 0-1,-1-1 0,0 1 0,0 0 0,1 0 0,-1 0 1,1 0-1,-1 0 0,1 0 0,-1 1 0,1-1 0,0 0 0,0 1 1,-1-1-1,1 1 0,0 0 0,0-1 0,1 1 0,-1 0 0,0-1 1,0 1-1,1 0 0,-1 0 0,1 0 0,0-1 0,-1 1 0,1 0 1,0 0-1,0 0 0,0 0 0,0 0 0,1 1-37,-1-1 5,0-1 0,-1 1-1,1-1 1,0 1 0,0-1 0,0 1 0,1-1-1,-1 1 1,0-1 0,1 1 0,-1-1-1,1 1 1,-1-1 0,1 1 0,-1-1-1,1 0 1,0 1 0,0-1 0,0 0-1,0 0 1,0 1-5,2-1-6,0 0 0,0 0 0,0-1 0,0 1 0,0-1 0,0 1 0,0-1 0,0 0 0,0 0 0,3-1 6,-5 1-2,27 1-195,-13 0-184,0 0 1,1-2 0,-1 0 380,-12 1-99,1-1-1,-1 1 1,1-1 0,-1 0-1,1 0 1,-1 0-1,0 0 1,0-1 0,0 1-1,0-1 1,0 0 0,0 0-1,0 0 1,0 0 0,0-1 99,1-2 10,1 0 0,-1 0 0,0 0 0,0-1 0,0 0 0,-1 1 1,0-1-1,0 0 0,-1-1 0,1 1 0,-1 0 0,-1-1 0,1 1 0,-1-1 1,0 0-11,-5 7 421,-4 0-354,-13 0 74,-1 1-1,-19 3-140,35-3 31,0 0 0,1 0 0,-1 0 0,1 1 0,0 0 0,-1 0 0,1 1-1,0-1 1,0 1 0,0 0 0,1 0 0,-1 1 0,-3 3-31,1 12 83,7-19-83,0 1-1,-1-1 1,1 1 0,0-1-1,0 1 1,0-1 0,0 1-1,0-1 1,0 1-1,0-1 1,0 1 0,0-1-1,0 1 1,0-1-1,0 1 1,0-1 0,0 1-1,0-1 1,1 1 0,-1-1-1,0 1 1,0-1-1,1 1 1,-1-1 0,0 1-1,1-1 1,-1 0 0,0 1-1,1-1 1,-1 0-1,0 1 1,1-1 0,-1 0-1,1 1 1,-1-1 0,1 0-1,-1 0 1,35 3-247,0-2 0,0-1 0,17-4 247,-51 4-23,0 0 1,-1 0 0,1 0 0,0 0 0,-1-1 0,1 1 0,0 0-1,0-1 1,-1 1 0,1-1 0,-1 1 0,1 0 0,0-1 0,-1 0-1,1 1 1,-1-1 0,1 1 0,-1-1 0,0 1 0,1-1 0,-1 0-1,1 1 1,-1-1 0,0 0 0,0 0 0,1 1 0,-1-1 0,0 0-1,0 0 23,1-24 107,-1 18 122,-6 7-123,6 0-105,-10-1 15,1 1-1,0 1 1,0-1-1,0 1 0,0 1 1,0 0-1,0 0 1,0 1-1,0 0 1,1 0-1,-2 2-15,2-1 139,0 1-1,0 0 1,1 1 0,-1 0-1,0 1-138,-7 15-1130,14-19 310,0 0-1,0-1 1,0 1 0,0 0-1,1 0 1,-1 0-1,1 0 1,0 2 820,0-1-9346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41.0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43 52 7635,'0'0'1540,"0"0"682,0 0-501,0 0-371,0 0 221,0 0-13,-8-1-77,0 0-492,-18-3 3260,26 4-4192,0 0 1,0 0-1,0 0 1,0 0-1,0 0 1,0 0-1,0 0 1,0 0 0,0 0-1,0 0 1,0 0-1,0 0 1,0 0-1,0 0 1,0 0-1,0 0 1,0 0-1,0 0 1,0-1-1,0 1 1,0 0 0,0 0-1,0 0 1,0 0-1,0 0 1,0 0-1,0 0 1,0 0-1,0 0 1,0 0-1,-1 0 1,1 0-58,21-1 762,509-7-471,-181-3-385,-336 10-33,1-1-1,-1 0 0,9-3 128,-12 3-118,-4-1-1121,-5-3-5481,-2 3 1198,1 2-5179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41.49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 14 7924,'0'0'3449,"0"0"-736,0 0-98,0 0-582,0 0-395,-1-4-568,-2-5 1176,2 20-1224,1 40-466,0-28 150,3 42 148,3 0-1,7 25-853,5 40 328,-13-56-11,-3 25-317,-4-25-8019,2-74 701,4 0-5669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46.9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 23 11653,'0'0'1999,"0"0"1098,0 0-715,0 0-781,0 0-622,-2-6-432,-3-10-295,5 16-249,0 0 0,0 0-1,0 0 1,0 0 0,0 0 0,0 0-1,0 0 1,0 0 0,0 0-1,0 0 1,0 0 0,0 1 0,0-1-1,0 0 1,0 0 0,0 0 0,0 0-1,0 0 1,0 0 0,-1 0-1,1 0 1,0 0 0,0 0 0,0 0-1,0 0 1,0 0 0,0 0 0,0 0-1,0 0 1,0 0 0,0 0 0,0 0-1,0 0 1,0 0 0,0 0-1,-1 0 1,1 0 0,0 0 0,0 0-1,0 0 1,0 0 0,0 0 0,0 0-1,0 0 1,0 0 0,0 0-1,0 0 1,0 0 0,0 0 0,0 0-1,-1 0 1,1 0 0,0 0 0,0 0-1,0 0 1,0 0 0,0 0 0,0 0-1,0 0 1,0 0-3,-3 41 249,3-38-231,-6 529 3963,7-367-3595,0-69-351,15 92-35,-11-168 19,-4-20 3,0 1-1,0-1 1,0 0 0,0 1-1,0-1 1,0 0 0,0 1 0,0-1-1,0 0 1,0 0 0,0 0-1,0 0 1,0 0 0,0 0 0,1-1-22,-1 1 23,-1 0-19,1 0 0,-1 0 0,1 0 0,-1 0 0,1 0-1,-1 0 1,1 0 0,-1 0 0,1 0 0,-1 0 0,0-1-1,1 1 1,-1 0 0,1 0 0,-1-1 0,0 1 0,1 0-1,-1-1 1,0 1 0,1 0 0,-1-1 0,0 1 0,1 0 0,-1-1-1,0 0-3,7-10 10,0-1 0,-2 0-1,4-9-9,3-7 11,24-54-6,31-62-319,37-56-325,-8-5 0,-8-5 639,-82 196-130,-5 13-46,0-1 0,0 0 0,0 0-1,0 1 1,-1-1 0,1 0 0,-1 0 0,1 0 0,-1 0-1,0 0 177,13 1-6037,-12 1 2929,3 0-1726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47.3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9364,'0'0'1937,"0"0"-432,0 0 707,0 0-580,0 0-364,2 38-228,10 122-189,-11-151-776,-1-1-1,1 1 1,1-1 0,0 0-1,0 1 1,0-1-1,1 0 1,1 0 0,-1 0-1,1-1 1,3 5-75,5 9 113,90 155 366,-56-100-646,-41-68-273,9 18 86,-11-7-6231,-3-19 721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48.0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 32 4866,'0'0'2839,"0"0"-958,0 0 208,0 0-673,0 0-279,-7 0 762,6 0 3184,141 1-2715,224-3-329,26-17-2039,-181 8-649,19 10 649,-153 1-933,-74 0-606,-1 0-486,0 0-1409,0 0-1838,0 0-2667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49.4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0 750 6659,'0'0'1521,"0"0"944,0 0-574,0 0-338,0 0-102,0 0-90,5 3-70,-5-3-1228,15 9 702,-15-8-669,1-1-1,0 1 1,0-1-1,-1 1 0,1-1 1,0 0-1,0 1 0,0-1 1,-1 0-1,1 0 0,0 0 1,0 0-1,0 1 0,0-1 1,0 0-1,-1-1 1,1 1-1,0 0 0,0 0 1,0 0-1,0 0 0,-1-1 1,1 1-1,0 0 0,0-1-95,4-4 94,-1-1-1,0 0 1,0 0-1,-1 0 1,0 0-1,0 0 1,0-1-1,0-2-93,5-9 74,-4 8-51,9-17 271,-2-1 0,-1 0 0,5-25-294,-12 42 18,25-119 285,7 1 0,11-14-303,-43 135 5,-3 8-8,0 0 1,1-1-1,-1 1 0,0 0 0,0 0 1,0 0-1,0 0 0,0 0 0,0 0 1,1 0-1,-1 0 0,0 0 0,0 0 0,0 0 1,0 0-1,0 0 0,1 0 0,-1 0 1,0 0-1,0 0 0,0 0 0,0 0 1,0 0-1,1 0 0,-1 0 0,0 0 0,0 0 1,0 0-1,0 0 0,0 0 0,1 0 1,-1 0-1,0 0 0,0 0 0,0 0 1,0 0-1,0 1 0,0-1 0,0 0 0,1 0 1,-1 0-1,0 0 0,0 0 0,0 0 1,0 1-1,0-1 0,0 0 0,0 0 1,0 0-1,0 0 0,0 0 0,0 1 0,0-1 3,7 11 7,-1 1 0,-1 0-1,0 0 1,0 3-7,10 24 80,4 8-38,-2 2-1,-3 0 1,1 11-42,5 18 33,-9-33-21,9 27-56,-20-72 66,1 1 1,-1-1 0,1 1-1,-1-1 1,0 1-1,1-1 1,-1 0 0,1 1-1,-1-1 1,1 0 0,-1 1-1,1-1 1,-1 0 0,1 0-1,-1 0 1,1 0 0,0 1-1,-1-1 1,1 0 0,-1 0-1,1 0 1,-1 0 0,1 0-1,0 0 1,-1 0 0,1 0-1,-1-1 1,1 1-1,-1 0 1,1 0 0,0 0-1,-1-1 1,1 1 0,-1 0-1,1 0 1,-1-1 0,0 1-1,1-1 1,-1 1 0,1 0-1,-1-1 1,1 1 0,-1-1-1,0 1 1,0-1 0,1 1-1,-1-1 1,0 1 0,0-1-1,1 1 1,-1-1-23,27-89 423,-17 53-452,1 1 0,13-26 29,-14 40-179,1-1 0,1 2 0,1 0 0,1 0 0,1 1 0,1 1-1,15-15 180,-30 33-96,1-1 0,0 0 0,0 1 0,0-1 0,0 1 0,0-1 0,0 1 0,0 0 0,1 0 0,-1 0 0,0 0 0,0 1 0,1-1 0,-1 1 0,1-1 0,-1 1 0,3 0 96,-5 18-305,0 232 271,0-249 42,1-1 1,-1 1 0,0-1-1,0 1 1,1-1 0,-1 1-1,0-1 1,1 1 0,-1-1-1,0 1 1,1-1 0,-1 0-1,1 1 1,-1-1-1,0 1 1,1-1 0,-1 0-1,1 0 1,-1 1 0,1-1-1,-1 0 1,1 0 0,0 0-1,-1 1 1,1-1 0,-1 0-1,1 0 1,-1 0-1,1 0 1,0 0 0,0 0-9,0 0 28,0 0 1,0 0 0,1 0-1,-1 0 1,0 0-1,1-1 1,-1 1 0,0 0-1,1 0 1,-1-1-1,0 1 1,0-1 0,0 0-1,1 1 1,-1-1-1,0 0-28,3-3 13,-1-1 0,0 0-1,0 0 1,0 0 0,0 0-1,-1 0 1,2-6-13,3-5 10,39-90-21,-22 46-146,3 1 0,3 1-1,20-28 158,-47 81-149,-2 2 57,0 1 0,1 0 0,-1-1 0,1 1-1,-1 0 1,1 0 0,0 0 0,-1 0 0,1 1 0,0-1 0,0 0 0,1 1 0,-1-1 0,0 1 0,0 0 0,1 0 0,-1 0 0,2-1 92,-4 5-304,0 366 1515,0-364-1182,1 1-1,-1 0 0,1-1 1,-1 1-1,1 0 1,1-1-1,-1 1 0,1-1 1,0 0-1,1 1 1,-1-1-1,1 0 0,0-1 1,0 1-29,0-1 14,0-1 1,0 0-1,0 0 0,0-1 0,1 1 1,-1-1-1,1 1 0,-1-1 1,1 0-1,0 0 0,0-1 1,0 1-1,0-1 0,0 0 1,0 0-1,0 0 0,1-1 1,-1 0-1,1 1-14,-3-1 10,27 2 37,28-2-47,-49-1-213,1 0 0,-1 0 0,1-1 0,-1 0 1,1 0-1,-1-1 0,0 0 0,6-3 213,-1-2-973,0 0 0,-1-1 0,0 0 0,-1-1 0,0-1 0,4-4 973,-12 12-642,-1 0-1,0 0 0,-1 0 1,1 0-1,0 0 0,-1 0 0,1-3 643,-2 6-9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50.3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9845,'0'0'1851,"0"0"129,0 0-110,0 0-760,0 0 250,3 30 233,-1-16-1405,6 83 1806,-3 35-1994,-5 615 4045,0-744-4021,0-3 32,0 0 61,0 0 161,0-6-126,0-20-106,1-1 1,1 1 0,1-1 0,1 1-1,2 0 1,2-4-47,31-78-844,6 2-1,3 2 1,6 2-1,8-5 845,-56 97-87,3-6-44,1 0 1,0 0 0,1 1 0,1 1-1,8-8 131,-19 20-7,0 1 13,-1 8-93,0 701 3377,0-702-3274,0 1-1,1-1 1,0 1 0,0-1 0,0 0 0,1 1 0,0-1-1,0 0 1,0 0 0,2 2-16,-2-4 10,0-1-1,1 0 1,-1 0 0,0 0-1,1 0 1,0 0 0,0 0-1,0-1 1,0 1 0,0-1 0,0 0-1,1 0 1,-1 0 0,1 0-1,0-1 1,-1 1 0,4 0-10,14 1 43,0 0 1,1-1 0,-1-1 0,1-1 0,18-3-44,-20 2-1,-16 1 4,1-1 0,-1 0 0,1 1 0,-1-1 0,1-1 0,-1 1 0,0-1 0,0 0 0,0 0 0,0 0 0,0 0-1,0-1 1,-1 1 0,1-1 0,0-1-3,6-6-10,-1 0 0,0-1-1,0 0 1,1-4 10,3-4-37,6-7-331,-2-1 1,0-1 0,-2-1-1,5-15 368,-12 23-1069,-1 0-1,-1 0 1,0-1 1069,-3 4-2714,0-1 0,-1 1 1,-1-16 2713,-1 18-7001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50.8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 11253,'0'0'3583,"0"0"69,0 0-858,0 0-1079,0 0-440,0 0-370,0 0-878,0 0 0,0-1 1,0 1-1,-1 0 0,1-1 0,0 1 1,0 0-1,0-1 0,0 1 0,0 0 1,0-1-1,0 1 0,0-1 1,0 1-1,1 0 0,-1-1 0,0 1 1,0 0-1,0 0 0,0-1 0,0 1 1,1 0-1,-1-1 0,0 1 0,0 0 1,0 0-1,1-1 0,-1 1 0,0 0 1,0 0-1,1-1 0,-1 1-27,2 0 14,0 0 0,1-1 0,-1 1 0,0 0 0,0 1 0,0-1 0,0 0 0,1 1-1,-1-1 1,0 1 0,0 0 0,0-1 0,0 1 0,0 0 0,0 0 0,0 0 0,-1 1 0,2 0-14,6 3 88,13 5 119,1-1 1,1-1-1,-1 0 1,1-2-1,0-1 0,3 0-207,22 1 163,1-2-1,28-3-162,-32 1-86,-28-1 110,0 0-1,0-1 0,0-1 1,15-3-24,-32 4-32,0 0 0,0-1 0,0 1 0,0-1 1,0 1-1,0-1 0,1 1 0,-1-1 0,0 1 0,0-1 1,-1 0-1,1 0 0,0 1 0,0-1 0,0 0 0,0 0 1,-1 0-1,1 0 0,0 0 0,-1 0 0,1 0 0,-1-1 32,3-16-6006,-3 14 67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51.1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8 8180,'0'0'4468,"0"0"-1413,0 0-456,0 0-1121,0 0-336,27 4 186,-2 0-1080,21 3 418,1-2 0,43-1-666,31-3 669,136-2-231,-245 0-739,0-1 0,0 0 1,0 0-1,-1-1 0,1-1 0,-1 0 1,2-1 300,-8 0-3653,-5 1-2912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51.69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158 53 7956,'0'0'5544,"0"0"-2570,0 0-306,0 0-974,0 0-387,0 0 62,-24 35-160,-73 115-134,92-142-1003,0 0 0,1 0 0,0 0 0,0 0 0,1 1 0,0 0 0,1-1 0,0 1 0,0 0 0,1 0 0,0 0 0,1 0 0,0 1 0,0 3-72,1 9 190,-2 7 77,0-12 4,1 0 0,1 0 0,1 5-271,-1-17 41,0 0 1,0 0 0,0 0-1,1 0 1,0-1 0,0 1-1,0 0 1,0-1 0,1 0 0,0 1-1,0-1 1,0 0 0,1 0-42,3 3 24,1-1 0,0 0 0,0 0 0,0 0 0,0-1 1,1-1-1,0 0 0,0 0 0,1 0 0,-1-1 0,1-1 0,-1 0 0,8 1-24,20 2 87,1-2-1,-1-2 1,2-1-87,-19-1 40,37 1 13,46-7-53,-82 5 5,0-2-1,0-1 1,0 0-1,-1-1 1,0-2-1,8-3-4,-10 2 13,-1 0 0,0-1-1,-1 0 1,0-2-1,-1 0 1,0 0-1,2-4-12,-9 8 6,-1 0-1,-1 0 0,0 0 0,0-1 0,0 0 0,-1 0 0,0 0 1,-1-1-1,0 0 0,-1 0 0,0 0 0,0 0 0,-1 0 0,-1-1-5,2-9-72,-1 0 0,-1 0 0,-1 0 0,-2-12 72,1 24-46,0 1-1,-1-1 0,0 0 0,0 0 0,-1 1 1,0 0-1,0-1 0,0 1 0,-1 0 0,0 1 1,-1-1-1,1 1 0,-4-3 47,-2-2-92,0 1 0,-2 1 0,1 0 0,-1 0 0,0 1 0,-1 0 0,0 1 0,-5-1 92,-5-2-95,0 2-1,-1 0 0,0 2 1,-18-3 95,-29 0-79,1 3 0,-2 4 0,1 2 79,61 0-7,0 0-1,0 1 1,0 0 0,0 0-1,1 1 1,-1 1 0,0 0 0,1 0-1,0 1 1,-2 1 7,1 1-41,0 0-1,0 1 1,0 0 0,1 1 0,1 0-1,-1 1 1,1 0 0,0 0 41,-2 3-388,6-8 246,0 0 1,1 0-1,-1 1 1,1 0-1,0-1 1,-1 3 141,3-4-434,0 0 1,0 0-1,0 0 1,0 0-1,1 0 1,-1 0-1,1 0 1,0 0 0,0 1 433,0 16-5686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54.33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174 378 17400,'-116'-245'0,"58"113"-8004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58.1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3602,'0'0'1969,"0"0"-1121,0 0 1409,0 0-1745,0 0-416,0 0-96,0 0-272,76 0-2849,-76 0-33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58.5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259 77 5042,'143'-7'1252,"-108"1"393,-35 6-1589,0 0-1,1 0 1,-1 0 0,0 0-1,0 0 1,0 0 0,1-1 0,-1 1-1,0 0 1,0 0 0,1 0-1,-1-1 1,0 1 0,0 0-1,0 0 1,0 0 0,1-1 0,-1 1-1,0 0 1,0 0 0,0-1-1,0 1 1,0 0 0,0 0-1,0-1 1,0 1 0,0 0-1,0-1 1,0 1 0,0 0 0,0 0-1,0-1 1,0 1 0,0 0-1,0-1-55,1-6 1232,1 3-546,-1 1 0,0-1 0,0 1 0,0-1 0,0 0 0,0 0 0,-1 0 0,0 0-686,1-10 7659,-6 15-7566,-3 2-64,0 0 0,1 0 0,-1 1 0,1 0 0,0 1 0,0-1 0,1 1 0,-1 1 0,-2 2-29,-20 20 16,-10 14-16,13-13 12,-41 45-5,-30 32 201,79-89-434,-1 0 0,-1 0 0,0-2 0,-11 5 226,28-18-1187,1-2-2193,2 0 1918,0 0-4047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58.8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12166,'0'0'4562,"0"0"-4258,0 0 960,0 0-351,0 0-801,0 0 960,44 124-463,-30-72 191,4 4-416,-1-8-256,1-12 16,4 0-128,-4-7-16,0-9 0,-5-4-368,1-4-2161,-14-12-1249,0 0-2561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59.2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406 1 1137,'0'0'14022,"0"0"-13254,0 0 401,0 0-337,0 0-736,0 0 96,-188 140 32,148-88-63,-4-8-145,8-8 0,9-12-32,1-8 0,8-12-417,-5-4-2048,19 0-2113,4 0-1729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7:59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57 4194,'0'0'5394,"0"0"-3953,0 0 1040,0 0 304,0 0-1872,0 0 143,223-56-223,-201 64-353,-4 20-192,4 0-224,5-4-64,-5 8-192,-18-28-2577,-4 0-3794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00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589 1 11765,'0'0'1534,"0"0"579,0 0-293,0 0-1076,0 0-216,2 21 617,1 39 652,-2 7-1797,-2-41 399,-1-1 0,-1 0 0,-1 1-1,-1-1 1,-1 1-399,-9 16 360,-2-1 0,-1-1 0,-2 0-1,-2-2 1,-12 17-360,-49 61 651,-7 0-651,49-64 71,10-12-50,1 0 14,-8 6-35,26-34 14,1-1 0,-2 0 0,1 0 0,-1-1 0,-10 5-14,19-13 4,0 0 1,0 0-1,0-1 1,0 1-1,-1-1 1,1 0-1,0 0 1,-1 0-1,1-1 1,-3 0-5,6 0-323,1-14-430,0 6 456,0 1 1,0 0-1,0 0 0,1 0 0,1-5 297,0 9-35,-1 0 0,0 0-1,0 0 1,1 0 0,0 1-1,-1-1 1,1 0-1,0 1 1,1-1 0,-1 1-1,0 0 1,1 0 0,-1 0-1,1-1 36,10-6-41,0 1 0,0 0 0,1 0 1,0 1-1,0 1 0,1 0 0,0 1 0,0 1 0,0 0 0,9 0 41,22-1-58,1 1 0,40 3 58,-84 1-3,-1-1 0,0 1 1,0 0-1,1 1 0,-1-1 1,0 0-1,0 0 0,1 1 1,-1 0-1,0-1 0,0 1 1,0 0-1,0 0 0,0 0 1,0 0-1,0 0 0,0 1 1,0-1-1,0 1 0,-1-1 1,1 1-1,-1-1 0,1 1 1,-1 0-1,0 0 0,1 0 1,-1 0-1,0 0 0,0 0 1,0 0-1,-1 0 0,1 0 1,0 2 2,4 17 16,-1 1 1,0-1 0,-2 1-1,-1-1 1,0 1 0,-3 21-17,1 5-2,4-48 46,0 0-1,-1 0 1,1 0 0,0-1-1,0 1 1,-1-1-1,1 1 1,0-1 0,0 0-44,7-8-31,-1 0 0,0-1 1,0 0-1,-1 0 0,0-1 1,-1 0-1,2-4 31,20-28-4,-20 31-33,3-5-1,0 2 0,2-1 0,1 0 38,-11 13-20,-1 0 0,0 0 1,1 0-1,0 0 0,0 1 0,0-1 1,0 1-1,0 0 0,0 0 0,0 1 1,1-1-1,-1 1 0,1 0 0,-1 0 1,1 0-1,0 1 20,-4 15-142,-1 158 209,2-153 346,4-11-2140,4-5-5878,-6-4-179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01.9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118 151 12214,'0'0'1211,"0"0"-184,0 0 584,0 0-629,0 0-464,-19 17-244,-56 58 164,73-73-402,0 0 0,0 1 0,0-1 0,0 0 0,0 1 0,0-1 0,1 1 0,0 0 0,-1-1 0,1 1 0,0 0-1,0 0 1,0 0 0,1 0 0,-1 0 0,1 0 0,0 0 0,0 0 0,0 0 0,0 0 0,0 1-36,1 8 141,-1 41 348,1-51-483,-1-1 0,1 1 1,0-1-1,-1 0 1,1 0-1,0 1 0,0-1 1,0 0-1,0 0 1,0 0-1,0 0 0,0 0 1,0 0-1,0 0 0,0 0 1,0 0-1,1-1 1,-1 1-1,0 0 0,1-1 1,-1 1-1,0-1 1,1 0-1,-1 1 0,1-1 1,-1 0-1,0 0 0,1 0 1,-1 0-1,1 0-6,4 1 30,26 3 19,0-1 0,0-2 0,0-1 0,18-3-49,-47 3-12,0 0-17,0-1-1,1 1 1,-1-1-1,0 0 1,0 0-1,1 0 1,-1 0-1,0 0 1,0-1-1,0 1 1,0-1-1,-1 0 1,1 0-1,0 0 0,-1 0 1,1 0 29,1-3-31,-1 1 1,1-1-1,-1 1 1,0-1-1,0 0 0,0 0 1,-1 0-1,0-1 0,1 0 31,1-10-12,0 1-1,0-1 0,-2 0 0,0 0 1,-1 0-1,0-10 13,-1-140 72,0 164-78,0 1 1,0 0 0,0-1-1,-1 1 1,1-1-1,0 1 1,-1-1-1,1 1 1,0-1-1,-1 1 1,0 0 0,1-1-1,-1 1 1,0 0-1,0 0 1,1-1-1,-1 1 1,0 0-1,0 0 1,0 0 0,-1 0-1,1 0 1,0 0-1,0 1 1,0-1-1,-1 0 1,1 0-1,0 1 1,-1-1 0,1 1-1,-1 0 1,0-1 5,-6 0-90,1 0-1,-1 0 1,0 1 0,0 0 0,-8 1 90,-4 0-157,6-2 127,1 2 0,-1 0-1,0 0 1,1 1 0,-5 2 30,14-3-82,0 0 1,0 1 0,0-1-1,0 1 1,0 0 0,1 0-1,-1 1 1,1-1 0,-1 1-1,1 0 1,0 0 0,0 0-1,0 0 1,0 0 0,1 1-1,-1-1 1,-1 4 81,1 5-3001,3-4-1327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02.2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1 73 11445</inkml:trace>
  <inkml:trace contextRef="#ctx0" brushRef="#br0" timeOffset="1">1 73 11445,'191'-72'3602,"-191"72"-3522,0 24 1713,0 20-545,0 4-511,5 4-49,4 0-192,13-8-176,0-8-32,14-7-143,-1-9-145,1-16 16,4-4-16,5 0-529,4 0-1456,-36-12-1728,0-8-1890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05.8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2 275 9588,'0'0'2898,"0"0"-2266,0 0-277,0 0 499,1 35-227,5 113 5,-5-48 1288,-5 18-1920,0 9 988,3-177-807,0-9-163,3 0 0,2 0 0,7-26-18,45-194-225,-52 261 242,1-1 0,0 1-1,2 0 1,0 1-1,1 0 1,1 0-1,0 0 1,1 1-1,1 1 1,11-13-17,-20 26 15,-1 1 1,0 0-1,1 0 1,-1 0-1,1 0 0,0 1 1,-1-1-1,1 0 1,0 1-1,-1-1 1,1 1-1,0-1 1,0 1-1,-1 0 0,1 0 1,0 0-1,0 0 1,-1 0-1,1 0 1,0 0-1,1 1-15,2 0 28,-1 0-1,0 0 1,1 1-1,-1-1 1,0 1-1,0 0 1,1 0-1,-1 2-27,19 11 81,-1 2 1,0 1-1,-2 0 1,0 2-1,-2 0 0,0 1 1,-1 1-1,-1 1-81,-5-8 66,-2 1 1,0 0-1,0 1 0,-2 0 0,0 1 1,-1-1-1,-1 1 0,0 1 0,-2-1 1,0 0-1,-1 1 0,0 8-66,-2 12 346,-1 50 103,1-87-440,-1 1 1,1-1-1,-1 0 0,1 1 1,-1-1-1,0 0 0,0 0 1,0 0-1,0 0 0,-1 1 1,1-1-1,0-1 0,-1 1 1,1 0-1,-1 0 0,-1 1-9,-1 0 10,0 0-1,0 0 1,-1-1 0,1 1-1,-1-1 1,1 0-1,-1 0 1,0 0-10,-8 1 22,1 1 1,-1-2-1,0 0 1,0 0-1,0-2 0,-1 1-22,-40-1-624,21 0-3284,30 0-345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06.3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231 237 12054,'0'0'2254,"0"0"-1192,0 0 666,0 0-287,0 0-475,0 0-248,-12 31-102,-35 97-136,44-122-448,1 1 0,-1-1-1,2 1 1,-1 0 0,1-1-1,0 1 1,0 0 0,1 0 0,0 0-1,0-1 1,1 2-32,0 11 195,-1-18-187,0 0 0,0 0 0,0 0 0,0 0 0,1 0 0,-1-1 0,0 1 0,1 0 0,-1 0 0,0 0 0,1-1 0,-1 1 0,1 0 0,-1 0 0,1-1 0,-1 1 0,1 0 0,0-1 0,-1 1 0,1-1 0,0 1 0,0-1 0,-1 1 0,1-1 0,0 0 0,0 1 0,0-1 0,-1 0 0,1 1 0,0-1 0,0 0 0,0 0-8,32 2 97,-26-2-65,22 1 40,27 0 77,-52-1-137,-1-1 1,1 1-1,0-1 1,0 0-1,-1 0 1,1 0-1,0-1 0,-1 1 1,1-1-1,-1 0 1,0 0-1,2-2-12,1-1-15,-1-1 0,0 1 0,0-1 0,-1-1-1,0 1 1,0-1 0,-1 1 0,0-1 0,0 0 0,0 0-1,-1-1 1,0 1 0,0-1 0,-1 1 0,0-1-1,0-4 16,1-20-136,-1-1 0,-2 0 0,-2-7 136,2 36 11,0-6-28,-1 0 1,0 0-1,-1 0 0,0 1 1,-1-1-1,0 1 0,0 0 0,-1 0 1,0 0-1,-1 1 0,0-1 1,0 1-1,0 1 0,-1-1 0,-1 1 1,1 0-1,-1 1 0,0 0 1,-3-2 16,-4-1-85,1 0 0,-2 0 1,1 2-1,-1 0 0,0 0 1,0 2-1,-1 0 0,0 1 1,0 0-1,0 2 0,0 0 85,-63 0-320,79 2 310,0 1 0,1-1-1,-1 0 1,0 0 0,0 0-1,0 0 1,1 1 0,-1-1-1,0 0 1,0 1 0,1-1-1,-1 1 1,0-1-1,1 1 1,-1-1 0,0 1-1,1-1 1,-1 1 0,1-1-1,-1 1 1,1 0 0,-1-1-1,1 1 1,0 0 0,-1 0-1,1-1 11,-1 3-11,0 0-1,0 1 0,0-1 0,0 0 1,1 0-1,-1 0 0,1 0 1,0 1 11,0 4-17,0-1 1,1 1-1,0 0 1,0-1-1,0 1 1,3 5 16,-2-9-4,0 0 0,0 0 1,1 0-1,-1 0 0,1 0 0,0-1 1,0 1-1,0-1 0,0 0 1,1 0-1,0 0 4,43 29-19,-44-31 17,20 12-54,0 0-1,1-2 0,0-1 0,1-1 0,0-1 1,8 0 56,-16-5-1908,0 0 0,0-1 0,13-1 1908,-16-1-5290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07.3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1 594 11173,'0'0'672,"0"0"1132,0 0-214,0 0-790,43 0-189,136-2-37,-168 2-462,1-1 0,-1 0 1,1-1-1,-1 0 0,5-2-112,-13 3 53,-1 0 0,1 0 0,0-1 0,-1 1 0,1-1-1,-1 0 1,1 0 0,-1 0 0,0 0 0,2-1-53,5-6 137,0 0-99,0 0 1,0-1-1,-1 0 0,0 0 0,-1 0 1,0-1-1,-1-1 0,0 1 0,0-1 1,-1 0-1,-1 0 0,0 0 0,-1-1 0,0 1 1,-1-1-1,0 0 0,-1 0 0,-1-9-38,2-25 22,-1-38 40,-2 75-70,0 1 1,0 0-1,0 0 0,-2 0 0,1 0 1,-1 0-1,-2-5 8,1 6-66,-1-1 1,0 1 0,-1 0-1,0 0 1,0 1 0,0 0-1,-1 0 1,0 0 0,-8-5 65,9 7-43,0 1 1,-1 0-1,1 1 1,-1-1 0,0 1-1,0 0 1,0 1 0,0 0-1,0 0 1,-1 0-1,1 1 1,0 0 0,-6 1 42,4-1-56,3 1 36,0 0 0,1 0 0,-1 1 1,0-1-1,1 1 0,-1 0 0,-2 1 20,6-1 8,0 1-1,0-1 1,0 0-1,0 0 1,0 1 0,0-1-1,1 1 1,-1-1-1,0 1 1,1 0 0,0 0-1,-1 0 1,1-1-1,0 1 1,0 1 0,0-1-1,0 0 1,0 0-1,1 0 1,-1 2-8,-5 15 398,2 1 1,0 0-1,2 0 1,-1 14-399,2 85 1570,1-68-1106,-4 805 2327,4-852-2793,0 1 0,0-1 0,0 0 0,1 0 0,0 0 1,0 0-1,0 0 0,0 0 0,0 0 0,1 0 0,0 0 0,0-1 0,0 1 1,0 0-1,1-1 0,-1 0 0,1 0 0,0 1 0,0-2 0,0 1 0,0 0 1,0 0-1,1-1 0,-1 0 0,1 0 0,0 0 0,-1 0 0,1-1 0,0 1 1,0-1-1,0 0 0,0 0 0,0 0 0,1-1 0,-1 1 0,0-1 0,1 0 2,11 0-238,-9 0 109,0 0 1,-1 0-1,1 0 0,0-1 0,4-1 129,-9 1-36,1 0 1,0 0-1,-1 0 1,1 0 0,-1-1-1,1 1 1,-1-1-1,1 0 1,-1 1-1,0-1 1,0 0 0,0-1-1,0 1 1,0 0-1,0-1 36,36-58-567,-2-1-1,-3-2 0,19-55 568,-26 60-337,-22 50 293,-2 6 41,-1-1 0,1 1 0,-1 0-1,0-1 1,0 1 0,0-1-1,0 0 1,0-1 3,-1 5 72,0 6-64,-2 12 57,0 0 0,-1-1 0,0 1 0,-2 0 0,0-1 0,-1 2-65,1 0 70,1-1 1,1 1 0,1-1 0,1 1-1,0 0 1,2 15-71,-1-5 104,2-28-93,-1-1 0,0 1-1,0-1 1,1 0 0,-1 1 0,0-1-1,0 0 1,1 0 0,-1 0 0,0 0-1,1 0 1,0-1-11,-2 1 10,4 1-9,-1-1 0,1 0 0,-1 0 1,0 0-1,1 0 0,-1-1 0,1 1 1,-1-1-1,0 0 0,1 0 0,-1-1 0,0 1 1,0 0-1,0-1 0,0 0 0,0 0 1,0 0-1,0 0 0,-1 0 0,1 0 1,-1-1-1,0 1 0,1-1 0,-1 0 1,0 0-1,1-2-1,9-15-80,-1-1 0,0-1 0,-2 0 1,4-11 79,9-23-31,-20 51 58,-2 287 755,-1-281-778,1 1 1,0 0-1,0-1 1,0 1-1,0-1 0,0 1 1,1 0-1,-1-1 1,0 1-1,1 0 1,-1-1-1,1 1 1,0-1-1,-1 1 1,1-1-1,0 1 1,0-1-1,0 0 1,0 1-1,0-1 1,0 0-1,0 0 1,0 0-1,1 0-4,14 4-2202,6-4-5219,-22-1 7300,1 0-7464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07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14791,'0'0'1555,"0"0"331,0 0 187,0 0-1382,0 0-261,10 37 520,-1-6-703,2 2 40,-2 1 0,-1 1 1,-2-1-1,-2 1 1,-1 0-1,-1 12-287,-2 78 840,-1 85 25,12 23-865,0-22 260,-12-165-3638,-1-1-3663,2-45 304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08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64 9845,'0'0'3873,"0"0"-3296,0 0 1584,0 0-1025,227-64-1136,-177 64-16,-6 4 16,-4 24-16,-4 0-928,-32-16-2514,-4-4-2673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08.8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1 583 9556,'0'0'2017,"0"0"40,0 0 288,0 0-1291,0 0-518,25-11 65,20-8-100,19-11-501,-59 27 46,1 0-1,-1-1 1,0 1-1,-1-1 1,1 0-1,-1 0 1,1 0-1,-1-1 0,0 0 1,-1 0-1,1 0 1,-1 0-1,0 0 1,0-1-1,-1 0-45,8-12 135,37-71 1041,13-36-1176,-53 112 14,-5 11-4,-1 0-1,0 0 1,0 0-1,0 0 1,0 0-1,0 0 1,0 0-1,-1 0 1,1 0 0,0-3-10,-1 5 104,0 3-46,-5 385 300,5-386-358,0-1 1,0 0 0,0 0-1,0 0 1,0 0 0,1 0-1,-1 0 1,0 1-1,0-1 1,1 0 0,-1 0-1,1 0 1,-1 0 0,1 0-1,-1 0 1,1 0 0,0 0-1,0-1 1,-1 1-1,1 0 1,0 0 0,0 0-1,0-1 1,0 1 0,0 0-1,0-1 1,0 1-1,0-1 1,0 1 0,0-1-1,1 0 0,3 2 0,0-2 0,1 1-1,-1-1 1,0 0-1,1 0 1,2-1 0,8 1-1,-13-1 0,0 1 1,1-1 0,-1 1 0,0-1-1,0 0 1,0-1 0,0 1 0,0 0-1,0-1 1,0 0 0,-1 1-1,1-1 1,0 0 0,-1 0 0,0-1-1,1 1 1,-1-1 0,0 1-1,0-1 1,0-1 0,8-10-3,-1 0-1,-1-1 1,3-9 3,-1 3-3,-1-1-3,-8 18 5,1 0 0,-1 0 0,1 1 1,-1-1-1,1 0 0,0 1 0,1-1 1,-1 1-1,1-1 1,-3 4-2,0 0 1,0 0-1,0 0 1,0-1-1,0 1 0,1 0 1,-1 0-1,0 0 1,0 0-1,0 0 1,0-1-1,0 1 1,0 0-1,1 0 1,-1 0-1,0 0 0,0 0 1,0 0-1,0 0 1,1 0-1,-1-1 1,0 1-1,0 0 1,0 0-1,1 0 0,-1 0 1,0 0-1,0 0 1,0 0-1,1 0 1,-1 0-1,0 0 1,0 0-1,0 0 1,1 0-1,-1 0 0,0 1 1,0-1-1,0 0 1,0 0-1,1 0 1,-1 0-1,0 0 1,0 0-1,0 0 0,0 1 1,0-1-1,1 0 1,-1 0-1,0 0 1,0 0-1,0 0 1,0 1-1,0-1 1,0 0 1,2 13-151,-2-12 141,-1 22 9,2-1-1,1 0 1,0 1-1,2-1 1,0-1-1,2 1 1,7 19 1,-13-40-1,0 0 1,1 1-1,-1-1 1,1 0-1,0 1 1,-1-1-1,1 0 1,0 0-1,0 0 1,0 0-1,-1 1 1,1-1-1,1 0 1,-1 0-1,0-1 1,0 1-1,0 0 1,0 0-1,0-1 1,1 1-1,-1 0 1,0-1-1,1 1 1,-1-1-1,0 0 1,1 1-1,-1-1 1,1 0-1,-1 0 1,0 0-1,1 0 1,0 0 0,-1 0-4,0-1 0,-1 1 0,1-1 0,-1 1 1,1-1-1,0 0 0,-1 1 0,1-1 0,-1 1 0,0-1 1,1 0-1,-1 1 0,0-1 0,1 0 0,-1 0 1,0 1-1,0-1 0,1 0 0,-1 0 0,0 1 1,0-1-1,0 0 0,0 0 0,0 1 0,0-2 4,0-2-30,4-32-178,-1-1 1,-2 1-1,-3-16 208,1-11-76,0-4 53,-1 18-64,3 0 0,3-17 87,-2 58-25,-1 0-1,2-1 1,-1 1 0,1 0-1,1 0 1,-1 0 0,1 0-1,1 1 1,-1 0 0,1 0-1,0 0 1,3-2 25,0 1-15,0-1 0,0 1 0,1 1 0,0 0 0,1 0 0,-1 0 0,1 2 0,9-5 15,-15 8-9,0 1 1,0 0 0,0 0 0,0 0 0,0 0 0,0 1-1,1 0 1,-1 0 0,0 0 0,2 0 8,5 0-68,-11 0 66,1 1-1,-1-1 1,1 0-1,-1 0 0,1 0 1,-1 0-1,1 1 1,-1-1-1,1 0 1,-1 1-1,0-1 0,1 0 1,-1 1-1,1-1 1,-1 0-1,0 1 1,1-1-1,-1 1 0,0-1 1,0 1-1,1-1 1,-1 0-1,0 1 1,0-1-1,0 1 0,1-1 1,-1 1-1,0 0 3,3 17 7,-3-15-11,9 122 1539,-7 102-1535,-2-131 762,-1-92-737,1 0 1,0 0-1,0 0 1,1 0-1,-1 0 0,1-1 1,0 1-1,0 0 1,0 0-1,0-1 1,1 1-1,0 0-25,-1-3 3,1 1 0,0 0 0,0-1 1,-1 1-1,1-1 0,0 1 0,0-1 0,1 0 0,-1 0 1,0 0-1,0 0 0,0 0 0,1-1 0,-1 1 0,0-1 0,1 1 1,-1-1-1,1 0 0,-1 0 0,1 0-3,3 1-65,50 0-44,-31-7-1416,-25 6 1370,1-1 0,0 1 1,-1 0-1,1-1 0,0 1 0,-1-1 1,1 1-1,-1-1 0,1 1 0,-1-1 1,1 1-1,-1-1 0,1 0 0,-1 1 1,0-1-1,1 0 0,-1 1 0,0-1 1,0 0-1,1 1 0,-1-1 0,0 0 1,0 0-1,0 1 0,0-1 155,0-15-5773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09.1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33 15639,'0'0'5058,"0"0"-3793,0 0 1312,0 0-1184,0 0-1393,0 0-208,0 0 208,-31-32-1745,53 48-3505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27.7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35 172 5346,'0'0'5696,"0"0"-2617,0 0-472,0 0-518,0 0-574,-1 0-1399,0 0 0,1-1 0,-1 1 0,1 0 1,-1-1-1,0 1 0,1 0 0,-1 0 0,0 0 0,1-1 0,-1 1 0,0 0 1,1 0-1,-1 0 0,0 0 0,1 0 0,-1 0 0,0 0 0,0 1-116,0 0 29,0-1-1,0 1 0,-1 0 1,1 0-1,0 0 0,0 0 1,0 1-1,1-1 0,-1 0 1,0 0-1,0 1 0,1-1 1,-1 0-1,0 1 0,1-1 1,0 0-1,-1 1 0,1-1 1,0 1-1,-1 1-28,-1 32 84,2-30-57,-1 21 1,0-15-11,1 0-1,0 0 1,0 0-1,2 2-16,-2-11 7,1 1 0,-1 0 0,1-1 0,0 1 0,0 0 0,0-1 1,0 1-1,0-1 0,1 0 0,-1 1 0,1-1 0,-1 0 0,1 0 0,0 0 0,0 0 0,0 0 0,0 0 0,1 0-7,5 3 14,1-1-1,-1 0 0,1 0 0,-1-1 1,1 0-1,0-1 0,0 0 0,0 0 0,7 0-13,18 0 32,0-1-1,3-2-31,0 1 18,-32 0-38,1 1-1,0-2 0,-1 1 0,1 0 0,-1-1 0,1 0 0,-1-1 0,1 1 1,-1-1-1,0 0 0,1 0 0,-1 0 0,0-1 0,-1 0 0,1 0 0,0 0 0,-1-1 1,0 0-1,0 1 0,0-1 0,0-1 0,0 1 0,-1 0 0,0-1 0,0 0 1,0 0-1,-1 0 0,1 0 0,-1-2 21,3-7-56,0-1 0,-2 1-1,0-1 1,0 0 0,-2 0 0,1 0 0,-2 0 0,0 0-1,-2-6 57,2-12 23,0 24-1,0 0 1,-1 0-1,0 0 1,0 0-1,-1 1 0,-1-5-22,2 10-3,0 1 1,0-1-1,-1 0 0,1 0 0,-1 1 0,1-1 0,-1 1 0,0-1 1,0 1-1,0 0 0,-1 0 0,1 0 0,0 0 0,-1 0 0,1 0 1,-1 1-1,0-1 0,0 1 0,-2-1 3,-8-2-45,0 1-1,-1 0 1,1 1-1,-1 1 0,0 0 1,1 1-1,-1 0 1,-6 2 45,-19-1-71,24-1 64,-1 1 0,1 0 0,0 1 0,0 1-1,-6 2 8,16-4-124,0 1-1,0-1 0,1 1 1,-1 0-1,1 0 0,-1 1 0,1-1 1,0 1-1,0 0 0,0 0 1,0 0-1,1 1 0,-1-1 1,1 1-1,0 0 0,0 0 1,-2 4 124,1 10-2738,5-14-3907,3-4-425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28.0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11781,'0'0'2436,"0"0"-662,0 0-464,0 0-669,0 0 223,1 29 323,10 200 529,-8 184-124,-5-222-1592,-4-88 77,1-51-1812,3 1-5603,2-53 781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28.4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1 219 9909,'0'0'2035,"0"0"-861,0 0 613,0 0-653,39 0-419,125 0-72,-141 1-394,0-2 1,0 0-1,-1-1 0,22-5-249,-36 4 25,-1 0 0,1 0-1,-1-1 1,0 0 0,0 0 0,-1-1 0,1 0 0,-1 0 0,0 0-1,-1-1 1,1-1-25,-1 3 26,-1 0 0,0 0 0,-1 0 0,1-1-1,-1 0 1,0 0 0,0 0 0,0 0 0,-1 0 0,0-1-1,0 1 1,0-1 0,0 1 0,-1-1 0,0 0 0,0 1-1,-1-1 1,0 0 0,0-5-26,0 0 112,1 9-83,-1 0 1,0 0 0,0 0-1,0-1 1,0 1 0,0 0 0,-1 0-1,1 0 1,-1-1-30,0 2 7,1 0 0,-1 0 0,1 1 1,-1-1-1,0 0 0,1 0 0,-1 1 0,0-1 0,0 1 0,1-1 1,-1 1-1,0-1 0,0 1 0,0-1 0,0 1 0,0 0 1,0 0-1,1-1 0,-1 1 0,0 0 0,0 0 0,0 0 0,0 0 1,0 0-1,0 0-7,-7-1 14,-61 0 12,61 1-6,1 1 1,-1 0-1,1 0 0,-1 0 0,1 1 1,-1 1-1,1-1 0,-3 2-20,2 1 64,0 1-1,0-1 0,0 1 0,1 1 0,0-1 1,0 1-1,1 0 0,0 1 0,0 0 0,0 0 0,1 0 1,1 1-1,-1-1 0,1 1 0,1 0 0,-3 8-63,-1 6 139,2 0 0,0 0 0,1 1-1,2 0 1,0 0 0,1 8-139,1 2 317,2 58 297,-2-88-601,1-1 0,-1 0 0,1 1 0,0-1 0,0 0 0,0 1 0,1-1 0,-1 0 1,1 0-1,0 0 0,0 0 0,0 0 0,0 0 0,0-1 0,0 1 0,1-1-13,2 2 15,0 0 1,0 0 0,0-1-1,0 0 1,0 0-1,1 0 1,-1-1-1,7 2-15,6 1 13,1-1 0,-1-1 0,1-1 0,0 0 0,8-1-13,11 0-53,6 1-1165,-1-2-1,37-5 1219,-72 4-668,0-1-1,0 1 1,0-2-1,-1 1 1,5-2 668,-11 3-244,0 1 0,0-1 0,0 1 0,0-1 0,0 0 0,0 1 0,0-1 0,0 0 0,0 0 1,-1 0-1,1 1 0,0-1 0,0 0 0,-1 0 0,1 0 0,-1 0 0,1 0 0,-1-1 0,1 1 244,4-18-5693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31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325 33 7395,'0'0'2583,"0"0"-905,0 0 27,0 0-451,0 0-438,0 0-149,-15-4-331,3 0-308,-7-1-21,0 0 0,0 1 0,-1 1 0,-9 0-7,-162-2 211,190 5-267,1 0-32,0 14 72,0 613 5533,1-610-5420,1-1 1,1 0-1,0 1 1,1-2-1,0 1 0,2 0 1,0-1-1,0 0 1,2 0-1,8 13-97,-12-22 20,1 1 0,0-1 1,1 0-1,-1 0 0,1-1 0,0 1 1,0-2-1,1 1 0,0 0 0,0-1 1,0 0-1,0-1-20,9 5 19,1-1-1,-1-1 1,1 0-1,18 2-18,33 4-23,0-3 1,1-4-1,10-2 23,43-2-2375,-118-1 1765,5-1-345,-6-3-2467,-3-7-1964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32.1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 8036,'0'0'4354,"0"0"-2818,0 0 289,0 0-672,0 0 191,0 0-271,0 0-161,129-4-432,-94 4-207,10-4-145,-5 0-32,0 0-32,-4 4-128,0-4 32,-1 4-1249,-30-4-2545,-1 4-3777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32.7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 1 10117,'0'0'3679,"0"0"-1436,0 0-92,0 0-657,0 0-787,-10 2-353,-32 6-313,31-3-167,13-1 170,-2-3 64,29-1-70,-28 0 39,-1 0 168,0 0 60,0 0-95,-2 1-213,0 0 0,0 0-1,0 0 1,0 0 0,1 1-1,-1-1 1,0 1 0,1-1-1,-1 1 1,1-1 0,-1 1-1,1 0 1,0 0 0,-1 1 3,0 1-34,1-1 1,0 1 0,0 0-1,1-1 1,-1 1-1,1 0 1,0-1 0,0 1-1,0 0 34,0-3-13,0-1-1,0 1 1,0-1-1,0 1 0,0-1 1,1 1-1,-1-1 1,0 1-1,0-1 0,0 1 1,1-1-1,-1 1 1,0-1-1,1 0 0,-1 1 1,0-1-1,1 1 1,-1-1-1,1 0 0,-1 1 1,0-1-1,1 0 1,-1 0-1,1 1 0,-1-1 1,1 0-1,-1 0 0,1 0 1,-1 1-1,1-1 1,-1 0-1,1 0 0,0 0 14,21 0-732,-15 0 438,38 2-1469,-25-1 403,0-1 0,-1 0 0,1-1 0,0-1 1360,-19 1 75,-1 0 0,1 0 0,0 0 0,-1 0 0,1 0 0,0 0 0,-1-1 0,1 1 0,-1 0-1,0 0 1,1 0 0,-1 0 0,0 0 0,0-1 0,0 1 0,0 0 0,0 0 0,0-1 0,0 1 0,0 0 0,0 0 0,0 0 0,-1-1 0,1 1 0,0 0 0,-1 0 0,1 0 0,-1 0 0,0 0 0,1 0-75,-20-1 357,-1 1 1,1 1-1,-10 1-357,-13 0 88,42-1-98,1 0 0,-1 0 0,0 0 0,0 0 0,1 0 0,-1 0 0,0 0 0,0 0 0,1 0 0,-1 0 0,0 0 0,0 1 0,1-1 0,-1 0 0,0 1-1,1-1 1,-1 0 0,0 1 0,1-1 0,-1 1 0,1-1 0,-1 1 0,1-1 0,-1 1 0,1-1 0,-1 1 10,0 0-1964,1-1-3126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33.6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1 190 9828,'0'0'2516,"0"0"182,0 0-428,0 0-843,0 0-784,0-4-62,0 7-364,11 174 2280,0 15-1387,-4-3-443,-4-150-548,3 0 0,1-1 0,10 29-119,-11-39 32,-6-27-25,0-1-1,0 0 0,0 1 0,0-1 0,0 0 1,0 1-1,0-1 0,1 0 0,-1 0 1,0 1-1,0-1 0,0 0 0,1 0 1,-1 1-1,0-1 0,0 0 0,1 0 0,-1 0 1,0 1-1,1-1 0,-1 0 0,0 0 1,0 0-1,1 0 0,-1 0 0,0 0 0,1 0 1,-1 1-1,0-1 0,1 0 0,-1 0 1,0 0-1,1 0 0,-1-1 0,0 1 0,1 0 1,-1 0-1,0 0 0,1 0 0,-1 0 1,0 0-1,1 0 0,-1 0 0,0-1 0,0 1 1,1 0-1,-1 0 0,0 0 0,0-1 1,1 1-1,-1 0-6,4-16 53,0-1-1,-1 1 1,0-1 0,-1-16-53,3-20-27,11-70-816,-6-1 0,-4-44 843,-6-225-1697,0 392 1913,9 1-50,5 0-184,0 0 0,0 0 0,-1 1 0,1 1 1,0 1-1,-1-1 0,0 2 0,1 0 0,6 4 18,5 5-22,-1 1 0,-1 1 0,0 1 0,-1 1-1,0 1 1,-2 1 0,0 1 22,12 13 12,-2 2 0,-2 1-1,22 37-11,-40-57 2,0 0-1,-2 1 0,0 0 1,-1 1-1,0-1 0,-2 1 1,0 0-1,-1 1 0,-1-1 1,0 1-1,-2 0 0,0 4-1,0 3 8,-1-14 10,0 1 0,0 0-1,-2 8-17,1-17 10,0 0-1,0 0 0,0 0 0,-1 0 0,1 0 0,-1 0 0,0 0 1,0 0-1,0 0 0,-1-1 0,1 1 0,-4 1-9,-3 4 28,-1 0 1,-1-1-1,1-1 0,-1 0 1,-1 0-1,1-1 0,-1-1 0,0 1 1,0-2-1,-1 0 0,0-1 0,1 0 1,-12 1-29,-25 2-1005,0-2 1,-48-3 1004,83-1-522,4 0-3334,9 0-2739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34.1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1 293 9556,'0'0'2023,"0"0"874,0 0-1192,43-2-622,134-14-275,-170 16-730,0-2-1,0 1 1,0-1 0,-1 0-1,1 0 1,-1 0-1,1-1 1,4-3-78,-8 4 59,-1 0 0,0 0 0,0 0 0,1 0 0,-1-1 0,0 1 0,-1 0 0,1-1 1,0 0-1,0-1-59,5-7 221,-3 4-91,0 0 0,0-1 1,-1 1-1,0-1 0,0 0 0,-1 0 0,0 0 1,0 0-1,-1 0 0,0-6-130,1-6 269,-2-1 1,-1 0-1,-2-13-269,3 33 1,0 0 0,0 0 0,0-1 0,0 1 0,0 0 0,0 0 0,0 0 0,-1 0 0,1 0 0,-1-1 0,1 1 0,-1 0 0,1 0 0,-1 0 0,1 0 0,-1 0 0,0 0 0,1 1 0,-1-1-1,0 0 1,0 0 0,0 0 0,0 1 0,0-1 0,0 0 0,0 1 0,0-1 0,0 1 0,0-1 0,0 1 0,0 0 0,0-1 0,0 1 0,-1 0 0,1 0 0,-1 0-1,1 0-36,-2 0-44,2 9 63,-2 48 497,1 0 0,4 3-480,-1-47 74,1 0-1,0-1 1,1 1-1,0-1 1,1 0 0,1 1-1,0-2 1,6 12-74,9 13 47,3-1 0,1 1-47,-21-33 3,-2-1-10,0-1 1,0 1-1,1-1 1,-1 1 0,1-1-1,-1 0 1,1 0-1,-1 0 1,1 0 0,0 0-1,0 0 1,-1 0-1,1-1 1,0 1 0,1 0 6,11-1-5782,-14 0 294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34.4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 9508,'0'0'6371,"0"0"-5442,0 0 447,0 0-911,0 0-465,0 0-145,76-4-159,-63 12-3169,-4 0-5379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34.8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1 530 5475,'0'0'4879,"0"0"-2737,0 0-258,0 0-518,38-16-398,-38 16-968,156-74 726,-150 71-684,0 0 1,0-1-1,0 0 0,-1 0 1,1-1-1,-1 1 0,0-1 1,4-5-43,-8 8 29,1-1 1,0 0-1,-1 0 1,0 0 0,0 0-1,0-1 1,0 1-1,0 0 1,0 0 0,-1-2-30,3-8 120,1-10 326,-1 0-1,0-1 1,-2 1-1,-1 0 1,0-1-1,-5-21-445,4 38 24,-2 0 0,1 0 0,-1 1 0,0-1 0,0 0 0,0 1 0,-1 0 0,0 0 0,-1 0 0,1 0 0,-1 1 0,0 0 0,0 0 0,-1 0 0,0 0 0,0 1 0,-4-3-24,-4-2-1,-1 1 0,1 0 1,-1 1-1,-1 0 0,1 2 1,-1-1-1,-5 1 1,20 4-1,0 1-1,-1 0 0,1-1 1,0 1-1,-1 0 1,1-1-1,0 1 1,-1 0-1,1 0 0,0 0 1,-1 0-1,1 1 1,0-1-1,-1 0 1,1 1-1,0-1 0,0 0 1,-1 1-1,1-1 1,0 1-1,0 0 1,0-1-1,0 1 1,0 0-1,0 0 0,0 0 1,0 0-1,0 0 1,0 0-1,-1 1 2,1 1 8,-1 1 0,1 0-1,0 0 1,0 0 0,1 0-1,-1 0 1,1 0 0,0 3-8,-1 0 12,-1 98 615,3-66-323,0-14-42,1 0 1,1 0-1,1 0 1,1 0-1,4 7-262,16 44 1197,3 2-1197,0-5 951,-1 11-951,28 135 862,10 114-862,-56-255 34,-4 0 1,-4 62-35,-1-92 11,0-38 13,-1-1 1,0 1-1,0-1 0,-1 1 0,0-1 1,-1 3-25,2-8-62,-1-1 0,1 1 0,0-1 1,-1 0-1,0 0 0,0 0 0,0 0 1,0 0-1,0 0 0,0 0 0,-1-1 0,0 1 1,1-1-1,-1 0 0,0 0 0,0 0 0,-3 2 62,-7-2-3862,7-3 108,1 1-638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35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 15527,'0'0'1745,"0"0"-336,0 0-145,0 0-704,0 0-352,263-8-63,-183 8 15,1 0-112,3 0-16,-13 0-64,-8 0-176,-19 0-1537,-44 0-2321,0 0-3297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35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140 438 7011,'0'0'3687,"0"0"-1849,0 0 334,0 0-347,0 0-694,28-39-352,88-127-131,-110 157-601,-1 0-1,-1 0 0,1 0 0,1-7-46,-3-11 109,-3 20-90,0 0-1,0 1 1,-1-1 0,0 0 0,0 1 0,-1-1-1,1 1 1,-1-1 0,-2-1-19,2 3 9,-1 1 0,0 0 1,0 0-1,0 0 0,0 0 1,-1 0-1,1 1 0,-1-1 0,0 1 1,0 0-1,0 1 0,-2-2-9,-2-1-17,-1 0 0,0 1 0,0 0 0,0 1 0,-1-1 0,0 2 0,1-1 0,-7 1 17,-10-1-116,-1 1 0,-13 2 116,37 0-8,1 0-1,0 0 0,0 0 0,0 0 0,-1 1 1,1-1-1,0 1 0,0 0 0,0-1 0,0 1 0,0 0 0,0 0 1,0 0-1,0 0 0,0 1 0,0-1 0,1 0 0,-1 1 0,1-1 1,-2 2 8,0 1-4,1 0 1,-1 0-1,1 0 1,0 0 0,0 0-1,0 1 1,1-1-1,-1 1 1,1 2 3,-3 13 74,1 1 0,2-1 0,0 1 0,1 5-74,0-15 66,0 65 325,2 112 943,0-149-813,2 0-1,2 0 0,9 27-520,51 162 1057,25 98-618,-77-261-346,-3 0 1,-2 1 0,-4 0 0,-2 8-94,-3-24 908,0-30-2523,0-8-6568,0-29-1565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35.9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72 11845,'0'0'1121,"0"0"1648,0 0-1424,0 0-225,258-4-287,-204-4-177,-5 4-176,-9-8-144,0 0-336,-9 0-32,0 0-16,-31 8-2673,0 0-3794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36.2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89 11093,'0'0'2425,"0"0"-627,0 0 483,0 0-805,0 0-518,0 0-494,3 1-235,14 1-88,1-1 1,-1 0-1,4-2-141,1 1 40,-22 0-38,1 0 0,0-1 1,-1 1-1,1 0 0,-1-1 0,1 1 0,-1-1 0,1 1 0,-1-1 0,1 1 0,-1-1 0,1 1 0,-1-1 0,0 0 0,1 1 0,-1-1 0,0 1 0,1-1 0,-1 0 0,0 1 1,0-1-1,0 0 0,0 1 0,0-1 0,1 0 0,-1 0 0,0 1 0,-1-1 0,1 0 0,0 0-2,0-30 96,0 21-78,-1 9-16,1-1 0,0 1 0,-1 0-1,1-1 1,-1 1 0,1-1-1,-1 1 1,0 0 0,1-1-1,-1 1 1,0 0 0,0 0-1,0 0 1,0 0 0,0-1-1,0 1 1,0 1 0,-1-1 0,1 0-1,0 0 1,-1 0 0,1 1-1,0-1 1,-1 0 0,1 1-1,-1 0 1,1-1 0,0 1-1,-1 0 1,1-1 0,-1 1 0,0 0-3,-9-1 58,-1-1-1,-1 2 0,-9 0-56,12 0 47,8 0-52,0 0 1,0 0 0,0 1-1,0-1 1,1 0-1,-1 1 1,0-1-1,0 1 1,0 0-1,0 0 1,1 0 0,-1 0-1,0 0 1,1 0-1,-1 0 1,1 0-1,-1 1 1,1-1-1,0 0 1,-1 2 4,-1 1 52,1 0-1,-1 0 1,1 0 0,0 0-1,0 0 1,1 1 0,-1-1-1,1 1 1,0 0-52,-2 15-1064,1 0 0,0 0 0,2 20 1064,0-33-924,0 1-4260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36.6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41 7748,'0'0'2593,"0"0"-32,0 0-245,0 0-596,0 0-666,22 16-755,67 48 157,-60-48 214,-15-15-234,-7-2-533,-7 1 79,1 0 0,0 0 1,0 0-1,0 0 0,-1-1 1,1 1-1,0 0 0,0-1 1,-1 1-1,1 0 0,0-1 1,0 1-1,-1-1 0,1 1 1,-1-1-1,1 1 0,0-1 1,-1 0-1,1 1 1,-1-1-1,1 0 0,-1 1 1,0-1-1,1 0 0,-1 0 1,0 1-1,1-1 0,-1 0 1,0 0-1,0 0 0,0 1 1,0-1-1,0-1 18,1-34 971,-2 23-516,1 11-353,0-1 0,0 1 0,0 0 0,0 0 1,-1-1-1,1 1 0,-1 0 0,0 0 0,0-1 0,0 1 1,0 0-1,0 0 0,0 0 0,0 0 0,-1 0 0,1 1 1,-1-1-1,0 0-102,-1-1 61,0 1 1,0 0 0,0 0 0,-1 0 0,1 0-1,-1 0 1,1 1 0,-1-1 0,0 1 0,-2 0-62,-10-2 2,-1 0 1,0 1 0,0 2 0,-15 0-3,19 0 106,11 0-97,1 0 0,-1 0 0,1 0 0,-1 0 0,0 0 0,1 0 0,-1 0 0,1 1 0,-1-1 0,1 1 0,-1-1 0,1 1 0,-1-1 0,1 1 0,-1 0 0,1 0 0,0 0 0,-1 0 0,1 0 0,0 0 0,0 0 0,0 0 0,0 0-9,-1 2-355,1 0-1,0 0 0,0 0 0,1 0 1,-1 0-1,0 1 0,1-1 1,0 0-1,0 0 0,0 0 1,0 1 355,0 5-6262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41.88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45 2417,'0'0'8415,"0"0"-5227,0 0-1113,0 0-877,0 0-744,11 3-67,-7-2-286,0 0 1,-1 0-1,1 0 1,0 1 0,-1 0-1,1-1 1,-1 1 0,1 1-1,-1-1 1,0 0-1,0 1 1,0-1 0,0 1-1,-1 0 1,1 0-1,-1 0 1,1 1 0,-1-1-1,0 0 1,0 1-1,-1 0 1,1-1 0,0 4-102,4 17 449,0 0 1,-2 0 0,-1 1-1,0 12-449,-2 103 1148,-1-84-821,0-19-44,1-10-145,-1 0 1,-1 0 0,-2-1 0,0 1 0,-6 17-139,-34 88 208,32-109-165,11-23-38,0 0 0,0 0 0,0 0 0,-1 0 0,1 0 0,0 0 0,0 0 0,0 0 0,0 0 0,0 0 0,0 1 0,-1-1 0,1 0 0,0 0 0,0 0 0,0 0 0,0 0 0,0 0 0,0 0 0,-1 0 0,1 0 0,0 0 0,0 0 0,0 0 0,0 0 0,0 0 0,-1 0 0,1-1 0,0 1 0,0 0 0,0 0 0,0 0 0,0 0 0,0 0-1,0 0 1,-1 0 0,1 0 0,0 0 0,0 0 0,0-1 0,0 1 0,0 0 0,0 0 0,0 0 0,0 0 0,0 0 0,0 0 0,0-1 0,0 1 0,-1 0 0,1 0 0,0 0 0,0 0 0,0 0 0,0 0 0,0-1 0,0 1 0,0 0 0,0 0 0,0 0 0,1 0 0,-1 0 0,0-1-5,-1-42 110,2 28-188,1 0 1,1 1 0,0-1-1,1 0 1,1 1-1,0 0 1,2-3 77,15-28-425,15-22 425,-19 34-205,62-102-1002,15-29-624,-72 120 1512,-1-2 0,10-35 319,-31 78-1,0 0 1,0 0-1,0 0 0,-1-1 0,1 1 1,-1 0-1,1-3 1,-1 4 117,0 8 25,0 536 2339,-1-532-2438,1 1 0,1 0 0,0-1 0,0 1 0,1-1 0,2 7-43,-2-13 4,-1-1 0,1 1 0,0-1 0,0 0 0,0 1 0,0-1 0,1 0 0,-1 0 0,1 0-1,0-1 1,0 1 0,0-1 0,0 1 0,0-1 0,1 0 0,-1 0 0,1-1 0,-1 1 0,2-1-4,9 4-13,1-2 0,0 0 0,0-1 0,0-1 0,0 0 1,0-1-1,0 0 0,9-2 13,-22 2-17,3-1-134,-1 0-1,0 0 0,1 0 1,-1-1-1,0 1 1,0-1-1,0 0 0,0 0 1,0-1-1,-1 1 1,1-1-1,-1 0 1,1 1-1,-1-2 0,0 1 1,0 0-1,0-1 1,0 0 151,-1 1-419,0 0-1,1-1 1,-1 1 0,-1-1 0,1 0 0,-1 1 0,1-1 0,-1 0 0,0 0-1,0 0 1,-1 0 0,1 0 0,-1-1 419,0-18-4866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42.3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187 0 11029,'0'0'1820,"0"0"28,0 0-508,0 0 60,0 0 500,-14 40-350,2-3-1215,-15 43 778,3 2 0,-2 29-1113,-35 232 2318,49-232-2220,5 0 0,4 0 0,7 36-98,-4-138 0,1 0 1,0 1-1,1-1 0,0 0 0,1 0 1,0 0-1,0 0 0,1 0 1,0-1-1,0 1 0,1-1 0,0 0 1,2 2-1,-2-5-328,-1 0-1,1 0 1,0 0 0,0-1 0,1 1 0,-1-1 0,1 0 0,2 1 328,-2-3-927,-1 1 1,0-1 0,1 0 0,-1 0 0,1-1 0,0 0 0,-1 0-1,1 0 1,0-1 0,2 1 926,-6-1-7950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42.8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9444,'0'0'2682,"0"0"-516,0 0-677,0 0-742,0 0 32,0 9-27,0 51 1127,1 185 4728,12 10-6607,6 93 815,-19-273-5719,-2 0-5394,2-75 3278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43.17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16 1361,'0'0'12645,"0"0"-10484,0 0 705,0 0-1330,0 0-1536,0 0 273,80-16-225,-35 16 528,4 0-576,0 0 144,-4 0-144,-5 0 0,-9 0-1665,0 0-1232,-31 0-833,0 0-2705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43.5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10405,'0'0'2481,"0"0"-579,0 0-389,0 0-753,0 0 510,20 38 141,64 128-39,-70-136-924,-2 0-1,-1 1 1,-2 1 0,5 29-448,-5-23 346,9 43 331,-4 1 1,-3 0 0,-4 1-1,-3 13-677,-5 183 459,0-264-563,-1 0-1,0 0 1,-1 0 0,-1-1-1,0 1 1,-1-1 0,-1 0-1,0 0 1,-1-1-1,0 1 1,-1-2 0,0 1-1,-1-1 1,-1 0 0,0-1-1,0 0 1,-3 1 104,5-4-852,5-5 580,0 0 1,0 0-1,-1 0 1,1-1 0,0 1-1,-4 1 272,5-3-638,0-1 0,0 1 0,0 0 0,0-1 0,0 1 0,-1-1 0,1 1 0,0-1 1,-2 0 637,-10 0-8949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46.1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7 9604,'0'0'2527,"0"0"-318,0 0-304,0 0-1089,0 0-341,0 0-463,1 0 0,-1 0 0,0 0 0,0 0 0,0 0 0,0 0 0,0 0 0,0 0 0,0 0 0,0 0 0,0 0 0,0 0 0,0 0 1,0 0-1,0 0 0,0-1 0,1 1 0,-1 0 0,0 0 0,0 0 0,0 0 0,0 0 0,0 0 0,0 0 0,0 0 0,0 0 0,0 0 0,0-1 0,0 1 0,0 0 0,0 0 0,0 0 0,0 0 0,0 0 0,0 0 0,0 0 0,0 0 0,0 0 0,0 0 0,0-1 0,-1 1 0,1 0 1,0 0-1,0 0 0,0 0 0,0 0 0,0 0-12,17-2 843,0 1 0,0 1-1,12 1-842,12 0 604,52 3 78,56 11-682,-59-5 105,-11 3 11,-51-8-1026,1-1-1,0 0 1,1-3 910,-28-1-3788,-2 0-1985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46.5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10325,'0'0'2337,"0"0"-576,0 0 496,0 0-1073,0 0 273,0 0-385,151 16-399,-97-16-81,-5 0-368,0 0-80,-4 0-64,-1 0-80,-8 0-64,-5 4 48,-4 0-544,-5 4-2674,-22-4-1728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47.3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1 123 9909,'0'0'2422,"0"0"-56,0 0-223,0 0-705,0 0-422,2-4-341,-2 3-654,1 0-1,-1 0 0,0 0 1,1 0-1,-1 1 0,1-1 1,-1 0-1,1 0 0,-1 1 1,1-1-1,-1 0 0,1 1 1,0-1-1,-1 0 1,1 1-1,0-1 0,0 1-20,0 0 15,0 1-1,0 0 1,-1 0-1,1 0 0,0 0 1,0-1-1,-1 1 1,1 0-1,0 1 1,-1-1-1,1 0 1,-1 0-1,1 0 0,-1 0 1,0 0-1,0 0 1,1 1-1,-1-1 1,0 0-1,0 0-14,13 52 940,-3 0-1,-2 1 1,-1 19-940,3 168 1635,-6-96-1233,-2-47 675,23-188-1504,3 1-1,4 2 0,4 1 0,4 2 0,39-62 428,-15 46-1083,-32 51 440,15-31 643,-43 75-6,-4 3 4,1 1 0,0-1 0,-1 0 0,1 1 0,-1-1-1,1 0 1,-1 1 0,0-1 0,1 0 0,-1 1 0,0-1 0,0 0 0,-1 0-1,1 1 1,0-2 2,-14 498 334,14-465-253,0 2-27,0 0-1,2 0 1,5 19-54,-5-41 8,0 0 1,1 0 0,0 0-1,1-1 1,0 1 0,1-1-1,0 0 1,0 0 0,1 0 0,0-1-1,0 0 1,1 0 0,1 0-9,-5-5 10,1-1 0,-1 1 0,1-1-1,0 0 1,0 0 0,0 0 0,0 0 0,0-1 0,0 0 0,0 1 0,0-2 0,1 1 0,-1 0 0,0-1 0,1 0 0,-1 0 0,0 0 0,1-1 0,0 1-10,13-1 61,-12 0-69,-1 1 0,1-2-1,-1 1 1,1-1 0,-1 1-1,0-1 1,0-1 0,0 1-1,0-1 1,0 0 0,0 0-1,-1-1 1,1 1 0,-1-1-1,0 0 1,0 0 0,0-1 8,13-15-478,0-1 1,-1 0-1,-1-2 478,-14 21-37,0 1-9,28-45-1309,-13 7-2396,-7 15-1246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48.2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14 157 3506,'0'0'7440,"0"0"-5175,0 0-1120,0 0-454,0 0 61,1 24 73,1 2-614,0-3-29,0 0 1,-2 0-1,-1 0 0,-1 0 1,-2 12-183,-3 20 493,2-1 1,3 40-494,2-92 157,0-2-55,0 0 156,0 0 754,0-18 322,2-14-1329,1 0 1,2 0-1,1 1 1,2-1-1,0 1 1,3 1 0,0-1-1,2 2 1,1 0-1,1 0 1,4-2-6,-12 20-32,0 0 1,1 0-1,0 1 1,0 0-1,1 0 1,2 0 30,-10 9-55,-1 5-208,0 304 280,0-307-10,1-4 66,33-77-133,-14 31-34,2 0 1,2 1 0,12-16 94,-11 25-303,-9 13-218,1 1 0,4-4 521,-19 27-110,-2 2 89,0 0-1,0 0 1,0 0 0,0 1-1,0-1 1,0 0-1,0 0 1,0 0 0,0 0-1,0 0 1,0 0-1,0 0 1,0 0 0,0 0-1,0 0 1,0 0-1,0 0 1,0 0 0,0 0-1,0 0 1,0 0-1,0 0 1,1 0 0,-1 0-1,0 0 1,0 0-1,0 0 1,0 0 0,0 0-1,0 0 1,0 0-1,0 0 22,-1 11-163,1 342 233,0-352-68,0 1-1,0 0 1,0-1 0,0 1 0,0 0 0,1-1 0,-1 1 0,0 0 0,1-1 0,-1 1 0,1-1 0,0 1 0,-1 0 0,1-1 0,0 1 0,0-1 0,0 0 0,0 1 0,0-1 0,0 0 0,0 0 0,1 0 0,-1 1 0,0-1 0,1 0-2,2 0-8,0 1-1,0-1 1,0 0 0,0 0 0,1-1 0,-1 1 0,0-1 0,0 0 0,4 0 8,8 1-635,24-1-922,-38 0 1342,-1 0 0,0 0 0,0 0 0,1 0 0,-1 0 0,0 0 0,0-1 0,1 1 0,-1-1 0,0 1 0,0-1 0,0 1 0,0-1 0,0 1 0,0-1 0,0 0 0,0 0 0,0 0 0,0 1 0,0-1 0,0 0 0,0 0 0,0-1 215,0-10-4701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48.68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78 17 10085,'0'0'2177,"0"0"290,-11 38-367,-35 125-537,40-146-1274,2 1 0,0 1 0,2-1-1,0 0 1,0 1 0,2 0 0,0 1-289,1 9 361,-1-26-341,0 0 0,0 0 0,0 0 0,0 0 0,1 0 0,-1 0 0,1-1 0,0 1 0,0 0 1,0 0-1,0-1 0,0 1 0,2 2-20,-2-4 6,1 1 0,-1-1 0,1 0 0,0 1 0,0-1 0,0 0-1,-1 0 1,1 0 0,0 0 0,1 0 0,-1-1 0,0 1 0,0 0 0,0-1 0,0 0 0,0 1 0,1-1 0,-1 0-6,14 2 100,1-1 0,-1 0 1,1-2-1,-1 0 0,1 0 0,5-3-100,-14 3 20,0-2-1,0 1 0,0-1 1,-1-1-1,1 1 1,-1-1-1,0 0 1,0-1-1,0 0 0,-1 0 1,0 0-1,0-1 1,5-5-20,-1-2-3,0 0 0,-1 0 0,-1 0 0,0-1 0,-1-1 0,0 1 0,-1-1 0,-1 0 0,0-1 0,-1 1-1,0-1 1,-2 0 0,0 1 0,-1-1 0,0-9 3,0 2-127,0 11-20,-1 1 0,0 0 0,-2-12 147,1 20-40,1 0-1,-1 1 0,0-1 1,1 0-1,-1 1 0,0-1 1,-1 0-1,1 1 1,0-1-1,-1 1 0,0 0 1,1 0-1,-1-1 1,0 1-1,0 0 0,0 0 1,0 1-1,-1-1 41,-2-1-115,0 0-1,-1 1 1,1-1-1,-1 2 1,1-1-1,-1 0 1,0 1-1,0 0 0,0 0 1,-2 1 115,-65 0-912,59 1 749,9-1 100,-1 1 1,1 0-1,0 0 0,-1 0 1,1 1-1,0 0 1,0 0-1,0 0 0,0 1 1,0-1-1,0 1 1,1 0-1,-1 1 0,1-1 1,0 1-1,0 0 1,0 0-1,0 0 0,1 1 1,0-1-1,0 1 1,0 0-1,-1 2 63,2-2-423,-1 1-1,1-1 1,1 1-1,-1-1 1,1 1 0,0 0-1,0 0 1,1-1-1,-1 4 424,1-1-4127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49.0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9668,'0'0'2017,"0"0"176,0 0-352,0 0-1217,0 233-399,0-181-129,0 0-48,0-12-48,0-8-288,0-32-1697,0 0-3218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49.4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12 9428,'0'0'2759,"0"0"-1535,0 0 1114,0 0-956,-2 34-502,-4 112-141,0 47 602,6-178-1220,12-14-121,-12-1 0,4 1 39,1-1-1,-1 0 1,1 0 0,-1 0-1,1-1 1,-1 0-1,0 0 1,1 0 0,-1 0-1,0 0 1,1-1-1,-1 0 1,0 0-1,0 0 1,-1 0 0,1-1-1,2-2-38,31-31 21,-1-1 0,-3-3 0,24-35-21,-43 57 36,23-34-8,-2-1 0,4-13-28,-38 65 83,-1 12 261,-13 286 2644,12-270-2767,0-13-103,1-1-1,1 1 1,1 10-118,-1-20 19,0 0 0,0 0-1,0 0 1,0 0 0,1 0 0,-1-1 0,1 1 0,0-1-1,0 1 1,1-1 0,-1 0 0,1 0 0,-1 0 0,3 2-19,3 1 16,0 0 1,-1-1 0,2 0 0,-1-1 0,1 0 0,-1 0 0,1-1 0,0 0 0,1 0-1,-1-1 1,0 0 0,4 0-17,22 1-602,1-1 0,23-1 602,-34-2-877,-16 2 126,15-3-527,-24 2 1058,1 0 0,0 0-1,0-1 1,-1 1 0,1 0-1,0-1 1,-1 1 0,1-1-1,-1 1 1,1-1 0,0 1-1,-1-1 1,1 1 0,-1-1-1,0 1 1,1-1 0,-1 0-1,1 1 1,-1-1 0,0 0-1,1 1 1,-1-1 0,0 0-1,0 0 1,0 1 0,0-1-1,1 0 1,-1 0 220,0-22-9933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50.7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277 77 1329,'0'0'1131,"0"0"451,0 0-187,0 0-546,0 0 300,0 0 522,7-13 356,23-38-101,-23 38-170,-7 13-313,0 0-304,0 0 49,0 0 20,0 0-117,0 0-328,0 0-37,0 0-150,0 6-45,0-1-420,0-1 0,-1 1 0,0-1 0,0 0 0,0 1 1,-1-1-1,1 0 0,-1 0 0,0 0 0,-2 3-111,-29 41 583,14-23-351,-18 28 14,-11 13-23,3 3-1,3 3-222,19-30-389,-21 27 389,37-53-1432,0-3-4356,7-12 434,0-1-4434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51.07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13494,'0'0'2065,"0"0"-752,0 0-49,0 0-767,0 0 1215,0 0-927,156 89-209,-125-37-32,0 8-224,0 4-208,5-8 32,-5-4-144,0-8 64,-4-11-192,-5-9-640,-17-24-2898,-5 0-1216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55.6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412 9 10293,'0'0'2153,"0"0"226,0 0-548,0 0-655,0 0-79,-5-2-132,2 0-913,1 1-1,-1 1 0,0-1 0,1 0 1,-1 1-1,0-1 0,0 1 1,1 0-1,-1 0 0,0 0 0,0 0 1,1 1-1,-1-1 0,-1 1-51,-3 1 129,-1 0 0,1 0 0,-1 1-1,1 0 1,-4 3-129,-5 3 235,0 1 1,1 1-1,1 0 0,-11 10-235,0 5 89,2 0-1,1 2 1,1 0 0,2 1 0,0 1-1,2 1 1,2 1 0,0 0 0,3 1-1,0 0 1,-5 31-89,11-30 38,2-1-1,2 1 0,1 1 1,2 8-38,-1-7 0,0-29-1,-1-2 3,1-1 1,0 0 0,0 0-1,0 1 1,0-1 0,1 0 0,0 1-1,0-1 1,0 0 0,0 0 0,0 0-1,1 0 1,0 0 0,0 0-1,0 0 1,0-1 0,1 1 0,-1-1-1,1 1 1,1 0-3,6 3 0,-1 0 0,1-1 1,0 0-1,0-1 0,1 0 0,-1 0 1,1-2-1,0 1 0,0-1 0,1-1 0,-1 0 1,10 1-1,25 0-312,1-1 0,25-4 312,-60 2-110,-4-1 53,1 0 0,-1-1 0,1 1 0,-1-2 0,1 1-1,-1-1 1,0-1 0,0 1 0,-1-1 0,1 0 0,-1-1 0,0 0 0,0 0 0,0-1-1,-1 0 1,0 0 0,0 0 57,4-5-34,0-1 0,-1 0 0,-1 0 0,0-1 0,-1 0-1,0 0 1,-1 0 0,-1-1 0,2-8 34,-5 15 4,0 1 0,-1-1-1,0 0 1,-1 1 0,0-4-4,0 7 96,0 3-195,0 4 0,0 5 41,-1 0-1,-1 0 0,0 0 0,0 1 0,-3 5 59,2-3 14,-1 0-1,2 0 1,-2 12-14,2 32 149,3 49-149,0-101 7,-1 0-1,1-1 1,-1 1-1,1-1 0,0 1 1,0-1-1,1 0 1,-1 1-1,1-1 0,0 0 1,0 0-1,0 0 0,0 0 1,0 0-1,0 0 1,1-1-1,0 1 0,-1-1 1,1 0-1,0 0 1,0 0-1,0 0 0,0 0 1,1 0-1,-1-1 1,0 0-1,1 0 0,-1 0 1,3 1-7,9 1 12,0 0 0,0-1 0,0-1 1,0-1-1,0 0 0,9-1-12,-22 1 5,1-1-1,0 1 0,-1-1 1,1 1-1,0-1 1,-1 0-1,1 0 0,-1 0 1,1-1-1,-1 1 1,0 0-1,1-1 1,-1 0-1,0 1 0,0-1 1,0 0-1,0 0 1,0-1-5,2-2 4,-1 0 0,1-1 1,-1 1-1,0-1 1,-1 0-1,1 0 0,-1 0 1,0-2-5,2-10 3,0-1 0,-1 0 0,-1 0 1,-1 0-1,-1-3-3,0-30-40,-2-100-152,0 128-101,-1 0 0,-1 0 0,-2 1 0,0-1 0,-2-3 293,7 25-48,-5-13-207,0-1 1,2 1-1,-1-1 1,2 0-1,0 0 1,1 0-1,1-9 255,0 4-46,1 15 36,-1-1-1,2 1 0,-1-1 1,1 1-1,-1-1 0,3-3 11,-3 7-5,1 1 1,0 0-1,0 0 0,0 0 0,1 0 0,-1 0 0,0 1 0,1-1 0,-1 0 0,1 0 0,0 1 0,-1-1 0,1 1 0,0 0 0,0 0 1,0-1-1,0 1 0,0 0 0,0 0 0,2 0 5,13-5-31,0 1 0,1 1 0,-1 1 0,1 0 0,8 1 31,89-1-137,-80 4 181,-30-1-27,-1 0 1,0 0-1,0 1 0,0 0 1,0 0-1,0 0 1,0 0-1,0 1 0,0-1 1,-1 1-1,1 0 1,0 0-1,-1 0 1,0 1-1,1-1 0,-1 1 1,1 1-18,5 6 106,0 0 1,-1 1-1,-1 0 1,5 9-107,2 2 121,-2-5-21,-2 1 1,0 1-1,6 14-100,-12-23 24,-1 1 0,0 0 0,0 0 0,-1 0 0,-1 1 0,1-1 0,-2 10-24,0-8-18,1 7 75,-2 0 1,0 0 0,-3 10-58,3-24 17,-1 1 0,0-1 1,0 0-1,0 0 0,-1 0 1,0 0-1,0 0 1,0-1-1,-1 1 0,1-1 1,-1 0-1,-4 4-17,0 0-223,-1-1-1,0 0 1,0 0 0,0 0-1,-1-1 1,0-1 0,-8 4 223,9-8-3701,7-2-3254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57.0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169 1 7043,'0'0'4202,"0"0"-2606,0 0 1154,-15 47 105,4-17-2401,-13 43 743,2 0 0,4 2-1,-7 58-1196,-1 78 4434,3 205-4434,21-294 164,0-18 102,10 92-266,-5-172 23,2 0-1,0 0 1,2-1 0,1 0-1,0 0 1,2-1 0,3 5-23,-6-13-260,1 1 0,1-1 0,0-1 0,1 0 0,1 0 0,0-1 0,0 0 0,1 0 0,1-2 0,3 3 260,-14-12-312,-1 0-1,1 0 1,-1 0 0,1 0 0,0 0 0,0 0 0,-1-1 0,1 1-1,0-1 1,0 1 0,0-1 0,0 0 0,-1 0 0,3 0 312,15 0-6393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58.3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308 248 3169,'0'0'4955,"0"0"-3037,0 0-179,0 0-495,0 0-364,0 0 40,-5-7 49,-51-54 159,54 58-1078,0 0 0,0 0 0,1 0 0,-1 0 0,1 0 0,0 0 0,0-1-1,0 1 1,0 0 0,1-1 0,-1 1 0,1-1-50,0-43 522,1 24-591,-1 20 59,0 1 0,0-1 1,1 0-1,-1 1 0,1-1 1,0 0-1,-1 1 0,1-1 1,1 1-1,-1-1 0,0 1 1,0-1-1,1 1 1,0 0-1,-1 0 0,1 0 1,0 0-1,0 0 0,0 0 1,0 0-1,0 1 0,1-1 1,-1 1-1,0 0 0,1-1 1,-1 1-1,1 0 1,-1 0-1,1 1 0,0-1 1,-1 1-1,1-1 10,7-1-40,1 1 0,-1 0 1,1 0-1,-1 1 0,0 0 0,1 1 1,8 2 39,-17-3-2,0 1 1,1-1 0,-1 1-1,0 0 1,0 0 0,0 0-1,0 0 1,0 0-1,0 0 1,0 1 0,0-1-1,0 1 1,-1-1 0,1 1-1,-1 0 1,2 1 1,0 1-7,0 1-1,-1-1 1,1 1-1,-1 0 0,0-1 1,0 1-1,0 4 8,1 6-17,0 1 0,-1-1-1,-1 0 1,0 14 17,-1-8-1,1-9 12,0 0-1,-2 0 1,1 0 0,-1 0 0,-1 0-1,0 0 1,-1 0 0,0-1 0,-1 1-1,-3 6-10,-1-4 59,-1-2 1,0 1-1,-1-1 0,0 0 0,0-1 1,-2 0-1,-3 2-59,-25 19 893,-25 14-893,52-37 103,-1 0 0,0-1 0,-1-1 0,0 0 0,0-1 0,0-1 1,-1 0-1,0-1 0,1-1 0,-2 0 0,1-1 0,-16 0-103,31-2 31,0 0-1,-1 0 0,1 0 1,0 0-1,0 0 0,-1-1 1,1 1-1,0 0 0,0 0 1,-1-1-1,1 1 0,0-1 1,-1 0-31,2 1-12,0-1 0,-1 1 0,1-1 0,0 0 0,0 1 0,-1-1 1,1 1-1,0-1 0,0 0 0,0 1 0,0-1 0,0 0 0,0 1 0,0-1 0,0 0 1,0 1-1,0-1 0,1 1 0,-1-1 0,0 0 0,0 1 0,1-1 0,-1 1 1,0-1-1,1 0 0,-1 1 12,2-4-78,0 1 0,1 0 0,-1 0 0,1 0 0,-1 0-1,1 1 1,0-1 0,0 1 0,0 0 0,0-1 0,1 2 0,-1-1 0,0 0 0,1 0 0,3 0 78,10-4-507,0 0 0,12-1 507,-19 4-357,0 2 0,0-1 0,0 1 0,0 1 1,1-1-1,-1 2 0,0 0 0,2 0 357,-12-1-4,0 0-1,1 0 1,-1 0-1,0 1 1,1-1-1,-1 0 0,0 0 1,0 0-1,0 0 1,1 0-1,-1 1 1,0-1-1,0 0 1,1 0-1,-1 0 1,0 1-1,0-1 1,0 0-1,0 0 1,0 1-1,1-1 1,-1 0-1,0 0 1,0 1-1,0-1 0,0 0 1,0 1-1,0-1 1,0 0-1,0 0 1,0 1-1,0-1 1,0 0 4,2 60 415,-3-50-288,1 1-1,0-1 1,0 0-1,1 1 1,1-1-1,0 0 1,0 0-1,1 0 1,0 0 0,2 4-127,0-5 49,0 0 1,0-1 0,1 0 0,-1 0 0,2-1 0,0 2-50,-4-7-3,0 1 1,0 0-1,0-1 0,0 0 1,0 0-1,0 0 1,1 0-1,-1-1 1,0 1-1,1-1 1,0 0-1,-1 0 1,1 0-1,0 0 1,-1-1-1,1 1 1,1-1 2,17 0-3063,-17 0-1478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58.73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 1 11461,'0'0'3463,"0"0"-630,0 0-522,0 0-1385,0 0-478,-1 31 435,-7 203 904,3 146-740,5-252-3380,14-127-8501,-10-1 3532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8:59.0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10437,'0'0'2812,"0"0"-563,0 0-320,0 0-1230,0 0-454,2 22-93,9 238 1918,-11-185-1590,-2-15-342,4 0 0,1 0 0,4 0-138,-5-50-965,0-7-3726,-2-3-479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01.4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 9 9828,'0'0'2036,"0"0"357,0 0-234,0 0-786,0 0-247,-4-2-171,-8-2-506,12 4-444,0 0 1,0 0 0,0 0 0,0 0-1,1 0 1,-1 0 0,0 0 0,0 0 0,0 0-1,0 0 1,0 0 0,0 0 0,0 0-1,0 0 1,0 0 0,0 0 0,0 0 0,0 0-1,0 0 1,0 0 0,0 0 0,0 0-1,0 0 1,0 0 0,0 0 0,0 0 0,0 0-1,0 0 1,1-1 0,-1 1 0,0 0-1,0 0 1,0 0 0,0 0 0,0 0-1,0 0 1,0 0 0,0 0 0,0 0 0,0 0-1,0 0 1,0 0 0,0 0 0,0 0-1,0 0 1,0 0 0,0 0 0,0 0 0,0-1-1,-1 1 1,1 0 0,0 0 0,0 0-1,0 0 1,0 0 0,0 0 0,0 0 0,0 0-6,34 1 238,129 14 473,62 4-363,189-14-156,-279-5-162,-104 1-40,1-2 1,-1-1-1,0-1 0,0-2 1,17-4 9,13-8-2070,-56 16-916,-5-2-1485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02.4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7 9348,'0'0'2233,"0"0"94,0 0-217,0 0-936,0 0-368,6-2-318,11 0-218,-1 1 0,1 0 1,-1 1-1,1 0 0,-1 2 1,17 3-271,14 0 475,333 27 525,-280-30-956,-61-2-5053,-43 0-4310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03.2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49 11157,'0'0'2532,"0"0"-1067,0 0 869,0 0-274,0 0-873,0-8-232,0-24-43,0 24-181,0 8-264,0 0-165,0 0-158,0 70 708,3 0 0,3-1 0,4 3-852,-1-20 132,8 39-319,-4 1-1,-4 0 1,-4 5 187,-5-91-840,0 16-537,-2-13-1864,-2-5-3672,-8-4-2318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03.6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19 9364,'0'0'5101,"0"0"-2668,0 0 169,0 0-1002,0 0-914,0-3-206,0 3-473,-1 0-1,1-1 1,0 1-1,0 0 1,0-1-1,0 1 1,0 0-1,0-1 1,0 1-1,0 0 1,0-1-1,0 1 1,0 0-1,0-1 1,0 1-1,0 0 1,1-1-1,-1 1 1,0 0-1,0 0 1,0-1-1,0 1 1,0 0-1,1-1 1,-1 1-1,0 0 1,0 0-1,1 0 1,-1-1-1,0 1 1,0 0-1,1 0 1,-1 0-1,0-1 1,0 1-1,1 0 1,-1 0-1,0 0 1,1 0 0,-1 0-1,1 0-6,11-2 95,1 0 0,0 1 0,0 1 0,0 0-1,2 1-94,20 0 300,219-2 585,55 0-842,-100 3-7772,-209-2 731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04.23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96 165 10741,'0'0'1401,"0"0"-673,0 0 451,0 0-256,0 0-283,0 22-98,0 71-54,-1-89-428,1 1-1,0 0 0,0-1 1,1 1-1,-1 0 1,1-1-1,0 1 0,1-1 1,-1 1-1,2 3-59,-1-6 14,-1-1 0,1 1 0,-1-1 0,1 1 1,0-1-1,0 1 0,0-1 0,0 0 0,0 0 0,0 0 0,0 0 0,0 0 0,0-1 0,2 1-14,-1 1 12,11 2-52,0-1 0,0-1 0,0 0 0,0 0-1,1-1 1,-1-1 0,12-2 40,7 2-786,-29 0 682,0 0 0,0 0 0,0 0 0,0-1 0,0 0 0,0 0 0,0 0 0,0 0 0,0 0 0,0-1 0,0 1 0,-1-1 0,1 0 0,0-1 0,0 0 104,-1 0-1,0 0-1,0-1 1,0 1-1,-1-1 0,1 1 1,-1-1-1,0 0 1,0 0-1,0 0 0,-1 0 1,0 0-1,0 0 1,0-1-1,0 1 2,2-15 159,-1 0 0,0 0 0,-2 0 0,0-11-159,-1 0 501,1 25-483,-1 0 1,1 0-1,-1 0 1,0 1 0,0-1-1,-1 0 1,0 1 0,0-1-1,0 1 1,0-1-1,0 1 1,-1 0 0,0 0-1,0 0 1,0 0-1,-1 0 1,1 1 0,-1 0-1,0 0 1,1 0 0,-2 0-1,1 0 1,-2 0-19,-9-5-42,0 0 1,0 2-1,-1 0 1,0 1-1,0 0 0,-7 0 42,-14-1-177,1 2-1,-1 1 1,1 2-1,-3 2 178,24-1-26,14 0 4,1 0 0,-1 0 1,1-1-1,-1 1 0,1 0 0,-1 0 1,1 0-1,-1 1 0,0-1 0,1 0 1,-1 0-1,1 0 0,-1 0 0,1 0 0,-1 1 1,1-1-1,-1 0 0,1 0 0,-1 1 1,1-1-1,0 0 0,-1 1 0,1-1 1,-1 0-1,1 1 0,0-1 0,-1 1 0,1-1 1,0 1-1,-1-1 0,1 1 0,0-1 1,0 1-1,0-1 0,-1 1 0,1-1 1,0 1-1,0-1 0,0 1 0,0-1 0,0 1 1,0-1-1,0 1 0,0 0 0,0-1 1,0 1-1,0-1 0,1 1 0,-1 0 22,0 4-672,0 1-3216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04.9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77 57 4066,'0'0'5600,"0"0"-2583,0 0-776,0 0-403,0 0-178,-2-10-27,-7-27-476,7 28-356,1 9-773,-1 0 1,1 1 0,0-1-1,0 0 1,0 1 0,0-1-1,0 1 1,0 0 0,-1-1-1,1 1 1,1 0 0,-1 0-1,0 0 1,0 0-1,0-1 1,0 1 0,0 0-1,1 0 1,-1 1 0,1-1-1,-1 0 1,1 0 0,-1 0-1,1 0 1,-1 0 0,1 1-29,-10 39-91,8-33 189,-10 59 663,4 1 0,0 52-761,7 142 379,3-125-370,0 56 510,0-3-4778,-2-188 700,0-2-1395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05.3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24 6707,'0'0'7315,"0"0"-6274,0 0 1568,0 0-720,0 0-1617,0 0-144,-9-24 48,40 24-144,27 0 112,-4 0 32,4 0-160,0 0-16,-9 0 0,4 0-240,-8 0-1761,-41 0-2081,1 0-3873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05.6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25 10245,'0'0'3660,"0"0"-1680,0 0 141,0 0-667,0 0-849,14 0-431,239 0 562,90 0-1483,-341 0 422,20-2-1013,-21 2 1138,-1 0-1,1 0 0,-1 0 0,1-1 1,-1 1-1,1 0 0,0 0 0,-1-1 1,1 1-1,-1 0 0,1-1 0,-1 1 0,1-1 1,-1 1-1,0-1 0,1 1 0,-1-1 1,1 1-1,-1-1 0,0 1 0,1-1 1,-1 1-1,0-1 0,0 1 0,0-1 1,1 0-1,-1 1 0,0-1 0,0 1 0,0-1 1,0 0 200,0-7-6691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06.0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 5 9252,'0'0'4485,"0"0"-1497,0 0-277,0 0-1049,-3-2-894,3 2-765,0 0 0,-1-1 0,1 1 0,0 0 0,-1 0 0,1 0-1,0-1 1,0 1 0,-1 0 0,1 0 0,0 0 0,-1 0 0,1 0 0,0 0 0,-1 0 0,1 0 0,0 0 0,-1 0 0,1 0-1,0 0 1,-1 0 0,1 0 0,0 0 0,-1 0 0,1 0 0,0 0 0,-1 0 0,1 1 0,0-1 0,-1 0 0,1 0 0,0 0-1,0 0 1,-1 1 0,1-1 0,0 0 0,0 0 0,-1 1-3,-5 17 44,5 38 102,1-42-36,-2 135 730,5 174-338,-3-315-687,0 0 1,1 0-1,0 0 1,1 0-1,0 0 1,0-1-1,1 1 1,0-1-1,0 0 1,0 1-1,1-1 0,0 0 185,2-3-4396,-1-4-2687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07.7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331 77 7203,'0'0'2140,"0"0"240,0 0-454,0 0-411,0 0-304,0 0 126,2-10-24,1-2-947,-1 7-173,0 0 0,-1 0 1,0 0-1,0 0 0,-1 0 1,1-1-1,-1 1 1,0 0-194,0 4 7,-1 1 1,1-1 0,0 1 0,-1-1 0,1 1 0,-1-1 0,1 1 0,-1 0 0,1-1-1,-1 1 1,1 0 0,-1-1 0,1 1 0,-1 0 0,1-1 0,-1 1 0,0 0 0,1 0-1,-1 0 1,1 0 0,-1-1 0,0 1 0,1 0 0,-1 0 0,0 0 0,1 0 0,-1 1-9,-22-2 90,21 1-86,-119 0 344,118 0-331,-1 0 0,1 1 1,0-1-1,0 1 0,0 0 1,0 0-1,0 0 0,0 1 1,0-1-1,1 0 0,-1 1 1,0 0-1,1 0 0,-1 0 1,1 0-1,-1 1-16,-6 6 151,0 1 0,1 0 0,-4 5-151,2-1 86,0 1 28,0 0 0,2 1 1,-1 0-1,2 0 0,0 1 0,1 0 1,1 0-1,0 0 0,2 1 0,-2 9-114,-1 32 548,2 0-1,4 30-547,0-74-4,0-7 9,0 1 0,0-1 0,1 0 0,0 1 0,1-1 0,0 0 0,0 0 0,1 0 0,0 0 0,0 0 0,1-1 0,0 0 0,0 1 0,1-1 0,0-1 0,0 1 0,5 4-5,5 5-4,0-2 0,1 0 0,1 0 0,0-2 0,1 0 0,0-1 0,1-1 0,0 0 0,1-2 0,0 0 0,0-1 0,0-1 0,1-1 0,0-1 0,0-1 0,15 0 4,11-1-272,0-2 0,1-2 272,-42 1-12,0-1 0,-1 1 0,0-1 0,1 0 0,-1 0 0,0 0 0,0-1 0,0 1 0,0-1-1,0-1 1,-1 1 0,4-3 12,9-10-107,0-1-1,7-10 108,1 0-195,9-10-701,20-28 896,-42 48-103,0 0 0,-1 0 0,-1-1 0,-1 0 0,4-12 103,-10 17-1,0 0 1,-1 0-1,0 0 1,-1 0-1,0 0 0,-1 0 1,-2-13 0,1-10-95,1 31 74,0 1 0,0 0 1,-1 0-1,0-1 0,1 1 0,-2 0 0,1 0 0,0 0 0,-1 0 1,0 0-1,0 1 0,0-1 0,0 0 0,-1 1 0,1-1 1,-1 1-1,-3-3 21,-5-3-75,0 0 0,0 1 0,-1 0 0,-11-5 75,3 3-232,0 1-1,-15-4 233,-14-7-399,48 19 390,0 1 0,0 0 0,0 0 0,0-1 0,0 1-1,0 0 1,0 0 0,0 0 0,0 0 0,0 0 0,0 0 0,0 0 0,0 0 0,0 0 0,0 1-1,1-1 1,-1 0 0,0 1 0,0-1 0,0 0 0,0 1 0,0-1 0,0 1 0,1 0 0,-1-1-1,0 1 1,1 0 0,-1-1 0,0 1 0,1 0 0,-1 0 0,1-1 0,-1 1 0,1 0 0,-1 0-1,1 0 1,-1 0 0,1 0 0,0 0 0,0 0 9,-3 6 58,0 1-1,1 0 0,0 0 1,0 6-58,1-6 57,-5 40 590,2 0 1,2 0 0,3 22-648,0-8 834,-1 27 284,-1 45 867,10 55-1985,0-37 623,-8 59-623,-1-118-1552,0-92-1030,0-1-913,0 0-1489,0 0-3326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08.3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 4 2737,'0'0'833,"0"0"239,0 0-592,0 0-320,0 0 33,0 0-193,0 0 32,-13-4 64,13 4-96,0 0-545,0 0-799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08.7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0 0 4242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11.2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388 5 4802,'0'0'4650,"0"0"-2603,0 0-249,0 0-198,0 0-746,-3-2-368,3 2-470,0-1 0,-1 1 0,1 0 1,0 0-1,-1-1 0,1 1 0,0 0 0,-1 0 1,1 0-1,-1 0 0,1-1 0,0 1 0,-1 0 0,1 0 1,-1 0-1,1 0 0,0 0 0,-1 0 0,1 0 1,-1 0-1,1 0 0,0 0 0,-1 0 0,1 0 1,-1 1-1,1-1 0,0 0 0,-1 0 0,1 0 1,-1 0-1,1 1 0,0-1 0,-1 0 0,1 0 1,0 1-1,-1-1 0,1 0 0,0 1 0,0-1 0,-1 0 1,1 1-1,0-1 0,0 0 0,0 1 0,-1-1 1,1 1-1,0-1 0,0 0 0,0 1 0,0-1 1,0 1-1,0-1 0,0 0 0,0 1 0,0-1 1,0 1-1,0-1 0,0 1 0,0-1-16,0 42 893,1-21-377,2 24 276,2-1 0,1 0 0,13 41-792,2 17 331,-3 15 297,-6 0 0,-4 2 0,-6 6-628,-1-10 340,-2 123 167,-3-169-380,-2 1 1,-8 26-128,-4-7 116,-4-1 0,-3-1 0,-31 68-116,37-111-218,-1-1 0,-2-1 0,-3-1 0,0-1 0,-3-1 0,-1-2 0,-2-1 0,-8 6 218,-12 1-2382,50-42 2098,0 0 1,0-1-1,0 1 0,0 0 1,0-1-1,-1 1 0,1 0 1,0-1-1,-1 0 0,1 1 1,0-1-1,-1 0 0,1 1 0,0-1 1,-1 0 283,-7 0-7937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24.5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10533,'0'0'2977,"0"0"-248,0 0-938,0 0-940,0 0-211,1 10 126,5 124 1405,5 71-28,2-17-525,-8 25-1618,-1-14 84,-3-70-128,-2-77-5027,1-51 1318,-4-1-1885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25.4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29 9716,'0'0'2244,"0"0"155,0 0-636,0 0-346,0 0-484,0 0-103,-4-1 8,3 1-768,-8-2 592,28 1 39,163 2 979,471-15-551,-446 3-871,-162 10-3594,-1 2-3601,-44-1 1166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26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141 117 8244,'0'0'4082,"0"0"-2650,0 0 158,0 0-32,0 0-264,-23 24-72,-69 74-520,88-94-653,1 0 1,0 1-1,1-1 1,-1 0-1,1 1 1,-1-1-1,1 1 1,0 1-50,2-4 30,-1 1 0,1-1-1,0 0 1,-1 1 0,1-1 0,1 0-1,-1 1 1,0-1 0,1 2-30,0 7 67,-1-9-60,0 0-1,0-1 1,0 1 0,1 0 0,-1-1-1,0 1 1,1 0 0,0-1 0,-1 1 0,1-1-1,0 1 1,0-1 0,0 1 0,0-1-1,0 0 1,0 0 0,0 1 0,0-1-1,0 0-6,2 1 23,0 1 0,0-1-1,1 0 1,-1-1-1,0 1 1,1-1 0,-1 1-1,4 0-22,6 1 46,1 0 0,-1-1 0,1-1 0,7 0-46,-6 0 33,11 0 24,0 0-1,0-2 1,0-1-1,15-3-56,-33 4 8,-1-1 0,1 0 0,-1-1 0,0 0 0,1 0 0,-1 0 0,-1-1 0,1 0 0,0 0 0,-1-1 0,0 0 0,0 0 0,0 0 0,-1-1 0,0 0 0,0 0 0,2-3-8,-2 1 5,-1-1-1,0 0 1,0 0-1,0 0 1,-1 0-1,-1-1 1,0 1-1,0-1 1,0-8-5,0-3 28,-1 0 0,-1 0 1,-3-22-29,2 40-9,0-1 1,0 0-1,0 1 0,0-1 1,0 1-1,-1-1 1,1 1-1,-1-1 1,0 1-1,0 0 1,0 0-1,-1 0 0,1 0 1,-1 0-1,1 1 1,-1-1-1,0 1 1,0-1-1,0 1 1,0 0-1,-1 1 0,1-1 1,0 0-1,-1 1 1,0 0-1,1 0 1,-4-1 8,-11-2-41,0 1 1,1 1 0,-1 0 0,0 2-1,-6 0 41,-127 1-98,144-1 93,0 0 0,0 1 1,0-1-1,0 2 0,0-1 0,0 1 1,-4 2 4,9-3-75,0 0 1,0 0-1,0 0 1,0 0 0,0 0-1,0 1 1,1-1-1,-1 1 1,0-1-1,1 1 1,0 0-1,-1 0 1,1 0-1,0-1 1,0 1 0,0 0-1,0 0 1,0 0-1,0 1 1,1-1-1,-1 0 1,1 0-1,-1 0 1,1 0 0,0 1 74,-1 18-2775,1-21 2648,0 0-1,0 0 1,0 0-1,0 1 1,0-1 0,0 0-1,0 0 1,0 0 0,0 1-1,0-1 1,0 0-1,0 0 1,0 0 0,0 1-1,0-1 1,0 0 0,0 0-1,0 0 1,0 1-1,0-1 1,0 0 0,0 0-1,1 0 1,-1 1 0,0-1-1,0 0 1,0 0-1,0 0 1,0 0 0,1 0-1,-1 1 1,0-1 0,0 0-1,0 0 1,0 0-1,1 0 1,-1 0 0,0 0-1,0 0 1,0 0 0,1 0-1,-1 0 1,0 0 127,19 1-11192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26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 12134,'0'0'2758,"0"0"30,0 0-283,0 0-1318,0 0-517,6-2-136,19-2-389,0 1 0,0 1 1,0 2-1,1 0 0,2 1-145,26 1 98,39-2-53,23 0-128,-39 0-8235,-77 0 2190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26.8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8804,'0'0'3426,"0"0"-1634,0 0 353,0 0-1568,0 0 1119,0 0-111,178 33-1057,-115-33-31,-1 0-193,-8 0-224,-5 0-80,-9 0-48,0 0 48,-9 0 0,-9-4-705,1-4-2160,-23 0-1505,0 4-6739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33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1 1 6451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34.2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583 252 6451,'52'-71'3716,"-52"71"-3533,1-1 1,-1 1-1,1-1 0,0 1 0,-1-1 0,0 0 0,1 1 1,-1-1-1,1 0 0,-1 0 0,0 1 0,1-1 0,-1 0 0,0 0 1,0 1-1,1-1 0,-1 0 0,0 0 0,0 0 0,0 0-183,-7 2 562,4-1 29,-3 1-169,0-1 1,-1 1-1,1 1 1,0-1-1,0 1 1,-1 0-1,2 0 1,-1 1-1,-3 1-422,-54 34 1973,45-26-1619,0-1 0,-1-1 1,-1 0-355,4-4 144,-2-1 1,1 0 0,0-1 0,-1-2-1,0 1 1,0-2 0,0 0 0,-13-2-145,29-10-54,2-5 33,-1 9 10,1 0 1,0 0-1,0 1 1,0-1-1,1 0 1,0 0-1,1 1 1,-1-1-1,1 1 1,0-1-1,1 1 1,-1 0-1,1 0 1,1 0-1,1-2 11,7-8-19,2 1 0,-1 0 0,2 1 0,0 1 0,0 0-1,2 1 1,-1 1 0,1 0 0,1 2 0,0 0 0,11-4 19,-20 11-7,1 0 0,0 1 1,0 0-1,0 0 0,-1 1 1,1 0-1,0 1 0,8 1 7,-15-1 5,-1 0 0,0 0 0,0 0 0,0 0 0,-1 1 0,1-1-1,0 0 1,0 1 0,-1-1 0,1 1 0,-1 0 0,1-1 0,-1 1 0,0 0-1,0 0 1,1 0 0,-1 0 0,-1 0 0,1 0 0,0 0 0,0 0 0,-1 1-1,1-1 1,-1 0-5,2 4 30,6 19 186,-1 1 0,-2-1 1,0 1-1,-2 0 0,-1 3-216,1 133 1101,-4-98-810,1-53-249,0 19 100,-1 0-1,-2 6-141,1-25 32,0-1-1,0 0 1,-1 0-1,0 0 0,-1 0 1,0-1-1,-1 0 0,-1 3-31,-10 13 39,-2 0-1,-1-1 0,0-1 1,-2 0-1,-1-2 0,0 0 1,-2-2-1,0-1 0,-1 0 1,-1-2-1,0-1 0,-1-1 1,-1-1-1,0-2 0,-1 0 1,0-2-1,-1-2 0,1 0 1,-1-2-1,-1-1 0,1-2 0,-18-1-38,46-1-1,-1 0-23,2-8-151,1-10-138,-1 11 188,0-1 1,1 1-1,0 0 0,0-1 1,1 1-1,0-1 0,0 1 1,1 0-1,1-4 125,2 4-78,-1 0-1,1 1 1,0 0 0,1 0-1,0 0 1,0 1-1,0 0 1,0 0 0,4-1 78,3-3-78,0 1 0,1 1 0,-1 0 1,11-3 77,-14 7-14,0 1 0,0 0 0,0 1 1,0 0-1,0 0 0,0 1 0,4 1 14,0-1-45,-12 0 44,-1 0-1,1 0 1,-1 0-1,0 1 1,1-1-1,-1 1 1,0-1-1,1 1 1,-1-1-1,0 1 0,1 0 1,-1-1-1,0 1 1,0 0-1,0 0 1,0 0-1,0 0 1,0 0-1,0 0 1,0 0-1,0 0 1,0 2 1,13 29 50,-10-21-21,19 55 198,-15-38-33,2 0-1,8 15-193,-13-34 46,0 0-1,0 0 1,1-1-1,0 0 1,0 0-1,1 0 1,0-1 0,1 0-1,3 3-45,-2-3 23,1-1 0,0-1-1,0 1 1,1-1 0,-1-1 0,1 0-1,0-1 1,0 0 0,1 0 0,-1-1-1,0-1 1,1 0 0,-1 0 0,1-1-1,-1-1 1,1 0 0,2-1-23,-10 2-100,0-2 0,0 1 0,0 0 0,0-1 0,-1 0 0,1 1 0,0-1 0,-1-1 0,0 1 0,1-1 1,-1 1-1,0-1 0,0 0 0,-1 0 0,3-3 100,6-8-1083,-1-1 1,0 0-1,0-3 1083,-4 7-744,3-1-353,4-13-394,-9-1-4047,-4 3-3981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36.0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17 8548,'0'0'2268,"0"0"167,0 0-127,0 0-592,0 0 31,-2-4-98,-2-8-725,2 11 181,1 27 51,1-20-1246,-1 198 2878,3 233-926,4-312-963,-1-43-3264,-4-40-7703,-1-56 4855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36.4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 6067,'0'0'6144,"0"0"-2999,0 0-415,0 0-906,0 0-858,3-3-325,-2 2-622,-1 1 0,0 0 0,1 0 0,-1-1 0,0 1 1,1 0-1,-1-1 0,1 1 0,-1 0 0,0 0 0,1 0 1,-1-1-1,1 1 0,-1 0 0,1 0 0,-1 0 0,1 0 1,-1 0-1,0 0 0,1 0 0,-1 0 0,1 0 0,-1 0 1,1 0-1,-1 0 0,1 0 0,-1 1 0,1-1 0,-1 0 1,0 0-1,1 0 0,-1 1 0,1-1 0,-1 0 1,0 0-1,1 1 0,-1-1 0,0 0 0,1 1 0,-1-1 1,0 0-1,1 1 0,-1-1 0,0 1 0,0-1 0,0 0 1,1 1-1,-1-1 0,0 1 0,0-1 0,0 1 0,0-1 1,0 1-1,0-1 0,0 1 0,0-1 0,0 1 0,0-1 1,0 0-1,0 1-19,1 46 956,-2-22-597,1 318 1719,4-276-2040,2 0-1,4-1 1,2 2-38,4 24-1751,-15-82-166,-1-7-4338,0-3-1383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36.9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1 151 11141,'0'0'2284,"0"0"53,0 0-982,0 0-605,0 0-251,36-24 226,-36 24-725,153-95 830,-145 91-759,0 0 0,0 0 0,0 0 0,0 1 0,0 0 0,1 1 0,-1 0 0,1 0 0,0 1 0,-1 0 0,1 0 0,0 1 1,8 1-72,6-1 69,11 0 32,-9-1 25,0 1 1,3 2-127,-21-2 16,0 1-1,0 1 1,0-1 0,0 1 0,0 1-1,0-1 1,-1 1 0,1 0 0,2 2-16,13 11 59,-1 1 1,-1 1 0,0 1-1,2 4-59,11 10 23,3 3-2,24 24 516,13 5-537,-53-49 224,0-1-1,2 0 1,-1-2 0,2 0-1,-1-2 1,2 0-224,-11-7 56,-1 0 1,1-1 0,0 0-1,0-1 1,0 0-1,4-1-56,80-1 108,-43-2-96,-33 3-16,-3-1-18,0 0 0,16-3 22,-27 1-109,-1 1 1,1-1-1,0 0 1,-1 0-1,1-1 1,-1 0-1,0 0 1,0 0-1,1-2 109,5-4-621,0 0 0,-1 0 0,0-1 0,-1-1 0,0 1 0,0-2 0,-2 1 0,1-1 0,5-11 621,-14 21-467,1 0 1,0 0-1,0 0 0,-1 0 1,1 0-1,-1 0 1,0 0-1,1 0 0,-1 0 1,0 0-1,0 0 467,0-18-9914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42.3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0 606 7283,'0'0'2511,"0"0"103,0 0-122,0 0-432,0 0-193,0 0-181,3-15-741,11-43-513,-8 48-333,0 15 15,6 23 605,0-1 0,-2 2 0,7 28-719,-3-10 501,35 133 857,-8 3 0,-8 0 0,5 147-1358,19 96 458,-4-35-495,-48-318 304,-5 33-267,0-63 96,0-49-82,0-32-34,1-1 0,3 1 1,1-3 19,47-218-618,20-115 334,-30 45-278,4-31-122,-17 147-35,-10-1 0,-8-92 719,-11-35 101,0 341-290,0 0 186,0 0-7,0 0-20,13 0-82,1410 0 323,-1409 0-201,-1-1 0,0 0 0,0-1 0,0-1 0,0 0 0,0 0 0,0-1 1,-1-1-1,3-1-10,5 2 5,-18 4-5,-1 0 0,1-1 0,0 1 0,0 0 0,-1 0 0,1-1 0,0 1 0,-1-1 0,1 0 0,-1 1 0,1-1 0,-1 0 0,1 0 0,-1 0 0,9-4 95,-8 4-96,-1 0 1,1 1 0,-1-1-1,1 0 1,-1 0-1,0 0 1,0 0 0,1 0-1,-1 0 1,0 0-1,0 0 1,0-1 0,0 1-1,0 0 1,0-1-1,0 1 1,-1-1 0,1-5 133,-1 6-114,0 1-19,0 0 13,0 0-47,0 0-49,1 2 74,0-1 0,-1 0 1,1 0-1,-1 0 0,1 0 0,-1 0 0,1 0 1,-1 1-1,0-1 0,1 0 0,-1 0 0,0 1 1,0-1-1,0 0 0,0 0 0,0 1 1,0-1-1,0 0 0,0 1 0,-1 0 9,1 5-8,0 294-798,0-299-2977,0-2-2137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43.6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0 753 2897,'0'0'6075,"0"0"-3258,0 0-586,0 0-590,0 0-425,0 0-290,0-21 3108,0 15-3879,1 1-1,0-1 1,0 1 0,0-1 0,1 1 0,0-1 0,0 1-1,0 0 1,1 0 0,-1 0-155,35-51 454,-23 36-202,10-19 17,-2 0 1,-1-1-1,-2-1 0,4-17-269,14-52 356,-1-11-356,-31 105 27,3-12 31,-8 28-57,0 0 1,0 0-1,0 0 0,0-1 0,0 1 1,1 0-1,-1 0 0,0 0 1,0 0-1,0 0 0,0 0 1,0 0-1,0 0 0,0 0 0,0 0 1,0 0-1,1 0 0,-1 0 1,0 0-1,0 0 0,0 0 0,0 0 1,0 0-1,0 0 0,0 0 1,1 0-1,-1 0 0,0 0 0,0 0 1,0 0-1,0 0 0,0 0 1,0 0-1,0 0 0,0 0 0,0 0 1,1 0-1,-1 0 0,0 1 1,0-1-1,0 0 0,0 0 0,0 0 1,0 0-1,0 0 0,0 0 1,0 0-1,0 0 0,0 0 0,0 1 1,0-1-1,0 0 0,0 0 1,0 0-1,0 0 0,0 0-1,10 30-99,-5-9 99,33 77 162,4-2 0,21 30-162,-52-104 26,-2-9-21,1 3 142,12-15 715,-21-2-828,0 1-1,1 0 1,-1-1 0,0 1 0,0-1 0,0 1 0,0-1 0,1 0 0,-1 1-1,0-1 1,0 0 0,0 0 0,0 0 0,-1 0 0,1 0 0,0 0 0,0-1-34,17-23 68,-10 11-29,138-176-10,-136 181-76,-6 13-144,-4 22-132,0-16 409,0 24-69,2 1 0,5 27-17,-4-47 2,0-1 1,1 1-1,0-1 0,1-1 1,0 1-1,2 0 1,6 11-3,-11-22 2,0 0 0,0-1 1,1 1-1,-1-1 0,0 1 1,1-1-1,0 0 0,0 0-2,-3-2 6,1 1-1,-1-1 1,1 0-1,-1 1 0,1-1 1,-1 0-1,1 1 1,-1-1-1,1 0 1,0 0-1,-1 0 1,1 0-1,-1 1 1,1-1-1,0 0 0,-1 0 1,1 0-1,0 0 1,-1 0-1,1-1 1,0 1-1,-1 0 1,1 0-1,-1 0 0,1 0 1,-1-1-1,1 1 1,0 0-1,-1-1 1,1 1-1,-1 0 1,1-1-1,-1 1 1,1-1-1,-1 1 0,0 0 1,1-1-1,-1 1 1,1-1-1,-1 0 1,0 1-1,0-1 1,1 1-1,-1-1 1,0 1-1,0-1 0,0 0 1,1 0-6,7-26 6,-1 0 0,-1-1 1,0-14-7,7-32-6,-1 17-437,2 1 1,3 0-1,2 1 0,3 1 0,2 1 0,4-2 443,-26 54-260,0 6 172,0 11 9,-3 69 40,-1 17 372,6 8-333,-3-98 20,1 0 1,0 0 0,1 0-1,0 0 1,0 0-1,2-1 1,-1 0 0,1 1-1,1-2 1,6 10-21,-9-15 9,1 1-1,1-1 1,-1 0-1,1 0 1,0-1 0,0 1-1,0-1 1,0 0 0,1 0-1,0-1 1,-1 0-1,1 0 1,1 0 0,-1-1-1,0 0 1,1 0 0,-1 0-1,1-1 1,-1 0-1,2 0-7,4 0-2,38 0 73,-46-1-89,0 0-1,0-1 0,0 1 1,-1-1-1,1 0 0,0 0 1,0-1-1,0 1 0,-1-1 0,1 0 1,0 0 17,6-6-273,-1 1 0,0-2 0,0 1-1,-1-1 1,0 0 0,0-2 273,-3 5-704,-1 0 0,0 0-1,0-1 1,-1 1 0,0-1 0,0 0-1,0 0 1,-1 0 0,0 0-1,1-6 705,-3-8-6402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44.3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22 101 6659,'0'0'3834,"0"0"-1153,0 0-365,0 0-812,0 0-359,0 0 141,-3 0-16,-16 0 2094,19 0-3331,0 1 1,1 0-1,-1-1 1,0 1-1,0-1 1,1 1-1,-1 0 1,0-1-1,1 1 0,-1-1 1,1 1-1,-1-1 1,1 1-1,-1-1 1,1 1-1,-1-1 0,1 1 1,-1-1-1,1 0 1,-1 1-1,1-1 1,0 0-1,-1 0 1,1 1-1,0-1 0,-1 0 1,1 0-1,0 0 1,-1 0-1,1 0-33,36 5 246,-1-1-1,1-2 1,0-2-1,7-2-245,23 1 171,31 1 134,7 2 98,-1-5 1,74-12-404,72-19 261,124-21-44,-358 53-209,-11 2-6,-1-1 1,0 1-1,0-1 0,0 0 1,0 0-1,0-1 1,0 1-1,0-1 0,0 0 1,0 0-3,-3 1-190,-1 1-968,0 0-1075,0 0-1616,0 0-1639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48.4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36 133 9044,'0'0'3212,"0"0"-1080,0 0-46,0 0-514,0 0-551,0 0-239,-1 4-507,-2 26 600,1 0 0,1 0 0,3 16-875,-1 7 667,0 31 45,0-10-222,-3 0-1,-7 46-489,1-39 214,6-46-80,-2-1-1,-4 11-133,8-45 9,0 0 0,0 0 0,0 0 0,0 0 0,0 1 0,0-1 0,0 0 0,0 0 0,-1 0 0,1 0 0,0 0 0,0 1 0,0-1 0,0 0 0,0 0 0,0 0 0,0 0 0,0 1 0,0-1 0,0 0 0,0 0 0,0 0 0,1 0 0,-1 1 0,0-1 0,0 0 0,0 0 0,0 0 0,0 0 0,0 0 0,0 1 0,0-1 0,0 0 0,0 0 0,1 0 0,-1 0 0,0 0 0,0 0 0,0 0 0,0 0 1,0 1-1,1-1 0,-1 0 0,0 0 0,0 0 0,0 0-9,9-6 185,16-23-111,-2 0-1,1-4-73,3-4 24,125-179 58,-36 48-26,96-138-186,-199 282 60,1-1 359,-9 19-1897,-4 8-2184,-1 56-3676,-4-37 1626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49:48.7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11509,'0'0'1940,"0"0"-70,0 0 454,0 0 170,0 0-597,18 26-478,56 89-325,-11-21 5,-10-15-706,-3 2 1,8 23-394,-51-89-216,20 36 481,-8-21-3534,-18-28-1637,-1-2-2452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0.6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455 65 8580,'0'0'2097,"0"0"-523,0 0-75,0 0-530,0 0-148,0 0 95,0-11-28,0-31 35,0 31 45,-1 15-202,-7 13-507,0-1 0,-2 0 0,1-1 0,-13 15-259,-5 8 504,-173 279 1639,116-182-1976,83-133-218,-41 60-71,38-57-885,0 0 0,-1 0 0,0 0 0,0 0 0,-4 2 1007,3-5-4498,2-2-2028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0.9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8036,'0'0'3607,"0"0"-1321,0 0-10,0 0-748,0 0-903,0 0-108,7 7-52,3 4-107,-1 1 1,0 0 0,-1 0 0,-1 1 0,1-1 0,3 13-359,38 98 998,-26-61-759,8 13-183,2-1 0,37 57-56,-60-113-240,11 15-4743,-20-31 685,-1-2-2300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1.3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 1 11365,'0'0'878,"0"0"675,0 0 31,0 0-284,-14 38-105,-39 128-152,48-148-823,1 1 0,1-1-1,1 1 1,1 0 0,0 0 0,2 18-220,1 2 284,-3 27 48,-1-19-247,3 0-1,1 0 1,3-1-1,3 12-84,-5-44-41,0 1 0,-1 0 0,-1 1 41,-1 11-6747,0-27 1342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1.6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8676,'0'0'3426,"0"0"-2194,0 0 721,0 0-640,0 0 656,0 0-817,205 0-31,-147 16-641,4 0-80,0-4-256,5-4-208,0 4 64,-13-4-16,-5 0-160,-49-8-2545,0 0-2578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2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495 0 8772,'0'0'3586,"0"0"-2194,0 0 385,0 0 259,0 0-420,-20 15-191,5-4-1154,-8 4 122,1 2 1,1 1-1,0 1 1,2 1-1,-9 10-393,-26 44 1582,-22 42-1582,36-53 186,-3-1-1,-32 34-185,67-85-185,-7 7-622,4-13-7810,7-5-310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3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8580,'0'0'6995,"0"0"-6835,0 0 961,0 0 1056,0 0-801,0 0-735,49 160-65,-31-108 160,0 0-736,4-8 80,5-8-80,4-7 0,0-9 0,5-12-1040,4-4-2306,-26-4-800,-6 0-9508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3.4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578 0 12694,'0'0'1054,"-47"17"928,-152 59 475,179-68-2099,0 2-1,0 0 1,0 2 0,2 0-1,-1 1 1,-5 5-358,-1 2 156,4-4-54,-20 15 103,0-2 1,-8 2-206,49-30-137,-1-1 1,1 0 0,0 0 0,-1 1 0,1-1 0,0 0 0,-1 0 0,1 1 0,0-1-1,-1 0 1,1 0 0,-1 0 0,1 0 0,0 0 0,-1 0 0,1 1 0,-1-1-1,1 0 1,-1 0 0,1 0 0,0 0 0,-1-1 0,1 1 0,-1 0 0,1 0-1,0 0 1,-1 0 0,1 0 0,-1 0 0,1-1 0,0 1 0,-1 0 0,1 0 0,0-1 135,0-13-1480,13-20 1182,-2 16 310,0 1 0,1-1-1,1 2 1,1 0 0,5-5-11,-14 16 14,1 1-1,-1-1 1,1 1 0,0 0 0,0 1 0,0 0 0,1-1 0,-1 2-1,1-1 1,-1 1 0,1 0 0,4 0-14,4-1 310,1 1 0,-1 1-1,1 0 1,0 1 0,3 1-310,-14 0 134,1 1 0,-1-1 0,0 1 0,0-1 0,-1 2 0,1-1 0,0 0 0,-1 1 0,1 0 0,-1 0 0,0 0 0,0 1 0,0-1 0,0 1 0,-1 0-1,3 3-133,15 14 533,8 4-118,0-1 0,27 15-415,-40-29-666,0 0-1,1-2 1,0 0 0,2-1 666,-9-3-4445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5.5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108 58 12406,'0'0'1395,"0"0"566,0 0 256,0 0-1065,0 0-458,0 0-248,-6 11 42,-11 21-37,2 0 0,1 1-1,2 1 1,1 0 0,1 1 0,3 0 0,0 0 0,1 20-451,4 76 390,2-83-367,0-42-17,0-1-1,1 1 1,-1-1 0,1 1-1,0-1 1,1 0-1,-1 0 1,1 1-1,0-1 1,0 0-1,1 0 1,-1-1-1,1 2-5,0-3 5,0 0-1,0 0 0,0 0 0,0 0 1,0 0-1,0-1 0,1 1 0,-1-1 1,1 0-1,0 0 0,0 0 0,0-1 0,0 1 1,0-1-1,0 0 0,0 0 0,2 0-4,14 1 22,0-1-1,0 0 1,6-2-22,7 0 15,-26 1-17,-1 0-1,0-1 0,1 0 0,-1 0 0,0-1 0,0 0 1,0 0-1,0 0 0,0-1 0,0 1 0,-1-1 0,3-2 3,0-1-11,0 0 0,0-1-1,0 0 1,-1-1 0,0 1-1,0-1 1,1-4 11,11-17-39,-1-2-1,-2 0 1,-1-1 0,1-6 39,-5 12-12,-2 5-9,-2 5 7,0-1 1,1 1-1,4-5 14,-12 21-5,0 0 0,0 1 0,0-1 0,0 0 0,0 0 0,0 0 0,0 0 0,0 0 0,0 0 0,0 0-1,1 0 1,-1 1 0,0-1 0,0 0 0,0 0 0,0 0 0,0 0 0,0 0 0,0 0 0,0 0 0,0 0 0,0 0 0,0 1 0,1-1-1,-1 0 1,0 0 0,0 0 0,0 0 0,0 0 0,0 0 0,0 0 0,0 0 0,0 0 0,1 0 0,-1 0 0,0 0 0,0 0-1,0 0 1,0 0 0,0 0 0,0 0 0,0 0 0,1 0 0,-1 0 0,0 0 0,0 0 0,0 0 0,0 0 0,0 0 0,0 0 0,0-1-1,0 1 1,1 0 0,-1 0 0,0 0 0,0 0 0,0 0 0,0 0 0,0 0 5,1 16-123,-2-12 73,1 195 66,0-193-12,0-1 1,0 0-1,0 0 0,1 0 0,-1 1 1,1-1-1,0 0 0,1 0 1,-1 0-1,1 0 0,0 0 0,0-1 1,1 1-1,-1-1 0,1 1 0,0-1 1,1 0-1,-1 0 0,0 0 0,1 0 1,0-1-1,0 1 0,0-1 1,1 0-1,1 1-4,5 2 7,0 0 0,1-1 0,0 0 1,0-1-1,0 0 0,1-1 0,-1 0 1,12 1-8,18-1 50,0-1 0,2-2-50,-30 0 31,-8 0-27,0 0 0,0 0-1,0-1 1,0 1 0,1-2-1,-1 1 1,5-3-4,-8 3 3,0-1 0,0 1 0,0-1 0,0 0 0,0 0 0,-1-1 0,1 1 1,-1 0-1,1-1 0,-1 0 0,0 1 0,0-1 0,0 0 0,0 0 0,-1 0-3,7-13 39,-1 0 0,-1-1 0,0 1 0,-1-1 0,-1-1 0,0 1 0,0-18-39,1-24 169,-4-43-169,-1 71 4,0-175-180,0 198 79,0 0 0,0 0 0,-1 0 0,0 1 1,-1-1-1,0 0 0,0 1 0,-1-3 97,2 7-116,0 1 1,-1-1-1,1 1 0,-1 0 0,1 0 1,-1 0-1,0-1 0,0 2 0,0-1 1,0 0-1,0 0 0,0 1 0,-1-1 1,1 1-1,0 0 0,-1-1 0,1 1 1,-1 0-1,0 1 0,1-1 0,-1 0 1,0 1-1,1-1 0,-1 1 0,-1 0 116,2 0-199,-4-1-508,0 1-1,-1 0 0,1 0 0,0 0 1,-2 1 707,7-1-204,0 1 1,0-1 0,0 0 0,0 0-1,-1 1 1,1-1 0,0 1 0,0-1 0,0 1-1,0-1 1,0 1 0,0 0 0,0-1-1,0 1 1,1 0 0,-1 0 0,0 0 0,0 0-1,1 0 1,-1 0 0,0 0 0,1 0 0,-1 0-1,1 0 1,-1 0 0,1 0 0,0 0-1,-1 0 1,1 1 203,-1 14-4306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5.9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 72 14102,'0'0'1526,"0"0"-512,0 0 827,0 0-472,0 0-665,0 0-360,13 34-82,-13-34-262,59 138 216,-57-134-210,0 0 1,0 0 0,1 0-1,-1 0 1,1-1-1,0 0 1,3 4-7,-5-7 2,0 1 1,0 0 0,1 0-1,-1-1 1,0 1 0,0-1-1,1 1 1,-1-1-1,0 1 1,1-1 0,-1 0-1,0 0 1,2 1-3,34 1 116,1-2 0,13-2-116,-47 2 5,0 0 0,0-1 0,-1 0-1,1 0 1,0 0 0,0 0 0,-1 0 0,1-1 0,-1 0 0,1 0 0,-1 0 0,0 0-1,1 0 1,-1-1 0,0 1 0,-1-1 0,1 0 0,0 0 0,-1 0 0,1 0-1,-1 0 1,0-1 0,0 1 0,-1 0 0,1-1 0,-1 0 0,1 1 0,-1-1 0,0-2-6,2-6 38,-1 0-1,0-1 1,-1 1-1,0-1 1,-1 1-1,-1-1 1,0 1-1,0-1 0,-2 1-36,3 8-1,-2 0 0,1 0 0,0 1 0,-1-1-1,1 0 1,-1 1 0,0 0 0,-1-1-1,1 1 1,0 0 0,-1 0 0,0 0-1,1 0 1,-1 1 0,0-1 0,-1 1-1,1 0 1,0 0 0,-1 0 0,1 0-1,-1 0 1,0 1 0,1 0 0,-1-1-1,0 1 1,0 1 1,-15-5-66,-1 2 0,0 0 0,1 2 0,-16 0 66,34 1-2,-45-2-99,13 0-114,-1 1-1,0 2 1,-33 6 215,61-6-133,-1 1 0,1 0 0,0 0 0,0 0 0,-3 3 133,-9 8-1647,17-13 1304,1 1 1,-1 0-1,0 0 0,1 0 0,-1 0 1,1 0-1,-1 0 0,1 0 0,-1 0 1,1 0-1,0 0 0,-1 0 0,1 0 1,0 0-1,0 0 0,0 1 343,0 2-8948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6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 2465,'0'0'11880,"0"0"-8470,0 0-812,0 0-743,0 0-826,9-6 54,-5 5-1022,0 0 0,0 0 0,0 0 0,0 1 0,0 0-1,0 0 1,1 0 0,-1 0 0,4 1-61,12 0 79,68-1-110,49 0 373,-46 0-5636,-89 0 902,-2 0-2360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6.6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0 9396,'0'0'2820,"0"0"-768,0 0 490,0 0-842,0 0-710,-2 3 114,2-3-1077,0 0-1,0 1 1,0-1 0,0 0-1,0 0 1,0 1 0,-1-1-1,1 0 1,0 1-1,0-1 1,0 0 0,0 1-1,0-1 1,0 0 0,0 1-1,0-1 1,0 0-1,0 1 1,0-1 0,1 0-1,-1 1 1,0-1 0,0 0-1,0 0 1,0 1 0,0-1-1,1 0 1,-1 1-1,0-1 1,0 0 0,0 0-1,1 1 1,-1-1 0,0 0-1,0 0 1,1 0-1,-1 1 1,0-1 0,1 0-1,-1 0 1,0 0-27,22 5 698,41-4 93,-46-1-531,35 0-278,119 0 772,-62 0-4192,-104 0-1415,-5 0-3081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8.5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433 310 7828,'0'0'2262,"0"0"-114,0 0 98,0 0-338,0 0-420,0 0-373,-9 0-85,-5 0-682,6 1-105,1-1 0,0 0 0,-1 0 0,1 0 1,-4-2-244,9 1 54,1 0 1,-1 0 0,0 0 0,1 0-1,-1-1 1,1 1 0,-1 0-1,1-1 1,0 1 0,0-1 0,0 1-1,0-1 1,0 0 0,0 1 0,0-1-1,0 0 1,0 0 0,1 0 0,-1 1-1,1-1 1,0 0 0,-1 0 0,1 0-55,-2-8 16,0 0 0,1 0 0,0 0 0,1-1-16,-1-20-12,0 15-10,1 0 1,1 0 0,2-13 21,-2 24-4,0 0 1,0 0 0,1 0 0,0 0 0,0 0 0,0 0-1,1 0 1,-1 1 0,1-1 0,0 1 0,0 0 0,1 0-1,2-2 4,-1 1-11,1 0 0,0 1 0,0 0 0,0 0 0,1 0 0,-1 1 0,1 0 0,0 0-1,0 1 1,0-1 0,0 2 0,0-1 0,0 1 0,0 0 0,1 1 0,-1-1-1,0 1 1,1 1 11,-5-1-4,-1 0 0,1 0-1,0 1 1,-1-1 0,1 1-1,-1 0 1,0-1-1,1 1 1,-1 0 0,0 1-1,1-1 1,-1 0 0,0 1-1,0-1 1,0 1 0,0-1-1,1 3 5,1 0-3,0 0 0,-1 1 0,0 0 0,0 0 0,0 0 0,-1 0 0,1 0 0,-1 2 3,4 9 1,-2 1-1,0-1 0,-1 1 1,0 0-1,-1 5 0,-1 102 120,-2-111-89,0 0-1,-1 0 0,0-1 1,-1 1-1,-1-1 0,0 0 1,0 0-1,-2 0 0,1 0 1,-1-1-1,-1 0 0,0 0 0,-1-1 1,-1 2-31,-18 20 69,-2-1 0,-1-1 1,-24 17-70,36-31 42,-2-1 1,0-1 0,-1 0-1,0-2 1,-1-1 0,0 0-1,-1-1 1,0-2 0,-1 0 0,1-2-1,-2-1 1,1 0 0,0-2-1,-1-1 1,-9 0-43,33-2-8,1 0 0,-1 0 1,1-1-1,-1 1 0,1 0 0,-1 0 1,1 0-1,0 0 0,-1-1 0,1 1 1,-1 0-1,1 0 0,0-1 0,-1 1 1,1 0-1,0-1 0,-1 1 0,1 0 1,0-1-1,-1 1 0,1 0 0,0-1 1,0 1-1,-1-1 0,1 1 0,0-1 1,0 1-1,0-1 0,0 1 0,0 0 1,0-1-1,0 1 0,0-1 0,0 0 8,0-20-201,0 14 79,0 3 71,0 0 1,0 1-1,1-1 0,0 1 1,-1-1-1,1 0 0,0 1 1,1 0-1,-1-1 0,1 1 0,-1 0 1,1 0-1,0 0 0,0 0 1,0 0-1,1 0 0,-1 0 1,1 1-1,-1-1 0,1 1 1,0 0-1,0 0 0,0 0 1,0 0-1,1 0 0,-1 1 1,0-1-1,1 1 0,-1 0 0,2 0 51,11-3-45,0 0-1,1 2 0,0 0 0,-1 1 0,1 0 1,1 1 45,-16 1-4,0-1 0,0 0 0,1 1 0,-1-1 0,0 1 0,0-1 0,0 1 0,0 0 0,0 0 0,0 0 0,-1 0 0,1 0 1,0 1-1,0-1 0,-1 0 0,1 1 0,-1-1 0,1 1 0,-1 0 0,1 0 4,3 6 40,0 0-1,0 1 0,0-1 1,-1 2-40,1-1 11,9 20 255,2 0-1,11 14-265,-20-33 51,0-2-1,0 1 1,0 0 0,1-1 0,1-1-1,-1 1 1,1-2 0,0 1-1,5 2-50,-5-6-3,0-1-1,1 1 0,-1-2 0,0 1 0,1-1 1,-1-1-1,1 0 0,-1 0 0,1 0 1,-1-2-1,1 1 0,2-2 4,-7 2-268,0-1 0,0 0 0,0 0-1,-1 0 1,1-1 0,0 1 0,-1-1 0,0 0 0,1-1 268,-3 2-605,0 0 0,0 1 0,0-1 0,-1-1 1,1 1-1,0 0 0,-1 0 0,0-1 0,0 1 1,1 0-1,-1-1 0,0 0 605,3-13-8532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8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6611,'0'0'5888,"0"0"-3217,0 0-105,0 0-789,0 0-539,3 14 5,4 41 8,-2 0 1,-2 33-1252,-3-10 357,4 0 1,4 10-358,-2-42 204,-1 18-204,-5-41-3146,-1 1-3421,1-24 1525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9.2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11381,'0'0'1785,"0"0"688,0 0-435,0 0-872,0 0-301,4 3-198,-2-1-578,0 0 0,0 0 0,0 0 1,0 0-1,-1 1 0,1-1 1,-1 0-1,1 1 0,-1-1 0,0 1 1,0 0-1,0-1 0,0 1 0,-1 0 1,1-1-1,-1 1 0,0 1-89,2 11 375,-2 0 0,0-1-1,-1 2-374,0 13 416,1 67 547,4 203-307,-3-220-964,-1-49-6000,0-30 1719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09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11477,'0'0'1217,"0"0"18,0 0 176,0 0 291,0 0-426,46 1-140,144 5-175,-176-6-856,-1 1 1,1 1 0,-1 0-1,0 0 1,0 2-1,0-1 1,-1 2 0,11 4-106,0 1 128,33 15 528,28 18-656,-25-13 417,6 1-417,-44-23 18,0 0 0,0-2 0,1 0 0,0-1 1,5-1-19,19 0 93,1-2 1,2-2-94,-18 0 42,-24 0-39,0 0-1,1-1 1,-1 1-1,1-2 1,-1 1-1,0-1 1,0 0 0,1 0-3,-3-1-45,-1 1 1,1-1 0,-1 1-1,0-1 1,0-1 0,0 1-1,0 0 1,0-1 0,-1 0 0,1 0-1,1-3 45,-1 2-223,3-4-16,-1-1 1,0 1 0,0-1-1,1-4 239,-5 10-499,-1 0-1,1 0 1,-1 0-1,0 0 1,0-1-1,-1 1 1,1-1-1,-1-1 500,0-10-4911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10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0 221 7748,'0'0'3361,"0"0"-1381,0 0 69,0 0-635,0 0-486,0 0 595,16 0-63,5 0-1102,56 0 2165,26-5-2523,269-56 2435,-163 23-2069,148-17 91,303-6-457,-574 61-3554,-84 0 995,-2 0-1755,0 0-2721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13.8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12822,'0'0'1870,"0"0"51,0 0-160,0 0-667,0 0-233,6 3 70,-3-2-816,-1 1-1,1-1 0,-1 1 0,0 0 1,0 0-1,1 0 0,-1 0 0,0 0 0,-1 1 1,1-1-1,0 1 0,-1-1 0,1 1 1,-1-1-1,0 1 0,0 0 0,0 0 1,0 0-1,0 1-114,3 11 319,-2 1 1,1 0-1,-2 8-319,1-6 190,30 443 1857,4-112-3341,-34-335-193,-1-9-1052,0 2-4552,-1-7-1457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14.1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0 229 12070,'0'0'1179,"0"0"670,0 0-521,0 0-506,0 0 843,46-9-91,-19 4-1385,289-50 1084,120-28-325,-39 7-3628,-389 75-1578,-8 1-3569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14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0 301 12662,'0'0'1432,"0"0"484,0 0 154,0 0-848,0 0-464,29 19-257,20 14-146,24 12-355,-67-42 25,-1-1 0,1 1 0,0-1 0,0 0 0,0 0 0,0 0 0,0-1 0,0 0 0,0 0 0,1-1 0,5 0-25,35 1 58,-21 0-13,0-1-1,0-1 1,0-1 0,22-5-45,-41 6 4,0-1 1,1 0-1,-1-1 1,0 0 0,0 0-1,-1 0 1,1-1-1,-1 0 1,0 0-1,0-1 1,0 0-1,0 0 1,-1 0-1,0-1 1,0 1-1,0-1 1,-1-1-1,0 1 1,0-1-5,0 0 4,-1 0 1,0 0-1,-1-1 1,0 1 0,0-1-1,0 0 1,-1 0-1,0-3-4,0-67 69,-2 44-43,1 29-26,0 0 0,0 0 1,0 0-1,-1 0 0,0 0 1,0 0-1,0 0 0,-1 0 1,0 0-1,0 0 0,0 1 1,0-1-1,-1 1 1,0-1-1,0 1 0,0 0 1,0 0-1,-1 0 0,1 1 1,-1-1-1,0 1 0,0 0 1,0 0-1,-1 0 0,1 1 1,-1-1-1,1 1 1,-1 0-1,0 1 0,-2-2 0,-16-2-21,-1 0 0,1 1 0,-1 2 1,0 0-1,1 2 0,-1 0 0,-3 2 21,-26-1-43,48-1 39,-12 0 3,1 0-1,-1 1 1,0 1 0,-3 2 1,16-4-1,0 1 0,0 0 0,0 1 0,1-1 0,-1 1 0,1-1 0,-1 1 0,1 0 0,-1 0 0,1 1 0,0-1 0,0 1 0,0-1 0,0 1 0,0 0-1,1 0 1,-1 0 0,1 0 0,0 1 0,-1 1 1,3-3-116,-1-1-1,0 1 0,1 0 0,-1 0 0,1 0 0,0 0 0,-1 0 0,1-1 0,0 1 0,0 0 0,1 1 117,-1 2-2158,0-4-3572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21.2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0 153 3009,'0'0'7414,"0"0"-4484,0 0-871,0 0-695,0 0-607,0 0-239,3-3 32,-3 3-535,0-1 1,0 1 0,0 0 0,0 0 0,0-1 0,1 1 0,-1 0-1,0 0 1,0 0 0,0-1 0,0 1 0,1 0 0,-1 0 0,0 0-1,0 0 1,1 0 0,-1 0 0,0-1 0,0 1 0,1 0 0,-1 0-1,0 0 1,0 0 0,1 0 0,-1 0 0,0 0 0,0 0 0,1 0-1,-1 0 1,0 0 0,0 0 0,1 0 0,-1 0 0,0 0 0,0 0 0,1 1-1,-1-1 1,0 0 0,0 0 0,1 0-16,5 13 640,1 33 368,-6-33-841,8 102 1431,-5 0 0,-6 17-1598,1-13 485,1-82-393,-1-9-54,1 0 1,1 0 0,2-1 0,1 1 0,2 5-39,-6-32 7,0-1-1,0 1 1,1 0 0,-1-1 0,0 1-1,1-1 1,-1 1 0,0-1 0,1 1-1,-1-1 1,1 1 0,-1-1-1,1 1 1,-1-1 0,1 0 0,-1 1-1,1-1 1,0 0 0,-1 1 0,1-1-1,-1 0 1,1 0 0,0 0 0,-1 1-1,1-1 1,0 0 0,-1 0 0,1 0-7,1 0 31,-1 0 0,1-1 0,-1 1 1,0 0-1,1 0 0,-1-1 1,0 1-1,1-1 0,-1 1 0,0-1 1,1 0-1,-1 1 0,0-1 0,0 0 1,0 0-1,0 0 0,1-1-31,15-16 130,-2-1-1,0-1 1,4-9-130,21-29 49,1 5 64,-3-1 1,-3-2 0,6-15-114,21-58 49,-5-3 1,14-58-50,-68 180-166,0 1 1,0-1 0,-1 0-1,0 0 1,-1 0-1,0-10 166,-1 19-832,0 4-510,0 16-686,0 16-652,-5-9-2030,1-9-2757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21.5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12406,'0'0'1424,"0"0"1538,0 0-785,0 0-401,0 0-639,0 0 48,35 253-369,-21-197-96,-1-4-416,0-4-192,1 1-96,-5-9-16,-1-8-16,-3 0-16,-1-12-1760,-4-20-1794,0 0-2097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22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93 12294,'0'0'1843,"0"0"790,0 0-610,0 0-745,0 0-361,-5 0 232,10 0-881,295-1 3361,420-14-1602,136-37-1515,-743 45-486,-51 3-1244,53-9 1218,-111 12-1679,-4 1-1063,-4 0-1353,-15 0-2060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23.3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23 799 9156,'0'0'1518,"0"0"496,0 0-303,0 0-762,0 0-186,-4 20 219,-11 60 163,12-60 226,3-20 24,0 0-109,0 0-43,0 0-135,0-3 20,0-29-367,-1-23-2,3 0 0,6-34-759,3 17 131,4 1 1,2 0 0,3 1 0,4 1-1,18-36-131,-33 81-77,-6 16-54,-2 30 67,-2 70 105,-1-26 32,2-1 0,8 42-73,-7-92-31,-1-11 28,0-1 1,1 1 0,-1 0 0,1 0-1,0-1 1,0 1 0,0-1-1,0 1 1,0-1 0,1 1-1,0-1 1,-1 0 0,3 3 2,-3-6 10,1 1 0,-1-1 1,1 0-1,-1 0 1,0 0-1,1 1 0,-1-1 1,1 0-1,-1-1 0,1 1 1,-1 0-1,1 0 0,-1-1 1,1 1-1,-1-1 1,0 1-1,1-1 0,-1 1 1,0-1-1,1 0 0,-1 0 1,0 0-1,0 1 0,0-1 1,0-1-1,1 1-10,18-26 82,16-29-82,2-4 25,43-53-1,74-79-24,-144 179-19,-10 11-55,-1 386-6,1-394 83,0 0 0,1 0 1,0 0-1,1 0 0,-1 0 1,2 1-1,0-1 0,2-3-3,13-27 15,11-12-15,-18 32 1,22-36-194,2 1 1,3 3-1,2 1 0,43-41 193,-80 87-54,-4 5 43,1-1-1,-1 0 0,1 0 0,-1 1 1,1-1-1,0 1 0,-1-1 0,1 1 0,0-1 1,0 1-1,-1-1 0,1 1 0,0-1 1,0 1-1,0 0 0,-1-1 0,1 1 1,0 0-1,1 0 12,-2 7-200,0 2 172,5 164-124,-2-142 167,1 0 0,2 0 0,1 0 0,8 21-15,-8-30 18,1-1 1,1 0 0,1 0 0,1-1 0,6 8-19,-13-22 2,0 0 0,1-1-1,-1 0 1,1 1 0,1-2 0,-1 1 0,1 0 0,-1-1 0,1 0 0,1-1 0,-1 1 0,0-1 0,1 0 0,0-1 0,-1 0 0,1 0-1,0 0 1,0-1 0,4 1-2,14 0-165,0-1-1,0-1 1,0-1 0,12-2 165,-32 2-158,-1 0 1,1-1 0,-1 1 0,1-1-1,-1 1 1,0-1 0,0-1-1,1 1 1,-2-1 0,1 1 0,0-1-1,0 0 1,-1 0 0,3-4 157,-4 5-345,0-1-1,0 1 1,-1-1 0,1 0 0,-1 1 0,1-1 0,-1 0-1,0 0 1,0 0 0,-1 0 0,1 0 0,-1 0 0,1 0-1,-1-1 1,0 1 345,0-21-5416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28.6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9492,'0'0'2844,"0"0"-688,0 0-11,0 0-827,0 0-422,0 0-45,15 0 1233,288 0 2802,-201 0-7500,0 0-5255,-102 0 2117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28.9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11189,'0'0'1580,"0"0"666,0 0-579,0 0-37,0 0-5,18 4-606,-9-2-878,15 3 148,1 0 0,0-1 0,0-2 0,8 0-289,41-2 519,26 0-414,-34 0-3752,-64 0-776,-2 0-2252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0:34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27 519 8932,'0'0'1825,"0"0"-414,0 0 190,0 0-240,0 0-177,-5-12 54,-12-36 3,12 36-252,5 12-354,0 0-258,0 6-135,0 396 4056,5-308-3771,4-1-1,4 0 1,7 14-527,13 89 739,-15-66-325,39 310 169,-43-307-466,19 140-27,-22-204-89,4 0 0,21 59-1,70 220 64,-96-314-51,-3-11-4,-2 1 0,0-1 0,-1 2-9,3 36 4,2 14 13,-3 50-17,-5-125 11,0 0 1,0 0-1,0 1 0,-1-1 1,1 0-1,0 0 0,0 0 1,0 0-1,0-1 0,-1 1 1,1 0-1,0 0 0,0 0 1,0-1-1,-1 1 0,2 0-11,5-16 118,0-22-73,-1-1 0,-2-7-45,4-25 11,65-331-53,-32 200-20,3-101 62,-4-229-169,9-90-329,-29 399-134,-8-109 632,-12-222-1078,0 554 1074,0-1-1,0 1 1,1 0-1,-1-1 1,0 1 0,1-1-1,-1 1 1,0 0-1,1-1 1,-1 1 0,1 0-1,-1-1 1,0 1-1,1 0 1,-1-1 0,1 1-1,-1 0 1,1 0-1,-1 0 1,1-1 0,-1 1-1,1 0 1,-1 0-1,1 0 1,0 0 4,16-3-109,-13 3 128,89-4-19,484-14-6,-337 16-76,769-1 238,-524 5-109,-266-2-261,-219 0-15,-13 0-3717,-19 0-1569,-7 0-3683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1:33.2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56 238 5378,'0'0'2652,"0"0"-1046,0 0 99,0 0 312,-2-34-755,-9-105-85,5 96-353,0 31 663,3 9-853,3 2-390,0 1 0,-1-1 0,1 1 0,-1-1 0,1 1 0,-1 0 0,1-1 0,-1 1 0,1-1 0,-1 1 0,1 0 0,-1 0 0,1-1 0,-1 1 0,1 0 0,-1 0 0,0 0 0,1-1 0,-1 1 0,0 0 0,1 0 0,-1 0 0,1 0 0,-1 0-1,0 0 1,1 0 0,-1 1 0,0-1 0,1 0 0,-1 0 0,1 0 0,-1 1 0,1-1 0,-1 0 0,1 0 0,-1 1 0,0-1 0,1 1 0,0-1 0,-1 0-244,-3 12 248,4 136 1404,-2 71 661,23 161-2313,49 555 53,-64-410-53,-7-336 0,-8 496 0,9 9 0,11-443 0,0-1 0,-6 335 0,-5 746 0,-5-1230 0,-4 72 0,0 75 0,5 51 0,-5-129 0,0-77 0,9 1048 0,-4-1059 0,4-53 0,1-9 0,-1 0 0,-2 0 0,-1 11 0,-3 41 0,3-50 0,0 1 0,2 0 0,1 0 0,2 18 0,-1 12 0,-1-37 35,0-6 36,2-14-175,3-7-328,12-19-2638,8-11-4123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1:40.8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14 221 10229,'0'0'4749,"0"0"-2316,0 0 136,0 0-982,0 0-674,-3 2 10,3-2-653,-9 9 124,7-4 2997,2-4-3361,9 3 231,-8-4-243,57 7 823,0-2 0,0-3-1,47-4-840,-10 1 461,41 2-80,155-3-162,-75-20-24,-151 13-59,162-11 126,103-8-361,-46 7 392,-227 17-283,38 3-10,26-2-186,403-6 398,-339 10-208,45 7-9,278-4-107,-276 8 80,160-7 149,-225 3-93,652-8 78,-530-4 31,2028 4-336,-2174-6-26,50-11 229,-56 3 219,242-14-75,-183 12-110,-127 11-152,18 3 118,37-2 169,-8 0-444,22 6 275,-17-1 302,1946-1-593,-2042-1 320,1-2 0,-1 0-1,9-4-28,48-6-182,-79 13 198,93-9 243,84-19-259,-178 28-116,-1 0 66,0 0 1,0 0-1,0 0 0,0-1 1,0 1-1,0 0 0,0 0 1,0-1-1,0 1 0,0 0 1,0-1-1,0 1 1,0-1-1,-1 1 0,1-1 1,0 1-1,0-1 0,0 0 1,-1 1-1,1-1 0,0 0 1,-1 0-1,1 0 1,0 0 49,-12 1-7537,-5 0-1083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1:43.6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29 11141,'0'0'2825,"0"0"-808,0 0 411,0 0-318,0 0-858,0-4-260,0-15-82,0 19-885,0 0 1,0-1 0,0 1-1,0 0 1,0 0-1,0 0 1,0 0 0,0 0-1,0-1 1,0 1-1,0 0 1,0 0-1,0 0 1,0 0 0,0 0-1,0-1 1,0 1-1,0 0 1,0 0 0,0 0-1,0 0 1,0 0-1,0 0 1,0-1-1,0 1 1,0 0 0,0 0-1,-1 0 1,1 0-1,0 0 1,0 0 0,0 0-1,0-1 1,0 1-1,0 0 1,0 0-1,-1 0 1,1 0 0,0 0-1,0 0 1,0 0-1,0 0 1,0 0-1,-1 0 1,1 0 0,0 0-1,0 0 1,0 0-1,0 0 1,0 0 0,-1 0-1,1 0 1,0 0-1,0 0 1,0 0-1,0 0 1,0 0 0,-1 0-1,1 0-25,0 1 13,-1-1 0,1 1-1,0-1 1,-1 1 0,1-1-1,0 1 1,-1-1 0,1 1-1,0 0 1,-1-1 0,1 1-1,0-1 1,0 1 0,0 0-1,0-1 1,0 1 0,0 0-1,0-1 1,0 1-13,0 10 8,0 1-1,0-1 1,2 0-1,-1 0 1,2 0-1,-1 0 1,1 0-1,1 0 1,0-1 0,1 1-1,-1-1 1,4 4-8,4 6 41,0 0 1,1-1 0,1-1-1,1 0 1,0 0 0,1-2-1,1 0 1,15 11-42,-2-8 42,1-1 0,0-2 1,1-1-1,1-1 0,33 9-42,-60-21-6,0 0 1,0 0-1,0 1 0,-1 0 1,5 3 5,-9-6-2,0 1 0,0-1 1,0 1-1,0 0 0,-1-1 0,1 1 0,0-1 1,-1 1-1,1 0 0,0 0 0,-1-1 1,1 1-1,-1 0 0,1 0 0,-1 0 1,1 0-1,-1 0 0,0 0 0,1-1 0,-1 1 1,0 0-1,0 0 0,0 0 0,0 0 1,0 0-1,0 0 0,0 0 0,0 0 1,0 0-1,0 0 0,0 0 0,-1 0 1,1 0-1,0 0 0,-1 0 0,1-1 0,-1 1 1,1 0-1,-1 0 0,1 0 0,-1 0 1,0-1-1,1 1 0,-1 0 0,0-1 1,0 1 1,-8 6-13,0 0 1,-1-1 0,0 0 0,-1 0 0,1-1 12,-10 5-6,-58 34 118,2 3 0,2 3 0,2 3 0,-19 22-112,90-75 24,1 1 1,0-1-1,0 0 1,0 0-1,0 0 1,0 0-1,-1 1 0,1-1 1,0 0-1,0 0 1,0 0-1,-1 0 1,1 0-1,0 0 0,0 0 1,0 0-1,-1 1 1,1-1-1,0 0 1,0 0-1,0 0 0,-1 0 1,1 0-1,0 0 1,0 0-1,-1 0 1,1 0-1,0 0 0,0 0 1,0 0-1,-1-1 1,1 1-1,0 0 1,0 0-1,0 0 0,-1 0 1,1 0-1,0 0 1,0 0-1,0-1 1,-1 1-1,1 0 0,0 0 1,0 0-1,0 0 1,0-1-1,0 1 1,0 0-1,-1 0 0,1 0 1,0-1-1,0 1 1,0 0-1,0 0 1,0 0-1,0-1 1,0 1-1,0 0 0,0 0 1,0-1-1,0 1 1,0 0-1,0 0 1,0 0-1,0-1 0,0 1-24,0-23 325,1 16-208,-3-100-30,0 16-80,8-61-7,-2 119 117,3 0 1,6-20-118,8-44-653,-18 78-1217,-1-1 1,-1-11 1869,0 31-5165,3 0-2068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1:45.7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580 237 7668,'0'0'2779,"0"0"-1026,0 0-189,0 0-73,0 0-352,0 0-133,3-9 283,12-26 223,-12 29 31,-1 0-1317,-8 7 3137,3 0-1182,-36 14-2082,1 1-1,-34 20-98,-78 52 182,120-70-100,-13 7-95,2 3 0,2 1-1,-11 12 14,49-40 8,1 0-1,-1-1 0,0 1 1,1-1-1,-1 1 1,1-1-1,-1 1 0,0-1 1,0 1-1,1-1 0,-1 0 1,0 1-1,0-1 0,0 0 1,1 0-1,-1 1 0,0-1 1,0 0-1,0 0-7,1-1 9,-1 1 1,1-1-1,0 0 0,0 1 1,0-1-1,0 0 1,0 1-1,0-1 0,0 0 1,0 1-1,0-1 0,0 0 1,0 1-1,1-1 0,-1 0 1,0 1-1,0-1 0,1 1 1,-1-1-1,0 0 0,1 1 1,-1-1-1,0 1 1,1-1-1,-1 1 0,1-1 1,-1 1-10,17-23-1,0 2 1,1 0-1,1 1 1,1 1 0,5-3 0,38-38-25,202-214-378,-264 273 396,0 0 1,0 0-1,0 1 0,0-1 0,0 0 1,0 0-1,0 1 0,0-1 1,1 1-1,-1-1 0,0 1 0,0-1 1,1 1-1,-1 0 0,0 0 0,1 0 1,-1 0-1,0 0 0,1 0 1,-1 0-1,0 0 0,1 0 0,-1 0 1,0 1-1,1-1 0,-1 1 7,5 1-1,-1 1 0,1-1-1,-1 1 1,0 0 0,2 2 1,3 1-8,75 37 83,-53-29-59,0 2-1,2 4-15,-22-12 1,-1 1 0,0 0 0,0 1-1,-1 1 1,0 0 0,0 0 0,-2 0 0,1 1-1,-1 1 1,-1-1 0,0 1 0,-1 1-1,-1-1 1,3 11-1,-6-19-4,-1-1 0,0 1-1,-1 0 1,1 0 0,-1 0 0,0 0 0,0 1 4,-1-5-2,1-1 0,-1 1 1,1-1-1,-1 1 0,1-1 1,-1 1-1,0-1 0,1 1 0,-1-1 1,0 1-1,1-1 0,-1 0 1,0 1-1,0-1 0,1 0 1,-1 0-1,0 1 0,0-1 0,0 0 1,1 0-1,-1 0 0,0 0 1,0 0-1,0 0 0,1 0 0,-2-1 3,-3 2-5,-203 11 54,-132-11-50,158-2 259,35 1 35,144 0-280,2 0-16,1-1 1,-1 1-1,1 0 1,-1 0-1,1 0 1,-1 0-1,0 0 1,1 0-1,-1 0 1,1 0 0,-1 0-1,1 0 1,-1 0-1,1 0 1,-1 0-1,1 0 1,-1 1-1,0-1 1,1 0-1,-1 0 1,1 0 0,0 1-1,-1-1 1,1 0-1,-1 1 1,1-1-1,-1 1 1,1-1-1,0 0 1,-1 1-1,1-1 1,0 1-1,-1-1 1,1 1 0,0-1-1,0 1 1,-1-1 1,1 1-152,28-1-283,-24 0 300,129 0-2178,-41 0-6402,-77 0-740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1:47.0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 15591,'0'0'1006,"0"0"528,0 0 606,0 0-1268,0 0-680,0 0 342,12 25 709,33 88-280,-41-101-788,-1 1-1,0 0 0,0 0 1,-1 0-1,-1 1 1,-1-1-1,1 0 1,-3 8-175,2 8 215,0 21 140,0 17 500,-4 25-855,2-69 110,-2-1-1,0 0 1,-1 1 0,-1-1 0,-9 20-110,-2-1 162,14-36 6,1-12 54,1-12 42,1-2-246,0 0 0,1 1 0,1-1 0,0 0 1,2 1-1,1-1 0,0 1 0,2 1 0,0-1 0,3-3-18,15-24-10,3 1-1,1 2 0,2 1 0,7-5 11,33-33-183,47-39 183,-113 114-6,-2 3-5,-1 0 0,1 0 0,0 1 0,0-1 0,0 1 0,0-1 1,1 1-1,-1 0 0,1 0 0,-1 0 0,3 0 11,-6 9-139,2 103-229,-1 70 738,-3-135 111,-2 0 0,-9 44-481,8-57 280,1 0 1,2 0-1,2 30-280,0-36 122,0-25-116,0 0 0,0 0 1,0 1-1,0-1 0,0 0 1,1 0-1,-1 0 0,0 0 0,0 0 1,1 0-1,-1 0 0,1 0 1,-1 0-1,1 0 0,-1 0 1,1 0-1,-1 0 0,1 0 0,0-1 1,0 1-1,-1 0 0,1 0 1,0-1-1,0 1 0,0 0 1,0-1-1,0 1 0,0-1 1,0 1-1,0-1-6,4 1 12,-1 0 0,1 0 1,0-1-1,-1 0 0,1 0 1,4 0-13,3 0-2,16 0 29,0-1 0,26-5-27,-43 4-8,0-1-1,0 0 1,-1 0-1,1-1 1,-1 0 0,0-1-1,0 0 1,-1-1 0,2 0 8,10-10-351,0-1 0,-1-1 0,-1 0 0,7-11 351,-14 16-723,-1 0 0,-1-1 0,0 0 0,-1-1 0,-1 0 0,5-12 723,-11 22-913,-1 0-1,1 0 0,-1 0 0,0 0 1,0 0-1,-1-1 0,0 1 0,0-3 914,0-39-14841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1:48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64 12982,'0'0'1956,"0"0"378,0 0 491,0 0-955,0 0-602,0-10-257,0-33-155,0 32-208,0 11-234,0 0 205,0 0 16,0 0-99,0 0-229,0 0 162,0 4-119,4 513 1827,-2-416-2060,0-13-237,-6 38 120,3-123-349,-2 18 1206,3-20-1028,0-1-1,0 1 1,0 0 0,-1 0 0,1-1 0,0 1 0,0-1 0,-1 1 0,1 0-1,0-1 1,-1 1 0,1-1 0,-1 1 0,1 0 0,-1-1 0,1 1 0,-1-1-1,1 0 1,-1 1 0,0-1 0,1 1 0,-1-1 0,1 0 0,-1 0-1,0 1 1,1-1 0,-1 0 0,0 0 0,0 0 171,1-3-5150,0 2 3766,0-7-5035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1:48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 8692,'0'0'6627,"0"0"-4786,0 0 1424,0 0-1408,0 0-816,0 0-689,0 0 192,111-12 256,-53 12 241,0 0-401,-9 0-592,-13 0 0,-1 0-64,-17 0 16,0 0-432,-9 0-1969,-9 0-2689,0 0-3522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08.3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 10213,'0'0'1488,"0"0"-255,0 0 672,0 0-1425,0 0-464,0 0-16,0-8-880,0 8-1586,0 0-3024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09.5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1 390 6067,'0'0'4031,"0"0"-2340,0 0-173,0 0 56,0 0-565,0 0-326,0 0 93,8-2 980,14-5-1351,-1-2 0,0-1 0,0 0 0,9-8-405,18-8 287,385-176 938,-389 182-1098,-1-3 0,0-1 0,10-9-127,-40 28-892,-11 5-5451,-2 0 1429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10.2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21 9861,'0'0'1926,"0"0"-347,0 0 363,0 0-320,0 0-498,-2-3-124,-13-14 1969,56 54-2657,2-2-1,2-2 1,1-2-1,10 3-311,-8-5 397,-1 3-1,-1 1 1,38 38-397,-61-49-190,-7-7-1245,-1 0 0,12 17 1435,-25-30-3836,-2-2-1001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11.2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0 133 7283,'0'0'3735,"0"0"-1966,0 0 349,0 0-335,0 0-767,2-7-325,-1 5-816,5-20 1242,-3 18-372,-2 17-532,-1 426 2858,-8-400-2983,8-38-45,0-1 42,0 0 57,0-8-124,-1-1-26,1 0-1,1 0 1,0 0-1,0 0 1,1 0-1,0 1 0,0-1 1,1 1-1,0-1 1,1 1 8,38-66-53,3 2-1,49-60 54,18-26 96,-107 150-104,-1 1 0,1-1 0,-1 0 0,2-6 8,-4 10 3,-1 3 26,-1 1-74,0 0-150,0 466 19,0-465 178,0 0 0,0 1-1,0-1 1,0 0 0,0 1 0,0-1-1,0 0 1,1 1 0,-1-1 0,1 0 0,-1 0-1,0 1 1,1-1 0,0 0 0,-1 0-1,1 0 1,0 0 0,0 0 0,-1 0-1,1 0 1,0 0 0,0 0 0,0 0 0,0 0-1,0 0 1,1-1 0,-1 1 0,0 0-2,3 0-48,0 0 0,0 0 0,0-1 0,1 1 0,-1-1 0,0 0-1,0 0 1,1 0 48,3 0-164,4 0-557,21-2-1185,-31 2 1630,0-1-1,-1 1 1,1-1 0,-1 1-1,1-1 1,-1 0-1,0 1 1,1-1 0,-1 0-1,0 0 1,1 0 0,-1 0-1,0 0 1,0-1-1,0 1 1,0 0 0,0 0-1,0-1 1,0 1 276,8-15-4690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12.2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41 145 11509,'0'0'1078,"0"0"523,0 0-43,0 0-648,0 0-532,0 0-28,-3 18-19,0 7-249,-2 6 53,-1-1 0,-3 9-135,3-6 178,0 26-178,5-44 432,0-13 10,1-5 195,0-13-609,0-1 1,2 1-1,0-1 1,0 1-1,2 0 0,0 0-28,5-16 0,6-21 9,2 2 0,2 0 0,23-40-9,-42 91-32,1 0-1,-1 0 1,0 0 0,1 1 0,-1-1-1,0 0 1,0 0 0,1 1-1,-1-1 1,0 0 0,0 1-1,0-1 1,1 0 0,-1 1-1,0-1 1,0 0 0,0 1-1,0-1 1,0 0 0,0 1-1,1-1 1,-1 0 0,0 1-1,0-1 1,0 0 0,0 1-1,0-1 1,0 1 0,-1-1-1,1 0 1,0 1 32,4 24 160,-3-17-228,5 48 148,-3 0-1,-3 21-79,0-59 25,22-17 573,-21-1-585,0 0-1,0-1 1,0 1 0,0 0-1,1-1 1,-1 1 0,-1-1-1,1 1 1,0-1 0,0 1 0,0-1-1,0 0 1,0 0 0,0 1-1,-1-1 1,1 0 0,0 0-1,-1 0 1,1 0 0,0 0-13,12-23-9,-9 16 7,23-45-68,-3 2 159,31-44-89,-51 88-32,-3 5-139,-3 75-436,1-31 722,1 1 1,4 23-116,-4-64-21,0-1 1,0 1 0,1-1 0,-1 1 0,0-1-1,1 1 1,-1-1 0,1 0 0,0 1 0,-1-1-1,1 0 1,0 1 0,0-1 0,0 0 0,0 0-1,0 0 1,0 0 0,0 0 0,0 0 0,0 0-1,0 0 1,1 0 0,0 0 20,14 2-6555,-16-3 678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12.7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0 115 9124,'0'0'1649,"0"0"-787,0 0 554,0 0-413,0 0-552,0 27-248,2 85-88,-2-110-91,-1 1-1,1-1 1,1 0 0,-1 1 0,0-1 0,0 1 0,1-1 0,0 1-1,-1-1 1,1 0 0,0 0 0,0 1 0,0-1 0,1 0 0,-1 0-1,0 0 1,1 0 0,0 0-24,-1-1 7,0 0 0,1-1 0,-1 1 0,0-1 0,1 0 0,-1 1 0,0-1 0,1 0 0,-1 0 1,0 0-1,1 0 0,-1 0 0,0 0 0,1 0 0,-1 0 0,0 0 0,1-1-7,8 0 27,-2 1 17,0 0 0,0 0 0,0-1 0,0 0 0,2-1-44,-7 1 7,0 0 1,0 0-1,0-1 1,0 1-1,-1-1 1,1 0-1,0 0 1,-1 0 0,1 0-1,-1 0 1,0-1-1,0 1 1,2-3-8,4-5-13,0-1 1,-1 0-1,0-1 1,-1 1-1,-1-1 1,1-1 0,-2 1-1,0 0 1,0-5 12,1-8 32,-1 0 1,-2 0 0,0-1-1,-2-8-32,-1 34 56,1-1-1,0 0 1,0 1-1,-1-1 1,1 1-1,0-1 1,-1 0-1,1 1 0,0-1 1,-1 1-1,1 0 1,-1-1-1,1 1 1,-1-1-1,1 1 1,-1 0-1,1-1 1,-1 1-1,0 0 1,1-1-1,-1 1 1,1 0-1,-1 0 1,0 0-1,1 0 1,-1-1-1,1 1 0,-1 0 1,0 0-1,1 0 1,-1 0-1,0 1 1,1-1-1,-1 0 1,0 0-1,1 0 1,-1 0-56,0 1-17,-1-1 0,1 0 0,0 0 0,-1 0 0,1 1 1,0-1-1,-1 1 0,1-1 0,0 1 0,0-1 0,-1 1 0,1 0 1,0 0-1,0 0 0,0-1 0,0 1 0,0 0 0,0 0 1,0 0-1,0 1 17,0 2-317,0-1 0,0 1 1,1-1-1,-1 1 0,1-1 0,0 1 1,0 1 316,0-3-3778,0-2-4861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13.0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0 29 8852</inkml:trace>
  <inkml:trace contextRef="#ctx0" brushRef="#br0" timeOffset="1">0 29 8852,'259'-28'896,"-259"52"-767,0 12 1375,0-4-1152,0 4 81,0 0-353,13-8-80,5-4 16,0-4-64,-9-20-769,-5 0-4625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13.4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48 7331,'0'0'2871,"0"0"-1398,0 0 354,0 0-690,0 0-558,0 39-281,0 117 25,0-78 2417,4-82-1870,162-176 26,-139 152-857,46-51 210,-69 74-251,-3 4 23,0 0 1,0 0 0,0 0-1,0 0 1,0 0 0,-1-1-1,1 1 1,0 0 0,0-1-1,-1 1 1,1 0 0,-1-1-1,0 1 1,1-1 0,-1 1-1,0-1 1,0 1-22,0-1 944,0 2 121,0 0-377,-4 6-464,-9 10-184,0 1-1,1 1 1,1 0 0,0 0-1,2 1 1,0 0-1,1 1 1,1 0-1,1 0 1,0 1 0,2 0-1,-1 14-39,3 48 241,2-54-172,0-28-65,0 1 1,0 0 0,1-1-1,-1 1 1,0-1 0,0 1-1,1-1 1,-1 0-1,1 1 1,0-1 0,-1 1-1,1-1 1,0 0 0,0 0-1,0 1 1,0-1 0,0 0-1,0 0 1,0 0 0,0 0-5,2 1 7,0 0-1,0 0 1,0-1 0,0 1 0,0-1 0,0 0 0,0 0 0,0 0 0,3 0-7,8 1-133,1 0 1,0-2-1,0 1 1,3-2 132,-3 0-420,16 1-2147,-8 0-2545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17.9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8148,'0'0'736,"0"0"673,0 0-673,0 0-736,0 0 64,0 0-64,0 0 0,0 4-64,0-4-176,0 0-2401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16.4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651 25 7635,'0'0'1959,"0"0"-479,0 0 983,0 0-323,0 0-398,3-4-96,5-6-781,-8 10-830,0-1 1,0 1-1,0 0 1,1 0-1,-1 0 1,0 0-1,0 0 1,0-1-1,0 1 1,1 0-1,-1 0 1,0 0-1,0 0 1,0-1 0,0 1-1,0 0 1,0 0-1,0-1 1,0 1-1,1 0 1,-1 0-1,0 0 1,0-1-1,0 1 1,0 0-1,0 0 1,0-1-1,0 1 1,0 0 0,0 0-1,-1-1 1,1 1-1,0 0 1,0 0-1,0 0 1,0-1-1,0 1 1,0 0-1,0 0 1,0 0-1,-1-1 1,1 1-1,0 0 1,0 0 0,0 0-1,0 0 1,-1-1-1,1 1 1,0 0-1,0 0 1,0 0-1,-1 0 1,1 0-1,0 0 1,0 0-1,-1 0-35,-13 0 256,1 1-1,-1 0 1,0 1-1,0 1 1,1 0-1,-1 1 1,1 0-1,0 1 0,1 1 1,-1 0-1,1 1 1,-5 3-256,-50 37 909,3 3 0,3 3 0,1 2-909,-90 77 653,98-95-801,28-22-2367,20-10 241,4-4-797,-1 1-3880,1-2-2117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16.8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5507,'0'0'8611,"0"0"-8018,0 0 495,0 0 241,0 0-993,0 0 1265,49 84-337,-18-36-447,0 0-193,-9 4-240,1 0-176,-1-8 16,-4-3-224,-5-9 32,5-4-128,0-8 64,-18-20-1520,4 0-3875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19.6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5 13526,'0'0'1553,"0"0"1259,0 0-272,0 0-1206,0 0-497,-6-1-119,-8-1-171,15 1 156,29 1 278,-9 0-1222,234 0 375,-253 0-153,-2 0 48,0 0-74,0 0 45,0 0-24,0 0-21,-18 0-206,-56 0-192,73 0 104,1 0-488,0 0-360,0 0-809,0 0-1824,0 0-2268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20.2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 1 12710,'0'0'1334,"0"0"144,0 0-38,0 0-967,2 16 292,4 35 599,-2 34-1364,-3-62 251,-2 1-1,-1-1 1,0 1 0,-2-1 0,-5 15-251,2-17 164,-1 0 1,-1-1-1,-10 18-164,18-36 35,1-2 168,0 0 109,0 0 16,5-15 99,0 6-417,8-23-27,2 0-1,1 1 0,2 0 0,1 2 0,1 0 1,1 1-1,2 1 0,0 1 0,8-4 18,-19 19-3,1 1-1,1 1 0,13-7 4,-13 8 3,-14 8-17,1 1 0,-1-1 0,1 1-1,-1 0 1,1-1 0,-1 1 0,0 0-1,1 0 1,-1-1 0,0 1 0,1 0-1,-1-1 1,0 1 0,0 0 0,0 0-1,0 0 1,0-1 0,0 1 0,0 0-1,0 0 1,0 0 0,0-1 0,0 1-1,0 0 15,0 33-424,0-29 395,0 62 73,-4-1 0,-9 55-44,10-97-1,1 0 1,2 22 0,0-36-1,0-8-55,8-2-311,0 0 0,0 0-1,0-1 1,0 0 0,0-1 0,5-1 367,-10 2-224,-1 0-1,0 0 0,0 0 1,0 0-1,0 0 0,-1 0 1,1-1-1,0 1 0,0-1 1,-1 1-1,1-1 0,-1 0 1,1 1-1,-1-1 0,0 0 1,0 0-1,0 0 0,0 0 1,0 0-1,0 0 0,0 0 1,-1 0-1,1-1 0,-1 1 1,1 0-1,-1-1 225,1-16-4445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21.0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 57 4226,'0'0'5256,"0"0"-3661,0 0-277,0 0 48,0 0-971,0 0-104,-7 32 93,-19 95 19,19-90-273,7-33 76,0-3-9,0-1 126,0 0 168,0-7 942,1-4-1369,0 0 0,0 0 0,2 1 0,-1-1 1,1 1-1,1-1 0,2-5-64,3-5 5,1 1 0,1 1 0,5-7-5,-11 18 11,0 0 0,1 1 0,0 0 0,0 0 0,0 1 0,1-1 0,0 1 0,0 1 0,8-6-11,-15 11-21,0 0 1,1 0 0,-1-1 0,0 1 0,1 0 0,-1 0 0,1 0 0,-1 0 0,1-1 0,-1 1 0,0 0 0,1 0 0,-1 0 0,1 0 0,-1 0 0,1 0 0,-1 0 0,0 0 0,1 0 0,-1 0 0,1 1 0,-1-1 0,1 0 0,-1 0 0,0 0 0,1 0 0,-1 1 0,1-1 0,-1 0 0,0 0 0,1 1 0,-1-1 0,0 0 0,1 1 0,-1-1 0,0 0 0,0 1 0,1-1 0,-1 1 20,3 15-44,-3-12 33,2 37 353,-2 21-342,-1-14-67,1-48 230,23 0 2179,-21 0-2305,-1-1-1,1 0 0,0 0 0,-1 0 0,1 0 0,-1-1 1,1 1-1,-1 0 0,0-1 0,0 1 0,1-1 1,-1 1-1,0-1 0,0 0 0,0 1 0,-1-1 0,1 0 1,0 0-1,-1 0 0,1 0-36,6-11-25,10-10-68,2 1-1,7-7 94,-2 3-13,-19 21 3,-4 4 20,0-1 1,0 0-1,0 1 1,0 0-1,1-1 1,-1 1-1,0 0 1,1 0-1,0-1 1,-1 1-1,1 0 1,-1 1-1,1-1 1,0 0-1,0 0 1,0 1-1,0-1-10,-1 1-186,5 2-1420,-5 1 1590,1 1 0,0-1 0,-1 1 0,1-1 0,-1 1 0,0-1 0,-1 1 1,1 0-1,0-1 0,-1 1 0,0 1 16,0 49-90,-1-30-46,1-23-391,0 1 986,0-1-6564,0-1 1591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21.4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89 10949,'0'0'1257,"0"0"2,0 0 600,0 0-874,0 0-641,14 23-104,3 7-176,2-1 0,4 3-64,-21-30 4,-1 0 0,1 0 0,0 0 0,0 0-1,0 0 1,0-1 0,1 1 0,-1-1 0,0 1 0,1-1 0,-1 0-1,1 0 1,-1 0 0,1 0 0,-1 0 0,1-1 0,0 1 0,-1-1-1,1 0 1,0 1 0,-1-1 0,1-1 0,0 1 0,0 0 0,-1-1 0,1 1-4,10-1 38,10 2 80,-14-1-77,0 1 0,0-2 0,0 1 0,0-1 0,1 0-41,-8 0-9,0 1 0,0-1 0,0 1 0,0-1 0,0 0 0,0 0 0,0 0 0,-1 0 0,1 0 0,0 0-1,-1 0 1,1-1 0,0 1 0,-1-1 0,0 1 0,1-1 0,-1 1 0,0-1 0,0 0 0,0 0 0,0 0 0,0 1 0,0-3 9,2-6-13,-1-1 0,-1 1 0,1-1 1,-2 0-1,0 1 0,0-1 0,-1-4 13,0-16-22,1 29 18,0 0 0,0-1 0,0 1 0,-1 0 1,1-1-1,-1 1 0,0 0 0,1 0 0,-1 0 0,0 0 1,0 0-1,0 0 0,-1 0 0,1 0 0,0 0 1,-1 0-1,1 0 0,-1 1 0,-1-2 4,0 1-18,-1-1-1,0 0 1,0 1-1,-1 0 1,1 0-1,0 0 1,-1 0-1,0 1 1,-2-1 18,-13-2-79,0 2 0,0 0 0,0 1 1,-8 1 78,23 0-9,-53 0-162,58 0 151,0 0 0,0 0 0,-1 0-1,1 0 1,0 0 0,-1 1 0,1-1 0,0 0 0,-1 0 0,1 0 0,0 0 0,0 0-1,-1 1 1,1-1 0,0 0 0,0 0 0,-1 1 0,1-1 0,0 0 0,0 0 0,0 1 0,-1-1-1,1 0 1,0 0 0,0 1 0,0-1 0,0 0 0,0 1 0,0-1 0,0 0 0,-1 1-1,1-1 1,0 0 0,0 0 0,0 1 0,0-1 0,0 0 0,1 1 0,-1-1 0,0 0 0,0 1-1,0-1 1,0 0 0,0 1 0,0-1 0,0 0 0,1 1 20,-1 7-5394,0-8-1927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21.7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0 32 11781</inkml:trace>
  <inkml:trace contextRef="#ctx0" brushRef="#br0" timeOffset="1">0 32 11781,'223'-32'833,"-218"60"-545,-1 4 1025,5 0-993,0 1-144,9-1-176,-14-28-1953,5 0-2353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22.1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 0 11445,'0'0'809,"0"0"71,0 0 843,0 0-877,-5 37-414,-16 116-79,20-145-325,-1 1 0,0 0 1,0-1-1,-1 0 0,0 1 1,0-1-1,-1-1 0,-1 2-28,4-6 18,-1 0 0,0 0 0,1 0 0,0 0 0,0 1-1,0-1 1,0 0 0,0 0 0,1 1 0,-1-1 0,1 0 0,0 1-1,0 1-17,0-4 235,8-5 400,10-11-574,0-1 0,-2-1-1,0 0 1,-1-1 0,0-1-1,-2 0 1,0-1 0,2-7-61,-8 14 16,0-2-13,1 1 1,0 0-1,1 0 1,1 0 0,0 1-1,11-10-3,-21 22-107,0 24-258,0 4 195,1 0-1,2 13 171,-2-31 14,1-1 0,0 0 0,0 0 0,1 0 0,0 0 0,0 0 1,1-1-1,0 1 0,0-1 0,1 0-14,-2-3 6,0-1 0,0 1 1,1-1-1,0 0 1,-1 0-1,1 0 0,0-1 1,0 1-1,0-1 0,1 0 1,-1 0-1,1-1 0,-1 1 1,1-1-1,-1 0 0,2 0-6,10 2-302,0-2-1,0 0 0,11 0 303,-26-1-42,27 0-3330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37.6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 52 7748,'0'0'2857,"0"0"-867,0 0-64,0 0-325,0 0-406,-1-8-114,0-2-693,-1-24 1593,2 34-1183,0 0 146,0 0-50,0 0-299,0 5-222,0 28 29,-1 27 424,2 0 0,3 0 0,3 0 0,4 8-826,80 356 1339,-32-150-755,31 163 337,-25-110-361,8 45-141,74 408 448,-122-661-867,8 118 0,-5 123 0,-24-295 0,3 10 0,3 0 0,3-1 0,4 0 0,25 70 0,-27-91 0,-2 1 0,2 26 0,13 62 0,16 53 0,-37-151 0,-6-34 0,0 1 0,1-1 0,2 9 0,38 137 0,-29-108 0,-4-12 0,1-1 0,8 15 0,-15-42 0,4 9 0,1 0 0,0-1 0,2 2 0,13 31 0,-2-3 0,38 55 0,-52-88 0,-1 0 0,0 0 0,2 7 0,10 22 0,-13-31 0,2 4 0,1-1 0,0 0 0,4 4 0,89 138 0,-85-132 0,-1 1 0,6 14 0,21 34 0,-32-57 0,-1 0 0,0 1 0,-2 1 0,0-1 0,1 6 0,-5-14 0,1 0 0,0-1 0,1 1 0,4 5 0,10 18 0,2 23 0,-15-37 0,2 0 0,7 15 0,-12-27 0,0 1 0,-1-1 0,0 1 0,2 6 0,-3-7 0,1-1 0,-1 1 0,1 0 0,1-1 0,-1 1 0,1-1 0,0 0 0,1 1 0,1 2 0,0 1 0,-1-1 0,0 1 0,2 5 0,-3-6 0,1 1 0,0-1 0,0 0 0,1-1 0,0 1 0,0-1 0,18 30 0,2 2 0,-23-37 0,0 1 0,0-1 0,0 0 0,1 0 0,-1 0 0,1 0 0,-1-1 0,1 1 0,0-1 0,-1 1 0,1-1 0,0 0 0,2 1 0,20 2 0,0 0 0,0-2 0,0 0 0,20-2 0,-44 0 0,29 0 0,-17 1 0,-1 0 0,1-2 0,-1 1 0,1-1 0,-1-1 0,0 0 0,0-1 0,1 0 0,-2-1 0,5-2 0,0-2 0,-1-2 0,0 0 0,0-1 0,-1 0 0,-1-1 0,0 0 0,9-12 0,13-19 0,26-42 0,-47 65 0,-1-1 0,-1 0 0,0-1 0,-2 0 0,0-1 0,4-19 0,-3 8 0,13-32 0,-2 8 0,14-38 0,22-69 0,27-98 0,-68 200 0,-2 0 0,-1-12 0,15-61 0,-8 64 0,11-19 0,7-25 0,-25 63 0,-4 0 0,-1-1 0,-2-18 0,13-75 0,39-104 0,-37 167 0,18-49 0,9-47 0,-23 93 0,-4-1 0,-4-2 0,0-27 0,-8 14 0,5 2 0,4 0 0,13-35 0,3 35 0,4 1 0,15-20 0,-3 8 0,-4 18 0,-27 56 0,-1-1 0,1-8 0,61-192 0,-68 200 0,14-27 0,3-9 0,-4 9 0,3 1 0,15-38 0,30-75 0,15-40 0,-35 66 0,22-61 0,-27 84 0,-12 53 0,-30 61 0,1 1 0,0 0 0,8-9 0,2-4 0,5-7 0,2 2 0,1 1 0,1 0 0,1 2 0,12-6 0,14-16 0,-28 25 0,1 1 0,1 2 0,1 0 0,1 2 0,9-3 0,-19 11 0,-16 10 0,0 1 0,0-1 0,1 0 0,-1 1 0,1 0 0,0 0 0,0 0 0,0 1 0,1-1 0,28-5 0,-13 3 0,-1 0 0,1 1 0,15 1 0,55-2 0,-74 3 0,0 2 0,0 0 0,0 1 0,0 0 0,0 1 0,-1 2 0,8 2 0,-3 0 0,-9-4 0,-1 1 0,0 0 0,0 1 0,0 0 0,-1 1 0,0 0 0,8 6 0,97 93 0,-95-85 0,-2 1 0,0 0 0,-2 1 0,0 1 0,-1 1 0,-2 0 0,0 1 0,-1 0 0,-2 1 0,-1 0 0,6 25 0,5 27 0,-5-27 0,-3 1 0,-2 0 0,3 52 0,-4 64 0,7-1 0,9 12 0,26 184 0,-35-229 0,5 97 0,-6-58 0,-6-24 0,-8 104 0,-3-110 0,2 854 0,5-653 0,-3-303 0,3 0 0,1 0 0,2-1 0,2 2 0,2 13 0,3 36 0,12 219 0,-13-191 0,-11-93 0,1 0 0,4 10 0,6 33 0,13 219 0,-23-261 0,1 1 0,3 7 0,-2-9 0,4 5 0,-7-25 0,-1 0 0,0 0 0,0 0 0,-1 0 0,1 2 0,2 23 0,2-2 0,1 1 0,2-1 0,0 0 0,6 8 0,20 27 0,-2 4 0,-23-45 0,2-2 0,0 1 0,1-2 0,1 0 0,1 0 0,1-1 0,6 4 0,-14-16 0,0 1 0,0-2 0,1 1 0,0-1 0,0-1 0,10 5 0,-18-9 0,3 1 0,0 1 0,0 1 0,1-1 0,-2 1 0,4 3 0,-4-4 0,0 0 0,1 1 0,-1-1 0,1 0 0,0-1 0,-1 1 0,1-1 0,4 2 0,3 1 0,-1 0 0,0 1 0,-1 0 0,6 5 0,23 14 0,-23-17 0,1 0 0,-1-1 0,1 0 0,0-2 0,1 1 0,-1-2 0,1-1 0,0 0 0,0-1 0,8 0 0,-5-1 0,1 1 0,9 3 0,-20-4 0,119 18 0,-82-14 0,-15-1 0,27-1 0,-11-1 0,-24-1 0,-1-1 0,1-1 0,14-2 0,-32 1 0,1 0 0,0 0 0,-1 0 0,0-1 0,0 0 0,1 0 0,-2-1 0,3-1 0,47-36 0,-32 22 0,-6 5 0,-1-1 0,0 0 0,-1-1 0,-1-1 0,8-11 0,16-29 0,2-8 0,-17 26 0,2-5 0,-2-1 0,-2-1 0,-1 0 0,-3-2 0,-2 0 0,-2-1 0,5-46 0,29-110 0,-13 62 0,-27 109 0,17-77 0,-5-1 0,-3-17 0,-9 26 0,2-23 0,15-70 0,-6 64 0,0-115 0,-5 36 0,3 90 0,31-117 0,-17 135 0,-19 68 0,-1-2 0,5-30 0,6-46 0,8-13 0,2-7 0,-17 67 0,17-88 0,-15 29 0,-1 6 0,7-2 0,0-4 0,0-52 0,5 12 0,0-3 0,-1-29 0,6 1 0,34-112 0,-41 218 0,5-3 0,-9 28 0,15-23 0,-9 23 0,-16 41 0,0 1 0,2 1 0,1 0 0,1 1 0,10-12 0,-1 6 0,0 0 0,3 1 0,27-29 0,-45 47 0,0 1 0,0 1 0,0-1 0,1 2 0,0-1 0,0 1 0,1 1 0,-1 0 0,1 0 0,8 0 0,21-3 0,0 2 0,1 1 0,0 3 0,0 1 0,1 2 0,38 0 0,-66-2 0,1 2 0,0 0 0,-1 0 0,0 1 0,0 1 0,0 0 0,0 1 0,0 1 0,-1 0 0,6 5 0,2 1 0,-1 1 0,-1 1 0,0 0 0,-1 2 0,-1 0 0,1 3 0,138 164 0,-140-165 0,0 1 0,-2 1 0,-1 1 0,0-1 0,-1 2 0,-2 0 0,0 0 0,-1 1 0,-1 0 0,-2 1 0,2 8 0,26 108 0,-12-54 0,2 28 0,-3 65 0,-4 94 0,-10-139 0,24 756 0,-29-615 0,-5 300 0,0-474 0,-7 291 0,10-355 0,-1-12 0,1 0 0,1 0 0,1 0 0,1 0 0,1 0 0,6 16 0,23 55 0,-2-13 0,-5 2 0,13 74 0,-22-82 0,15 36 0,-32-111 0,84 258 0,-74-229 0,-2 1 0,-1-1 0,-1 4 0,8 36 0,-3-28 0,8 19 0,-12-37 0,-1 0 0,-2 1 0,0 0 0,-1 9 0,5 36 0,12 113 0,-4-23 0,-8-99 0,3-1 0,2 0 0,13 29 0,-26-89 0,4 13 0,1 0 0,0 0 0,1 0 0,1-1 0,0 0 0,1 0 0,0-1 0,4 4 0,13 11 0,2 0 0,1-2 0,0-1 0,5 1 0,-32-25 0,21 17 0,0-1 0,0-1 0,2-1 0,-1-1 0,21 8 0,29 6 0,44 8 0,-78-26 0,0-1 0,0-2 0,0-2 0,4-2 0,444 3 0,-383-5 0,-93 0-9,1 0 1,-1-1-1,0 0 1,1-1-1,-1-1 1,0 0-1,0 0 1,6-3 8,-9 2-106,0 0 0,-1-1 0,1 1 1,-1-1-1,-1-1 0,1 0 0,-1 0 0,0 0 0,0 0 0,0-1 0,1-3 106,13-23-2827,-15 6-4900,-5 11-4369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48.1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 13 4690,'0'0'4306,"0"0"-1977,0 0-312,0 0-403,0 0-629,0 0-361,-6-3-179,-24-7 305,30 10-590,0 0 27,0 0-64,9 0 77,502 8 3715,-24 1-3903,-487 3-8827,0-8 3661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48.9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37 9861,'0'0'2283,"0"0"-589,0 0-373,0 0-190,0 0-411,-2-6-517,-7-18-51,9 18 40,5 10-140,-4-4-32,29 30 235,11 15-255,-9-9 143,18 14-143,28 14 159,47 29-159,-93-70-127,-31-22 129,1 1 1,-1-1-1,0 1 0,0 0 1,0 0-1,0-1 0,0 1 1,0 0-1,-1 0 1,1 0-1,-1 0 0,1 0 1,-1 0-1,0 0 0,1 0 1,-1 0-1,0 0 0,-1 0 1,1 0-1,0 0 0,0 1-2,-1-1 22,1 1-1,0 0 1,-1 0-1,1 0 1,-1-1-1,0 1 0,0 0 1,0-1-1,-1 1 1,1-1-1,0 1 1,-1-1-1,0 1 0,1-1 1,-2 1-22,-28 18 110,-1-2 0,0-1 0,-2-1 0,-10 2-110,41-18 16,-10 5 37,-1-2-1,0 0 1,0-1 0,-12 1-53,-12 4 424,38-9-395,0 1 0,-1 0 0,1 0 0,0 0 0,-1 0 0,1 0 0,0 0 0,-1 0 0,1 0 0,0-1 0,0 1 0,-1 0 0,1 0-1,0 0 1,0-1 0,-1 1 0,1 0 0,0 0 0,0-1 0,0 1 0,0 0 0,-1 0 0,1-1 0,0 1 0,0 0 0,0-1 0,0 1 0,0 0 0,0-1 0,0 1 0,0 0 0,0 0 0,0-1 0,0 1 0,0 0 0,0-1 0,0 1 0,0-1-29,0-17 1451,0 13-1247,0-318 36,1 305-132,1 1-1,0-1 1,5-13-108,-2 3 88,-4 26 353,0 10-360,-2 22-1662,1-3-2408,0-11-1982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41.5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44 105 8772,'0'0'1561,"0"0"157,0 0 0,0 0-261,0 0-534,0 0 93,-1-18-10,-3-68 1878,3 86-2862,0 0 0,1 1 0,-1-1-1,0 1 1,0-1 0,1 1 0,-1 0 0,0-1 0,1 1-1,-1 0 1,0-1 0,1 1 0,-1 0 0,1 0 0,-1-1 0,1 1-1,0 0 1,-1 0 0,1 0 0,0 0 0,0 0-22,-9 43 409,3 1 1,0 37-410,3 100 697,3-169-687,0 395 3213,-1-566-2737,-1-27-345,10-26-141,-7 202 38,4-50-143,-4 53 30,0 7 5,0 30-12,-1 30-373,0 85 940,0-53-6579,0-89 2412,0-4-1146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42.7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 60 10213,'0'0'1632,"0"0"287,0 0 84,0 0-394,0 0-299,-6-10-264,-17-30-371,17 30-491,6 10-16,17 10 208,12 4-111,1-2 0,0-2-1,0 0 1,1-2 0,0-2 0,25 3-265,41 1 775,60-3-775,275-6 143,-228-1-161,-152-5 8,-48 5 7,0-1 1,0 0 0,0 0 0,0-1 0,0 1-1,-1-1 1,1 0 0,0 0 0,-1 0 0,1-1-1,-1 1 3,-1-2 113,-2 3-8784,0 1 4445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43.1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11845,'0'0'1524,"0"0"762,0 0-360,0 0-1149,0 0-532,0 0-114,6 15 128,-2-8-182,6 15 314,-1 0 1,-1 1-1,0 0 1,2 18-392,-1 38 1063,-3 0 0,-4 53-1063,1 3 457,2 80-321,-5-214-846,0-1-445,0 0-366,-6-1-4153,-6-6 759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43.5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12 141 7043,'0'0'4261,"0"0"-1967,0 0 123,0 0-370,0 0-380,-3-15-664,0 6-898,2 6-76,0-1-1,0 1 0,0-1 1,0 1-1,1-1 0,0 1 1,-1-1-1,1 1 1,1-1-1,-1 1 0,0-2-28,1 3 7,-1 1 0,1 0 0,-1 0 0,1 0 0,0 0 0,-1 0-1,1 0 1,0 0 0,0 0 0,-1 0 0,1 0 0,0 0 0,0 1 0,0-1-1,0 0 1,1 0-7,1 0 12,0-1 0,0 1 0,0 0 0,1 0 0,-1 0 0,0 1 0,0-1 0,1 1 0,1 0-12,311-7 921,-15 2-268,-196-1-549,25-8-104,-130 14-168,2 0 182,0-1-1,-1 1 1,1 0-1,-1 0 1,1-1-1,-1 1 1,1-1 0,-1 1-1,1-1 1,-1 0-1,1 1 1,-1-1 0,1-1-14,1-6-6428,-3 8 1087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43.9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1 179 9444,'0'0'1590,"0"0"230,0 0-27,0 0-603,0 0-331,20 37-112,12 21-104,25 33-643,-54-87 26,0 0 1,0 0 0,0 0 0,1 0-1,0-1 1,-1 1 0,1-1 0,1 0-1,-1 0 1,0-1 0,1 1 0,4 1-27,-5-3 28,1 0 1,-1 0-1,1-1 1,-1 1 0,1-1-1,-1 0 1,1 0-1,0 0 1,0-1-29,12 0 105,71 1 241,-84 0-331,-1 0 0,1-1 0,-1 1 0,1-1 0,-1 1 0,1-1 0,-1 0 0,0 0 0,1-1 0,-1 1 0,0-1 0,0 1 0,0-1 0,0 0-1,0 0 1,0-1 0,-1 1-15,2-2 15,0 0 0,-1-1-1,0 1 1,0-1 0,0 1-1,0-1 1,-1 0 0,0 0-1,0 0 1,0-3-15,3-10 65,-1-1 1,-1 0 0,-1-1-1,-1 1 1,-1-15-66,0 16 33,1 3 12,-1 0 1,-1 0-1,-1 0 0,-1-8-45,2 18 9,-1 0-1,0 0 0,1 0 1,-2 1-1,1-1 0,0 0 0,-1 1 1,0-1-1,0 1 0,0 0 0,-1 0 1,1 0-1,-1 1 0,0-1 1,-1 0-9,-1 0-5,-1 0-1,1 0 1,-1 1 0,0 0 0,0 0 0,0 0 0,0 1 0,0 0 0,-1 0 0,1 1 0,-3 0 5,-15-1-136,-1 1 0,-17 2 136,3 0-369,37-1 288,1 0-1,-1 0 1,1 0-1,-1 0 1,1 0-1,-1 1 0,1-1 1,-1 1-1,1 0 1,-1 0-1,1 0 1,0 0-1,-1 0 1,1 0-1,0 1 82,0 0-138,1-1 1,-1 1-1,1 0 0,0 0 1,-1 0-1,1 0 1,0 0-1,1 1 0,-1-1 1,0 0-1,0 0 0,1 1 1,-1-1-1,1 0 0,0 0 1,0 3 137,-1 15-1828,1-12-1016,0-4-2702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52.9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0 0 9172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2:54.2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299 96 9172,'42'-7'580,"-2"0"366,-2 1 4809,-39 7-5665,0-1 0,0 1 0,0-1 0,0 1 0,1 0 0,-1-1 0,0 1 0,0 0-1,0 0 1,0-1 0,1 1 0,-1 0 0,0 0 0,1 0 0,-1 0 0,1 0 0,-1 0 0,1 0 0,0 0 0,-1 1-90,-9 31 592,4-15-270,-4 5 44,0 0 1,-2-1-1,0-1 0,-2 0 0,0-1 1,-2 0-1,0-1-366,-9 8 198,-2-1 0,0-1 0,-2-1 0,-12 6-198,4-5 183,9-7 102,2 2 0,-3 4-285,28-24 0,0 1-2,0-1 0,0 1 0,0 0 0,0 0 0,0 0 0,1 0 0,-1 0 0,0-1 0,0 2 0,1-1 0,-1 0 1,0 0-1,1 0 0,-1 0 0,1 0 0,0 0 0,-1 1 0,1-1 0,0 0 0,0 0 0,0 0 0,-1 1 2,1-2-77,0 0 74,116 0 46,-113 1-34,1 0 0,-1 0 0,1 0 0,-1 0 0,1 0 0,-1 1 0,0-1 0,0 1 0,1 0 0,-1 0 0,2 2-9,17 10-19,18 2 17,-16-6 30,-2 0-1,6 4-27,-21-9 6,1 0 1,0 0-1,-1 1 0,0 0 0,0 0 0,-1 1 0,6 7-6,12 18-134,-1 2 1,7 16 133,-30-49 29,0 0-13,0-1 1,0 1-1,1 0 1,-1-1-1,0 1 1,0-1-1,1 1 0,-1-1 1,0 1-1,1 0 1,-1-1-1,0 1 0,1-1 1,-1 1-1,1-1 1,-1 0-1,1 1 1,-1-1-1,1 1 0,0-1-16,0 0 315,-1 0-85,0-2 191,13-545-101,-13 275-253,0 271-11,0 1-152,0 3-128,-2 37 87,-2-1 0,-7 30 137,-2 20 74,1 47-56,5 73-18,7-209 0,0 0 70,0 0 90,0-11 355,0-301-659,0 311 165,0 1-77,-6 19-499,-6 22 498,2 0 0,2 5 57,-4 13 47,13-77 160,0-1-1,-2 1 0,0-2-206,0-22-80,1-61-120,0 102 184,0 1 0,0 0 1,0-1-1,-1 1 0,1 0 0,0-1 0,0 1 0,0 0 0,0-1 0,-1 1 0,1 0 0,0-1 0,0 1 1,-1 0-1,1 0 0,0-1 0,0 1 0,-1 0 0,1 0 0,0 0 0,-1-1 0,1 1 0,0 0 1,-1 0-1,1 0 0,0 0 0,-1 0 0,1 0 0,-1 0 0,1 0 0,0 0 0,-1 0 0,1 0 0,0 0 1,-1 0-1,1 0 0,-1 0 0,1 0 0,0 0 0,-1 0 0,1 0 0,0 0 0,-1 1 0,1-1 0,0 0 1,0 0-1,-1 1 16,0-1-64,-1 1 45,0 0 0,0 0-1,0 0 1,0 1 0,0-1-1,0 0 1,0 1 0,1 0 0,-1-1-1,0 1 1,1 0 0,-1 0-1,0 1 20,-18 32-14,11-18 52,2-3-58,0 0-1,2 0 0,-1 0 0,-1 10 21,2-8-111,2-3-491,-3 10-1458,1-13-3690,1-7-469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0.4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10261,'0'0'2425,"0"0"-318,0 0-372,0 0-834,0 0-370,0 0 326,0 0 316,6 26-132,-1-5-805,3 10 122,-2 0 0,-1 1 0,-1-1-1,-2 15-357,2 340 2546,-4-297-2274,0-88-240,0-1 2,0 0 38,1-17 206,0 8-271,0 1 0,1 0 0,0-1 0,1 1 1,0 0-1,0 0 0,3-4-7,33-55 10,-19 35-22,61-92-1069,47-51 1081,-10 16-1080,-114 153 1057,-4 5 20,0 0-1,1 0 1,-1 0 0,1 0 0,-1 0 0,1 1-1,-1-1 1,1 0 0,-1 0 0,1 1 0,0-1-1,-1 1 1,1-1 0,0 0 0,0 1 0,-1-1-1,1 1 1,0-1 0,0 1 0,0 0 0,0-1-1,0 1 1,0 0 0,-1 0 0,1 0 0,0-1 0,1 1 3,-2 1-13,0-1 0,1 0 0,-1 0 0,1 1 1,-1-1-1,0 0 0,1 1 0,-1-1 1,0 1-1,1-1 0,-1 0 0,0 1 1,0-1-1,0 1 0,1-1 0,-1 1 1,0-1-1,0 0 0,0 1 0,0-1 0,0 1 1,0-1-1,0 1 0,0-1 0,0 1 13,0-1-1,6 25-4,-1 0 0,-2 0 0,0 0 0,-2 2 5,-1 110 45,0-71-54,0 148 148,0-202-137,0 0-1,1 0 1,1 0 0,2 9-2,-3-17 4,0 0-1,0 1 1,1-1 0,0 0 0,0-1 0,0 1 0,0 0 0,0 0 0,1-1 0,-1 0 0,1 1 0,0-1 0,0 0-1,2 1-3,-3-3-23,-1 0-1,1 0 0,0 0 1,-1 0-1,1 0 0,0 0 1,0 0-1,-1-1 0,1 1 1,0-1-1,0 0 1,0 1-1,0-1 0,0 0 1,0 0-1,0 0 0,0 0 1,-1-1-1,1 1 0,0 0 1,0-1-1,0 1 0,0-1 1,-1 0-1,1 1 0,0-1 1,0 0-1,-1 0 0,1 0 1,-1-1-1,1 1 0,-1 0 1,1 0-1,-1-1 0,0 1 1,1-2 23,5-5-502,-1 0 1,0 0 0,-1-1 0,0 0 0,3-7 501,-6 13-177,8-26-3076,-8 2-1463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0.8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72 1 11125,'0'0'1398,"0"0"878,0 0-225,0 0-341,-3 40-205,1-2-1157,-6 62 1596,-15 68-1944,8-59 2588,-1 104-2588,12 111 839,4-264-838,0-55 42,0 0 0,0 0-1,1 0 1,-1 0 0,1 0-1,0 0 1,1-1 0,-1 1-1,1 0-42,-1-3-55,-1-1-1,1 0 1,0 0-1,0 0 1,0 0-1,-1 0 1,1 0-1,0 0 1,0 0-1,1 0 1,-1 0-1,0 0 1,0-1-1,1 1 56,0 0-315,-1 0-1,1-1 1,0 0-1,-1 1 1,1-1-1,0 0 1,0 0-1,-1 0 1,1 0-1,0 0 1,0 0-1,-1 0 0,1-1 1,0 1 315,-2-1-173,1 1 0,0 0 0,-1 0 0,1-1 1,-1 1-1,1-1 0,-1 1 0,1-1 0,-1 1 0,1-1 0,-1 1 0,1-1 1,-1 1-1,0-1 0,1 1 0,-1-1 0,0 1 0,1-1 0,-1 0 0,0 1 1,0-1-1,0 0 0,1 1 0,-1-1 0,0 0 0,0 1 0,0-1 0,0 0 1,0 1-1,0-1 0,-1 0 0,1 0 173,1-5-1234,2-21-4603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1.17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10549,'0'0'2380,"0"0"-654,0 0 504,0 0-226,0 0-468,2 45-154,7 152-267,-6 131 898,-4-202-1750,1-53-325,-1 13-236,2-57-4015,-1 1-3702,0-30 1700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1.5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41 12534,'0'0'2049,"0"0"-224,0 0-401,0 0-79,0 0-753,0 0-464,258-40-112,-209 40-16,-4 0 0,-5 0 0,-4 0-624,-32 4-2241,-4-4-2082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1.8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12118,'0'0'3049,"0"0"-555,0 0 132,0 0-1525,0 0-628,6 3-14,5 1-315,1 0 0,0 0 0,0-1 0,0-1 0,1 0 0,10 0-144,82-1 684,-53-2-706,85 1-16,-135 0-143,-2 0-449,0 0-1323,0 0-1704,0 0-2333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2.2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7043,'0'0'6883,"0"0"-5058,0 0 1489,0 0-1489,0 0-1041,0 0 368,62 8-335,-22-8-369,1 0-176,3 8-128,5-4-144,5 0 0,-5 4-64,0 0 48,0-4-1440,-5 4-994,-39-8-1776,-1 0-3041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2.5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94 101 11797,'0'0'2951,"0"0"-731,0 0 867,0 0-1484,0 0-789,0 25-161,3 78 1,-3-100-611,1-1 0,-1 1 0,0 0 1,1-1-1,-1 1 0,1-1 0,0 1 0,0-1 1,0 1-1,0-1 0,0 1 0,0-1 0,1 0 0,-1 0 1,1 0-1,-1 0 0,1 0 0,0 0 0,0 0 1,0 0-1,0-1 0,0 1 0,1-1 0,-1 1 0,1-1-43,2 1 36,1-1 0,-1 0 0,1 0 0,-1 0 0,1-1 0,0 0 0,-1 0 0,1 0 0,0 0-36,9-1 75,-13 1-67,18 0 47,1 0 0,-1-2 0,0 0 1,1-1-56,-14 1 19,1 0 0,-1 0 1,0-1-1,0 0 1,-1 0-1,1-1 0,-1 0 1,1 0-1,-1 0 1,0-1-1,-1 0 0,4-4-19,-3 4 3,-1-1-1,0 0 0,-1-1 0,1 1 0,-1-1 1,-1 0-1,1 0 0,-1 0 0,0 0 0,-1 0 1,1-1-1,-1-2-2,1-10 9,-1 0 1,0 0-1,-2-20-9,0 36-1,0 3-1,0-1 0,0 1 0,0-1-1,-1 1 1,1-1 0,-1 1 0,1-1 0,-1 1 0,1 0 0,-1-1 0,1 1 0,-1 0 0,0-1-1,0 1 1,0 0 0,0 0 0,0 0 0,0-1 0,0 1 0,0 0 0,-1 1 0,1-1 0,0 0 0,0 0-1,-1 0 1,1 1 0,-1-1 0,1 1 0,0-1 0,-1 1 0,1 0 0,-2-1 2,-6 0-25,-1-1 0,1 2-1,-1-1 1,1 1 0,-2 1 25,-5-1-31,-6 0-108,0 1 0,0 0 0,1 2 0,-1 0 0,0 2 0,1 0 0,0 2-1,0 0 1,-16 9 139,23-9-244,-42 22-396,52-26 274,-1 0 0,1 1 0,0-1-1,0 1 1,0-1 0,0 1-1,1 1 1,-1-1 0,-2 5 366,4-3-4010,2-5-1931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4.9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28 0 9973,'0'0'2347,"0"0"225,0 0-224,0 0-1041,0 0-562,-3 10-116,-1 14-73,1-1 0,2 1 0,0 0-1,1 0 1,1 0 0,4 19-556,10 47 1838,8 15-1838,-2-5 646,12 84 95,-8 1-1,-8 1 1,-7 82-741,-9-202 19,0 48 16,-2-98-46,-1-1-1,0 1 1,-1-1 0,-1 1-1,-5 13 12,0-9-408,-1-2 0,0 1 0,-2-1 0,0-1 0,-14 15 408,19-23-776,5-6 539,-1 1 1,1-1-1,-1 0 1,0 0-1,0 0 1,-1-1-1,1 1 237,1-2-533,0 0 0,1 0 0,-1 0 0,0-1 0,1 1 0,-1-1 0,0 1 0,0-1 0,0 0 0,1 0 0,-3 1 533,-10-1-7812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5.6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13126,'0'0'2398,"0"0"518,0 0-973,0 0-1098,0 0-410,0 3-136,0-3-283,0 1-1,0-1 0,0 1 1,0-1-1,0 1 1,0-1-1,0 1 1,1-1-1,-1 1 1,0-1-1,0 1 1,0-1-1,1 1 0,-1-1 1,0 1-1,1-1 1,-1 0-1,0 1 1,1-1-1,-1 0 1,1 1-1,-1-1 1,0 0-1,1 1 0,-1-1 1,1 0-1,-1 0 1,1 1-1,0-1-15,13 4 347,0-1 0,1 0 1,-1-1-1,13 0-347,0 1 279,98 8 454,6-6-733,-18-1 43,-93-3-657,21 0 1347,-27-1-3769,1-2-3443,-15 2-2192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5.9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29 13078,'0'0'2705,"0"0"-576,0 0 640,0 0-2112,0 0 367,0 0-191,245 12-561,-164-24-176,-1 4-64,-13 0-32,-9 8-96,-5 0-96,-13-4-561,-9 4-2480,-31-4-1169,0 0-4626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6.46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72 79 5154,'0'0'8420,"0"0"-5739,0 0-762,0 0-412,0 0-464,-2 36-250,-6 121-172,3-118-322,-1 1 0,-2 2-299,-2 12 237,-22 209 361,32-234-598,0-28-19,0-1 72,0-4 161,2 0-185,-1-1 1,1 0-1,0 0 1,0 1-1,1-1 1,-1 1-1,1 0 1,0 0-1,0 0 0,1 0-29,9-14 53,30-53 4,-3-1-1,22-56-56,-29 55-8,4 2-1,37-54 9,-57 100-160,1 0 1,1 1 0,1 1-1,7-4 160,-27 27-6,0-1 0,1 1-1,-1-1 1,0 1 0,1 0-1,-1-1 1,0 1 0,1 0 0,-1 0-1,1-1 1,-1 1 0,1 0 0,-1 0-1,0 0 1,1-1 0,-1 1-1,1 0 1,-1 0 0,1 0 0,-1 0-1,1 0 1,-1 0 0,1 0-1,-1 0 1,1 0 0,-1 0 0,1 0-1,-1 0 1,1 1 0,-1-1 0,1 0-1,-1 0 1,1 0 0,-1 1-1,0-1 1,1 0 0,-1 0 0,1 1-1,-1-1 1,0 0 0,1 1 0,-1-1-1,0 1 1,1-1 0,-1 0-1,0 1 1,0-1 0,1 1 6,7 24-153,-7-21 151,6 25 4,-1 0 0,-2 0 0,-1 0 1,-1 3-3,-1 121 324,-3-93-104,3 0 1,8 56-221,-7-101 5,1 1 1,1-1 0,0-1-1,3 7-5,-6-18 4,0 0 0,0 0 0,1 0 0,-1 0 1,1 0-1,-1 0 0,1-1 0,0 1 0,0-1 0,0 1 0,1-1 0,-1 0 0,0 0 0,1 0 0,0 0 0,-1 0 0,1 0 0,0-1 0,0 1 0,0-1 1,0 0-1,0 0 0,0 0 0,0 0-4,12 0 20,1 0 0,-1 0 0,0-2 0,13-1-20,-23 1-37,1 0 0,0-1 0,-1 1 0,1-1 0,-1 0 0,0 0 0,0-1 0,1 0 0,-2 0 0,1 0 0,0 0 0,-1-1 1,4-3 36,2-3-311,-1-1 1,0 0 0,-1 0 0,0-1 0,3-9 310,8-24-2492,-17 38 1158,-1 0-1,1 0 1,-1 0 0,-1 0-1,1-3 1335,-1-15-11362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7.2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0 265 12214,'0'0'875,"0"0"1078,0 0-78,0 0-645,0 0-190,0 23-132,0 48-435,0-17 3914,8-68-3401,-2 6-912,30-50 166,3 1 0,5-3-240,49-69-16,-88 120 21,-4 8-40,-1 3-90,0 291-315,0-293 452,0 1 1,0-1 0,1 1-1,-1-1 1,0 0-1,0 1 1,1-1-1,-1 0 1,0 1-1,1-1 1,-1 0 0,0 1-1,1-1 1,-1 0-1,1 0 1,-1 1-1,1-1 1,-1 0 0,0 0-1,1 0 1,-1 0-1,1 0 1,-1 0-1,1 1 1,-1-1-1,1 0 1,-1 0 0,0 0-1,1-1 1,-1 1-1,1 0 1,-1 0-1,1 0 1,-1 0 0,1 0-1,-1 0 1,0-1-1,1 1 1,-1 0-1,1 0 1,-1-1-1,0 1 1,1 0 0,-1 0-1,0-1 1,1 1-1,-1-1 1,0 1-13,10-17 72,-1-1 1,-1 1 0,3-15-73,9-17 9,-3 11-27,0 1 0,3 0 1,1 1-1,2 2 1,2-1 17,-22 31-58,-2 2 17,0 0-1,0 1 0,1 0 1,-1-1-1,0 1 1,0 0-1,1-1 0,-1 1 1,1 0-1,-1 0 1,1 0-1,-1 0 0,1 1 1,0-1-1,0 0 1,0 0 41,-2 7-329,-1 69 233,-1-4 59,6 42 37,2-80-3113,-6-32 2909,1 0 0,-1 0 0,1 0 1,-1 0-1,1 0 0,-1 0 0,1 0 0,0 0 0,-1 0 0,1 0 0,0-1 0,0 1 0,-1 0 0,1 0 0,0-1 0,0 1 0,0 0 1,0-1-1,0 1 0,0-1 0,0 1 0,0-1 0,0 0 0,0 0 0,0 1 0,1-1 0,-1 0 0,0 0 204,4 0-6053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7.6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73 8452,'0'0'3823,"0"0"-1745,0 0 539,0 0-725,0 0-1086,1 32-243,2 18-94,6 30-469,-9-77 8,0-1 1,1 1-1,-1-1 0,1 1 0,0-1 1,0 0-1,0 1 0,0-1 0,0 0 1,0 0-1,1 0 0,-1 0 0,1 0 1,-1 0-1,1 0 0,0 0 0,0-1 1,1 2-9,-1-2 6,1 0 0,-1 0 0,1 0 0,0 0 0,-1-1 0,1 1 1,0-1-1,-1 0 0,1 1 0,0-1 0,0 0-6,6 0 43,11 2 72,-1-1-1,0 0 1,1-2 0,11-1-115,-24 1 27,-1 0 1,0 0-1,0-1 1,0 0 0,0 0-1,0-1 1,0 1-1,0-1 1,-1 0-1,1-1 1,-1 1 0,0-1-1,0 0 1,0-1-1,3-3-27,-3 1 10,0 0 0,-1 0 0,0 0-1,0-1 1,0 1 0,-1-1-1,0 0 1,-1 0 0,0 0 0,0 0-1,0 0 1,-1-4-10,1-9 14,-1-1 0,-1 0 1,-2 0-1,0-2-14,2 23-2,0 0 1,-1 0 0,1 0 0,0 0-1,-1 0 1,1 0 0,0 0-1,-1 0 1,1 0 0,-1 0 0,0 0-1,1 0 1,-1 0 0,0 1-1,0-1 1,1 0 0,-1 1 0,0-1-1,0 0 1,0 1 0,0-1-1,0 1 1,0-1 0,0 1 0,0 0-1,0-1 1,0 1 0,0 0-1,0 0 1,0 0 1,-36-2-116,26 3 55,2-2-57,-1 1-1,0 1 1,1 0 0,-1 0 0,0 1 0,1 0 0,-3 2 118,8-3-231,1 1 1,-1 0-1,0 0 1,1 0-1,-1 1 1,1-1-1,0 1 0,0 0 1,0 0-1,0 0 1,0 0-1,1 1 1,-1-1-1,1 0 1,0 1-1,0 0 0,0 1 231,0 3-3385,2-6-2092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7.9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1 864,'0'0'12630,"0"0"-11461,0 0 1792,0 0-1520,0 236-801,0-180-112,0-8-368,0-3-128,0-9-64,9-12-112,9-12-2417,-14-12-2097,0 0-5042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8.3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19 215 13014,'0'0'1739,"0"0"967,0 0-159,0 0-1122,-3 34-518,-9 105-274,9-89-24,4-47 88,3-9-68,4-5-307,31-32-126,-9 10-64,18-26-132,68-118-21,-78 117-118,-29 49 81,-7 9 43,0-1 0,0 0 1,0 0-1,-1 0 0,1 0 0,-1 0 1,1 0-1,-1 0 0,0 0 0,0-1 1,-1 1-1,1-1 15,0 16-347,-1 402 520,0-411-167,0-1-1,0 1 0,0 0 1,0 0-1,1 0 0,0 0 1,-1 0-1,1-1 0,0 1 1,0 0-1,0-1 0,1 1 0,-1-1 1,1 1-1,-1-1 0,1 1 1,1 0-6,0-1-2,0 1 0,0-1 0,0 0 0,1 0 0,-1 0 0,0-1 0,1 1 0,0-1 0,-1 0 0,1 0-1,0 0 1,0 0 0,2 0 2,24 1-1436,0 0 0,-1-2 0,30-4 1436,-57 4-397,0 0 0,0 0 0,-1-1-1,1 1 1,0 0 0,0-1 0,-1 0 0,1 1 0,0-1 0,-1 0 0,1 0 0,-1 0-1,2 0 398,14-18-8505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9.1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0 125 11461,'0'0'4077,"0"0"-638,0 0-529,0 0-999,0 0-652,0 0-510,0 0-362,6 0-200,762 0 368,-670-2-523,1-5 0,-2-4 0,3-4-32,-91 13-1,0 0 0,0 0 0,0 0 0,-1-1 0,0 0 0,2-1 1,-9 3-152,1 0-1,0 0 0,0-1 0,-1 1 0,1 0 0,0-1 0,-1 1 0,1-1 0,-1 1 0,0-1 0,0 1 0,1-1 1,-1 0-1,0 0 0,0 0 0,-1 0 0,1 0 0,0 0 0,-1 0 0,1 0 0,-1 0 0,0 0 0,1 0 1,-1 0-1,0-1 153,0-11-5491,0 2-3497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09.5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 45 11509,'0'0'2743,"0"0"237,0 0-355,0 0-1163,0 0-565,-4 0-241,-8 0-265,15 0-32,34 0-5,283 1 1885,367-3-1970,-665 2-261,3 0-11,0-1 0,0 0 0,-1-2-1,1-1 1,21-7 3,-43 11-90,-1-1-1,1 0 1,-1 0-1,1 0 1,-1-1-1,1 1 0,-1-1 1,0 1-1,1-2 91,2-6-5695,-5 8-2057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10.1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156 1 14535,'0'0'1816,"0"0"914,0 0-1007,0 0-1152,0 0-189,2 6 517,1 0-773,0 0 0,0-1 1,1 0-1,-1 0 0,1 0 1,0 0-1,1 0 1,-1-1-1,1 0 0,0 0 1,0 0-1,0 0 0,3 1-126,22 12 261,0 0-1,3-2-260,-23-10 35,40 17 232,12 1-267,45 20 167,-91-36-137,0 2 1,0 0 0,-1 0-1,-1 2 1,3 1-31,-13-8-8,1 0 0,-1 0 0,0 0 0,-1 0 0,1 0 0,-1 1 0,1 0 0,-2-1 0,1 1 0,0 0 0,-1 1 0,0 0 8,1 4 4,-1 0 0,0 1 0,-1-1 0,-1 1 0,1-1 0,-2 3-4,1-8 18,0 0 0,-1 1 1,0-1-1,0 0 0,0 0 0,0 0 1,-1 0-1,0 0 0,0 0 0,-1 0 1,1-1-1,-1 1 0,0-1 0,-2 3-18,-7 6 148,0 0 1,0-1-1,-13 9-148,5-4 135,-34 33 227,2 1-1,3 3 1,1 2 0,4 2-1,2 2 1,2 2 0,4 1-1,2 2 1,-2 12-362,23-46 301,-6 16-107,-2-1 0,-2-1 0,-8 9-194,30-52-6,0-1 1,0 1 0,0-1-1,-1 1 1,1-1-1,0 0 1,0 1 0,-1-1-1,1 0 1,-1 0-1,1 0 1,-1 0 0,0 0-1,-1 0 6,-10 1-5116,12-2-2135,1 0-8503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15.08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250 4 8132,'0'0'2993,"0"0"-365,0 0-224,0 0-764,0 0-97,0 0-156,0-1-589,-1 1-789,1-1 1,0 1-1,0 0 1,0 0-1,0 0 1,-1 0-1,1-1 1,0 1-1,0 0 1,0 0-1,-1 0 1,1 0-1,0 0 1,0 0-1,-1 0 1,1 0-1,0 0 1,0 0-1,-1-1 1,1 1-1,0 0 1,0 0-1,0 0 1,-1 1-1,1-1 1,0 0-1,0 0 1,-1 0-1,1 0 1,0 0-1,0 0 1,-1 0-1,1 0 1,0 0-1,0 0 1,0 1-1,-1-1 1,1 0-1,0 0 1,0 0-1,0 0 1,0 1 0,-1-1-1,1 0 1,0 0-1,0 1-9,-23 17 289,0 1-1,2 1 1,0 1 0,2 1-1,-5 9-288,11-15 92,2 0 0,0 2 0,1-1 0,1 1 0,1 1 0,0 0 0,2 0 0,0 0-1,1 1 1,-2 15-92,0 24 181,2 0 0,2 0 0,4 1-181,-1-54 8,0 0 0,0 1 0,1-1 0,0 0 0,0 0 1,0 1-1,1-1 0,0 0 0,0 0 0,1-1 0,-1 1 0,1 0 0,1-1 0,-1 0 0,4 5-8,0-3 3,0-1 1,1 1 0,-1-2 0,1 1-1,1-1 1,-1 0 0,1 0-1,-1-1 1,1 0 0,3 0-4,21 7 29,1-1 0,0-2 1,1-1-1,-1-1 0,30 0-29,53-2 0,11-6 0,-25 1-5,-73 1 11,-1-1 0,0-1 0,0-2 0,1-1 0,-2-1 0,1-1 0,20-9-6,-37 11 7,0-1 1,0 1-1,-1-2 0,0 0 1,0 0-1,-1-1 0,0 0 1,0-1-1,-1 0 0,0 0 0,0-1 1,-1-1-1,0 1 0,-1-1 1,-1 0-1,1-1 0,-2 0 1,4-8-8,-2-5-15,-2-1 1,0 0-1,-1 0 0,-2-1 1,0 1-1,-2 0 1,-2-5 14,2 3-122,1 25 101,-1 0 0,0 0 0,0 0 1,0 0-1,0 0 0,-1 1 0,1-1 1,-1 0-1,0 0 0,1 0 1,-1 0-1,-1 1 0,1-1 0,0 0 1,-1 1-1,1-1 0,-1 1 1,0 0-1,0-1 0,0 1 0,0 0 1,0 0-1,0 0 0,0 0 0,-1 1 1,1-1-1,-1 1 0,1-1 1,-1 1-1,-1 0 21,-10-6-59,-1 1 0,0 0 0,0 1 0,-1 1 0,1 1 0,-1 0 0,-12 0 59,-29-1-125,-32 4 125,52 0-54,23-1 48,0 1 0,-1 1 0,1 1 0,0 0 0,-10 3 6,20-4 3,-1 1-1,1 0 0,-1 0 0,1 0 0,0 0 0,0 1 0,0 0 0,0 0 0,1 0 0,-1 0 0,1 0 0,-1 1 0,1 0 0,0-1 0,1 1 1,-1 0-1,1 1 0,-2 2-2,0 3-2,0 0 0,1 1 0,0-1 1,0 1-1,1-1 0,1 1 0,-1 3 2,0 78 87,2-67-20,0 322 2238,2-318-2067,1 0 1,2-1-1,1 1 0,1-1 1,9 24-239,-2-7 630,4 29-630,-9-14 369,-3 0-1,-3 0 0,-2 1-368,-1 43-2312,-1-29-3150,1-74-1107,0-1-5154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15.58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1 11013,'0'0'3396,"0"0"-490,0 0 92,0 0-1120,0 0-421,0 0 83,-4 0-415,-9 0-221,20 0 600,32 0-756,292 0-123,-187 0-9619,-144 0 3181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15.9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3121,'0'0'10293,"0"0"-6283,0 0-993,0 0-1229,0 0-556,13 2 174,139 6 1262,89-8-2668,-90-2-555,-132 2-482,4 0-973,-7 0-3501,-16 0-489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16.29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148 166 13862,'0'0'2359,"0"0"501,0 0 208,0 0-1161,0 40-848,0 127-141,-1-158-811,1 1 0,0-1 0,0 0 0,1 1 0,1-1 0,-1 0 0,2 1 0,-1-1-1,2 2-106,-2-8 29,0 0 0,1-1 0,-1 1 0,1-1 0,0 1 0,0-1-1,-1 0 1,2 0 0,-1 0 0,0 0 0,0 0 0,0-1 0,1 1-1,-1-1 1,2 0-29,-5-1 1,15 5 81,1-1 1,0-1 0,0 0 0,0-1 0,0 0 0,0-2 0,0 0 0,7-1-83,8 0-2,-10 2 24,0-2 0,0-1 0,0-1 0,-1 0-1,1-2 1,-1 0 0,3-2-22,-14 3 8,0 1-1,0-2 1,0 0 0,0 0-1,-1 0 1,1-1-1,-1 0 1,-1-1 0,1 0-1,-1 0 1,-1 0 0,1-1-1,-1 0 1,0 0-1,-1-1 1,0 0-8,-1 0 4,0-1 0,0 0 0,-1 0 0,0 0 0,-1 0 0,0 0 0,-1-1 0,0-2-4,1-17-17,-2 0-1,-2-7 18,1 29-3,0 1 0,-1-1 0,0 1 0,0 0 0,0 0-1,-1 0 1,0 0 0,0 0 0,-1 1 0,0-1 0,0 1-1,0 0 1,-1 0 0,0 1 0,0-1 0,0 1 0,-1 0-1,0 0 1,0 1 0,0 0 0,-1 0 0,1 0 0,-6-1 3,-7-4-7,-1 1 0,0 1 0,-1 1 1,0 1-1,0 0 0,0 2 0,-20-1 7,-115 1-46,111 3 34,37 0 5,1 0-1,-1 0 1,1 0 0,-1 1 0,1 0 0,-1 1 0,1 0 0,0 0 0,-1 0 0,1 1 0,0 0 0,1 0 0,-1 1 0,0 0 0,1 0 0,0 1 0,0 0 0,0 0 0,1 0 0,0 0 0,0 1 0,0 0 0,1 0 0,-1 1-1,0 2 8,-2 3-150,0 1-1,1 0 0,0 0 1,1 0-1,1 1 0,-2 10 151,2-7-1743,2 0-1,-2 15 1744,4-5-5592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18.6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50 25 8884,'0'0'2460,"0"0"-38,0 0-640,0 0-493,0 0-160,0 0-470,-2-2-105,2 2-542,0 0-1,0 0 0,0-1 1,0 1-1,0 0 1,0 0-1,0 0 0,0 0 1,-1 0-1,1 0 0,0 0 1,0 0-1,0 0 0,0 0 1,0 0-1,0 0 0,0 0 1,0-1-1,0 1 0,-1 0 1,1 0-1,0 0 0,0 0 1,0 0-1,0 0 0,0 0 1,0 0-1,0 0 0,-1 0 1,1 0-1,0 0 0,0 0 1,0 0-1,0 1 0,0-1 1,0 0-1,0 0 0,0 0 1,-1 0-1,1 0 1,0 0-1,0 0 0,0 0 1,0 0-1,0 0 0,0 0 1,0 0-1,0 0 0,0 1 1,0-1-1,0 0 0,0 0 1,0 0-1,-1 0 0,1 0 1,0 0-1,0 0 0,0 0 1,0 1-1,0-1 0,0 0 1,0 0-1,0 0 0,0 0 1,0 0-1,0 0 0,0 0 1,0 1-12,-2 16 521,2 32 159,0-36-476,0 59 136,-2 115 1032,-1-144-1100,-1-1-1,-2 1 1,-6 14-272,-1 0 648,13-67-642,1 0-1,1 0 0,-1 0 1,2 0-1,0 1 0,0-1 1,0 1-1,3-4-5,11-23-30,14-18 30,-15 27-13,10-18-214,2 2-1,1 0 1,3 2-1,20-19 228,-33 41-185,0 0-1,1 2 0,1 0 0,1 1 0,0 1 0,1 1 0,0 2 1,1 0-1,18-6 186,-36 16-21,11-1-94,-16 3-5,0 18 121,-2 0 0,0 1 1,0-1-1,-2 0 0,0 0 1,-5 11-2,1-4 4,-7 18 22,2 0-1,1 1 1,3 0 0,1 0 0,3 6-26,3 88 376,1-137-374,0 1 0,0 0 1,0-1-1,1 1 0,-1 0 0,0-1 0,1 1 0,-1 0 0,1-1 1,0 1-1,0-1 0,-1 1 0,1-1 0,0 1 0,0-1 0,0 0 1,1 1-1,-1-1 0,0 0 0,0 0 0,2 1-2,1 0 4,-1 0-1,1 0 0,0 0 1,0 0-1,0-1 0,0 0 1,0 0-1,0 0 0,2 0-3,13 0 1,-1 0 0,1-1 0,-1-1 0,2-1-1,-17 2-1,5-1-284,1-1 1,-1 0 0,0-1 0,0 0 0,-1 0 0,1 0 0,0-1 0,-1 0-1,0-1 1,0 1 0,0-1 0,-1-1 0,0 1 0,0-1 0,0-1-1,2-2 285,-7 7-461,1 0 0,-1 1 0,0-1-1,0 0 1,0 0 0,0 0 0,-1 0-1,1 0 1,0 0 0,-1-1 461,0 3-200,5-17-8135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19.0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108 1 5811,'0'0'5693,"0"0"-3281,0 0 21,0 0-368,-10 43-478,-31 148-274,27-115-395,3 0 1,4 1 0,2 13-919,4 76 1035,3-90-722,-4 0 1,-7 34-314,3-58-274,3 1 1,3 10 273,0-61-2433,0-2-1646,0-2-2167,0-8-4596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19.4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143 1 12502,'0'0'1614,"0"0"51,0 0-361,0 0-429,0 0 384,-3 42 33,-14 143-313,-13 16 584,13-101-917,-10 78 142,-13 93-576,38-262-132,1-3-881,0 0-2669,0-6-252,-2 0-946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19.7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21 12118,'0'0'2609,"0"0"-816,0 0 432,0 0-1233,0 0-432,0 0 225,138-20-417,-85 20-224,-4 0-48,9 0-96,-4 0 32,-5 0-64,-5 0-80,-8 0-304,-32 0-3330,-4 4-1504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0.1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12214,'0'0'1659,"0"0"793,0 0-342,0 0-973,0 0-137,0 0-101,5 2-275,27 4-150,0-2-1,32 1-473,25 3 75,-46-2-94,45 7-4220,-85-12 771,-3-1-1262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0.4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44 12230,'0'0'608,"0"0"1713,0 0 48,0 0-1361,0 0-463,0 0-353,280-12-160,-226 4-64,8-8-48,-48 12-3090,-10 0-5394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0.8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89 62 11045,'0'0'3447,"0"0"-1451,0 0 599,0 0-802,6 34-1016,-6-34-777,25 142 357,-24-138-317,-1-1-1,1 1 1,1 0 0,-1-1-1,0 1 1,1-1-1,0 1 1,0-1 0,0 0-1,0 0 1,1 0-1,-1 0 1,1 1-40,-1-3 28,0 0 0,-1 0 0,1 0-1,0 0 1,0 0 0,0-1 0,0 1 0,0 0 0,0-1 0,0 0-1,0 1 1,0-1 0,1 0-28,4 1 49,5 1-26,0 0 1,0-1-1,-1-1 1,1 0-1,0-1 1,0 0-1,0 0 0,-1-2 1,1 1-1,-1-1 1,0-1-1,1 0 1,8-5-24,-14 6 8,0-1 0,0 0 0,0 0 0,0 0 1,-1-1-1,0 1 0,0-1 0,0-1 1,-1 1-1,1-1 0,-1 0 0,0 1 0,-1-2 1,0 1-1,0 0 0,0-1 0,-1 1 0,0-1 1,0 0-1,0 0 0,-1 0 0,0 0 0,0-4-8,0-9-6,1 10-10,-2-1-1,1 1 1,-1 0-1,-1-1 0,0-2 17,0 11-5,1-1-1,0 1 0,-1 0 0,0 1 0,1-1 0,-1 0 0,0 0 0,0 0 1,0 0-1,0 1 0,0-1 0,0 0 0,-1 1 0,1-1 0,0 1 0,-1-1 1,0 1-1,1 0 0,-1 0 0,0-1 0,1 1 0,-1 0 0,0 1 0,0-1 1,0 0-1,0 0 0,0 1 0,0-1 6,-22-2-132,0 1 0,0 1 0,-17 1 132,14 0-66,9 1-1,0-1-1,-1 2 1,1 1-1,0 0 0,0 1 1,0 1-1,1 1 1,-1 0-1,1 1 1,1 1-1,-1 1 0,1 0 68,12-6-162,0-1-1,0 1 1,0 0-1,0 1 1,1-1-1,-3 3 163,5-4-354,0-1-1,0 0 0,0 0 0,1 0 1,-1 1-1,1-1 0,-1 0 0,1 0 1,-1 1-1,1-1 0,0 1 0,0-1 1,-1 0-1,1 1 355,3 0-5037,8-2-4687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1.17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117 0 1008,'0'0'9479,"0"0"-6424,0 0-507,4 51 187,16 171-748,5 8 596,1 50-310,-7-43-1389,11 288-512,-29-478-356,0-10-8,-2-1 0,-2 10-8,2-36 0,-1 0 0,0 0 0,0 0 0,-1 0 0,-1 0 0,1-1 0,-2 1 0,1-1 0,-6 8 0,1-6-190,1 1 0,-2-2 0,1 1 0,-2-1 0,1-1 0,-1 0 0,-1 0 0,0-1 0,0-1 0,0 0 0,-1 0 0,0-2 0,-1 1 190,-14-2-3676,10-4-2791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1.5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 13990,'0'0'2348,"0"0"120,0 0-30,0 0-1320,0 0-365,3 0-92,27-4-26,0 2 0,1 1 0,23 3-635,7-1 246,160-1-785,-219 0-1724,-2 0-1277,0 0-1702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1.8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37 14166,'0'0'1441,"0"0"1376,0 0-960,0 0-1264,0 0-113,0 0-96,285-20-336,-218 12-32,0 4 0,-5 4-32,-8-4-112,-1 4-1217,-44 0-2673,0 0-2000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2.2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0 267 8180,'0'0'6109,"0"0"-2958,0 0-46,0 0-1093,6 34-905,-6-34-1107,29 143 1150,-28-138-1090,1 1 1,-1-1-1,1 0 1,0 0-1,1 0 0,-1 0 1,1 0-1,0 0 1,1-1-1,-1 1 0,1 0-60,-1-3 48,0 1 0,1-1 0,-1 0 0,1 0 0,-1 0-1,1 0 1,0-1 0,-1 1 0,4 0-48,3 1 90,5 2 5,1 0 0,0-2 0,0 0 0,0 0 0,9-1-95,83-1 172,-58-2-139,-30 1-16,-1-1 1,0-1-1,1-1 1,-1 0-1,0-1 1,0-2-1,7-2-17,-18 4 4,1 1-1,0-1 0,-1-1 0,0 0 0,0 0 0,0 0 1,-1-1-1,0 0 0,0-1 0,0 1 0,-1-1 1,0-1-1,0 1 0,-1-1 0,0 0 0,2-4-3,-3 2 8,0-1 0,-1 1 0,0-1-1,0 0 1,-1 0 0,-1 0 0,1-6-8,-1-22 7,-2-20-7,-1 10-30,3 42 8,-2-1-1,1 0 1,-1 1-1,0-1 0,-1 0 1,1 1-1,-2-1 1,1 1-1,-1 0 0,-1-4 23,1 6-13,-1 0 0,1 1 0,-1-1 0,0 1 0,0-1 0,0 1 0,-1 0 0,1 1 0,-1-1 0,0 1 0,0 0 0,0 0 0,-4-2 13,-5-1-13,-1 1 0,1 0 0,-1 1 0,0 1 0,0 0 0,0 1-1,-6 0 14,-30-1-89,-28 5 89,19-1-19,43-1 13,-1 0 0,1 2 0,-1 0 0,-6 2 6,18-2-81,1-1-1,-1 1 0,1 0 0,-1 0 1,1 1-1,0-1 0,0 1 0,0 0 1,0 1-1,0-1 0,1 1 0,0 0 1,0 0-1,-1 1 82,4-4-215,1 0 1,-1-1 0,1 1-1,-1 0 1,1 0 0,-1 0-1,1-1 1,0 1-1,-1 0 1,1 0 0,0 0-1,-1 0 1,1-1 0,0 1-1,0 0 1,0 0-1,0 1 216,0 10-7616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2.9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 61 12630,'0'0'2118,"0"0"462,0 0-318,0 0-797,0 0-427,0 0 50,-5-2 389,5 2-1442,0 0-1,0 0 1,0 0-1,0 0 1,0 0-1,0 0 1,0 0-1,0-1 1,0 1-1,0 0 1,0 0-1,0 0 1,0 0-1,0 0 1,0 0-1,0 0 1,0 0-1,0 0 1,1 0-1,-1 0 1,0 0-1,0 0 1,-1 0-1,1 0 1,0 0-1,0-1 1,0 1-1,0 0 1,0 0-1,0 0 1,0 0-1,0 0 1,0 0-1,0 0 1,0 0-1,0 0 1,0 0-35,321 2 1344,358-5-1226,-670 3-149,10 0-55,1-1 1,-1 0-1,0-2 0,1 0 1,13-5 85,-33 8-143,1 0 0,0-1-1,0 1 1,0 0 0,0-1 0,-1 1 0,1-1 0,0 1 0,0-1 0,-1 1 0,1-1 0,0 0 0,-1 1 0,1-1 0,-1 0-1,1 1 1,-1-1 0,1 0 0,-1 0 0,1 0 0,-1 1 0,0-1 0,1 0 0,-1-1 143,1-12-9160,-1 12 7398,0-5-9427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3.3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12454,'0'0'1504,"0"0"1295,0 0-771,0 0-1001,0 0-307,0 0-152,10 0 139,118 8 1450,-15 0-1339,521-3 170,-395-6-5836,-236 1 227,-3 0-2860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3.8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11893,'0'0'2039,"0"0"-831,0 0 337,0 0-206,0 0 65,33 19-127,-4-2-1024,10 6 98,2-1 1,1-2 0,0-2 0,18 4-352,6 0 291,119 43-73,-143-48-208,0 2 0,-2 2 0,9 7-10,-38-21 5,-1 0-1,0 0 1,-1 1 0,0 0 0,0 1-1,-1 0 1,0 0 0,0 1 0,-1 0-1,-1 0 1,4 7-5,-6-8 64,0 1 0,0-1-1,-1 1 1,-1 0 0,1 0-1,-2 1 1,1-1 0,-1 0-1,-1 0 1,0 1 0,-1-1 0,0 0-1,-2 10-63,2-13 100,-1 0 0,0-1 0,0 1 0,-1-1-1,0 0 1,0 1 0,0-1 0,-1-1 0,0 1 0,0 0-1,0-1-99,-11 11 229,1-1 0,-2-1 0,0-1-229,-81 63 952,-89 52-952,-7 3 225,184-124-209,-10 6-62,1 0 1,1 1-1,0 1 0,1 1 0,0 1 0,1 0 0,-2 4 46,15-18-253,0 1-1,1-1 0,-1 0 0,0 0 0,1 1 0,0-1 0,0 1 0,0-1 0,0 1 0,1 0 1,-1-1-1,1 2 254,0-2-4869,0-3-3957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4.8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93 0 11749,'0'0'1153,"0"0"421,0 0 117,0 0-450,0 0-75,-14 37-118,-44 121 27,54-144-904,0 0 0,0 0 0,2 0-1,0 1 1,0-1 0,1 1 0,1-1-1,1 8-170,0 7 323,-2 14 176,-1-26-358,2-1 1,0 0-1,0 1 1,2-1-1,0 0 0,1 0 1,1 0-1,0 0 1,2 3-142,0-7 80,0-1 1,1 0-1,1 0 0,0-1 1,0 0-1,1 0 0,7 6-80,1-1 77,1 0 0,0-2 0,0 0-1,4 0-76,-5-4 28,0 0 0,1-2-1,0 0 1,0-1-1,1-1 1,0 0 0,0-2-1,6 1-27,34 1 135,60-3-135,-109-2 10,4 0-2,-1 0 0,0-2 0,0 1 0,1-2 0,-1 1 0,-1-2 0,1 0 0,0 0 0,-1-2 0,0 1 0,0-1 0,-1-1 0,1 0 0,-1-1 0,-1 0 0,0-1 0,0 0 0,0 0 0,4-6-8,8-13-59,-2 0 0,0-2 0,-2 0 1,-1-1-1,-2 0 0,0-2 0,-3 1 0,0-2 0,-3 0 0,0 0 0,-2 0 1,-2-1-1,-1 0 0,-2 0 0,-2-11 59,0 44 0,0 1 0,0-1 0,-1 1 0,1-1 0,-1 1 0,1 0 0,-1-1 0,0 1 0,0 0 1,1 0-1,-1-1 0,0 1 0,0 0 0,0 0 0,0 0 0,0 0 0,-1 0 0,1 0 0,0 1 0,0-1 0,-1 0 0,1 0 0,0 1 0,-1-1 0,1 1 0,0-1 1,-1 1-1,1 0 0,-2 0 0,-7-3-1,-1 1 0,1 1 1,-10-1 0,15 2 27,-75-3-30,-23 5 3,96-1 1,1-1 0,-1 1 0,0 1 0,1-1 0,-1 1 0,1 0 0,0 1 0,0-1 0,0 1 0,0 0-1,-5 4 0,2 0 16,0 0 0,1 0 0,0 1 0,0 0 0,1 0 0,-7 9-16,-2 9 132,1 0-1,0 1 1,2 0-1,-8 27-131,9-20 248,3-1-1,0 1 1,3 0-1,0 1 0,1 20-247,0 56 1030,6 10-1030,0-33 382,4 29 261,12 65-643,5 80 462,-22-241-437,0 280 388,-13-247-827,13-53-573,0-1-758,0 0-1142,0-3-1941,0-14-3976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5.2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13686,'0'0'2137,"0"0"881,0 0-641,0 0-963,0 0-166,0 0-125,0 0-285,0 0-190,0 0-322,18 0 661,346 0 59,-363 0-2249,-1 0-1105,0 0-1739,0 0-2436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5.6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12438,'0'0'1344,"0"0"2002,0 0-289,0 0-1104,0 0-80,0 0-272,138 40-1169,-80-40-16,-4 0-240,-1 0-144,-8 0 80,-10 0-112,-4 0-32,-13-8-32,-9 4-256,5 0-2449,-14 0-2257,0 0-4403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8.5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29 4450,'0'0'7790,"0"0"-4303,0 0-517,0 0-788,0 0-1091,0 0-368,7 0-141,650 0 1627,-656 0-2312,-1 0 0,1-1 0,-1 1 0,0 0 0,1 0 0,-1 0 0,1 0 0,-1 0 0,1 0 0,-1-1 0,0 1 1,1 0-1,-1 0 0,0 0 0,1-1 0,-1 1 0,0 0 0,1-1 0,-1 1 0,0 0 0,1-1 0,-1 1 0,0 0 0,0-1 1,1 1-1,-1-1 0,0 1 0,0 0 0,0-1 0,0 1 0,0-1 0,0 1 0,0 0 0,0-1 0,1 1 0,-1-1 0,-1 1 1,1-1-1,0 1 0,0-1 0,0 1 0,0 0 0,0-1 0,0 1 0,0-1 0,-1 1 103,1-5-2906,0-4-4564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8.8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49 10821,'0'0'2318,"0"0"398,0 0-435,0 0-725,0 0-374,0-8-246,0-24-58,0 24 18,0 8-226,0 0-145,0 327 3734,0-109-5249,0-216 448,0 0 0,0 0 0,0 0 0,0 0 0,-1-1 1,1 1-1,-1 0 0,1 0 0,-1 0 0,1-1 0,-1 1 542,-4 0-5487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29.2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24 13558,'0'0'2257,"0"0"256,0 0-144,0 0-1904,0 0-1,0 0 160,209-4 177,-151 4-145,5-4-608,3 4 32,6 0-80,-5 0 192,-9-4-192,-9 0-1088,-45 0-2690,-4 0-3121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31.5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84 1 10453,'0'0'3209,"0"0"-186,0 0-384,0 0-1028,0 0-515,-11 1-301,7-1-714,1 1 0,-1-1 0,0 1-1,1 0 1,-1 0 0,1 0 0,-1 1-1,1-1 1,-1 1 0,0 0-81,2 0 55,0 0-1,0 0 1,0 0 0,0 0 0,0 1-1,1-1 1,-1 0 0,1 1 0,0-1-1,-1 1 1,1-1 0,0 1 0,1 0-1,-1-1 1,0 1 0,1 0 0,0 0-1,-1 2-54,-5 88 1202,4 0-1,4 3-1201,-1 12 348,-1 164 856,0-213-5285,0 0-4519,0-59 855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31.9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11765,'0'0'2612,"0"0"-240,0 0-723,0 0-958,0 0-131,8 12 590,-1-1-950,0 0 0,-1 0 0,-1 0 0,0 1 0,0 0 0,-1 0 0,0 0 1,-1 0-1,0 9-200,6 107 3032,-8 82-3032,-1-120 327,-2-37-1950,-5 17 1623,2-17-3593,1 17 3593,4-67-5293,0-3-3290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32.27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0 137 13302,'0'0'2137,"0"0"294,0 0-583,0 0-885,0 0-10,52-8 322,1 0-1012,48-7 251,1 5 0,23 3-514,151-5 769,219-41-769,-481 52-39,-11 1-63,0-1 0,0 1 0,0 0 0,0-1 0,0 0 0,0 0 0,0 0-1,0 0 1,-1 0 0,1 0 0,0-1 0,0 1 0,0-2 102,-1-2-2820,-2 1-2436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34.0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 48 11157,'0'0'2281,"0"0"616,0 0-485,0 0-931,0 0-438,-5-2-195,-2 0-1123,-4-3 2490,36 2-347,628 3 303,-483-6-2130,11-9-41,-14 1-294,-142 13-1571,-24 1-808,-1 0-1391,0 0-2357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39.9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0 0 7988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3:40.5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594 401 7988,'179'-106'2905,"-144"84"-861,-153 26 3747,1 0-4256,102-4-1328,2 1-112,1-1 0,-1-1 0,0 0 0,0 0 0,1-2 0,-10-2-95,19 4 2,0 0 0,0 0 0,0-1 0,1 1 0,-1-1 0,1 1 0,-1-1 0,1 0 0,-1 0-1,1-1 1,0 1 0,0 0 0,0-1 0,0 1 0,1-1 0,-1 1 0,1-1 0,-1 0 0,1 0 0,0 0-1,0 1 1,0-1 0,1 0 0,-1 0 0,1-1 0,-1 1 0,1 0 0,0 0 0,0 0 0,1 0-2,-2-18-162,1 10-97,0 0 0,0 1 0,1-1-1,2-8 260,-2 15-46,1 0-1,-1 0 0,1 0 1,-1 0-1,1 0 0,0 1 1,1-1-1,-1 1 0,1-1 1,-1 1-1,1 0 0,0 0 1,0 0-1,1 0 47,4-4-53,1 1 0,0-1 0,1 2 0,-1-1 0,1 1 0,0 1 0,0-1 0,1 2 0,-1 0 0,1 0 0,0 1 0,0 0 0,0 0 0,0 2 0,0-1 0,3 1 53,-12 1-3,-1-1 1,1 0 0,0 0-1,0 1 1,0-1-1,0 1 1,-1 0 0,1-1-1,0 1 1,0 0 0,-1 0-1,1 0 1,-1 0-1,1 0 1,-1 0 0,1 1-1,-1-1 1,1 1 2,1 2-5,0 1 1,0-1 0,0 1 0,0-1-1,-1 1 1,1 0 0,-1 1 4,3 8 49,-1 0 1,0 1-1,-1 0 1,1 10-50,-1 26 1221,-2 0 0,-3 17-1221,1-46 194,1-11-42,-2-1-1,1 0 1,-2 0-1,1 0 1,-1 0-1,-1-1 1,0 1-1,0-1 1,-1 0-1,0 0 1,0 0-1,-1-1 1,-4 5-152,-10 10 299,0-2 0,-1 0 1,-1-2-1,-5 4-299,3-5 154,0 0 0,-1-2 1,-1-1-1,0-1 0,-19 7-154,24-12 16,0-2 0,0-1 0,-1-1 0,0 0 0,1-2 0,-1-1 0,-22 0-16,-71-2 85,112 0-96,1 0-1,0 0 1,-1-1-1,1 1 1,0-1-1,0 1 1,0-1 0,-1 0-1,1 0 1,0 0-1,0 0 1,0 0-1,0 0 1,0-1-1,1 1 1,-1-1-1,0 1 1,1-1-1,-1 0 1,1 0-1,-1 0 1,1 0 0,0 1-1,0-2 1,0 1-1,0 0 1,0 0-1,0 0 1,1 0-1,-1-1 1,1 1-1,-1 0 1,1-2 11,-2-9-347,1-1 1,0 1 0,1-1-1,1 1 1,0-4 346,-1 16-69,1-1 3,-1 0 1,0-1 0,1 1 0,-1 0 0,1 1 0,-1-1 0,1 0 0,0 0 0,0 0 0,0 0-1,0 0 1,0 1 0,0-1 0,1 0 0,-1 1 0,0-1 0,1 1 0,-1 0 0,1-1 65,2 0-52,-1 0 0,1 0 0,-1 0 0,1 0 0,0 1 0,0 0 0,0-1 0,0 1 0,3 0 52,6-1-32,1 1 1,0 1-1,-1 0 1,1 1-1,9 1 32,-19-1 11,0 0-1,0 0 0,-1 0 0,1 0 1,-1 1-1,1 0 0,-1-1 0,1 1 0,-1 0 1,0 1-1,0-1 0,3 3-10,32 38 296,-21-22-48,43 52 744,33 36 533,-75-90-1182,1 0 0,1-2 1,1 0-1,7 3-343,-19-14 77,1-1 0,0 0 0,0-1 0,0 0 0,0-1-1,1 0 1,0 0 0,-1-1 0,1 0 0,0-1-77,26 1 90,1-1-1,10-3-89,9 1-73,-41 0-96,0 0 0,-1-1 0,1-1-1,-1 0 1,1-1 0,-1-1 0,0 0 0,-1-1 169,3-1-905,-1-1-1,-1-1 1,0 0 0,0-1 0,0-1 0,5-5 905,-18 14-531,0 0 1,0 0 0,0 0-1,0 0 1,-1 0-1,1 0 1,-1 0-1,1 0 1,-1-1 0,0 1-1,0-1 531,5-24-8927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13.1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1 32 9588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4:43.0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55 194 6371,'0'0'3802,"0"0"-1623,0 0 36,0 0-273,0 0-325,-9-20 253,-27-57-488,28 57-470,8 20 89,0 0-345,0 0-245,0 0-147,-1 2-256,1-1-1,0 0 1,-1 1-1,1-1 1,0 0-1,0 1 1,0-1 0,0 0-1,0 1 1,1-1-1,-1 0 1,0 1 0,1-1-1,-1 0 1,1 1-1,-1-1 1,1 0-1,0 1-7,13 22 3,3 0 24,17 24 453,23 45-480,-20-18 174,-2 1 0,-5 2 0,-2 1 1,-5 1-1,-2 1 0,-4 5-174,-8-38 18,3 0 0,2-1-1,1 0 1,3-1-1,16 29-17,-32-69 6,-1-4-7,-1-1 1,1 1 0,0-1 0,-1 1-1,1-1 1,0 0 0,0 1-1,0-1 1,0 0 0,0 0 0,0 0-1,0 0 1,0 0 0,1 0 0,-1 0-1,0 0 1,1 0 0,-1 0-1,1-1 1,-2 1 13,0-1-1,1 0 1,-1 0-1,0 0 1,1 0-1,-1 0 0,1 0 1,-1 0-1,0 0 1,1 0-1,-1 1 1,0-2-1,1 1 0,-1 0 1,1 0-1,-1 0 1,0 0-1,1 0 1,-1 0-1,0 0 0,1 0 1,-1 0-1,0-1 1,1 1-1,-1 0 1,0 0-1,1-1 0,-1 1 1,0 0-1,0 0 1,1-1-1,-1 1 1,0 0-1,0-1 0,0 1 1,1 0-1,-1-1 1,0 1-1,0 0 1,0-1-1,0 1-12,4-14 33,0 1 0,-2-1 1,1-3-34,4-23 33,17-75-14,146-610-3,-151 657-28,-6 19 2,2 0 0,13-26 10,-28 75-49,0 0-1,0 0 1,0 0 0,0 0-1,0 0 1,0-1-1,0 1 1,0 0 0,0 0-1,0 0 1,0 0 0,0 0-1,0 0 1,0 0-1,0 0 1,1 0 0,-1 0-1,0 0 1,0 0 0,0-1-1,0 1 1,0 0-1,0 0 1,0 0 0,0 0-1,0 0 1,0 0 0,0 0-1,0 0 1,0 0-1,0 0 1,1 0 0,-1 0-1,0 0 1,0 0 0,0 0-1,0 0 1,0 0-1,0 0 1,0 0 0,0 0-1,0 0 1,0 0 0,0 0-1,1 0 1,-1 0 0,0 0-1,0 0 1,0 0-1,0 0 1,0 0 0,0 0-1,0 0 1,0 0 0,0 0-1,0 0 1,0 1-1,0-1 1,0 0 0,1 0-1,-1 0 50,3 8-964,1 14-78,0 57-3634,-4-41-1050,0-22-1867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4:45.0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6019,'0'0'5023,"0"0"-2472,0 0-115,0 0-435,0 0-836,0 0 2195,15 0-2595,260 2 2377,-138-1-4894,0 0-8466,-144-1 2305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4:45.38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7892,'0'0'3364,"0"0"-1515,0 0 437,0 0-498,0 0-305,0 0-85,27 1-222,87 4-250,195-3 1399,-211-3-3802,5 2-3319,-103-1-612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37.7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 65 11397,'0'0'1836,"0"0"298,0 0-576,0 0-846,0 0-322,0 1-115,4 307 4295,-4 40-3162,0-343-1382,1-3-15,-1-1-1,0 1 1,0-1 0,0 1 0,0-1-1,-1 0 1,1 1 0,0-1 0,-1 1-1,1-1 1,-1 1 0,1-1 0,-1 0 0,0 2-11,-6 2 79,6-5-60,0 0 32,1 0 53,0 0 173,0-4-10,0-14-306,1 1 0,1 0 0,1 0 0,0 0 0,1 0 1,1 0-1,1 1 0,0 0 0,1 0 0,2-2 39,137-238-865,-44 81 441,-94 161 418,0-2-9,1-1 0,1 2 0,1-1 0,0 1 0,1 1 0,7-7 15,-10 16-76,-4 10-16,-4 18-51,-1-15 134,0 628 1644,-1-629-1616,1 0 0,1 0 0,0 0 0,0 0 0,0 0-1,0 0 1,3 4-19,-4-10 1,1 1-1,0 0 1,0 0-1,0 0 0,0-1 1,0 1-1,1-1 1,-1 1-1,0-1 1,1 1-1,-1-1 0,1 0 1,0 0-1,-1 1 1,1-1-1,0 0 1,0-1-1,0 1 1,-1 0-1,1 0 0,0-1 1,0 1-1,0-1 1,0 0-1,0 1 1,0-1-1,0 0 0,1 0 0,15 0-8,1 0-209,1-1 1,-1 0-1,1-1 217,-13 1-138,0-1-1,-1 0 1,1 0-1,0-1 1,-1 1-1,1-1 1,-1-1-1,0 1 0,0-1 1,1-1 138,5-4-502,-1 0 0,1-1 1,-1-1-1,-1 0 0,7-10 502,-13 16-645,0-1 0,0 0 0,-1 0 0,0-1 0,0 1 0,0 0 0,-1-1 1,0 0-1,0 0 0,0 0 0,-1 1 0,0-1 0,-1-5 645,0-12-7649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38.1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 30 6675,'0'0'5272,"0"0"-3125,0 0-50,0 0-659,0 0-669,-6 5-302,-18 17-166,18-10-73,11-7-92,15-5-49,-18 0-87,15 0 114,-9 1-124,0-1-1,0 0 1,-1-1 0,1 1-1,0-2 1,-1 1 0,3-1 10,-8 1-40,0 0 1,0 0 0,-1 0-1,1 0 1,0 0-1,0 0 1,-1-1-1,1 1 1,-1 0-1,1-1 1,-1 1 0,0-1-1,0 0 1,1 1-1,-1-1 1,0 0-1,-1 0 1,1 0 0,0 0-1,0 0 1,-1 0-1,1 0 1,-1 0-1,0 0 1,1 0-1,-1 0 1,0 0 0,0 0-1,-1-1 40,2 2 32,-1 1-1,0-1 1,0 0 0,0 1-1,0-1 1,0 1-1,0-1 1,0 1-1,0-1 1,0 0 0,0 1-1,0-1 1,0 1-1,0-1 1,0 1 0,-1-1-1,1 1 1,0-1-1,0 1 1,-1-1 0,1 1-1,0-1 1,-1 1-1,1-1 1,0 1 0,-1-1-1,1 1 1,-1 0-1,1-1 1,-1 1 0,1 0-1,0-1 1,-1 1-1,0 0 1,1 0-1,-1-1 1,1 1 0,-1 0-1,1 0 1,-1 0-1,1 0 1,-1 0 0,0 0-1,1 0 1,-1 0-1,1 0 1,-1 0 0,1 0-1,-1 0 1,1 0-1,-1 0 1,0 1-32,-4-1-200,4 0 207,0 0-1,-1 0 0,1 0 0,0 0 0,0 0 0,0 1 1,-1-1-1,1 0 0,0 1 0,0-1 0,0 1 0,0-1 1,0 1-1,0 0 0,0-1 0,0 1 0,0 0 0,0 0 1,0 0-1,0 0 0,0 0 0,1 0 0,-1 0 0,0 0 1,1 0-1,-1 0 0,1 0 0,-1 0 0,1 0 0,-1 0 1,1 1-1,0 0-6,-2 5-279,1 0 1,1 1-1,0-1 1,0 0-1,0 5 279,1 5-2393,-1-10-2068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38.6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45 1 11877,'0'0'2279,"0"0"549,0 0-715,0 0-1019,0 0-422,-3 22 254,-17 109 2206,3 37-3132,12 248 1558,6-288-1425,-1-83-105,3 0-1,2 0 1,1 0-1,3-1 0,1 0 1,2 0-1,6 8-27,-12-37 54,0 0 0,1-1-1,0 0 1,2 0-1,6 9-53,-11-18-427,0 0-1,1 0 0,0 0 0,0 0 1,0-1-1,6 4 428,-8-6-817,0 0 0,1-1-1,0 1 1,-1-1 0,1 1 0,0-1 0,-1 0 0,1 0 0,0-1-1,0 1 1,0-1 0,0 0 817,1 0-6248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39.1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25 8676,'0'0'3119,"0"0"-622,0 0 21,0 0-615,0 0-351,1-4-506,2-12-315,-3 12-224,-1 35-90,0 1 1,2 0-1,2-1 1,1 1-1,2 5-417,4 37 333,3 144 480,-4-36-754,-8-130-2006,-1-52-305,0 0-664,0 0-259,0 0-659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39.4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37 11509,'0'0'1409,"0"0"288,0 0-177,0 0-895,0 0 127,0 0-256,112-16-192,-68 16-176,1 0-32,4 0-31,-9 0-65,-5-8-97,-3 4-527,-28 0-2737,-4 0-1089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39.7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58 1 8660,'0'0'4028,"0"0"-2461,0 0-180,0 0-5,0 0-142,2 37 420,0-3-1295,0 18 263,3 0 0,2 0 0,11 38-628,1-1 803,-3 0 0,-5 2 0,-3-1 0,-4 35-803,-4 136 280,-1-240-270,0 1 0,-1 0-1,-1-1 1,-1 1 0,-1-1 0,-5 10-10,6-18-273,-1 0-1,-1 0 1,0-1 0,-1 1 0,0-1 0,-1-1-1,-1 0 1,0 0 0,0 0 0,-7 5 273,10-11-894,-9 8-482,1-10-3875,9-3-1608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0.2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8036,'0'0'4188,"0"0"-1539,0 0-2,0 0-670,0 0-817,0 0-509,0 0-354,0 0 47,0 0 75,11 0 208,139 2 878,-41 0-3241,-36-2-5802,-73 0 1980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0.6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10725,'0'0'1611,"0"0"62,0 0 157,0 0-533,0 0 85,3 7 128,-2-5-1422,-1 0 0,1 0 0,0 0 0,0 0 0,1 0 0,-1 0-1,0 0 1,1 0 0,-1 0 0,1-1 0,0 1 0,-1-1 0,1 1 0,0-1 0,0 1 0,0-1 0,0 0 0,0 0 0,0 0 0,0 0 0,0-1 0,1 1 0,-1 0 0,0-1-1,0 0 1,1 1 0,-1-1 0,1 0-88,335 17 1356,-282-10-4726,-54-7-1005,-2 0-3210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2.4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32 4642,'0'0'6288,"0"0"-3433,0 0-758,0 0-1070,0 0-645,0 0 10,6 23 672,8 26 79,-3 1 1,4 37-1144,-1 82 3436,-7 150-3436,-7-319 37,0 0-15,0 0 63,0-3 147,-1-38-136,0 1-363,4-23 267,-2 49-72,1 1 0,1-1 0,0 1 0,0 0 0,2 0 0,3-9 72,23-37-495,3 1 0,2 2 0,6-4 495,4-5-652,31-63 652,-51 83-24,-24 37-59,3 292-189,-5 182 1609,0-465-1331,0-1 0,0 1 1,0 0-1,0-1 0,1 1 1,-1 0-1,0-1 0,0 1 1,1 0-1,-1-1 0,0 1 0,1-1 1,-1 1-1,1 0 0,-1-1 1,1 1-1,-1-1 0,1 1 0,-1-1 1,1 1-1,-1-1 0,1 0 1,0 1-1,-1-1 0,1 0 0,0 0 1,-1 1-1,1-1 0,0 0 1,-1 0-1,1 0 0,0 0 0,-1 0 1,2 0-7,29 0-8,-20 0 23,-2-1-105,-1-1 0,1 0 0,-1 0 0,0 0 0,1-1 0,-1 0 0,-1-1-1,1 1 1,0-2 0,-1 1 0,0-1 0,0 0 0,0 0 0,-1-1 0,2-2 90,9-8-1161,-1-1 1,-1 0 0,0-1 0,10-18 1160,-12 7-4292,-8 5-2946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3.4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96 2865,'0'0'5803,"0"0"-3882,0 0-499,0 0-721,0 36-362,0 111-109,0-14 1421,0-132-1544,0-1 21,0 0 67,0 0 136,0 0 138,0-2 115,9-120 262,-4 72-763,2 0 1,3 1-1,1 0 0,8-14-83,-14 44 3,-5 15-45,0 3-92,0 6-55,0 32 289,-1-6 343,1 0 1,3 5-444,-3-28 137,2 1 1,-1 0 0,1-1 0,1 1 0,-1-1 0,1 1 0,1-1 0,0 0-1,4 6-137,-7-12 30,1-1-1,-1 0 0,1 0 0,0 0 1,-1 0-1,1 0 0,0 0 0,0-1 1,0 1-1,-1 0 0,1-1 1,0 0-1,0 1 0,0-1 0,0 0 1,0 0-1,0 0 0,0 0 0,0 0 1,0-1-1,0 1 0,0 0 0,-1-1 1,1 0-1,0 1 0,0-1 0,0 0 1,-1 0-1,1 0 0,0 0 0,1-1-29,6-10 39,1-1-1,-1 0 1,-1 0-1,-1-1 0,3-5-38,21-37 35,44-39-35,-74 147-608,-1 147-368,0-199-1743,0 0-1720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3.7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33 11461,'0'0'1481,"0"0"629,0 0-226,0 0-937,0 35-251,0 108-168,-1-137-477,1 0 0,0 0 0,0 0 0,1 0 0,-1 1-1,1-1 1,1 0 0,-1 0 0,1-1 0,0 1-51,-1-5 10,0 0 1,0 0 0,0 0 0,0 0 0,0-1-1,1 1 1,-1 0 0,0-1 0,0 1 0,0-1-1,1 1 1,-1-1 0,0 0 0,0 1 0,1-1-1,-1 0 1,0 0 0,1 0 0,-1 0 0,0 0 0,1 0-1,-1-1 1,0 1 0,1 0-11,10 0 46,9 0-15,-10 1 14,1-1-1,-1 0 1,10-2-45,-18 1-7,0 0 0,0 1 0,0-1 0,0 0 0,0 0 0,0-1-1,0 1 1,0-1 0,-1 1 0,1-1 0,0 0 0,-1 0 0,0 0 0,1 0 0,1-3 7,1-2-60,1-1 0,-1-1 0,-1 1-1,1-1 1,-1 1 0,-1-1 0,0 0 0,0-1 0,-1 1 0,0 0 0,0-3 60,1-20-48,-1 0 1,-1-22 47,-1 39-13,-1 14 9,1 0 0,0 0 0,0 0-1,0 1 1,-1-1 0,1 0-1,-1 0 1,1 0 0,0 1 0,-1-1-1,1 0 1,-1 1 0,1-1-1,-1 0 1,0 1 0,1-1 0,-1 1-1,0-1 1,1 0 0,-1 1 0,0 0-1,0-1 1,0 1 0,1 0-1,-1-1 1,0 1 0,0 0 0,0 0-1,0-1 1,1 1 0,-1 0-1,0 0 1,0 0 4,-36-1-95,28 2 43,-69-1-551,76 0 556,0 0 0,1 0 0,-1 0 0,0 0 0,1 1 0,-1-1 0,0 0 0,1 1 0,-1-1 0,1 1 0,-1-1 0,1 1 0,-1 0 0,1 0 0,-1 0 0,1-1 0,0 1 0,-1 1 0,1-1 0,0 0 0,0 0 0,0 0 0,0 1 0,0-1 0,0 0 0,0 1 0,0 0 47,-3 20-4731,4-18-162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4.1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1 13 10021</inkml:trace>
  <inkml:trace contextRef="#ctx0" brushRef="#br0" timeOffset="1">1 13 10021,'303'-12'2433,"-303"52"-1441,0 4 1137,0 4-1409,0-4-543,0 4-33,0-7 0,0-9-112,4 0-32,-4-12-32,0-12 32,0-4-112,0 0-1217,0-4-1648,0 0-3330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4.5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 76 8404,'0'0'2350,"0"0"-1419,0 0-16,0 0-437,0 0-113,2 12 97,1-1-339,-2-5-49,1 1 0,-1 0 1,0-1-1,0 1 0,-1 0 0,0 0 0,0 0 1,0-1-1,-1 1 0,0 0 0,-1 0-74,-11 23 516,11-25-422,-1 0 0,1 0 1,0 0-1,0 0 0,0 0 1,1 1-1,0-1 0,0 4-94,1-9 91,0 0 15,0 0 164,0 0-25,0 0-7,12-14 34,45-42-156,-2-3 0,3-11-116,-48 58 6,33-35-4,-43 47-10,0-1 0,0 1 0,0 0 0,0 0 0,0 0-1,1 0 1,-1 0 0,0 0 0,0 0 0,0 0 0,0 0 0,0 0 0,0 0 0,0 0 0,0 0 0,1 0-1,-1 0 1,0-1 0,0 1 0,0 0 0,0 0 0,0 0 0,0 0 0,1 0 0,-1 0 0,0 1 0,0-1-1,0 0 1,0 0 0,0 0 0,0 0 0,0 0 0,1 0 0,-1 0 0,0 0 0,0 0 0,0 0 0,0 0-1,0 0 1,0 0 0,0 0 0,0 0 0,0 1 0,1-1 0,-1 0 0,0 0 0,0 0 0,0 0 0,0 0-1,0 0 1,0 0 0,0 1 0,0-1 0,0 0 0,0 0 0,0 0 0,0 0 0,0 0 0,0 0 0,0 0-1,0 1 1,0-1 0,0 0 0,0 0 8,0 13-42,0-9-6,-1 16 135,-1 1 1,-2-1 0,0 0-1,-2 5-87,0-4 238,2 1 0,0 0 0,2-1 0,0 9-238,1-18 116,1 15 82,0-26-191,1 0 1,-1 0 0,0 0 0,0-1-1,1 1 1,-1 0 0,0 0 0,1 0-1,-1-1 1,1 1 0,-1 0 0,1-1-1,-1 1 1,1 0 0,-1-1 0,1 1-1,0-1 1,-1 1 0,1-1-1,0 1 1,0-1 0,-1 1 0,1-1-1,0 0 1,0 0 0,0 1 0,0-1-8,19 2-124,0-1 0,0 0 0,15-3 124,-4 1-1856,-30 2 1630,0-1 0,-1 0 0,1 0 0,-1 0 0,1 0-1,-1 0 1,1 0 0,0 0 0,-1 0 0,1 0 0,-1 0 0,1-1 0,0 1 0,-1 0 0,1 0 0,-1 0 0,1-1 0,-1 1-1,1 0 1,-1-1 0,1 1 0,-1 0 0,1-1 226,4-16-10741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5.1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127 1 816,'0'0'8484,"0"0"-5762,0 0-1002,0 0-212,0 0-759,-7 17 14,-16 51 590,4 0 0,2 1-1,2 5-1352,-7 100 1912,6 2 1,9 7-1913,8 355 1134,0-472-1083,0-9 50,3-1 0,3 0 0,12 48-101,-13-76-37,2-1 0,1 0 0,0-1-1,3 0 1,0-1 0,1 0 0,1 0 0,12 13 37,10 3-1039,-14-25-1096,-21-15 1532,1 0 0,0 0 0,0 0 1,0 0-1,0-1 0,0 1 0,0-1 1,0 0-1,0 1 0,1-1 603,-1 0-7478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6.2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313 177 7972,'0'0'2435,"0"0"-786,0 0-205,0 0-511,0 0-127,-22 0-160,-68 0-201,88 1-414,0-1 0,1 0-1,-1 0 1,0 1 0,0-1-1,1 0 1,-1-1 0,0 1-1,0 0 1,1 0 0,-1-1-1,0 1 1,1-1 0,-1 0-31,0-3 59,1 0-1,0 0 1,0 0 0,0 0 0,0 0 0,1-1 0,0 1 0,0 0 0,0 0 0,0-1 0,1 1-1,-1-1-58,1-15-31,-1 9 21,0 9 10,-1-1 1,1 0 0,0 0-1,0 0 1,0 0-1,0 1 1,1-1-1,-1 0 1,1 0 0,0 0-1,0 1 1,0-1-1,0 0 1,0 1-1,0-1 1,1 1-1,-1-1 1,1 1 0,0 0-1,0 0 1,0 0-1,0-1 0,3 0 2,-1 0 0,1 0-1,0 0 1,0 1-1,0-1 1,0 1-1,0 0 1,1 1 0,-1 0-1,0-1 1,4 1-2,10-1-186,0 1 0,14 2 186,-11-1-41,-20 0 35,0 0 0,0 1-1,0-1 1,0 1-1,0-1 1,0 1 0,0 0-1,0 0 1,0-1 0,0 1-1,-1 1 1,1-1-1,0 0 1,-1 0 0,1 1-1,-1-1 1,1 1-1,-1-1 1,0 1 0,1 0-1,-1-1 1,0 1-1,0 0 1,0 0 0,-1 0-1,1 0 1,0 0-1,-1 0 1,1 0 0,-1 0-1,1 1 7,1 10-8,0 0 0,-1 1-1,0-1 1,-1 8 8,0-13 23,1 38 29,1-31 32,-2 0 0,0 0 0,0-1-1,-1 1 1,-1 0 0,0 0 0,-2-1 0,-2 11-84,-3-7 111,0-1 0,-1 0 0,-1 0 0,0-1 0,-1 0 0,-1-1-1,-2 1-110,-30 29 492,-30 24-492,41-39 109,7-6 96,-2-1 1,-5 4-206,31-26 83,0 1-1,0 0 1,0-1 0,0 1-1,0-1 1,0 0 0,0 0 0,0 0-1,0-1 1,-1 1 0,1-1-1,0 1 1,0-1 0,-1 0-1,1 0-82,2-4 86,1-3-147,0 0 0,0 0 0,0 0 0,1 0 0,1 0 1,-1 0-1,2-3 61,-2 8-21,0-1-1,1 1 1,-1-1 0,1 1 0,-1 0 0,1 0 0,0 0 0,0 0 0,0 0 0,0 0-1,0 0 1,1 1 0,-1-1 0,0 1 0,1-1 0,-1 1 0,1 0 0,0 0 0,-1 0-1,4 0 22,-3 0-41,1 0 0,-1 0-1,1 0 1,0 0 0,-1 1-1,1 0 1,0-1 0,-1 1-1,1 1 1,0-1-1,0 0 1,-1 1 0,1 0-1,0 0 42,-2 0-19,1 1-1,-1-1 0,0 0 1,1 1-1,-1 0 0,0-1 0,0 1 1,0 0-1,-1 0 0,1 0 1,0 0-1,-1 1 0,1-1 0,-1 0 1,0 1-1,0-1 0,0 1 1,1 1 19,23 78 97,-20-60 62,1-1 0,1 0 0,1-1 0,8 16-159,-9-22 56,9 13 84,-15-26-129,0 0 1,0 0-1,0 0 1,1 0-1,-1 0 1,0 0-1,0 0 1,1-1-1,-1 1 1,0 0-1,1-1 1,-1 1-1,1-1 0,-1 0 1,1 1-1,-1-1 1,1 0-1,-1 0 1,1 0-12,40-1-2849,-36-3-2151,-6-7-4578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7.69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1 0 8596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8.0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37 289 8596,'14'-240'4866,"-11"192"-2395,-3 48-486,0 8-1682,0 1 1,-1-1 0,0 1 0,-1-1 0,0 0 0,-1 5-304,-5 18 588,-5 67 2451,1 32-3039,6-53 670,0 45 113,6 34-783,1-60-802,-1-95-820,0-1-443,0 0-984,0-1-2242,0-2-4108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8.38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 1 7732,'0'0'4479,"0"0"-2249,0 0-538,0 0-625,0 0 512,0 0-311,14 20-225,4 6-542,0 2 1,2 7-502,-17-28 121,0 1 0,0-1 1,-1 1-1,0-1 0,-1 1 0,1 0 1,-1-1-1,-1 1 0,0 0 0,0 0 1,0 0-1,-2 5-121,0 9 380,0 4-19,-2-1-1,-1 1 0,-1-1 0,-1-1 1,-9 20-361,6-16 87,1 1 0,1 0 0,2 0 1,0 6-88,4-15-600,-7 74 1749,7-63-3340,2 0-3517,0-29 591,0-2-2604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8.7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5 6259,'0'0'6227,"0"0"-3287,0 0-352,0 0-676,0 0-938,-4-2-614,3 2-337,1-1-1,-1 1 0,0 0 1,1-1-1,-1 1 0,0 0 1,1 0-1,-1 0 0,0 0 1,0-1-1,1 1 0,-1 0 1,0 0-1,0 0 0,1 0 1,-1 0-1,0 1 0,0-1-22,1 5 314,11 7 56,-2-6-223,-1 0 0,1 0 0,1-1 0,-1 0 0,1-1 0,-1 0 0,1 0 0,5 0-147,30 8 684,14 1-684,-57-13 13,69 12 213,0-3-1,45-1-225,146-6-448,-153-3-873,-75 1-77,-16 0-3191,-18 0-688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9.3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44 9348,'0'0'1692,"0"0"-33,0 0-410,0 0-550,0 0-6,0 0-632,0 0 0,0 0-1,0 0 1,0-1 0,0 1-1,-1 0 1,1 0-1,0 0 1,0-1 0,0 1-1,0 0 1,0 0 0,0 0-1,0-1 1,0 1 0,0 0-1,0 0 1,0-1-1,0 1 1,0 0 0,0 0-1,0 0 1,1-1 0,-1 1-1,0 0 1,0 0 0,0 0-1,0-1 1,0 1 0,0 0-1,1 0 1,-1 0-1,0 0 1,0 0 0,0-1-1,0 1 1,1 0 0,-1 0-1,0 0 1,0 0 0,0 0-1,0 0 1,1 0-1,-1 0 1,0-1 0,0 1-1,1 0 1,-1 0-61,234 2 3186,437-11-1468,-210-15-2425,-455 24 178,9-1-190,-11-2-3316,-4 2-1189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49.82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 0 12005,'0'0'2103,"0"0"610,0 0-701,0 0-1004,0 0-552,0 0-125,0 14 187,5 394 3336,-6-257-5008,0-150-3186,-3-1 2184,4 0 952,-8 0-5498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50.1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52 12614,'0'0'1745,"0"0"784,0 0-643,0 0-939,0 0-387,-1-2-130,1 1-417,0 1 0,0-1-1,0 1 1,0-1 0,-1 1 0,1-1 0,0 1 0,0-1 0,0 1 0,0-1-1,0 1 1,0-1 0,0 1 0,1-1 0,-1 1 0,0 0 0,0-1 0,0 1-1,0-1 1,1 1 0,-1-1 0,0 1 0,0 0 0,1-1 0,-1 1 0,0-1-1,1 1 1,-1 0 0,0-1 0,1 1 0,-1 0 0,0 0 0,1-1 0,-1 1-1,1 0 1,-1 0 0,1 0 0,-1-1 0,1 1-13,25-3 249,-11 3-213,72-7 48,148-10 160,-160 15-226,29-2-723,-40 3-3376,-58 1 245,-6 0-1751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50.6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1 114 112,'0'0'9394,"0"0"-6814,0 0-934,0 0-411,0 0-670,17 20-223,-17-20-342,17 19 108,0 0-1,1-1 1,13 9-108,-25-23 12,0-1 1,0 0 0,0 0-1,0-1 1,1 0 0,-1 0-1,1 0 1,-1-1 0,1 0-1,0 0 1,0 0-1,0-1 1,-1 0 0,1-1-1,0 1 1,1-2-13,20 1 9,-4 1 4,-5 1 5,-1-2 0,0 0 0,18-3-18,-29 2 25,-1 1-1,0-1 0,0 0 1,0-1-1,0 1 0,0-1 1,0-1-1,-1 1 0,1-1 1,-1 0-1,0 0 0,0 0 1,0-2-25,-1 2 106,-1 1 0,1-1 0,-1-1 0,0 1 0,-1 0 0,1-1 0,-1 1 0,0-1 0,0 0 0,0 1 0,0-4-106,0-3 669,-1-1 1,0 0 0,0 1-1,-1-7-669,0 16 50,0 0 1,0 0-1,-1 0 0,1 0 0,-1 0 0,1 0 0,-1 0 1,1 1-1,-1-1 0,0 0 0,0 0 0,0 0 1,0 1-1,0-1 0,0 1 0,-1-1 0,1 1 1,-1-2-51,-2 1 52,1-1 0,-1 1 0,1 0 0,-1 0 1,0 0-1,1 0 0,-1 0 0,0 1 0,-1 0-52,-11-3 59,-1 0-1,0 2 0,0 0 0,-4 1-58,15 1 6,-178-2 19,105 2-8686,79 0 1148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52.6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259 5 4594,'0'0'3743,"0"0"-1136,0 0-524,0 0-535,0 0-593,0 0-390,0 0-544,0-1-1,0 1 1,0 0-1,0 0 0,0 0 1,-1-1-1,1 1 0,0 0 1,0 0-1,0-1 1,0 1-1,0 0 0,-1 0 1,1 0-1,0 0 1,0-1-1,0 1 0,-1 0 1,1 0-1,0 0 1,0 0-1,0 0 0,-1 0 1,1 0-1,0-1 0,0 1 1,-1 0-1,1 0 1,0 0-1,0 0 0,-1 0 1,1 0-1,0 0 1,0 0-1,-1 0 0,1 0 1,0 1-1,0-1 0,-1 0 1,1 0-1,0 0 1,0 0-1,0 0 0,-1 0 1,1 0-1,0 1 1,0-1-1,0 0 0,-1 0 1,1 0-1,0 0 1,0 1-1,0-1 0,0 0 1,0 0-1,-1 0 0,1 1 1,0-1-1,0 0 1,0 0-1,0 1 0,0-1 1,0 0-1,0 0 1,0 1-1,0-1 0,0 0-20,-2 12 546,1 0 0,0 0 1,1-1-1,1 10-546,0 8 769,-1 8-84,-1 42 459,3-1 1,4 0 0,6 15-1145,11 33 721,20 105 1450,5 148-2171,-38 110 650,-11-371-569,0-20-189,-6 6 108,3-58 100,-3-1 0,-1 0 1,-9 20-101,10-41-69,-1 0 0,-2-1 0,0 0 0,-1-1 0,-1 0 0,-14 18 69,15-26-250,-1 1-1,-1-2 1,0 1 0,-1-2 0,0 0-1,0 0 1,-2-2 0,1 0 0,-16 7 250,14-7-644,11-7 440,0 0 1,1 0-1,-1 0 0,-1-1 1,0 0 203,-27 2-3703,16-4-1121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57.67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397 1 6147,'0'0'5210,"0"0"-2659,0 0-382,0 0-683,0 0-262,0 0 478,-9 16-456,-143 236 1649,86-145-1817,-22 22-1078,84-125 111,1 1 1,0-1 0,-1 0 0,0 0-1,0 0 1,0 0 0,-3 1-112,-12 3-1926,-6-5-8135,21-3 920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5: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12246,'0'0'896,"0"0"465,0 0-193,0 0 145,0 0-385,0 0-207,116 188 159,-94-136-560,1-8-144,3 1-128,6-5 0,-6-8 16,1 0-64,-5-8-2097,-22-24-1632,0 0-5236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06.2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297 0 10405,'0'0'2492,"0"0"85,0 0-141,0 0-462,0 0-656,0 0-563,-12 3 176,4-1-808,1 0 0,-1 0 0,1 0 0,0 1 0,0 0 1,0 1-1,0 0 0,1 0 0,-1 0 0,1 1 0,0 0 0,0 0 1,-4 5-124,-9 14 270,1 0 1,1 1-1,2 1 1,0 1-1,2 0 1,0 1-1,2 2-270,-4 13 253,2 1 0,3 0 0,1 1 0,0 16-253,3 14 117,3 1-1,5 15-116,-1-5 36,-2-78-30,2 0-1,-1 0 0,1 0 1,0 0-1,1 0 0,0 0 1,0-1-1,1 1 0,-1-1 1,4 5-6,-4-8-2,0-1 0,1 1 0,0-1 0,0 1 0,0-1 0,0 0 1,0 0-1,1 0 0,-1-1 0,1 1 0,0-1 0,0 0 0,-1 0 1,2 0-1,-1 0 0,0-1 0,0 0 0,0 1 0,1-2 0,0 1 2,16 2-30,1-1-1,-1-2 1,4 0 30,-8 0-21,-12 0-1,0-1 0,0 0 0,0 0 0,0 0 0,-1-1 0,1 1 0,0-1 0,-1 0 0,1 0-1,-1-1 1,0 1 0,0-1 0,0 0 0,0 0 0,3-4 22,8-8-90,-1 0-1,0-1 1,2-5 90,-7 9-9,40-59-620,-2-1-1,-1-8 630,-7 13-549,-12 9 402,-26 54 149,-1 4-63,0 4 32,-1 19-38,-2-1 1,0 0-1,-3 7 67,1-6 5,1 1 1,2-1-1,-1 10-5,3 123 58,0-155-55,0 0 0,0 1-1,0-1 1,1 0-1,-1 0 1,0 0 0,0 0-1,1 0 1,-1 0-1,0 0 1,1 0 0,-1 0-1,1 0 1,-1 0 0,1-1-1,0 1 1,-1 0-1,1 0 1,0 0 0,0-1-1,-1 1 1,1 0-1,0-1 1,1 2-3,0-2 2,0 1 0,0 0-1,0 0 1,1-1 0,-1 1 0,0-1-1,0 0 1,1 0 0,-1 0 0,0 0-1,0 0 1,1 0-2,1 0-7,1-1 0,-1 0 0,1 0-1,-1 0 1,0 0 0,1-1 0,-1 0 0,0 0-1,0 0 1,0 0 0,0 0 0,1-2 7,2-4-23,0-1 0,-1 1 1,0-1-1,0-1 1,-1 1-1,0-1 0,0 0 1,-1 0-1,-1 0 0,1-1 1,0-7 22,1-9-197,-1 0 1,-1 1-1,-1-1 1,-2-7 196,2-4-472,-1 25 330,0 0 0,-1 1 1,0-1-1,-1 1 0,0-1 0,-1 1 1,-1-1-1,0 1 0,-1-3 142,-1 7-66,0 0-1,0 0 1,-1 0 0,0 1-1,0 0 1,-1 0 0,-1-1 66,-55-45-23,56 47 49,-42-28-5,45 32-19,0-1 0,-1 1-1,1 1 1,-1-1 0,1 0 0,-1 1 0,0 0 0,0 0 0,1 1 0,-5-1-2,9 8-59,0 66 38,0-71 26,0-1 0,0 0 0,1 1 1,-1-1-1,1 0 0,-1 1 1,1-1-1,0 0 0,-1 0 0,1 0 1,0 0-1,0 1 0,0-1 1,0 0-1,0-1 0,0 1 0,0 0 1,0 0-1,0 0 0,0 0 1,0-1-1,1 1 0,-1-1 0,0 1 1,0-1-1,1 1 0,-1-1 1,1 0-6,43 8 113,-44-8-113,47 3 109,31-4-109,-26 0 27,-47 2-17,1-1-1,-1-1 1,0 1-1,0-1 1,1 0 0,-1-1-1,0 0 1,0 0-1,0 0 1,1-1-10,-3 1 8,-1-1 0,1 1 0,-1-1 0,0 0 0,0 1 0,0-1 0,0-1 0,-1 1 0,1 0 0,-1-1 0,0 1 0,0-1 0,0 0 0,0 1 0,-1-1 0,1-1-8,-1 2 0,0 0 1,1 1-1,-1-1 0,1 0 0,0 1 0,0-1 0,0 1 1,0-1-1,0 1 0,0 0 0,1 0 0,-1 0 1,1 0-1,-1 0 0,1 1 0,0-1 0,0 1 1,0 0-1,-1 0 0,1 0 0,2-1 0,7 0-52,-1 0-1,1 0 0,0 1 1,-1 1-1,5 0 53,-14 0 0,0 1 0,0-1 0,0 1 0,0-1 0,0 1 0,0-1 0,0 1 1,0 0-1,0 0 0,-1 0 0,1 0 0,0 0 0,-1 1 0,1-1 0,-1 0 0,1 1 0,-1-1 0,25 32 128,-18-20-43,7 5 43,-2 1 1,-1 1-1,0 0 1,-1 1-1,-2 0 1,0 1-1,-1-1 1,-1 2-1,-1-1 1,-1 1-1,-1 0 1,1 18-129,-5 147 1211,1-185-1208,-1 0 0,0 0 0,0 0-1,0 0 1,-1 0 0,1 0 0,-1 0 0,1 0 0,-1 0-1,0 0 1,0 0 0,0-1 0,-1 1 0,1 0 0,-1-1-1,1 1 1,-1-1 0,0 1 0,0-1 0,0 0 0,0 0 0,-1 0-1,1 0 1,0 0 0,-1-1 0,1 1 0,-1-1 0,0 1-1,1-1 1,-1 0 0,-2 1-3,-10 2-81,0 0 0,0 0 0,-1-2 0,1 0 0,-1 0 0,-11-2 81,-24 0-3244,17 0-1681,24 0-2278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06.7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263 0 11237,'0'0'1838,"0"0"454,0 0-480,0 0-809,0 0 10,0 0 644,-21 43-360,1-3-996,-3 5 99,2 0 1,2 1 0,2 1 0,2 1 0,-1 14-401,-20 112 1357,9 2 0,1 67-1357,4 358 653,22-578-642,0 25 14,2 0 1,3 9-26,-3-42-10,0-1 0,1-1 0,1 1 0,0 0 0,1-1 1,1 0-1,0 0 0,0 0 0,4 3 10,-1-3-194,1 0 0,0-1 0,1 0 0,0-1 0,1-1 1,0 0-1,8 5 194,-10-8-769,1 0 1,0-1-1,0-1 1,0 0-1,6 2 769,10-3-4877,-12-4-1651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07.7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210 165 11189,'0'0'1897,"0"0"35,0 0-332,0 0-487,0 0-86,-15 0-139,-59 0 910,74-3-1517,0-12-280,-1 10-11,0 0-1,1 0 1,0 0 0,1 0-1,-1 0 1,1 0-1,-1 0 1,2 1-1,-1-1 1,0 0-1,1 0 1,0 1 0,0-1-1,0 1 1,1 0-1,0-2 11,4-2-15,-1 0 2,1 0 0,0 1 0,1-1 0,1 1 13,-7 5-10,1 0 0,0 0 0,0 0 0,0 0 0,0 1 0,0 0 0,0-1 0,1 1 0,-1 0-1,0 1 1,1-1 0,-1 1 0,0-1 0,3 1 10,-2 0-34,2 0-9,0 0 0,0 0 0,0 0-1,-1 1 1,1 0 0,0 0 0,2 1 43,-5-1-1,-1 1 0,0-1 0,1 1-1,-1-1 1,0 1 0,0 0 0,0 0 0,-1 0 0,1 0 0,0 0 0,-1 0 0,1 0 0,-1 1 0,0-1-1,1 0 1,-1 1 0,0 0 1,5 14 5,0-1-1,-1 1 0,-1 0 1,0 0-1,-2 0 0,1 9-4,-1 10 95,-2-1 0,-2 26-95,0-52 38,0 0 0,0-1 0,-1 1 0,1-1 0,-2 0-1,1 1 1,-1-2 0,-1 1 0,0 0 0,0-1 0,0 0 0,-1 0-1,1 0 1,-2-1 0,-4 5-38,-11 8 146,-1-1 0,-1-1 1,0-1-1,-6 1-146,20-10 30,-1-2 0,0 1-1,-1-2 1,1 1 0,-1-1 0,0-1 0,0 0 0,0-1-1,0 0 1,0-1 0,-13-1-30,24 0 32,1-10-235,0 8 140,0-4-138,0 0 1,1 0 0,-1 1-1,1-1 1,0 0 0,0 0 200,0 4-57,0 0 1,0 0 0,0 0 0,0 0-1,0 0 1,1 0 0,-1 0-1,0 1 1,1-1 0,0 0 0,-1 1-1,1-1 1,0 1 0,0 0 0,-1 0-1,1 0 1,2-1 56,2-1-162,0 1 0,1-1 1,-1 1-1,1 1 0,0-1 0,0 1 1,4 0 161,-9 1-19,1-1 1,0 1-1,0 0 1,-1 0 0,1 0-1,0 0 1,0 1 0,-1-1-1,1 1 1,0 0 0,-1 0-1,1 0 1,-1 0 0,1 0-1,-1 0 1,0 1 0,1-1-1,-1 1 1,0 0 0,2 1 18,9 18 99,-1 0 1,-1 1 0,-1 0 0,-1 1 0,-1 0 0,-1 3-100,-3-14 52,-1 2-56,-3-14-17,0 1 1,0 0 0,0 0 0,0 0-1,0 0 1,0-1 0,0 1 0,0 0-1,0 0 1,1 0 0,-1 0 0,0-1-1,1 1 1,-1 0 0,0 0 0,1-1-1,-1 1 1,1 0 0,-1-1 0,1 1-1,0-1 1,-1 1 0,1 0 0,-1-1-1,1 1 1,0-1 0,0 0 0,-1 1 0,1-1-1,0 1 1,0-1 0,-1 0 0,1 0-1,0 0 1,0 1 0,0-1 0,0 0-1,-1 0 1,1 0 0,1 0 20,6 0-1783,-3 0-4707,-1 0-1538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08.0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67 1 10405,'0'0'2766,"0"0"-1354,0 0 279,0 0-221,0 45-123,-5 146-50,3-141-549,-3 1 1,-4 15-749,0-5 421,4-22-232,-2 0-1,-2 0 1,-1 1-189,6-16 396,3-18-4298,1 0-4598,0-6 2148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08.4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2193,'0'0'9559,"0"0"-6243,0 0-1670,0 0-632,0 0 235,1 35 47,3 223 214,-2-189-1048,3 1-1,4 10-461,-1-12 87,-4-27-232,7 30 145,-10-66-498,-1-5-3046,0 1-3627,0-1 362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08.7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 12166,'0'0'2849,"0"0"-624,0 0 768,0 0-1920,0 0-769,0 0 256,155-4 673,-61 4-913,0 12-160,-1-8-160,1 4-160,-14-4 160,-9-4 0,-8 0-1185,-14 4-1104,-49-4-1120,0 0-1506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09.1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1 144 12454,'0'0'1528,"0"0"308,0 0 304,0 0-449,38 0-859,126 0-162,-46-2-211,0-5-1,0-6-458,202-41 54,-254 41 24,42-14-78,-38 0-3648,-67 26 271,-3 1-2258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09.6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9556,'0'0'3071,"0"0"-1545,0 0-32,0 0-336,0 0 173,1 26 27,1 5-962,4 121 1169,-6 102 274,0-84-4062,0-169-1112,0-1-2118,0 0-4397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10.0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68 12966,'0'0'2209,"0"0"-160,0 0 288,0 0-1633,0 0-416,0 0-63,267-64-225,-195 60 0,3 4-16,-12 0 160,-5 0-288,-9 0-1169,-49 0-2529,0 0-3569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10.3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0 235 8852,'0'0'2847,"0"0"-1140,0 0 238,0 0-1019,0 0-643,1 32-182,0 5-61,1-1 0,5 20-40,-7-55 4,0 1 0,1 0 0,-1 0 0,1-1 0,-1 1 0,1-1 0,0 1 0,0 0 0,-1-1 0,1 0 0,0 1 0,0-1 0,1 1 0,-1-1 0,0 0 0,0 0 0,1 0 0,-1 0 0,0 0 0,1 0 0,-1 0 0,1 0 0,0 0 0,1 0-4,1 0-1,0-1 0,0 1 1,0-1-1,0 0 1,0 0-1,0 0 0,0-1 1,2 0 0,10 0-104,8 1-168,-14 1-31,1 0-1,0-2 0,0 1 0,0-1 0,0-1 0,10-2 304,-10-1-130,0 1-1,0-2 1,-1 0-1,0 0 1,1-1-1,-2 0 1,1 0-1,-1-1 0,-1-1 1,1 1-1,1-4 131,-1 1 122,-1 0-1,0 0 0,0-1 1,-1 0-1,-1-1 0,0 1 1,-1-1-1,0 0 0,2-12-121,-4 11 390,0 1 0,-1-1 0,-1 0-1,-1 0 1,0 0 0,0 0 0,-1 0 0,-1 0-1,-1 0-389,2 11 79,0 1 0,0 0 0,0-1 0,0 1 0,0 0-1,-1-1 1,1 1 0,-1 0 0,0 0 0,1 0-1,-1 0 1,0 1 0,0-1 0,0 0 0,-1 1-1,1 0 1,-2-2-79,-3 0 159,-1 0-1,1 0 0,-1 1 1,1 0-1,-4 0-158,-26-4 199,0 2-1,-1 2 1,1 2-1,-9 1-198,-13 0 9,58-1-58,0 1-1,0-1 0,0 1 1,1-1-1,-1 1 1,0-1-1,1 1 0,-1 0 1,0 0-1,1-1 1,-1 1-1,1 0 0,-1 0 1,1-1-1,-1 1 1,1 0-1,-1 0 0,1 0 1,0 0-1,0 0 1,0 0-1,-1 0 0,1 0 1,0 0-1,0 0 1,0-1-1,0 1 0,0 0 1,1 0-1,-1 0 1,0 0-1,0 0 0,1 0 1,-1 0-1,0 0 1,1 0-1,-1-1 0,1 1 1,-1 0-1,1 0 1,-1 0-1,1-1 0,0 1 1,0 0 49,22 6-2193,-3-6-1022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11.1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63 76 5394,'0'0'2290,"0"0"-666,0 0-172,0 0-577,0 0-147,0 0-98,-6-12 141,-1-4-500,-15-32 2886,22 48-3142,0 0-1,0 0 1,0 0 0,0 0 0,0 1-1,0-1 1,0 0 0,0 0 0,0 0-1,0 0 1,0 0 0,0 0 0,0 0-1,0 0 1,0 0 0,0 0 0,0 0-1,0 1 1,0-1 0,0 0 0,0 0-1,0 0 1,0 0 0,0 0 0,0 0-1,-1 0 1,1 0 0,0 0 0,0 0-1,0 0 1,0 0 0,0 0 0,0 0-1,0 1 1,0-1 0,0 0 0,0 0-1,0 0 1,0 0 0,0 0 0,-1 0-1,1 0 1,0 0 0,0 0 0,0 0-1,0 0 1,0 0 0,0 0 0,0 0-1,0 0 1,0 0 0,0 0 0,0 0-1,-1 0 1,1 0 0,0 0 0,0 0-1,0-1 1,0 1 0,0 0 0,0 0-1,0 0 1,0 0 0,0 0 0,0 0-1,0 0 1,0 0-15,-2 9 244,2 13 368,1 161 4352,12 55-4964,-2-108 521,-6-1-1,-9 64-520,3-185-47,0 1-1,-1-1 1,0 1 0,-1-1 0,0 0 0,0 0 0,-1 0-1,0 0 1,0-1 0,-3 3 47,-2 6-1241,5-14-2629,3-2-1699,1 0-1597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11.4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12 9492,'0'0'4706,"0"0"-2593,0 0 769,0 0-1169,0 0-1089,0 0-96,66-8 16,-12 8 97,-5 0-529,0 0-16,0 0-96,-4 0-32,-5 0-272,-36 0-2498,-4-4-3024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12.4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 4914,'0'0'6486,"0"0"-3693,0 0-562,0 0-545,0 0-315,0 0-40,0 0 2095,14 0-3440,318 0 21,-188 0-7049,-144 0 3171,0-4-2164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12.82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126 3 6899,'0'0'5360,"0"0"-2647,0 0-194,0 0-775,0 0-674,-1-1-1050,1 1 0,0 0 0,0 0 0,0 0 0,0 0 0,-1-1-1,1 1 1,0 0 0,0 0 0,0 0 0,-1 0 0,1 0 0,0 0 0,0 0 0,-1 0-1,1-1 1,0 1 0,0 0 0,-1 0 0,1 0 0,0 0 0,0 0 0,0 0-1,-1 0 1,1 1 0,0-1 0,0 0 0,-1 0 0,1 0 0,0 0 0,0 0-1,-1 0 1,1 0 0,0 0 0,0 1 0,0-1 0,0 0 0,-1 0 0,1 0 0,0 0-1,0 1 1,0-1 0,0 0 0,-1 0 0,1 0 0,0 1 0,0-1 0,0 0-1,0 0 1,0 0 0,0 1 0,0-1 0,0 0 0,0 0 0,0 1 0,0-1-1,0 0 1,0 0 0,0 1 0,0-1 0,0 0 0,0 0-20,-9 67 3744,-8 29-3744,11-74 203,0 0-1,-1 0 1,-1-1-1,-1 0 1,-1-1-1,-6 9-202,14-26-69,0 0 0,1 0 0,-1 1 0,0-1 0,1 1 0,0-1 0,0 1 0,0-1 0,0 3 69,-8-6-9717,5 0 1850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14.7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102 0 3730,'0'0'5541,"0"0"-3652,0 0-251,0 0-16,0 0-675,0 0-197,-17 36 77,-51 116-80,65-146-680,0 1 0,1-1-1,0 0 1,0 1 0,1 0 0,0 0 0,0-1 0,0 1 0,1 4-67,1-8 46,-1 0 0,1 0 0,0 0 0,0 0 0,0 0 0,1 0 0,-1-1 0,1 1 0,0-1 0,-1 1 0,1-1 0,2 3-46,-3-4 22,7 7 86,0-1-1,0 1 1,1-2 0,0 1-1,0-1 1,0 0-1,1-1 1,0 0 0,0-1-1,0 0 1,0 0-1,1-1 1,6 1-108,24 4 218,0-1 1,39 1-219,137-4-208,-169-4 264,-45 0-56,0 0 1,1 0 0,-1 0-1,0 0 1,1-1 0,-1 1-1,0-1 1,0 0 0,0 0 0,0-1-1,0 1 1,0 0 0,0-1-1,0 0 1,0 0 0,-1 0-1,1 0 1,-1 0 0,1 0-1,-1 0 1,0-1 0,0 0-1,1-1 0,0-2-18,0 0 0,-1 0-1,0 0 1,0 0-1,0 0 1,-1-1 0,0 1-1,0-1 1,0 1-1,-1-1 1,0-3 18,0-16 26,1 16-87,-1 0 0,0 0 1,-1 0-1,0 0 0,-2-10 61,2 17-16,0 0-1,0 0 1,-1 0-1,1 0 1,-1 0-1,1 0 0,-1 0 1,0 1-1,0-1 1,-1 1-1,1-1 1,0 1-1,-1 0 1,1 0-1,-1 0 1,0 0-1,0 0 1,0 1-1,0-1 1,0 1 16,-7-2-52,1 0 1,0 1 0,-1 1-1,1-1 1,-1 1-1,0 1 1,0 0 0,1 0-1,-4 2 52,-18-1 73,26-1-50,1 1 0,0 0 0,-1 0-1,1 0 1,0 1 0,0-1 0,0 1-1,0 0 1,0 0 0,0 1 0,1-1 0,-1 1-1,1 0 1,0 0 0,0 0 0,0 0-1,0 1 1,0-1 0,0 1-23,-8 12 339,0-1-1,1 2 1,-7 16-339,2-1 284,2 1 0,1 0 0,2 1 0,1 1 0,-2 15-284,2 17 621,2 0 0,2 26-621,1-13 791,-3 0 0,-4 1-791,4-41 111,-2-1-1,-1 0 1,-2-1-1,-2 0 1,-1-1-111,11-27 186,-1-1 1,0-1-1,0 1 1,-1 0-187,-12 8-1312,16-16 664,1 0 0,-1 0 0,1 0 1,-1-1-1,0 1 0,1 0 0,-1-1 0,0 0 0,1 1 1,-1-1-1,0 0 0,-1 0 648,3 0-6115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15.8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107 0 10821,'0'0'3396,"0"0"-1085,0 0 106,0 0-1230,0 0-918,-3 27 124,0-2-230,-2 12 318,-1 0 0,-2 0 0,-11 33-481,4-29 402,3 2 0,1 0-1,2 0 1,2 1 0,2 0 0,1 18-402,4-28-87,0 13 115,0-16-5096,0-30 706,0-1-2236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16.1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5907,'0'0'6419,"0"0"-3781,0 0-856,0 0-683,0 0-682,2 20 482,-1-14-818,5 55 1564,-2 36-1645,-4-81 182,0 115 1045,-8 13-1227,7-105-769,2-23-9065,-1-16-963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16.4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13 13862,'0'0'2401,"0"0"1137,0 0-1441,0 0-1361,0 0-576,0 0-128,151-12 113,-75 12-33,9 0-96,-5 0-16,-4 0 0,4 0-80,-13 0-97,-18 4-2336,-45-4-1553,-4 0-2705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18.3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370 1 7652,'0'0'2185,"0"0"-73,0 0-495,0 0-470,0 0-15,-10 16 522,3-3-1327,0 1 0,1-1 0,0 1 0,1 0 1,1 1-1,0-1 0,1 1 0,1 0 0,0-1 0,1 1 1,0 4-328,1 4 348,5 220 2437,-1-180-1945,4 1 0,12 52-840,9 5 524,30 147 282,-45-187-513,-3 1-1,-3 29-292,-8 221 382,-2-291-354,-3 0 0,-1-1 0,-3 0 0,0 0 0,-3 0 0,-1-2 0,-2 0 0,-2 0 0,-1-1 0,-9 9-28,-39 59-1015,-4-4-1,-66 72 1016,91-119-2881,44-53 2616,0 0 0,1 0 0,-1 0 0,0-1 0,1 1 0,-1 0 0,0-1 0,0 1 0,0 0 1,0-1-1,1 1 0,-1-1 0,0 1 0,0-1 0,0 0 0,0 1 0,0-1 0,0 0 0,0 0 265,-2 0-7785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21.9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1 1 7892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22.4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338 262 7892,'89'-143'4727,"-74"119"-3761,-14 24-956,-1 0 0,0 0-1,0 0 1,0 0 0,0 0 0,0 0 0,0 0 0,0 0 0,0 0-1,0 0 1,0 0 0,0 0 0,0 0 0,0 1 0,0-1 0,0 0 0,0 0-1,0 0 1,1 0 0,-1 0 0,0 0 0,0-1 0,0 1 0,0 0-1,0 0 1,0 0 0,0 0 0,0 0 0,0 0 0,0 0 0,0 0-1,0 0 1,0 0 0,0 0 0,0 0 0,0 0 0,0 0 0,0 0-1,0 0 1,1 0 0,-1 0 0,0 0 0,0 0 0,0 0 0,0 0-1,0 0-9,-1 1 217,1 1-1,0 0 1,-1 0-1,0 0 0,1-1 1,-1 1-1,0 0 0,0 0 1,0-1-1,0 1 0,0-1 1,0 1-1,-1-1 1,1 0-1,0 1 0,-1-1 1,1 0-1,-1 0 0,1 0 1,-1 0-1,0 0 1,1 0-1,-3 0-216,-8 5 562,-1-1 1,0 0-1,-3 0-562,-4 1 804,14-4-408,-1 0 0,0 0 0,0-1 1,1 0-1,-1 0 0,-6-1-396,13-17 152,-1 2-150,1 10-39,-1 1 1,1-1-1,0 0 0,0 1 0,0-1 1,1 1-1,-1-1 0,1 1 1,0-1-1,1 1 0,-1 0 0,1 0 1,0-1-1,0 1 0,0 0 0,0 0 1,1 1-1,0-2 37,3 0-89,0 0 0,0 0 0,0 1 0,1 0 0,0 0 0,0 0 0,0 1 0,0 0 0,0 0 0,1 1 0,0 0 0,-1 0 0,1 1 0,0 0 0,0 0 0,-1 1 0,7 0 89,-13 0-1,-1 0-1,0 0 0,1 1 0,-1-1 1,1 0-1,-1 0 0,0 0 0,1 1 1,-1-1-1,0 0 0,1 0 0,-1 1 0,0-1 1,1 0-1,-1 1 0,0-1 0,0 0 1,1 1-1,-1-1 0,0 0 0,0 1 1,0-1-1,1 1 0,-1-1 0,0 0 1,0 1-1,0-1 0,0 1 0,0-1 1,0 1 1,2 15-38,-2-13 35,2 16 18,-2 0-1,0 0 1,-1 1-1,0-1 1,-2 0-1,0 0 1,-1 0-1,-1-1 1,-1 1-1,-1-1 1,-5 9-15,-7 13 406,-26 35-406,35-60 107,0-1 0,-1 0 0,-1-1 0,0 0 0,-1-1 1,-6 4-108,12-11 50,-1 0 1,1-1-1,-1 0 1,0 0 0,-1-1-1,1 0 1,0 0 0,-1-1-1,0 0 1,-7 1-51,-14 0 122,0-2-1,-17-1-121,16-1 38,29 1-50,1 0 0,0 0 0,0 0 0,0-1 0,0 1 1,0 0-1,0-1 0,0 1 0,0-1 0,0 1 1,0-1-1,0 1 0,0-1 0,0 0 0,0 1 0,1-1 1,-1 0-1,0 0 0,0 0 0,1 0 0,-1 1 1,1-1-1,-1 0 0,1 0 0,-1 0 0,1 0 1,-1-1-1,1 1 0,0 0 0,-1 0 0,1 0 0,0-1 12,0-1-155,-1 0 0,1-1 0,0 1 0,0-1 0,0 1 0,0 0 0,1-1 0,-1 1 0,1-1 0,1-2 155,-1 5-49,0 0 0,0 0 0,0-1 0,0 1 0,0 0 0,0 0 0,0 0 0,0 0 0,0 1 0,0-1 0,1 0 0,-1 0 0,0 1 0,1-1 0,-1 1 0,0-1 0,1 1 0,-1-1 0,1 1 0,-1 0 0,1 0 0,-1 0 0,1 0 49,44 0-289,-29 0 125,-16 1 160,1-1-1,-1 1 1,0-1-1,1 1 0,-1 0 1,0 0-1,0 0 1,1 0-1,-1 0 0,0 0 1,0 0-1,0 0 1,0 0-1,0 0 1,-1 1-1,1-1 0,0 0 1,-1 0-1,1 1 1,0-1-1,-1 1 1,0-1-1,1 1 0,-1-1 1,0 0-1,0 1 1,1 0 4,7 53 83,-7-45-51,3 25 45,-3-10 179,3 0-1,3 14-255,-6-33 57,1 0 0,-1 0-1,2 0 1,-1 0 0,0 0 0,1-1 0,0 1 0,1-1 0,-1 0-1,1 0 1,0 0 0,3 3-57,-5-7 3,0 0-1,0 1 1,1-1-1,-1 0 1,0 0-1,0 0 1,1 0-1,-1-1 1,1 1-1,-1-1 0,0 1 1,1-1-1,1 0-2,38-1 69,-18 0-207,-21 1 26,6 0-312,0 0 1,0-1 0,-1 0-1,6-1 424,-11 1-343,-1 1 0,1-1 0,-1 0 0,0 0 0,1 0 0,-1 0 0,0 0 0,0-1 0,0 1 0,0-1 0,0 1 0,0-1 0,0 0 0,-1 0 0,1 0 0,0 0 0,-1 0 0,1-1 343,8-17-5546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24.1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0 0 768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24.4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300 0 768,'-249'124'8127,"208"-105"-7011,31-14-125,10-5 2919,3 0 3823,194 2-6874,-92 0-1719,1-2-4939,-105 0 2622,-1 0-1463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24.8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6 6483,'0'0'2639,"0"0"-398,0 0-355,0 0-235,0 0-560,0 0-42,4-6 2392,-3 69-1086,1-19-1791,-3 0-1,-5 40-563,-7 7-229,13-83-135,-1-3-3755,1-5-645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26.5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121 0 7267,'0'0'2940,"0"0"-976,0 0-91,0 0-475,0 0-561,-9 4 3584,9-2-4395,0-1 0,0 0-1,1 1 1,-1-1 0,0 0 0,1 1-1,-1-1 1,1 0 0,-1 1-1,1-1 1,0 0 0,0 0 0,-1 0-1,1 1 1,0-1 0,0 0 0,0 0-1,0 0 1,0-1 0,0 1 0,1 0-1,-1 0 1,0-1 0,0 1-1,0 0 1,1-1 0,-1 1 0,0-1-1,2 1-25,6 1 34,0 0 0,0 0-1,1-1 1,4 0-34,7 1 80,211 25 13,-203-27 187,-148 0 395,-62-12-675,128 10 266,34 1-194,27 0-410,279 18 103,-155-6-501,-94-11 475,-24 0 34,-13 0 49,-5 0-58,-77 1 232,-1-4-1,2-4 1,-27-7 4,101 13-4,-43-9 63,0 2 0,0 3 0,-22 0-59,71 5 11,0 0-22,0 0 25,3 0-14,0-1 0,1 0 1,-1 1-1,0 0 1,1 0-1,-1 0 0,0 0 1,3 1-1,12 0-1,15-1 24,61 0-51,89 12 28,-116-5-69,61-2 69,-126-5-88,-4 0 77,-104-1 35,-103-14-24,131 6 60,-1 4 0,-3 3-60,81 2-72,16 0-107,120-1 145,32-1 49,30 10-15,-169-5-34,-27-3 4,-6 0 54,-399 0 137,403 0-137,1 0 72,4 0-163,326 0-216,-330 0 376,0 0 9,-20 0 63,-280 0-149,300 0-53,0 0 5,0 0-168,0 0-670,0 0-675,5 0-2787,3 0-156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37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1 0 12022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42.8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0 102 11477,'0'0'3711,"0"0"-1779,0 0-97,0 0-850,0 0-550,0 0 408,23 14 5,-1 0-535,0 0 0,-1 2 0,8 7-313,-26-19 86,1 0 0,-1 0 0,0 1-1,0 0 1,0 0 0,-1 0 0,1 0 0,-1 0 0,-1 0-1,1 0 1,-1 1 0,0-1 0,0 0 0,0 1-1,-1-1 1,0 1 0,0-1 0,0 1 0,-1-1 0,0 4-86,0 14 297,2 22 214,-1-4 361,-3 38-872,1-66 72,0-1 0,0 0 0,-1 0 0,0 0 0,-1 0 0,-1 0 0,0-1 0,-3 6-72,3-9 47,-7 14 27,0-1 0,-2 0-1,0-1 1,-2 0 0,-13 13-74,25-32-32,4-1 67,0 0-11,0-2-24,0 0 1,0 1 0,0-1-1,1 0 1,-1 0 0,1 1 0,0-1-1,-1 0 1,1 1 0,0-1 0,0 0-1,1-2-3,29-49-138,2 2 0,2 1-1,29-29 142,-16 19-222,30-41-1242,5 4-1,91-83 1465,-128 137-101,-46 42 110,0 1-4,0 1 0,0-1 1,0 0-1,0 0 0,0 0 0,0 0 1,0 0-1,0 1 0,0-1 0,0 0 0,0 0 1,0 0-1,0 0 0,0 0 0,0 0 0,0 1 1,0-1-1,1 0 0,-1 0 0,0 0 1,0 0-1,0 0 0,0 0 0,0 0 0,0 1 1,0-1-1,0 0 0,1 0 0,-1 0 1,0 0-1,0 0 0,0 0 0,0 0 0,0 0 1,0 0-1,1 0 0,-1 0 0,0 0 1,0 0-1,0 0 0,0 0 0,0 0 0,1 0 1,-1 0-1,0 0 0,0 0 0,0 0 0,0 0 1,0 0-1,1 0 0,-1 0 0,0 0 1,0 0-1,0 0 0,0 0 0,0 0 0,0 0 1,1 0-6,-2 137 445,2 184 1364,0-297-1712,0 0 0,2 0 1,0 0-1,2-1 0,5 18-97,-7-34 13,0 0-1,0-1 0,0 1 1,0 0-1,1-1 1,0 0-1,1 0 1,0 0-1,2 3-12,-3-6 7,0 0 1,-1 0-1,1 0 0,0-1 0,0 1 1,0-1-1,1 0 0,-1 0 0,1-1 1,-1 1-1,1-1 0,-1 0 1,1 0-1,0 0 0,3-1-7,2 1 11,4 0-93,-1 0 1,0-1-1,1-1 1,0 0 81,-10 0-150,0 1 1,0-1 0,0 0-1,-1-1 1,1 1 0,0-1-1,0 1 1,-1-1-1,1 0 1,-1-1 0,0 1-1,1 0 1,-1-1 0,0 0-1,1-2 150,2-2-485,0 0 0,0 0 0,-1-1 0,0 0 0,-1 0 0,1 0 0,-2-1 0,1 1 0,0-4 485,-2 5-1103,-1-1 1,0 1-1,0 0 0,0-1 0,-1 0 1103,0-31-7321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43.2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0 14311,'0'0'1867,"0"0"-546,0 0 744,0 0-873,0 0-642,-3 9-41,-7 32-255,10-40-248,-1 0 0,1 0 0,0 0 1,0 0-1,0 0 0,1 0 0,-1 0 1,0 0-1,0 0 0,1 0 0,-1 0 0,0 0 1,1 0-1,-1 0 0,1 0 0,0 0 1,-1 0-1,1 0 0,-1 0 0,1 0 0,0-1 1,0 1-1,0 0 0,-1-1 0,1 1 1,0 0-1,0-1 0,0 1 0,0-1 0,0 1 1,0-1-1,0 0 0,0 1 0,0-1 1,0 0-1,1 0-6,4 1 28,0 0 1,1 0 0,-1-1-1,1 0 1,2 0-29,-1-1 20,94 1 70,-101 0-99,0 1 0,1-1 0,-1 0-1,0-1 1,1 1 0,-1 0 0,0 0 0,0-1-1,1 1 1,-1 0 0,0-1 0,0 1 0,1-1-1,-1 0 1,0 1 0,0-1 0,0 0-1,0 0 1,0 0 0,0 1 0,0-1 0,0 0-1,-1 0 1,1-1 0,0 1 0,0 0-1,-1 0 1,1-1 9,1-3-11,-1 0-1,0 1 1,-1-1-1,1 0 1,-1 0-1,0 0 1,0-2 11,0 6 1,0 1 1,0-1 0,0 1 0,-1 0 0,1-1-1,0 1 1,0-1 0,0 1 0,-1-1 0,1 1-1,0 0 1,0-1 0,-1 1 0,1 0 0,0-1-1,-1 1 1,1 0 0,-1-1 0,1 1 0,0 0-1,-1 0 1,1-1 0,-1 1 0,1 0 0,-1 0-1,1 0 1,-1 0 0,1 0 0,-1-1 0,1 1 0,0 0-1,-1 0 1,1 0 0,-1 0-2,-20 1 81,15-1-69,-47 1-65,52-1 52,0 1-1,0 0 1,-1 0 0,1-1 0,0 1 0,0 0-1,0 0 1,0 0 0,1 0 0,-1 0 0,0 0-1,0 1 1,1-1 0,-1 0 0,0 0 0,1 0-1,0 1 1,-1-1 0,1 0 0,-1 0 0,1 1-1,0-1 1,0 0 0,0 1 0,0-1 0,0 1-1,0-1 1,0 1 1,2 44-368,-1-42 194,-1-3 27,0 0 0,0 0 1,0 0-1,0 0 1,0 0-1,1 0 1,-1 0-1,0-1 0,1 1 1,-1 0-1,0 0 1,1 0-1,-1 0 0,1-1 1,-1 1-1,1 0 1,0-1-1,0 1 147,18 11-5168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44.4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1 143 3233,'0'0'8764,"0"0"-6114,0 0-1340,0 0-203,0 0-168,0 0 406,1 21-230,2 135 365,-3 132 1887,0-288-3247,0 0 19,0 0 29,0-3 27,2-50-124,1 0 0,3 1 0,2-1 0,2 1 0,2 1-71,16-35-675,3 1 0,19-34 675,-50 119-2,0 0 0,0 0 0,1 0 1,-1 0-1,0 0 0,0 0 0,0 0 1,0 0-1,0 0 0,0 0 0,0 0 1,0 0-1,0 0 0,0 1 0,0-1 1,0 0-1,0 0 0,0 0 0,0 0 1,0 0-1,0 0 0,0 0 0,0 0 1,0 0-1,0 0 0,1 0 0,-1 0 1,0 0-1,0 0 0,0 0 0,0 0 1,0 0-1,0 0 0,0 0 0,0 0 1,0 0-1,0 0 0,0 0 0,0 0 1,0 0-1,0 0 0,0 0 0,1 0 0,-1 0 1,0 0-1,0 0 0,0 0 0,0 0 1,0 0-1,0 0 0,0-1 0,0 1 1,0 0-1,0 0 0,0 0 0,0 0 1,0 0-1,0 0 0,0 0 2,2 11-66,0 20 25,-2-26 46,8 77 564,6 24-569,-1-19 218,-11-50-176,1 10 55,1-39 38,0-14-64,1-17-70,-4 22-8,4-24-108,2 1-1,0 0 1,2 0-1,1 0 1,1 1-1,6-9 116,11-15-602,2 2 0,16-18 602,-41 57-11,-4 4 13,0 0 0,1 0 0,-1 0 0,0 0 0,1 1 0,-1-1 0,1 1 0,0-1 0,-1 1 0,1-1 1,0 1-1,0 0-2,-2 4-46,0 334 492,3-336-3204,-2-1-1797,-1 0 4547,0 0-4159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44.8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58 12534,'0'0'2081,"0"0"-1190,0 0 1134,0 0-200,0 0-825,2 36-266,4 115-73,-5-101-274,-2-46-321,1 0 0,0 1 0,0-1 0,0 0 0,0 0 0,1 1 0,0-1 0,0 0 0,0 0 0,0 0 0,1 0 0,-1 0 0,1 0 1,0 0-1,0 0 0,2 1-66,-3-3 12,1 0 0,-1-1 0,0 1 1,1-1-1,-1 1 0,1-1 0,0 0 0,-1 0 1,1 0-1,0 0 0,0 0 0,-1 0 1,1 0-1,0 0 0,0-1 0,0 1 1,0-1-1,0 1 0,1-1-12,42 1 180,-26-2-59,-14 1-114,0 0 0,0-1 0,1 0 0,-1 0 0,0 0 0,0 0 0,0-1 0,-1 0 0,1 0 0,0 0 0,-1-1 0,1 1 0,-1-1 0,0 0 0,0-1 0,0 1 0,0-1 0,0 1 0,-1-1 0,0 0 0,0 0 0,0-1 0,0 1 0,0-1 0,-1 1 0,0-1 0,0 0 0,0-1-7,4-12 43,-1 1 1,-1-1 0,-1 0 0,0 0-1,-1-1 1,-1 1 0,-1-9-44,0 3 28,-1-46-390,0 68 328,1-1 1,-1 1-1,0-1 0,1 1 0,-1 0 0,0-1 1,0 1-1,-1 0 0,1 0 0,0 0 0,-1 0 1,0 0-1,1 0 0,-1 0 0,0 0 0,0 1 1,0-1-1,0 1 0,0-1 0,0 1 0,0 0 1,0 0-1,-1 0 0,1 0 0,0 0 0,-1 0 1,1 1-1,-1-1 0,1 1 34,-13-3-158,1 2-1,0-1 1,-1 2-1,-12 1 159,6-1-115,7 0 24,-1 0 0,0 1 0,0 1 0,1 0 0,-5 2 91,15-3-150,-1 1 0,1-1-1,0 1 1,-1 0-1,1 0 1,0 1-1,0-1 1,0 1 0,1 0-1,-1 0 1,0 0-1,1 0 1,0 1 0,0 0-1,0-1 1,0 1-1,-1 3 151,0 7-3326,4-9-1602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45.1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0 44 13286</inkml:trace>
  <inkml:trace contextRef="#ctx0" brushRef="#br0" timeOffset="1">0 44 13286,'303'-44'1313,"-303"44"-833,0 36 1729,0 12-1601,0 8 0,0 5-271,0-5-113,0 0-96,0-8-128,0-12 128,0-4-128,0-12-112,0-4-1857,0-16-1793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45.5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19 125 13622,'0'0'814,"0"0"816,0 0 723,0 0-565,0 0-284,-1 38-116,-3 120-481,2-133-554,0 0 0,-4 12-353,5-30 120,0 0 0,0 0 0,1 1 1,0-1-1,0 7-120,4-19 104,-3 4-94,70-89 329,14-31-339,-62 83-4,-3 4-295,2 1 0,1 1 0,1 1 0,2 1 0,13-12 299,-38 42-59,-1 8-18,-2 23 34,-2 0 1,-1 0-1,-1-1 1,-3 5 42,0 1 272,2 0 0,2 0 0,-1 17-272,5-37 103,0 4-13,1-1 1,1 1-1,0 0 1,3 9-91,-3-24 5,0 0 0,0 0 0,1 0 0,0 0 0,0 0 0,0-1 0,0 1 0,1 0 0,0-1 0,0 0 0,0 0 0,0 0 0,1 0 0,0 0 0,0 0 0,0-1 0,0 0 0,3 2-5,1-1 6,0 0 1,0 0 0,1-1 0,-1 0-1,1 0 1,0-1 0,0 0-1,2-1-6,13 2-25,1-1-1,9-2 26,-28 0-94,0 0 1,1 0-1,-1-1 0,0 0 0,0 0 0,0 0 0,0-1 1,0 0-1,0 0 0,0-1 0,0 0 0,-1 0 0,1 0 0,-1 0 1,0-1-1,0 0 0,0 0 0,-1-1 0,1 1 0,-1-1 1,0 0-1,0 0 0,1-2 94,5-6-573,-1-1 0,0 1 0,1-5 573,-8 13-673,1-1-1,-1 0 0,0 0 0,0 0 1,-1 0-1,1 0 0,-1 0 0,-1-1 1,1-5 673,-1-12-7102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48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48 2097,'0'0'10506,"0"0"-6910,0 0-944,0 0-528,0 0-1292,-3-1-242,1 0-496,-4-3 282,22 2 2,539 2 2101,-555 0-2479,87-3 28,-77 2-78,0 0 0,0-1 0,0 0 0,0-1-1,-1 0 1,1 0 0,3-3 50,0-5-1893,-11 6-3471,-2 5 442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48.9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10149,'0'0'1704,"0"0"572,0 0 467,0 0-905,0 0-272,14 6 384,0 0-1534,1-1-1,-1 0 0,1-1 1,0-1-1,0 0 1,0-1-1,15 0-415,96-1 1159,2 1-565,52-9-594,-146 3 401,-8 1-1624,-7 2-6025,-19 1 501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0.3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0 245 10949,'0'0'2142,"0"0"-122,0 0 274,0 0-778,0 0-180,0 0-79,0-10-321,0-30-303,0 30-140,0 10-101,0 0-64,3 0-58,-2 1-244,1-1 0,0 1 0,0 0 0,-1 0 0,1 0 0,-1 0-1,1 0 1,-1 0 0,1 0 0,-1 1 0,0-1 0,1 0 0,-1 1 0,0-1 0,0 1 0,0-1 0,0 1 0,0 0 0,0 0-26,20 42 668,-19-39-546,6 16 78,-1 0-1,-1 0 1,-1 0-1,-1 1 1,-1-1-1,0 14-199,0 41 763,-4 20-763,0-21 6,0-49 0,0 13 73,2-31 61,2-15 108,1-9-321,1 0 1,1 1 0,0 0 0,1 0-1,2-2 73,47-76-170,-22 39 160,228-379-2100,-254 417 2053,-5 11 23,-1 1-1,1-1 0,0 0 1,1 1-1,-1 0 0,1 0 1,0 0-1,3-3 35,-7 7-4,3-1-206,0 11 125,2 29 44,-2 1 0,-2 0-1,-2 25 42,0-7-14,1-42 15,-1 87 121,5 1 0,15 88-122,-18-186 3,0-3 4,-1 0 0,1 0 0,-1 0-1,1 0 1,0-1 0,0 1-1,0 0 1,1 1-7,-1-4 4,0 1 0,-1 0-1,1 0 1,0 0 0,0-1 0,0 1 0,0 0 0,0-1 0,0 1-1,0-1 1,0 1 0,0-1 0,1 1 0,-1-1 0,0 0-1,0 0 1,0 1 0,0-1 0,0 0 0,1 0 0,-1 0 0,1-1-4,4 2-6,1-1 1,-1 0 0,1-1 0,-1 0 0,0 0 0,1 0-1,-1-1 1,0 1 0,0-2 0,0 1 0,0-1 0,0 0-1,-1 0 1,1 0 0,3-4 5,9-7-586,-1-1-1,-1-1 0,0-1 1,-2-1-1,1 0 0,-2 0 1,-1-1-1,0-1 0,-1 0 1,0-4 586,-3-7-5144,-7 11-4474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1.2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6 240 9396,'0'0'3647,"0"0"-1435,0 0-441,0 0-1037,0 0-272,0 0 482,1 15-165,-1-6-634,2 21 152,-1-1 1,-2 0 0,-2 11-298,0 0 1423,1 21-1423,2-60 244,0-19-204,-1 4-40,1 1 0,1-1 0,0 0 0,0 0 0,1 1 0,1-1 0,0 1 0,1 0 0,2-4 0,14-22 7,2 2 0,1 0-1,2 2 1,5-4-7,-22 26-2,-8 11 0,1 1 1,0-1 0,0 1 0,-1-1 0,1 1 0,0-1 0,0 1-1,1 0 1,-1-1 0,0 1 0,0 0 0,0 0 0,1 0-1,0-1 2,-1 2-32,-1 0-80,0 6-45,0 280 885,0-285-741,0-1 61,0 0 48,0 0-48,0-11-77,0-1-1,0 0 1,1 0 0,1 0-1,0 0 1,0 1 0,1-1-1,1 0 1,0 1 0,0 0-1,1 0 1,1 0-1,3-5 30,0 1-11,10-20-85,2 1 0,2 1 0,1 1 0,1 1 1,2 2-1,5-4 96,-31 36 10,-8 224 869,2-85-2411,4-46-3980,1-96-1017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1.6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1 116 13798,'0'0'1620,"0"0"-265,0 0 955,0 0-1072,0 0-552,0 28-235,0 27-155,3 6-296,-2-58 17,-1 1 0,0-1 0,1 0 0,-1 1 0,1-1 0,0 0 0,0 0 1,0 0-1,0 0 0,1 1 0,0-2 0,-1 1 0,1 0 0,0 0 0,0 0 0,0-1 0,1 0 0,-1 1 0,1-1 0,-1 0 1,1 0-1,0 0 0,0 0 0,1 0-17,2 0 33,1 0 1,-1-1-1,1 1 1,-1-1 0,1-1-1,-1 0 1,1 1-1,-1-2 1,3 1-34,7-1 14,-9 1 1,1 0 1,-1 0 0,1-1 0,-1 0 0,1 0 0,-1-1 0,0 0 0,0 0-1,1-1 1,-2 1 0,1-2 0,0 1 0,-1-1 0,1 0 0,-1 0 0,0-1-1,-1 0 1,1 0 0,-1 0 0,3-3-16,-2 1 8,0 0 0,0-1 0,0 1 0,-1-1 0,0 0 0,-1-1 0,1 1 0,-2-1 0,1 0 0,0-3-8,0-3-26,-1-1 0,-1 0 0,0 0-1,-1-1 1,-1-10 26,1 12-83,-1 11 26,1-1 0,-1 1 0,0-1-1,-1 0 1,1 1 0,-2-4 57,2 7-17,0 0-1,-1 0 1,1-1-1,-1 1 1,0 0-1,1 0 1,-1 0-1,0 0 1,1 0-1,-1 0 1,0 0 0,0 0-1,0 1 1,0-1-1,0 0 1,0 0-1,0 1 1,0-1-1,0 1 1,-1-1-1,1 1 1,0-1-1,0 1 1,0 0-1,-1-1 1,0 1 17,-19-2-168,0 0 0,-1 1 0,1 1 0,-1 1 0,1 1 0,-1 2 168,12-2-260,1 1 1,-1 0 0,1 0-1,0 1 1,0 1 0,0-1 0,1 1-1,0 1 1,0 0 0,0 0-1,0 0 1,1 1 0,0 0 0,1 1-1,0-1 1,-4 7 259,7-5-3660,3-1-2506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1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1 53 8308</inkml:trace>
  <inkml:trace contextRef="#ctx0" brushRef="#br0" timeOffset="1">1 53 8308,'312'-53'5746,"-312"61"-5137,0 24 2112,0 9-1857,0-1-351,0 4-465,0 4-16,0-4-32,0-8-192,0-32-2306,0-4-1872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2.3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88 5955,'0'0'5952,"0"0"-4293,0 0-282,0 0 229,0 0-379,0 0 264,3 30-103,12 96-537,-14-119-745,0-1 1,0 1-1,-1-1 1,0 1-1,0-1 1,-1 1-1,0 0 1,0-1-1,-1 1 1,0 2-107,1-6 79,0 1 0,0-1 0,0 0 1,0 1-1,1-1 0,0 1 0,0 1-79,0-4 46,0-1 42,0 0 48,0-3-118,0 1-27,0 0 0,1 0-1,-1-1 1,1 1-1,0 0 1,0 0 0,0 0-1,0 0 1,0 0 0,0 0-1,1 0 1,-1 0-1,1 0 1,-1 1 0,1-1-1,-1 1 1,1-1 0,1 0 9,6-7-18,93-112-810,-62 71 5,1 2 1,37-32 822,-76 79-115,-2 4 5,-2 9 141,0 0-1,0 0 0,-1 0 1,-1 0-1,0-1 0,0 0 1,-1 1-1,-4 4-30,-17 46 603,23-46-455,0 0 0,0-1 0,2 1 0,0 1-1,1-1 1,0 4-148,0 1 92,0-17-66,0 1-1,0-1 1,1 0-1,-1 1 0,1-1 1,0 0-1,0 0 1,0 0-1,1 0 1,0 0-26,-1-2 8,0 0 1,0 0 0,1 0 0,-1 0 0,1-1-1,0 1 1,-1-1 0,1 1 0,0-1 0,0 0-1,0 0 1,0 1 0,0-1 0,0-1 0,0 1-1,0 0 1,0 0 0,1-1 0,0 1-9,18 2-555,1-1 0,0 0 0,0-2 0,0 0 0,11-3 555,-32 3-191,0 0 0,0 0-1,0 0 1,0 0 0,0 0 0,0 0-1,0 0 1,0-1 0,-1 1 0,1 0-1,0-1 1,0 1 0,0-1 0,0 1-1,-1-1 1,2 0 191,4-13-4823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2.7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442 7 11013,'0'0'1894,"0"0"627,0 0 321,0 0-807,0 0-837,4-5-49,-3 3-1128,-4 6 186,-69 71 1452,-142 148 41,180-191-2253,-1 0-1,-2-2 1,-4 0 553,32-28-3858,8-2-4233,1 0-1514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3.0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13990,'0'0'2658,"0"0"-1,0 0-608,0 0-1377,0 0-528,0 0 833,98 48-209,-66 0-80,-1 4-352,4 1-176,5-1-111,-8-4-49,-1-4 0,-9-4-769,-22-36-2865,0-4-3297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4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170 1 10677,'0'0'3844,"0"0"-1744,0 0 1019,-19 49-865,-59 171-26,65-175-1571,2 1 1,1-1 0,3 2 0,-1 30-658,3-31 330,-10 187 2034,12 101-2364,3-247 75,-1-46-19,2 0 0,2 0 0,2 0 0,2 0 0,1-1 0,3 3-56,7 14-244,3-1 0,2-1 0,2-1 0,3-1 0,2-2 0,3-1 0,3 2 244,-9-22-3289,-22-24-3450,-5-6-3191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5.8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349 173 10629,'0'0'2852,"0"0"-590,0 0 78,0 0-625,0 0-466,-5 0-238,-79 0 1534,83 0-2535,0 0 1,0 0-1,0 0 0,1 0 0,-1-1 1,0 1-1,0 0 0,0-1 0,1 1 0,-1 0 1,0-1-1,1 1 0,-1-1 0,0 1 0,1-1 1,-1 0-1,0 1 0,1-1 0,-1 1 1,1-1-1,-1 0 0,1 0 0,0 1 0,-1-1 1,1 0-1,0 0 0,-1 0 0,1 1 0,0-1 1,0 0-1,0 0 0,0 0 0,0 0 1,0 0-11,-1-36 139,2 22-154,-1 11-13,0 1 0,1-1 0,-1 0 0,1 1 0,0-1 0,0 0 0,0 1 0,1-1 0,-1 1 0,1-1 0,0 1-1,0 0 1,0 0 0,0 0 0,0 0 0,1 0 0,-1 0 0,1 1 0,0-1 0,0 1 0,0 0 0,0 0 0,0 0-1,1 0 1,-1 0 0,1 1 0,1-1 28,7-3-96,0 2-1,0 0 0,1 0 0,-1 1 1,1 0-1,-1 1 0,12 1 97,-21 0-5,-1 0-1,1 0 1,0 1 0,0-1-1,0 1 1,0 0-1,0 0 1,0 0 0,-1 0-1,1 0 1,0 1 0,-1-1-1,1 1 1,-1 0-1,0-1 1,1 1 0,-1 0-1,0 0 1,0 1-1,0-1 1,-1 0 0,1 1-1,0-1 1,-1 1 0,0-1-1,1 1 1,-1 0-1,0 0 1,0-1 0,-1 1-1,1 2 6,2 10 2,0 1-1,-1 0 0,-1 0 0,0 0 1,-2 6-2,1-10-11,0 21 7,-1 61 80,0-81-43,-1-1 1,0 1-1,-1-1 1,0 0-1,-1 0 1,-2 5-34,-4 2 86,-1 1 1,0-1 0,-1-1 0,-1 0 0,-1 0 0,-1-2 0,0 0 0,-15 13-87,8-11 94,-1 0 0,0-1 1,-1-2-1,-1 0 1,-1-2-1,-15 6-94,27-13 26,-1-2 0,1 1 0,-1-2 0,0 0 1,1-1-1,-1 0 0,0-1 0,-11-1-26,26 0 0,0 0 1,0 0 0,0 0 0,0 0 0,-1 0 0,1 0 0,0 0 0,0 0 0,0 0 0,0 0 0,-1 0 0,1 0 0,0 0 0,0 0 0,0 0 0,0 0 0,-1 0 0,1-1 1,0 1-1,0 0 0,0 0 0,0 0 0,0 0 0,-1 0 0,1 0 0,0 0 0,0-1 0,0 1 0,0 0 0,0 0 0,0 0 0,0 0 0,-1 0 0,1-1 0,0 1 0,0 0 1,0 0-1,0 0 0,0 0 0,0-1 0,0 1 0,0 0 0,0 0 0,0 0-1,-1-6-59,1-1 1,-1 1-1,1 0 1,0 0-1,1 0 0,-1 0 1,1 0-1,0 0 1,1 0-1,0 0 1,0 0-1,0 0 0,0 1 1,1-1-1,0 1 1,0 0-1,1-1 0,1 0 59,5-6-171,1 0-1,0 0 1,0 2-1,1-1 1,1 1-1,10-5 172,-17 11-56,1 1 0,-1 0 0,1 0 0,0 1 0,0 0 0,0 0 0,1 0 0,-1 1 0,0 0 0,0 1 0,1-1 0,-1 1 0,3 1 56,-8-1-5,-1 1 0,1-1 1,-1 1-1,1-1 0,-1 1 0,1 0 1,-1 0-1,0-1 0,0 1 1,1 0-1,-1 0 0,0 0 0,0 0 1,0 0-1,0 1 0,0-1 0,0 0 1,0 0-1,0 1 0,-1-1 0,1 1 1,0-1-1,-1 0 0,1 1 0,-1-1 1,0 1-1,1-1 0,-1 1 0,0 1 5,3 5-6,8 31 329,-1 1 1,4 39-324,-10-50 215,1-1 0,1 0 0,2 0 0,0 0 0,2-1 0,11 21-215,-19-44 65,0 0 0,1-1 0,-1 1 0,1 0 0,0-1 0,2 2-65,9 3-1396,-13-8 900,1 0 0,-1 0 0,0 0-1,0 0 1,0 0 0,1 0 0,-1 0-1,0 0 1,0 0 0,0-1 0,1 1-1,-1 0 1,1-1 496,5-3-5272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6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13686,'0'0'1137,"0"0"2560,0 0-1391,0 0-1138,18 249 33,-13-177-433,-1-8-240,-4-4-368,0-8-144,0-7 0,0-13 16,0-12-32,0-12-32,0-4-1841,5-4-672,8 0-1104,-9 0-49,-4-4-3729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6.4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12246,'0'0'2873,"0"0"-93,0 0-534,0 0-1131,0 0-29,3 28 189,1-1-957,2 31 420,-2 0-1,-3 4-737,-3 190 989,0-143-9803,2-109 4015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6.8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13430,'0'0'2647,"0"0"-142,0 0-694,0 0-1082,0 0 415,36 13 193,-1-1-1055,36 14 343,1-4-1,35 5-624,46 1 47,0-7 0,1-7 1,114-4-48,-226-10-1539,-20 0-3072,-21 0-2237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7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28 9348,'0'0'3965,"0"0"-1188,0 0-242,0 0-684,0 0-877,-6 0 240,4 0-943,7 0 1229,416 0 1452,568 0-2441,-984 0-592,30-2 177,-34 2-152,0 0-1,0 0 1,-1 0 0,1 0-1,0-1 1,0 1 0,0 0-1,-1 0 1,1-1 0,0 1-1,0-1 1,-1 1 0,1 0-1,0-1 1,-1 0 0,1 1 0,-1-1-1,1 1 1,0-1 0,-1 0-1,1 1 1,-1-1 0,0 0-1,1 1 1,-1-1 0,0 0-1,1 0 1,-1 0 0,0 1-1,0-1 1,1 0 0,-1 0 56,0 1-147,-1-1-1,1 1 1,0 0 0,0-1 0,0 1 0,-1-1 0,1 1 0,0 0 0,0 0 0,-1-1-1,1 1 1,0 0 0,-1-1 0,1 1 0,0 0 0,-1 0 0,1 0 0,0-1 0,-1 1 0,1 0-1,0 0 1,-1 0 0,1 0 0,-1 0 0,1 0 0,0 0 0,-1 0 0,1 0 0,-1 0 147,-16-2-2099,13 2 988,-41-1-6479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7.7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 0 12390,'0'0'2609,"0"0"243,0 0-331,0 0-1363,0 0-307,1 2-128,0-1-612,1 1 1,-1-1 0,-1 1-1,1 0 1,0-1-1,0 1 1,-1 0-1,1 0 1,-1-1-1,1 1 1,-1 0 0,0 0-1,1 0 1,-1 0-1,0 0-111,-1 38 985,0-20-636,1 96 288,-5 0 1,-4-1-1,-13 44-637,19-145-308,0 0-1,-1 1 0,0-1 0,-4 6 309,8-19-167,-4 5-1862,-1-4-2090,0-2-1355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8.1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 4626,'0'0'10021,"0"0"-8469,0 0 1026,0 0-770,0 0-943,0 0-17,272-60 241,-197 60-385,10 0-96,9 0-320,-1 0-111,-4 0-129,-13 0 80,-14 0-128,-13 0-625,-22 0-1504,-27 0-1280,0 0-2306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8.4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0 354 12374,'0'0'2086,"0"0"222,0 0-737,0 0-659,0 0-434,35 11-302,110 32-80,-137-41-84,1 0 0,-1 0 0,1-1 0,0 0 0,-1 0 0,1-1 1,0 0-1,-1-1 0,1 0 0,0 0 0,-1-1 0,1 0 0,-1 0 0,0-1 0,1 0-12,0-2 8,0-1 1,-1 1-1,0-1 0,0-1 1,0 0-1,-1 0 1,0 0-1,0-1 0,5-8-8,-6 8 2,0-1-1,-1 0 0,0 0 1,0 0-1,-1-1 1,0 1-1,-1-1 1,0 0-1,1-10-1,-1 1 0,-1 0 0,-1 1 0,-1-1 0,0 0 1,-2-2-1,2 17 4,-1 0 1,0 0 0,1 1 0,-1-1-1,-1 0 1,1 0 0,0 1 0,-1-1 0,0 1-1,0-1 1,0 1 0,0 0 0,0 0-1,-1-1 1,0 2 0,0-2-5,-2 0 20,0 0 0,0 1 0,0-1 0,-1 1-1,1 0 1,-1 0 0,0 1 0,0-1 0,-4 0-20,-13-2 91,-1 1 0,0 0 0,0 2 1,-22 1-92,45 1 1,-11-1 35,-30 0 256,-26 3-292,66-1 3,0-1-1,0 0 1,0 0-1,0 1 1,1-1-1,-1 0 1,0 1-1,0 0 1,1-1-1,-1 1 1,0 0-1,1 0 1,-1 0-1,1 0 1,-1 0-1,1 1 1,0-1-1,-1 0 1,1 1-1,0-1 1,0 1-1,0-1 0,0 1 1,0-1-1,0 1 1,0 0-1,1 0 1,-1-1-3,0 6-157,-1 0 0,2-1 1,-1 1-1,1-1 0,0 1 0,0 6 157,1 4-1271,-1-6-3128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6:58.9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193 0 9796,'0'0'1988,"0"0"-280,3 37 477,56 422 4148,-20 116-1805,-34-446-4256,4 658 285,-11-732-540,-1 0-1,-3 0 0,-9 33-16,7-54-39,-1 1 0,-3-2-1,0 1 1,-2-2 0,-2 1-1,-2 2 40,6-15-332,0-1-1,-1 0 0,-1-1 0,-13 13 333,24-28-213,0 0 0,1-1-1,-1 0 1,0 0 0,0 0 0,-1 0-1,1 0 1,0 0 0,-1-1 0,1 0-1,0 1 1,-1-1 0,0-1-1,1 1 1,-1 0 0,-2-1 213,-50 5-5645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0.3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442 1 10917,'0'0'3249,"0"0"-469,0 0 230,0 0-1137,0 0-868,1 8-153,-1 1-593,-1 0 0,0 0 0,0 0 0,0 0 1,-1 0-1,0 0 0,-1-1 0,0 1 0,-1-1 1,-1 4-260,-14 27 1240,-18 25-1240,23-41 209,-28 41 486,-2-2 0,-39 40-695,32-42 60,3 3 0,-19 36-60,63-94-102,3-3-104,0 0 0,-1 0 0,1 0 1,0 0-1,0 0 0,1 0 0,-1 0 0,0 0 1,1 0-1,-1 0 0,1 3 206,0-3-3116,0-2-1521,0 0-971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0.6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14583,'0'0'2913,"0"0"-944,0 0 368,0 0-608,0 0-577,130 221-223,-90-157-737,4-4-192,5-8 0,-4-8 0,-9-8 0,-5-8-753,-5-3-1760,-26-25-912,5 0-3474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0.9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330 0 2177,'0'0'15207,"0"0"-14423,0 0 1681,0 0-720,-223 221-912,188-129 31,8 4-432,14-12-304,-1-3-80,10-9 0,-1-20-96,5-12 32,0-12-1184,-4-12-1089,4-16-2161,-4 0-4498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1.3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13990,'0'0'1761,"0"0"-256,0 0 1808,0 0-1856,0 0-256,0 0-17,289 245-576,-191-213-512,9-8-96,-13-8 81,-14-4-81,-18-8-961,-57-4-2400,-5 0-3987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2.0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464 0 15735,'0'0'2161,"0"0"1265,0 0-1169,0 0-1505,0 0-48,0 0-111,-236 217-65,174-149-272,13 0-96,4-4-160,10-12 32,12-8-80,14-16 16,5-7-816,4-9-2114,0-12-2240,0 0-4530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2.4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16151,'0'0'561,"0"0"767,0 0 1634,0 0-2082,0 0 64,155 257-191,-114-201-433,-6-4-128,1-8-176,-5-8-16,-13-16-48,0-4-400,-18-16-2834,0 0-2849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2.7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375 1 832,'0'0'17000,"0"0"-16504,0 0 2018,0 0-546,-170 236-1311,161-151-49,5-5-176,4-4-400,0-16 16,0-12-96,-4-12-80,-5-16-1184,-9-3-1602,9-17-1792,0 0-4994</inkml:trace>
  <inkml:trace contextRef="#ctx0" brushRef="#br0" timeOffset="1">0 209 10693,'0'0'6387,"0"0"-5971,0 0 1537,0 0-544,0 0-1121,0 0 240,103 121 464,-67-69-207,8 0-337,1-4-352,-1-4-16,1-4-80,-10-12 0,-3-4-32,-6-8-336,-3-4-1617,-23-12-2737,0 0-5251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3.0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419 0 15063,'0'0'1969,"0"0"-721,0 0 849,0 0-1152,0 0-721,-245 129 112,201-89-304,-1 0 48,10-12-80,12-4-16,5-12-144,14-4-1617,0-4-1536,4-4-977,0 0-2962</inkml:trace>
  <inkml:trace contextRef="#ctx0" brushRef="#br0" timeOffset="1">250 285 2097,'0'0'8996,"0"0"-7987,0 0 799,250 104-959,-175-76-593,1-8-208,0 0-48,-63-20-336,-8 0-7156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4.8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313 1 12454,'0'0'2169,"0"0"-248,0 0-99,0 0-747,0 0-288,0 0 168,-31 17-21,-20 12 24,-28 22-958,72-46 87,1 0 0,-1 0 0,1 1 0,1 0 0,-1 0 0,1 0 0,0 1 0,0 0 0,1 0 0,0 0 1,0 1-1,1-1 0,0 1 0,0 0 0,0 3-87,-5 13 281,-8 23-58,2 0 1,3 1-1,1 1 0,3-1 1,2 1-1,2 1 0,2 19-223,1-58 7,0-1 0,1 1-1,0 0 1,1 0 0,0-1-1,1 1 1,0-1 0,0 0-1,1 0 1,2 3-7,-2-5 14,1 0 0,1-1 0,0 1 0,0-1 0,0-1 0,1 1 0,0-1 0,0 0 0,0 0 0,1-1 0,0 0 0,1 0-14,18 9 21,1-1 1,0-1-1,1-1 1,0-2-1,0-1 0,1-2 1,1 0-1,8-1-21,62 3 131,85-5-131,-157-3 32,-2 0-17,42 0 21,12-4-36,-58 2-1,-1-2 0,1 0 1,-1-1-1,0-1 1,10-6 0,-11 4 6,-1-1 1,0-1-1,0-1 1,-1-1-1,12-9-6,-22 14 8,-1 0 0,0-1-1,0 0 1,-1 0 0,0-1 0,0 1-1,-1-2 1,0 1 0,-1-1 0,0 0-1,0 0 1,1-4-8,0-8 17,-1-1 0,-1 1 0,0 0 0,-2-1 0,-1-9-17,0-27-210,-5-27 210,3 79-25,0-1 0,-1 1 0,0-1 0,0 1 0,-1 0 0,0 0 0,0 0 0,0 0 0,-1 0 0,0 0 0,-1 1 1,1 0-1,-1 0 0,0 0 0,-1 1 0,1 0 0,-1 0 0,0 0 0,-6-3 25,-3-2-35,-1 1 0,0 0-1,0 2 1,-1 0 0,0 0 0,-1 2-1,-14-3 36,19 5-34,0 2 0,0 0 0,0 0 0,-6 1 34,8 0-10,9 1 4,0-1 1,-1 0 0,1 1 0,0 0-1,0-1 1,0 1 0,1 0 0,-1 0 0,0 0-1,0 0 1,0 1 0,1-1 0,-1 0-1,0 1 1,1-1 0,-1 1 0,1 0 0,0-1-1,0 1 1,-1 0 0,1 0 0,0 0-1,1 0 1,-1-1 0,0 2 0,0-1-1,1 0 1,-1 0 5,-3 12 6,1 0-1,0 0 0,0 13-5,2-22-3,-7 110 934,6 112-931,3-120 518,2-54-8,3 1-1,1-2 1,14 46-510,7 44 509,-14-2-106,-5 1 0,-8 53-403,-2-189-22,1-1 1,-1 1-1,0-1 1,0 0-1,-1 1 1,1-1-1,-1 0 1,0 0-1,0 0 1,0 0-1,-1 0 1,1-1-1,-1 1 1,0-1-1,-2 3 22,2-3-534,-1 1 0,0-1 0,0 1 0,0-1 0,-1-1 0,-1 2 534,3-2-920,1-1 0,-1 0-1,0 0 1,0 0 0,0 0 0,0 0 0,0-1 0,0 1-1,0-1 1,-1 0 920,-9 0-11290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5.9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8 12198,'0'0'2702,"0"0"-77,0 0-277,0 0-1091,0 0-606,0 0-46,2 0-226,-2 0-363,1 1 0,-1-1 0,1 0-1,-1 0 1,1 0 0,-1 0 0,1 1 0,-1-1 0,1 0 0,-1 0-1,1 1 1,-1-1 0,0 0 0,1 1 0,-1-1 0,1 0-1,-1 1 1,0-1 0,1 1 0,-1-1 0,0 1 0,0-1 0,1 1-1,-1-1 1,0 0 0,0 1 0,0-1 0,0 1 0,0 0-1,1-1 1,-1 1 0,0-1 0,0 1-16,0 24 423,0-16-214,2 118 1030,-1 12-925,-5 4-314,0-114 116,-1 0-1,-7 25-115,4-19 6,9-52 1221,-1 9-1237,0 0 1,1 1 0,0-1-1,0 1 1,1-1-1,0 1 1,1-3 9,20-34 3,1 0-1,3 2 1,1 1-1,3 0-2,7-12 33,132-174-100,-160 211 65,-10 14-2,1 0-1,1-1 1,-1 1 0,0 0-1,0 0 1,1 0 0,-1 1-1,1-1 1,0 0 0,0 0 4,-1 1-118,-1 1-10,2 14-253,6 26 327,-1 1 0,-2-1 0,-2 2 54,2 14 60,-1-13-44,-1-9-37,1 1 0,7 24 21,-5-29 47,-5-22-22,1 0 1,0-1-1,0 1 1,0 0-1,1-1 1,2 5-26,-4-10-5,-1-1 1,1 0-1,0 0 1,0 0-1,-1 1 1,1-1-1,0 0 1,0 0-1,0 0 1,0 0-1,0 0 1,0-1-1,1 1 5,3-2-90,-5 1 76,4 0 26,-4 0-111,1 0-1,-1 0 1,1 0 0,-1 0 0,1 0-1,-1 0 1,1 1 0,-1-1-1,0 0 1,1 0 0,-1-1-1,1 1 1,-1 0 0,1 0 0,-1 0-1,1 0 1,-1 0 0,0 0-1,1-1 1,-1 1 0,1 0-1,-1 0 1,0-1 0,1 1-1,-1 0 1,1 0 0,-1-1 0,0 1-1,0 0 1,1-1 0,-1 1-1,0-1 1,0 1 0,1 0-1,-1-1 1,0 1 0,0-1 0,0 1-1,0-1 1,0 1 0,1-1-1,-1 1 1,0 0 0,0-1-1,0 1 1,0-1 0,0 1-1,0-1 1,-1 1 0,1-1 0,0 1-1,0-1 100,0-17-5581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6.3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0 14359,'0'0'2916,"0"0"-1414,0 0 816,0 0-1387,0 0-461,0 0 183,0 6-106,0-2-517,0-3-19,-1 0 0,1 0-1,0 0 1,0 0 0,0 1-1,0-1 1,0 0 0,0 0 0,0 0-1,0 1 1,1-1 0,-1 0-1,0 0 1,1 0 0,-1 0 0,1 0-1,-1 0 1,1 0 0,-1 0-1,1 0 1,0 0 0,-1 0 0,1 0-1,0 0 1,0 0 0,0-1 0,0 1-1,0 0 1,0 0 0,0-1-1,0 1 1,0-1 0,0 1 0,0-1-1,0 0 1,0 1 0,1-1-1,-1 0 1,0 0 0,0 0 0,0 0-1,1 0 1,-1 0-11,82 0 11,-83 0-137,0 0 22,0 0 147,0 0-52,-1 0 0,1 0 1,-1 0-1,0 0 0,1 0 0,-1 0 1,1 0-1,-1 0 0,0 0 0,1 0 1,-1 0-1,1 0 0,-1 0 0,1 0 0,-1 0 1,0 0-1,1 1 0,-1-1 0,1 0 1,-1 1-1,1-1 0,-1 0 0,1 1 1,-1-1-1,1 0 0,0 1 0,-1-1 0,1 1 1,-1-1-1,1 1 0,0-1 0,0 1 1,-1-1-1,1 1 0,0-1 0,0 1 1,-1-1-1,1 1 0,0 0 0,0-1 0,0 1 1,0-1-1,0 1 9,-4 26 76,4-17-225,0 16-2373,0-25-1176,0-1-837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6.6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36 4450,'0'0'11613,"0"0"-7531,0 0-1358,0 0-747,0 0-1257,9-2-357,10-3-205,0 1-1,1 1 1,-1 1-1,12 1-157,91 1 534,-53 1-543,-31-1-124,38 1-711,1-4-1,32-7 845,-106 10-709,11-3-492,-10-1-4073,-4 3-1311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7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15831,'0'0'1233,"0"0"2465,0 0-1538,0 0-1151,0 0 400,0 0-577,178 16-544,-106-16-144,-5 0-144,-9 0 16,-9 0-16,-5 0-320,-13 0-1665,-8 0-880,-23 0-2258,0 0-5858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8.4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82 2913,'0'0'7358,"0"0"-4762,0 0-347,0 0-315,0 0-632,1-4-48,-1 4-1226,0-1-1,0 1 1,0-1-1,0 1 1,0-1-1,1 1 1,-1-1-1,0 1 1,0-1-1,0 1 1,0-1-1,0 1 0,0-1 1,-1 1-1,1-1 1,0 1-1,0-1 1,0 1-1,0 0 1,-1-1-1,1 1 1,0-1-1,0 1 1,-1-1-1,1 1 1,0 0-1,-1-1 1,1 1-1,0 0 1,-1-1-1,1 1 0,0 0 1,-1-1-1,1 1 1,-1 0-1,1 0 1,-1 0-1,1-1 1,-1 1-1,1 0 1,-1 0-1,1 0 1,-1 0-1,1 0 1,-1 0-1,1 0 1,-1 0-1,1 0 1,-1 0-1,1 0 0,-1 0 1,1 0-1,-1 0 1,1 1-1,0-1 1,-1 0-1,1 0 1,-1 0-1,1 1 1,-1-1-1,1 0-27,-5 2 147,0 0 0,0 0 0,0 1 1,1 0-1,-1-1 0,-2 4-147,-2 1 186,1 0 1,0 1 0,0 1 0,1-1-1,0 1 1,1 0 0,-1 1-1,2 0 1,-1 0 0,2 0-1,-1 0 1,1 1 0,1 0-1,-1 4-186,-2 15 329,1 0 0,2 0 1,1 0-1,1 24-329,1-45 40,1 0-1,0 0 1,0 0 0,0-1 0,1 1 0,1 0 0,-1 0 0,1-1 0,1 0 0,2 5-40,0-3 33,1 0 0,0 0 0,0-1 0,1 0-1,0 0 1,1-1 0,7 6-33,6 3 15,1-2 1,0 0-1,0-2 0,1 0 0,1-2 1,0-1-1,1-1 0,0-1 0,0-1 1,1-1-1,13 0-15,52 4 57,0-4 1,68-5-58,-92-2 32,-56 2-28,0-2 1,0 1-1,0-2 0,0 1 0,-1-2 0,1 1 1,0-2-1,-1 1 0,0-2 0,0 1 1,0-2-1,-1 1 0,0-1 0,0-1 1,0 0-1,-1 0 0,3-4-4,0-1 9,0-1 0,-1 0 1,0-1-1,-2 0 0,1 0 0,-2-1 0,0-1 0,0 0 0,4-15-9,3-17 27,-1 0 0,5-37-27,-13 43-143,-1-1 0,-3 1 0,-1-27 143,-1 65-17,0 0 0,0 0 0,-1 1 0,1-1 0,-1 0 0,0 0 0,0 0 0,0 1 0,0-1 0,-1 1 0,0-1 1,1 1-1,-1-1 0,-1 1 0,1 0 0,0 0 0,-1 0 0,-1-1 17,-2-1-7,0 1 0,0-1 0,0 1 0,-1 1 0,0-1 0,0 1 0,0 0 0,0 1-1,-2-1 8,-10-1-6,0 0-1,-1 1 0,0 1 0,0 0 0,0 2 0,-9 1 7,0-1-31,22 0 29,-1 0-1,1 0 1,0 1-1,0 0 1,0 0-1,0 1 1,0-1-1,0 2 1,1-1-1,-1 1 1,1 0-1,-1 0 1,1 1-1,0-1 0,0 1 1,1 1-1,-1-1 1,1 1-1,-1 0 3,-1 4-4,0 0 0,0 0 0,1 0 0,0 0 0,0 1 0,1 0 0,1 0 0,-1 1 0,2 0 0,-1-1 0,2 1 0,-1 0 0,1 5 4,-2 23 108,1 0 1,3 1-1,1 8-108,0 13 325,-1-10 23,2 0 0,2 0 0,3-1 1,7 28-349,7 7 357,44 207 674,-53-220-883,-3 0 0,-3 0 0,-3 11-148,-3 123 82,0-118-9301,0-88 2547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09.1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0 213 14567,'0'0'3041,"0"0"-480,0 0-306,0 0-1306,0 0-570,0 0 539,4 29-78,11 96-314,-13-88-188,-1 0 0,-1 0 0,-4 17-338,-1 31 589,1-2-354,3-78-89,0-6 192,1-13 301,11-18-631,1 2 0,2 0 0,1 0-1,1 2 1,13-16-8,7-16 28,30-52-49,6 3-1,71-83 22,-139 188-4,-3 2-5,1 0-1,-1 0 1,1 0-1,0 1 1,-1-1-1,1 1 1,0-1-1,0 1 1,0-1 0,2 1 9,-4 5-72,0 636 352,-1-638-279,1 0 0,0 0 1,1 0-1,-1 0 1,0 0-1,0 0 0,1 0 1,-1 0-1,1 0 1,0 0-1,0 0 0,-1 0 1,1 0-1,0 0 0,1-1 1,-1 1-1,0 0 1,0-1-1,2 2-1,-1-2-5,1 1 0,0 0 0,0-1 1,0 0-1,0 1 0,0-1 0,0-1 0,0 1 0,0 0 0,0-1 1,0 1-1,3-1 5,33 2-184,23-2 184,-23-1-473,-32 1 256,0 0 1,0 0-1,0-1 0,0 0 0,0 0 0,0-1 0,0 0 0,-1 0 1,1-1-1,-1 0 0,1 0 0,-1 0 0,0-1 0,0 0 0,-1 0 1,1 0-1,-1-1 0,0 0 0,0 0 0,0 0 0,1-3 217,-2 3-446,1 0 82,-1-1 1,0 1-1,0-1 1,0 0-1,0-2 364,-3 5-709,1-1-1,-1 0 1,0 0-1,0 0 1,0 0 0,-1 0-1,1 0 710,-1-27-7966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11.2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 88 7011,'0'0'6334,"0"0"-2986,0 0-131,0 0-984,0 0-739,-6-2-120,-24-12 1321,41 14-2313,349 12 351,-251-11-669,142-2 168,-232 0-250,0-1 0,-1 0 0,1-1 0,6-3 18,-24 6-53,1-1-1,0 1 0,-1-1 1,1 1-1,0-1 0,-1 1 0,1-1 1,-1 0-1,1 0 0,-1 0 1,1 0-1,-1 0 0,0 0 1,0 0-1,1 0 0,0-1 54,-2 0-380,1-1 0,0 1 0,-1 0 0,1-1 0,-1 1 0,1 0-1,-1-1 1,0 1 0,0 0 0,-1-2 380,1 3-46,0 0-208,0 0 0,0 0-1,0 0 1,0 1 0,0-1-1,0 0 1,-1 0 0,1 0-1,0 0 1,-1 0 0,1 0-1,-1 0 1,1 0 0,-1 1-1,1-1 1,-1 0 0,1 0-1,-1 1 1,0-1 0,1 0 0,-1 1-1,0-1 1,0 1 0,0-1-1,1 1 1,-1-1 0,0 1-1,0-1 1,0 1 0,0 0-1,0-1 1,0 1 0,0 0-1,0 0 1,0 0 0,0 0 0,0 0 254,-29-5-11392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11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12486,'0'0'2737,"0"0"312,0 0-237,0 0-1240,0 0-687,0 0-175,0 12 235,-1 101 1049,3 179 99,0-267-2065,2 1 1,3 13-29,5 34 12,-6-41-632,5-16-2634,-9-15-1148,2-1-1947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13.5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 19 11893,'0'0'2932,"0"0"35,0 0-142,0 0-973,0 0-355,0 0-41,-1-5-626,2 5-808,-1-1 0,0 1 0,0-1 0,0 1 0,0-1 0,0 0 0,0 1 0,0-1 0,0 1 0,0-1 0,-1 1 0,1-1-1,0 1 1,0-1 0,0 0 0,-1 1 0,1-1 0,0 1 0,0-1 0,-1 1 0,1 0 0,-1-1 0,1 1 0,0-1 0,-1 1 0,0-1-22,-6 27 344,0 21 292,2 0-1,2 1 1,2-1-1,3 11-635,-2 8 353,-1 66-236,1-38 1492,0-32-3445,0-9-3075,1 0-4237,-1-53 1755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13.8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12486,'0'0'2379,"0"0"132,0 0 277,0 0-1275,0 0-838,7 0-195,-6 0-445,1 0-1,-1 0 1,1 0 0,-1 0 0,1 1-1,-1-1 1,1 1 0,-1-1 0,0 1 0,1-1-1,-1 1 1,0 0 0,1-1 0,-1 1-1,0 0 1,0 0 0,0 0 0,0 0 0,0 0-1,0 1 1,0-1 0,0 0 0,0 0-1,0 1 1,0-1 0,-1 0 0,1 1 0,-1-1-1,1 1 1,-1-1 0,1 2-35,1 8 322,0 0 1,-1 1-1,0-1 1,-1 9-323,0 0 225,2 262 2074,-3-154-2149,8-36 297,-2-36-1697,-4-19-2749,-1-36-462,0-1-1312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14.2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 13238,'0'0'2855,"0"0"119,0 0-388,0 0-1378,0 0-640,32-2 310,361-8 995,586 10-1516,-960 0-543,22 0 477,-39 0-493,1 0 1,-1-1 0,1 1-1,-1-1 1,1 1 0,-1-1-1,0 0 1,1 0 0,-1 0-1,0 0 1,0 0 0,0-1-1,1 0 202,-5 2-3468,-9 0-3354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14.5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0 177 14086,'0'0'961,"0"0"2320,227-69-719,-124 57-1506,8 0 289,10 4-65,-6 4-623,1 0-65,-9-4-64,-4-4-528,-5 0 176,-14 4-368,-12 0 384,-23 4-384,-23-4-864,-21 4-1458,-5 0-1808,-9 4-9444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15.6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15575,'0'0'2753,"0"0"561,0 0-17,0 0-2272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16.0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0 0 13430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16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350 101 13430,'130'97'2239,"-104"-77"407,-34-21-1713,1 1 1,-1-1-1,0 0 1,1-1-1,-8-2-933,4 0 189,0 0 0,1-1 0,0 0 0,0-1 0,0 0 0,1-1 0,0 0 0,0 0 0,-8-9-189,15 13 43,0 0 1,0 0-1,0 0 0,0-1 0,0 1 0,0 0 0,1-1 1,0 1-1,0-1 0,0 0 0,0 1 0,0-1 0,1 0 0,0 0 1,0 0-1,0 1 0,0-1 0,0 0 0,1 0-43,-1-10-22,0 12 19,0 0 0,1 0 0,-1-1 0,1 1 0,-1 0 1,1 0-1,0 0 0,0 0 0,0 0 0,0 0 0,0 0 0,0 0 0,0 0 0,1 1 1,-1-1-1,1 0 0,-1 1 0,1-1 0,0 1 0,-1 0 0,1-1 0,0 1 0,0 0 0,0 0 1,0 0-1,0 0 0,0 1 0,0-1 0,0 0 0,1 1 0,-1 0 3,10-3-61,0 1-1,1 0 1,-1 1-1,0 1 0,3 0 62,-15 0-1,1 0 0,-1 0 0,1 0 0,0 1 0,-1-1 0,1 0 0,-1 0 0,1 1 0,-1-1 0,1 0 0,0 0 0,-1 1 0,1-1 0,-1 1 0,0-1 0,1 0 0,-1 1 0,1-1 0,-1 1 0,0-1 0,1 1 0,-1-1 0,0 1 0,1 0 0,-1-1 0,0 1 0,0-1 0,1 1 1,3 21 45,-4-16-43,5 48 83,-2 1-1,-2-1 1,-6 33-85,4-71 48,-1-1 0,-1 1 0,-1-1 1,0 0-1,-1 0 0,0 0 0,-1 0 1,-1-1-1,-1 0 0,1 0 0,-2-1 1,0 0-1,-1-1 0,0 0 0,-12 11-48,0-3 39,-1-1 0,-1 0 0,-1-2-1,0-1 1,-1-1 0,-1-1 0,-23 8-39,37-17 38,1 1 18,0-1 0,-1 0 1,1-1-1,-1 0 0,0-1 0,0-1 1,-1 0-1,-3 0-56,17-5 109,-1-21-66,0 15-83,0 0 0,1-1 0,0 1 0,1 0 0,0 0 0,0 0 0,1 1 0,0-1 0,3-7 40,3 4-65,1 1 0,-1 0 0,2 1 0,-1 0 0,2 1 0,-1 0 0,1 0 1,0 1-1,12-6 65,-18 11-90,1 0 0,0 1 1,-1-1-1,1 1 1,0 0-1,1 1 0,-1-1 1,0 1-1,5 0 90,-8 1-35,0-1-1,1 1 1,-1 0-1,0 1 1,0-1 0,0 1-1,0-1 1,0 1-1,0 0 1,0 0 0,0 0-1,0 0 1,0 1-1,-1-1 1,1 1 0,0-1-1,-1 1 1,1 0-1,-1 0 1,0 1 0,1-1 35,9 16-12,0 1 0,0 0 0,-2 1 0,2 6 12,1 1 117,1 0 0,7 8-117,-10-18 138,2 0 0,0-1 0,1 0 0,12 10-138,-20-20 43,1 0 1,0-1-1,0 0 1,1-1-1,-1 0 0,1 0 1,0 0-1,0-1 1,0 0-1,0-1 0,1 0 1,5 1-44,10 0 42,0-2 0,-1 0 0,1-1 0,0-2 1,7-1-43,-24 1 2,0 0 1,-1 0-1,1 0 1,-1-1-1,0 0 1,0 0 0,0 0-1,0-1 1,-1 0-1,1 0 1,-1 0-1,0-1 1,0 0 0,0 0-1,-1 0 1,0 0-1,0-1 1,0 0-1,0-2-2,2-2-263,-1 0 0,0 0 0,-1-1 0,-1 1 0,1-4 263,-1 2-1168,0 1 0,-2-1 0,1 0 0,-1-9 1168,-1-3-5685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19.1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6154 703 7652,'0'0'2040,"0"0"530,0 0-297,0 0-675,0 0-499,0 0-301,-6 1-270,0 0-464,2 0 19,-1-1-1,1 1 0,0-1 0,0 1 0,0-1 0,0 0 1,0-1-1,0 1 0,0-1 0,0 0 0,0 0 0,0 0 1,0 0-1,0-1 0,0 1 0,-1-2-82,-108-91 163,82 65-149,-2 1-1,0 2 0,-2 1 0,-1 2 1,-20-9-14,-4 8 2,-1 3 0,-1 2 0,0 3 0,-3 3-2,-89-24-16,-60-16 26,-3 10 1,-14 7-11,-442-36-121,606 65 39,-170-10-1232,-61-7 235,-341-22 614,-1 36 138,602 10 345,1 1 0,-1 2 0,0 1 0,-34 10-18,-91 32 157,2 7 0,-61 35-157,103-35 565,3 6 0,3 5 0,-45 37-565,123-77 214,-275 200 1207,275-194-1278,2 1 0,2 2 0,1 1-1,1 2 1,2 1 0,2 0 0,-10 23-143,1 3 499,3 1 0,4 2 0,2 1 0,-6 29-499,20-51 207,2 0 0,1 1-1,0 37-206,3 139 240,5-201-209,0 6 74,1-1-1,1 1 0,2 0 1,0-1-1,2 1 1,1-1-1,10 24-104,45 97 689,21 54-284,-49-110 31,4-2-1,41 67-435,-51-107 219,3-1 0,1-2 0,3-1 0,1-2 0,23 19-219,22 12 266,2-4-1,4-4 1,53 29-266,290 157 237,-264-158-193,-35-22-123,45 15 79,-107-58 13,1-3 0,1-3 0,47 8-13,-1-4 25,229 45-302,-234-53 286,0-6-1,15-3-8,276-6 153,-285-4-148,9-6 17,1-6 0,77-19-22,34-4 4,188-22-129,-261 26 316,87-29-191,-223 50-287,-1-1-1,19-11 288,35-13-839,20-4-1508,28-18 2347,-86 34-607,0-2 1,34-27 606,78-67-123,-71 53 50,5-7 100,-2-4-1,-4-3 1,-4-5-1,6-13-26,9-23 406,-5-4 0,67-123-406,-124 188 154,-2-1 0,-3-2 0,-3-1 0,-2-1 1,-4-1-1,-2-1 0,-4 0 0,-2-1 0,-2-12-154,1-129 99,-9-7-99,-1 202 2,-1 0 0,-1 0 0,0 0-1,-1 0 1,0 0 0,-1 1 0,-1-1 0,0 1 0,-1-1 0,-1 1 0,0 1 0,0-1 0,-1 1-1,-5-6-1,-13-13 3,0 1 0,-2 2 0,-1 1 0,-1 1-1,-2 1 1,0 1 0,-14-6-3,-27-13-1,-1 3 1,-72-29 0,-110-24-97,232 85 58,0 3-1198,18 5-3835,5 0-969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21.2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4624 7924,'0'0'3527,"0"0"-1545,0 0 235,0 0-854,0 0-896,0 0-32,14 13 723,-9-9-1025,5 7 53,2-1 1,-1 0-1,2 0 1,-1-2-1,1 1 0,0-2 1,1 0-1,8 3-186,49 13 249,1-3-1,1-4 0,0-3 0,1-3 0,0-3 0,49-3-248,244-4 323,-327-1-305,-1-3 1,1-1-1,-1-2 0,-1-1 1,1-2-1,33-15-18,-3-2 31,-1-4 0,-1-3 0,13-11-31,-26 11 59,-1-3 0,-3-3 1,-1-1-1,-1-2 0,32-41-59,10-21-132,-5-4 0,8-23 132,129-217 53,-195 304-46,-3-2 0,-2 0-1,7-26-6,-17 40 68,-2-1 0,-1-1 0,-2 1 0,-2-1 0,1-23-68,-3-225 827,-4 157-499,-13-271 147,10 291-407,-6 0 0,-10-37-68,7 31 55,1-85-55,12-113 86,1 137-67,-1 162-20,1-13 11,-1 1-1,-1-1 1,-2 1-1,0 0 1,-2 0 0,-1-6-10,-2 3 5,2-1 0,1 1 0,1-1 0,0-19-5,4-110-21,-1 3 62,-7 95-39,5 42 0,0 0 0,1 0 0,1-7-2,1-456 50,0 477-103,0 2 0,-1 4 7,-3 3 42,1 0 1,0-1-1,-1 0 0,0 1 0,-1-2 0,0 1 1,1 0-1,-2 0 4,-49 44 28,29-27-29,23-21 0,-67 60 96,-3-3-95,62-53 2,10-6 0,1 0 0,-1 1-1,0-1 1,0 0 0,1 0 0,-1 1 0,0-1-1,1 1 1,-1-1 0,1 0 0,-1 1 0,0-1-1,1 1 1,-1-1 0,1 1 0,-1 0 0,1-1-1,0 1 1,-1 0 0,1-1 0,-1 1-2,1 0 101,0-1-39,0 0 55,0-3-58,-1-43-182,0 24 79,0 0 0,2 0 0,0-1 0,2 0 44,-1 15-43,1 0 0,0 0 0,1 0 0,-1 1 0,1-1 0,5-6 43,1-3-164,-8 15 141,-1 1-1,1 0 1,-1 0-1,1 0 0,0 0 1,-1 0-1,1 1 1,0-1-1,-1 0 0,1 1 1,0-1-1,0 1 1,0 0-1,-1-1 1,1 1-1,0 0 0,0 0 1,0 0-1,0 0 1,-1 1-1,1-1 0,1 1 24,7-1-4,37-1-69,37 0 68,-75 2 3,0 0 1,0 0 0,0 1-1,0 0 1,0 1 0,0-1-1,6 4 2,40 21-122,-1 2-1,13 11 123,-59-31-13,-13-5-16,-23-4-33,19 0 54,-453 0-7371,460 0 2256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7:22.5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 24 8660,'0'0'1625,"0"0"-113,0 0-212,0 0-623,0 0-530,0 0 5,10 2 246,39 11 1134,39 16-1532,9 3 879,384 88 98,-346-98-872,-33-7-93,44 12-28,-171-27 1790,-11 0-1794,0-2 0,-5-1 20,-212-50-13,-61-28 13,310 80-3,-72-23 51,67 21-110,13 3-76,17 1-62,30 8 197,-1 2-1,0 2 1,41 18 3,-44-15 8,168 62 10,-74-25-39,-110-40 31,-23-9 5,-1-1 0,1 1 0,0-2-1,0 1 1,0-1 0,0 0 0,0-1 0,1 0 0,4 0-15,-13-1 64,0 0 85,0 0 83,-7-2-79,-33-11-134,-22-11-19,-20-7-14,-274-78-61,-199-28 75,504 125 3,50 12 0,-1 0 0,1 0 0,0-1 1,-1 1-1,1-1 0,0 1 0,0-1 1,0 0-1,-1 1 0,1-1 0,0 0 0,0 0 1,0 0-1,0 0 0,0 1 0,0-2 1,1 1-1,-1 0 0,0 0 0,0 0 0,1 0-3,0 0 4,0 1-1,-1 0 0,1-1 1,0 1-1,0 0 0,0-1 1,0 1-1,0-1 0,0 1 1,1 0-1,-1-1 0,0 1 1,0-1-1,0 1 0,0 0 0,0-1 1,0 1-1,1 0 0,-1-1 1,0 1-1,0 0 0,0-1 1,1 1-1,-1 0 0,1-1-3,15-5-33,25 3 33,0 2 0,28 2 0,2 1 3,-53-1-16,-1 0 1,1 1 0,0 1-1,-1 1 1,15 4 12,16 9-85,17 9 85,10 4-123,-32-14 100,-18-8 5,1 1-1,-1 1 1,-1 2 0,0 0 0,11 9 18,-33-20-145,-1 0 0,1 0 0,0 0 0,-1 0 0,1 1 0,-1-1 0,0 0 0,1 1 0,-1 0 0,0-1 0,0 1 0,0 0 0,0-1 0,0 1 0,0 0 0,0 0 0,-1 0 0,1 0 1,-1 0-1,1 0 0,-1 0 145,0 0-3234,-4-2-2761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8:46.1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566 30 4482,'0'0'4965,"0"0"-2612,0 0-416,0 0-62,0 0-290,0 0 64,5-5 104,16-13-555,-16 13-494,-144 3 372,-152 5-1112,283-3 23,-19 3 9,26-3 1,0 0 1,0 0-1,1 0 0,-1 0 1,0 0-1,1 0 0,-1 1 0,0-1 1,1 0-1,-1 0 0,1 1 1,-1-1-1,1 1 0,-1-1 0,0 0 1,1 1-1,-1-1 0,1 1 1,0-1-1,-1 1 0,1 0 0,-1-1 1,1 1-1,0-1 0,-1 1 1,1 0-1,0-1 0,0 1 0,-1 0 1,1 0 2,-1 10-83,0 1 0,-1-1 0,-1 1 0,0-1 0,-4 11 83,-3 11 20,-5 38 328,3 0-1,-2 64-347,2-21 369,-23 398 1478,34-297-1474,2-213-364,-1 0 0,0 0 0,1 0 0,0 0-1,-1 0 1,1 0 0,0 0 0,0-1 0,0 1 0,0 0 0,0 0-1,0-1 1,1 1 0,-1-1 0,1 1 0,-1-1 0,1 0 0,-1 1-1,1-1 1,0 0 0,-1 0 0,1 0 0,0 0 0,0 0 0,0-1 0,0 1-1,0-1 1,0 1 0,0-1-9,12 4 72,-1-2 1,0 0-1,1 0 0,0-1-72,-12-1 6,132 5 557,2-5-563,-38-1 96,-35-1-44,1-3 0,-1-2-1,11-6-51,184-48-211,-241 56-536,-5 2 684,1 0 0,-1-1 0,-1 0 1,1-1-1,3-2 63,-12 5-398,-1 0 0,1 0 0,0 0 0,-1 0 0,1-1 0,-1 1 0,1-1 0,-1 1 0,1-2 398,-2 1-826,0 1 0,1-1-1,-1 1 1,0-1 0,0 0-1,0 0 1,-1 1 0,1-1 0,-1 0-1,0 0 1,1 0 0,-1-1 826,0 4-6718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8:46.57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17 7940,'0'0'3777,"0"0"-2576,0 0 1328,0 0-752,0 0-849,0 0-111,31-4 303,14 4-464,13 0 1,8 0-449,1 0-160,0 0 0,-9 0-48,-9 0-240,-9-4-1569,-13-4-1104,-27 8-1281,0 0-6563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8:29.4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 9140,'0'0'2676,"0"0"-1505,0 0 606,0 0-120,0 0-790,15 0-334,260 0 1722,-62 0-2541,-196-2-341,-2 0-5402,-15 2 1171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8:29.7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9412,'0'0'2057,"0"0"-995,0 0 662,0 0-44,0 0-581,32 1-178,106 4-233,151-3 889,-196-3-3417,5 2-4244,-98-1-1474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8:51.5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31 191 9764,'0'0'3023,"0"0"-1646,0 0 205,0 0 61,0 0-677,0 8 243,-14 222 3022,13 127-2378,3-163-1524,-2-96-251,-1-93-13,-2-8 137,-1-14-72,-6-182-1200,11-71 1070,1 238-239,1 0 0,2 0 0,7-27 239,33-92-253,-7 23 268,-33 109-14,0 0 0,1 0 1,1 1-1,0 0 0,2 0 0,0 1 0,2-1-1,-9 16-15,-1 1 0,1-1 0,0 1-1,0 0 1,0 0 0,0 0 0,0 0 0,0 0 0,0 1-1,0-1 1,0 1 0,0-1 0,1 1 0,-1 0-1,0 0 1,0 0 0,0 0 0,1 0 0,-1 0 0,0 0-1,2 1 16,8 0-36,-6-1 37,-1 1 0,0 0-1,0 1 1,0-1 0,0 1-1,0 0 1,-1 0-1,1 1 1,-1-1 0,1 1-1,-1 0 1,0 0 0,0 0-1,0 1 1,0-1 0,-1 1-1,1 0 1,-1 0-1,0 1 1,2 2-1,6 10 3,-1 0 0,-1 1 0,0 0-1,5 18-2,-5-12-11,-2 1-1,0 0 1,-2 0-1,-1 1 1,-1-1-1,-1 1 0,-1 0 1,-1 0-1,-2 2 12,1-25 0,0 1-1,0-1 1,0 1 0,0-1-1,0 0 1,-1 0-1,0 0 1,0 0 0,0 0-1,0 0 1,0 0-1,0 0 1,-1-1-1,1 1 1,-1-1 0,0 0-1,1 0 1,-1 0-1,0 0 1,-3 1 0,-10 5-6,0 0 1,-1 0 0,-9 1 5,17-6-2,-16 6-117,-2-1 0,1-2 0,-1-1 0,-10 1 119,-23-3-5658,57-3 1731,3 0-1854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8:52.1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49 215 8980,'0'0'2249,"0"0"-1350,0 0 486,0 0 146,0 0-336,0 0-133,31 0-123,99-1-213,-123 1-626,0-1-1,0 1 1,-1-1-1,1 0 1,0-1 0,-1 1-1,1-2 1,5-1-100,-9 2 81,0 0 1,0-1-1,1 1 0,-2 0 0,1-1 1,0 0-1,0 0 0,-1 0 0,1 0-81,7-9 142,-5 7-30,-1 0 1,0-1-1,0 1 0,0-1 0,-1 0 0,1 0 0,-1 0 1,-1 0-1,1-1 0,0-2-112,-1-4 233,0 1 1,0-1-1,-1 0 1,-1 1-1,0-2-233,0 13 27,0 1-1,0-1 0,0 0 1,-1 0-1,1 0 1,0 1-1,0-1 0,-1 0 1,1 0-1,0 1 1,-1-1-1,1 0 0,0 1 1,-1-1-1,1 0 1,-1 1-1,0-1 0,1 1 1,-1-1-1,1 1 1,-1-1-1,0 1 0,1-1 1,-1 1-1,0 0 1,0-1-1,1 1 1,-1 0-1,0-1 0,0 1 1,0 0-1,1 0 1,-1 0-1,0 0 0,-1 0-26,-35 2 39,25-1 33,2 0-28,0 2-1,-1-1 1,1 1-1,1 0 1,-1 1-1,1 0 1,-1 1-1,1 0 1,0 0-1,1 1 1,-1 0-1,-3 5-43,-5 3 212,1 2-1,1 0 1,0 1-1,1 0 1,-4 9-212,9-13 108,0 2 0,2-1 0,-1 1 0,2 0 0,0 1 1,1-1-1,1 1 0,-1 7-108,0 11 174,1 0 0,2 0 0,1 17-174,1-47 6,0-1 1,1 1-1,-1-1 0,1 1 0,0 0 1,0-1-1,0 0 0,1 1 0,-1-1 1,1 0-1,-1 1 0,1-1 0,0 0 1,1 0-1,-1-1 0,0 1 1,1 0-1,0-1 0,-1 1 0,1-1 1,0 0-1,0 0 0,0 0 0,0 0 1,1-1-1,-1 1 0,0-1 1,1 0-7,11 4 16,0-1 0,0 0 0,0-1 0,0-1 0,1 0 0,6-1-16,148-1 3,-153 0-284,0-2 0,0 0 1,0-1-1,-1 0 0,1-2 0,-1 0 1,0-1-1,-1 0 0,1-1 0,-1-1 1,-1 0-1,1-1 0,8-8 281,-15 11-558,-2 2 220,0 0 0,0-1-1,-1 1 1,5-6 338,-9 8-343,1-1 0,0 1 0,-1 0 0,0 0 0,0-1 0,1 1 0,-1-1 0,-1 1 0,1-1 0,0 0 0,-1 1 0,1-1 0,-1 0 0,0 1 0,0-2 343,0-25-6668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8:58.9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410 253 9396,'0'0'2364,"0"0"-75,0 0-253,0 0-353,0 0-592,0 0 83,0-4-373,0-12-415,0 26 156,0 39 176,1 22-83,0-5-144,-2 1-1,-5 10-490,3-33 167,1 19-167,2-32 1,-2 0-1,-1-1 0,-4 18 0,7-46 3,0 0-3,0-1-1,-1 0 1,1 1-1,0-1 1,0 0-1,-1 1 0,1-1 1,-1 0-1,1 0 1,-1 1-1,1-1 1,-1 0-1,0 0 1,0 0-1,0 0 1,1 0-1,-1 0 1,0 0-1,0 0 0,-1 0 1,2-1 54,-1 0-33,1 0 1,-1-1-1,1 1 1,-1 0 0,1 0-1,-1 0 1,1-1-1,-1 1 1,1 0-1,-1 0 1,1-1 0,-1 1-1,1-1 1,-1 1-1,1 0 1,0-1-1,-1 1 1,1-1 0,0 1-1,-1-1 1,1 1-1,0-1 1,0 1-1,-1-1-21,-9-26-7,1-1 0,1 0 0,1 0 0,0-11 7,1 8-6,-15-96-1240,-2-96 1246,18 167-262,3 35 246,1 1-18,-2-1 0,-2-9 34,4 25 3,-1-1 0,1 0 1,-1 0-1,-1 1 1,1 0-1,-1-1 0,0 1 1,0 0-1,0 0 1,-3-2-4,-7-9-3,12 15 35,-22 1-632,21 1 603,0 0 0,0 0 0,0 0 1,0 0-1,0 0 0,0 1 0,1-1 0,-1 0 1,0 1-1,1 0 0,-1-1 0,1 1 0,-1 0 1,1 0-1,0 0 0,0 0 0,0 0 0,-1 2-3,-10 13-108,10-15 79,0 0 26,1-1 1,0 1 0,-1-1-1,1 1 1,0-1 0,0 1-1,0-1 1,0 1-1,0 0 1,0 0 0,0 0-1,1 0 1,-1-1-1,1 1 1,-1 0 0,1 0-1,0 0 1,0 0 2,0-1 61,0-1-250,0 0 56,0 0 18,0 0-27,0 0-7,0 0-30,0 0-170,0 0 159,0 0 46,0 0 46,0 0 15,0 0-88,0 0 3,0 0-21,0 0 74,0 0 3,0 0-104,0 0-72,0 0-289,0 0 65,0 0-24,1 0 475,0 0 1,1-1 0,-1 1-1,0 0 1,1-1-1,-1 1 1,0-1-1,0 1 1,1-1 0,-1 0-1,0 1 1,0-1-1,0 0 1,0 0-1,0 0 1,0 0-1,0 0 1,0 0 0,0 0-1,-1 0 1,1 0-1,0 0 1,-1-1 60,16-33 161,-9 17-130,-6 15 51,0 1 0,0-1 0,-1 1 0,1-1 1,-1 0-1,1 1 0,-1-1 0,0 0 0,0-1-82,0 3 667,0 1 88,0 0 147,0 0-249,0 2-370,-1 5-218,-1 0-1,0 0 1,0 0-1,-1-1 1,0 1 0,0-1-1,0 0 1,-1 1-1,0-2 1,0 1-1,-2 2-64,-10 15 61,-13 25 261,1 2 0,3 0 0,-4 17-322,22-50-53,5-14 70,0 0-1,1 0 0,-1 1 0,1-1 0,0 1 1,0-1-1,1 1 0,-1 0 0,1-1 0,-1 3-16,1-5-10,0-13 271,1-2-254,0 0 0,1 0 1,0 1-1,1-1 0,1 1 0,0 0 0,1-2-7,12-26-56,14-23 56,-3 6-117,37-63-253,-46 87 292,-19 34 64,0 0 0,0 0 0,1-1 0,-1 1 0,0 0 0,1 0-1,-1 0 1,0 0 0,0 0 0,1 0 0,-1 0 0,0 0 0,1 0 0,-1 0 0,0 0 0,1 0-1,-1 0 1,0 0 0,0 0 0,1 0 0,-1 1 0,0-1 0,1 0 0,-1 0 0,0 0 0,0 0-1,1 0 1,-1 1 0,0-1 0,0 0 0,0 0 0,1 0 0,-1 1 0,0-1 0,0 0 0,0 0-1,1 1 1,-1-1 0,0 0 14,14 17 33,-5-7-44,11 6 21,0-2 0,1 0 1,1-1-1,0-1 0,6 1-10,-2-1 5,-1 1 0,-1 2 1,15 11-6,-36-23-2,-1-1 1,1 0 0,-1 0 0,0 1 0,0-1 0,0 1 0,0 0-1,0 0 1,-1-1 0,0 1 0,1 0 0,-1 0 0,0 0-1,0 1 1,0-1 0,-1 0 0,1 0 0,-1 0 0,0 1-1,0-1 1,0 0 0,0 1 0,0-1 1,0-2 0,0 0 0,0 0 0,0 0-1,0 0 1,-1 0 0,1 0 0,0 0 0,0 0 0,0-1 0,-1 1 0,1 0 0,-1 0-1,1 0 1,-1 0 0,1 0 0,-1-1 0,1 1 0,-1 0 0,1 0 0,-1-1-1,0 1 1,0 0 0,-7 4-1,-1 1-1,1-2 0,-1 1 1,0-1-1,0-1 1,0 0-1,0 0 0,-2 0 2,-87 17 57,84-17-34,-77 10 161,45-7-1451,1 1 0,-33 11 1267,76-17-3226,2-1-1443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8:59.9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421 69 7603,'0'0'1372,"0"0"466,0 0-296,0 0-355,0 0 88,0 0-263,3-12-44,9-33-77,-9 33-285,-24 12-35,-6 0-357,-22 0 86,-18 4-300,52-3 38,-1 1-1,1 1 0,0 1 1,0 0-1,0 1 1,-6 3-38,4-3-62,15-3 54,-1 1 0,0 0-1,1 0 1,-1 0-1,1 0 1,0 0 0,0 0-1,0 0 1,1 1 0,-1-1-1,1 1 1,-1-1-1,1 4 9,-3 3 3,-14 42 31,3 1 0,1 0 1,1 17-35,-4 10 145,6-28 101,1 1 0,3 0 0,3 0 0,1 8-246,3-41 80,-1-12-71,1-1 0,0 1 0,0-1-1,1 0 1,1 6-9,-2-11 9,1 0-1,0 0 0,-1 0 1,1 0-1,0 0 1,0-1-1,0 1 1,0 0-1,1 0 0,-1-1 1,0 1-1,1-1 1,-1 1-1,1-1 1,-1 0-1,1 1 0,0-1 1,-1 0-1,1 0 1,0 0-1,0 0 1,1 0-9,13 4 97,1 0 1,0-1 0,0-1-1,0-1 1,14 1-98,27-2-301,5-2 301,6-1-1890,-69 3 1806,1-1-1,-1 0 1,0 0-1,0 0 1,0 0-1,1 0 1,-1 0-1,0-1 1,0 1-1,0 0 1,1 0-1,-1 0 1,0 0-1,0 0 1,0 0-1,1 0 1,-1 0-1,0 0 0,0 0 1,0-1-1,0 1 1,0 0-1,1 0 1,-1 0-1,0 0 1,0 0-1,0-1 1,0 1-1,0 0 1,0 0-1,0 0 1,0 0-1,1-1 1,-1 1-1,0 0 1,0 0-1,0 0 0,0-1 1,0 1-1,0 0 1,0 0-1,0 0 1,0-1-1,0 1 1,0 0-1,0 0 1,-1-1 84,1 0-632,0-4-3906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0.2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 8676,'0'0'2689,"0"0"-1296,0 0 800,0 0-785,0 0-1263,0 0 63,0-28-64,0 28 32,26 0-144,23 0 0,-4 0-64,4 0-128,-31 0-2513,-9 0-3202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0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1 137 9252,'0'0'1388,"0"0"-436,0 0 409,0 0-281,0 0-392,1 12-151,2 4-328,-1-5 118,-1-1 0,0 1 1,0 0-1,-1 2-327,0-13 33,0 0 1,0 1-1,0-1 0,0 0 1,0 0-1,0 1 1,0-1-1,0 0 1,0 0-1,0 0 1,0 1-1,0-1 0,1 0 1,-1 0-1,0 1 1,0-1-1,0 0 1,0 0-1,0 0 1,1 1-1,-1-1 0,0 0 1,0 0-1,0 0 1,1 0-1,-1 0 1,0 1-1,0-1 1,0 0-1,1 0 0,-1 0 1,0 0-1,0 0 1,1 0-1,-1 0 1,0 0-1,0 0 0,1 0 1,-1 0-1,0 0 1,0 0-1,1 0 1,-1 0-1,0 0 1,0 0-1,1 0 0,-1 0 1,0 0-1,0-1 1,0 1-1,1 0 1,-1 0-1,0 0 1,0 0-1,0 0 0,1-1 1,-1 1-34,1-1 61,0 1 0,0-1-1,1 0 1,-1 0 0,0 0 0,0 0 0,0 0 0,0 0 0,-1 0-1,1-1 1,0 1 0,0 0 0,0-1-61,21-57 139,-9 22-118,2 0 0,10-16-21,-24 50-7,1 1 0,-1 0 0,1 0 0,0 1-1,0-1 1,-1 0 0,1 1 0,1-1 0,1-1 7,-4 3-4,1-1-1,-1 1 1,1 0 0,-1-1 0,1 1-1,0 0 1,-1 0 0,1-1 0,0 1 0,-1 0-1,1 0 1,-1 0 0,1 0 0,0 0-1,-1 0 1,1 0 0,0 0 0,-1 0 0,1 0-1,0 0 1,-1 0 0,1 0 0,0 0 0,-1 1-1,1-1 1,-1 0 0,1 1 0,0-1-1,-1 0 1,1 1 0,-1-1 0,1 0 0,-1 1-1,1-1 1,-1 1 0,1-1 0,-1 1 0,0-1-1,1 1 1,-1 0 0,0 0 4,7 13 101,-2 0 0,0 1 0,0 0 0,-2 0 0,0 0 0,0 0 0,-2 3-101,3 35 184,-4 25-184,0-47 56,0-30-51,0-1 118,9-1 116,-9 1-235,1 0 1,-1 0-1,1 0 1,-1 0-1,1 0 1,-1 0-1,1 0 1,-1 0-1,1 0 1,-1 0-1,1 0 1,-1 0-1,1 0 1,-1-1-1,0 1 1,1 0-1,-1 0 1,1-1-1,-1 1 1,1 0-1,-1 0 0,0-1 1,1 1-1,-1 0 1,0-1-1,1 1 1,-1-1-1,0 1 1,0 0-1,1-1 1,-1 1-1,0-1 1,0 1-5,10-21 10,-2-1 1,0 1 0,-1-2-1,-2 1-10,6-18 1,-7 27 2,8-25-52,11-25 49,-23 63-7,0-1 0,0 1 0,0 0 0,0 0-1,0-1 1,0 1 0,0 0 0,0 0 0,0 0 0,1-1 0,-1 1-1,0 0 1,0 0 0,0-1 0,0 1 0,0 0 0,1 0 0,-1 0-1,0-1 1,0 1 0,0 0 0,1 0 0,-1 0 0,0 0 0,0 0-1,0 0 1,1-1 0,-1 1 0,0 0 0,0 0 0,1 0 0,-1 0-1,0 0 1,0 0 0,1 0 0,-1 0 0,0 0 0,0 0 0,1 0-1,-1 0 1,0 0 0,0 0 0,1 0 0,-1 0 0,0 0-1,0 1 1,0-1 0,1 0 0,-1 0 0,0 0 0,0 0 0,0 0-1,1 1 1,-1-1 0,0 0 0,0 0 0,0 0 0,0 1 0,1-1-1,-1 0 1,0 0 0,0 0 0,0 1 0,0-1 0,0 0 0,0 0-1,0 1 1,0-1 7,8 19 27,-8-18-37,7 23 150,-2 0 1,-1 0-1,-1 0 1,-1 0-1,0 15-140,-2 32-2511,0-37-680,0-34-1011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1.5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2 226 8356,'0'0'2070,"0"0"-749,0 0 327,0 0-676,0 0-559,0 0-143,34-14-57,105-42-5,-135 54-194,1 0 1,-1 0-1,1-1 0,-1 1 1,0-1-1,0 0 0,0 0 1,0 0-1,0-1 0,0-1-14,-3 4 18,0 0 0,-1 0 0,1 0 0,-1-1-1,1 1 1,-1 0 0,1-1 0,-1 1 0,0 0 0,0-1-1,0 1 1,0 0 0,0-1 0,0 1 0,0-1 0,0 1 0,-1-2-18,0-7 233,1-72 2011,0 82-2222,0-1 1,0 1-1,0 0 0,-1-1 1,1 1-1,0 0 0,0-1 1,-1 1-1,1 0 0,0-1 1,0 1-1,-1 0 0,1 0 1,0-1-1,-1 1 0,1 0 1,-1 0-1,1-1 0,0 1 1,-1 0-1,1 0 0,-1 0 1,1 0-1,0 0 0,-1 0 1,1 0-1,-1 0 0,1 0 1,-1 0-1,1 0 0,-1 0-22,-19 0 161,13 0-16,2 0-104,0 1 0,-1-1 0,1 1 0,0 0 1,-1 1-1,1-1 0,0 1 0,0 0 0,0 0 0,0 0 0,1 1 1,-1 0-1,0 0 0,0 1-41,-2 2 28,0 0 1,1 1-1,-1-1 1,1 2-1,0-1 1,1 1-1,0 0 1,0 1-29,-4 8 34,0 0 0,2 1 0,1 1 0,0-1 1,1 1-1,1-1 0,-2 20-34,3 11 117,3 45-117,1-37-40,-2-55 35,1 1-1,0-1 1,0 0 0,0 0-1,0 1 1,0-1-1,0 0 1,1 0-1,-1 0 1,1 1-1,0-1 1,0 0-1,-1 0 1,1 0-1,0 0 1,1 0-1,-1 0 1,0 0-1,1-1 1,-1 1 0,1 0-1,-1-1 1,1 1-1,0-1 1,0 1-1,-1-1 1,1 0-1,0 0 1,0 0-1,0 0 1,0 0-1,1 0 1,-1-1-1,0 1 1,0-1 0,0 1-1,1-1 1,-1 0-1,0 0 1,2 0 5,18 2 31,-1-2 1,0 0 0,0-1 0,20-4-32,-31 3-12,0 0 1,0-1 0,0 0 0,0-1 0,-1 0 0,0-1 0,0 0 0,0 0 0,0-1 0,-1 0 0,1-1 11,5-7 1,0 0 0,-2 0 0,0-2 0,0 1 0,-1-2 0,8-16-1,27-39-49,-46 72 49,0 1 0,0-1 0,0 0 0,0 0 0,0 1 0,0-1 0,0 0 0,0 0 0,0 0 0,0 1 0,0-1 0,0 0 0,0 0 0,0 0 0,0 1 0,1-1 0,-1 0 0,0 0 0,0 0 0,0 1 0,0-1 0,0 0 0,1 0 0,-1 0 0,0 0 0,0 0 0,0 0 0,1 1 0,-1-1 0,0 0 0,0 0 0,0 0 0,1 0 0,-1 0 0,0 0 0,0 0-1,0 0 1,1 0 0,-1 0 0,0 0 0,0 0 0,1 0 0,-1 0 0,0 0 0,0 0 0,0 0 0,1 0 0,-1 0 0,0 0 0,0-1 0,0 1 0,1 0 0,-1 0 0,0 0 0,0 0 0,0 0 0,0 0 0,1-1 0,-1 1 0,0 0 0,0 0 0,0 0 0,0-1 0,0 1 0,0 0 0,0 0 0,1 0 0,-1-1 0,0 1 0,0 0 0,3 25-20,-2-12 52,4 16 160,1 7-42,1 0 0,5 10-150,-9-37 2,0 0 1,0 0 0,1 0 0,0-1 0,1 1 0,0-1-1,0 0 1,1-1 0,0 1 0,0-1 0,1 1-3,-4-7-207,-1 0 1,1 0-1,-1 0 0,1 0 1,0 0-1,-1 0 1,1-1-1,0 1 1,-1-1-1,1 0 0,0 0 1,0 0-1,-1 0 1,1 0-1,0-1 0,0 0 207,11 1-4452,-6 0-1442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1.9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59 265 7491,'0'0'3223,"0"0"-1070,0 0-136,0 0-429,0 0-545,29 14-360,95 39-142,-119-50-486,0-1-1,0 0 1,0 0-1,0-1 1,1 1-1,-1-1 1,0 0-1,1-1 0,-1 1 1,0-1-1,1 0 1,0-1-55,7 1 144,-10-1-132,-1 1-1,0-1 1,1 1 0,-1-1 0,1 0-1,-1 0 1,0 0 0,1 0 0,-1-1-1,0 1 1,0 0 0,0-1 0,0 0 0,0 1-1,0-1 1,-1 0 0,1 0 0,0 0-1,-1 0 1,0 0 0,1 0 0,-1 0-1,0-1 1,0 1 0,0-1 0,0 1-1,-1 0 1,1-1-12,2-8 15,0 1 1,-1-1-1,0 0 1,-1 1-1,0-1 0,-1-4-15,2-19 16,-1 23 6,0 1-1,-1-1 0,0 0 1,-1 1-1,0-1 0,-1 1 1,0-1-1,-2-5-21,2 11-1,0 0 0,-1 0-1,0 1 1,0-1 0,0 1-1,-1-1 1,1 1 0,-1 0-1,0 1 1,0-1 0,-1 1-1,1-1 1,-1 1 0,-4-2 1,2 1-17,-1 1 1,1 0 0,-1 0-1,0 1 1,0 0 0,0 1 0,0-1-1,0 1 1,0 1 0,-2 0 16,0 0-33,-1 0 0,1 1 0,0 0 0,0 0 0,0 1 0,-2 1 33,7-1-12,-1 1 0,1-1-1,-1 1 1,1 0 0,0 0 0,0 0-1,1 1 1,-1 0 0,1 0 0,-5 4 12,2 0 1,0 1-1,1-1 1,-1 1 0,1 1 0,1-1 0,0 1 0,1 0 0,-1 0 0,2 0-1,-1 3 0,0 5-680,0 0 0,2 0-1,0 1 1,1-1-1,1 6 681,0-20-3116,0-4-1438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2.2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371 130 9396</inkml:trace>
  <inkml:trace contextRef="#ctx0" brushRef="#br0" timeOffset="1">371 130 9396,'206'-117'2217,"-203"115"-2150,1 1 0,-1-1 1,1 0-1,0 1 0,-1 0 0,1 0 0,0 0 0,0 0 0,0 1 0,0-1-67,-4 1 25,1 1 1,-1-1-1,1 0 0,0 0 1,-1 1-1,1-1 0,-1 0 0,1 1 1,-1-1-1,1 0 0,-1 1 1,1-1-1,-1 1 0,1-1 1,-1 1-1,0-1 0,1 1 1,-1-1-1,0 1 0,1-1 0,-1 1 1,0-1-1,0 1 0,1 0 1,-1-1-1,0 1 0,0-1 1,0 1-26,11 39 1498,-2-1 1,-2 2 0,-2-1 0,0 23-1499,-1 172 2475,-5-155-1981,1-79-490,0 42 338,-1 1 0,-6 22-342,5-52 54,0-1-1,-2 1 1,0-1 0,0 0-1,-1 0 1,-1 0 0,0-1-1,-1 0 1,-7 11-54,2-8 40,0 0 0,-1-1-1,0-1 1,-1 0 0,0-1 0,-1 0 0,-1-2-1,0 1 1,0-2 0,-1 0 0,0-1 0,0-1 0,-9 2-40,-6 1 28,0-3 0,-1 0 0,0-2 0,0-2 1,0-1-1,-1-1 0,-6-2-28,36 1-13,-1 0 1,1-1-1,0 0 1,0 1-1,0-1 1,-1-1-1,1 1 1,0-1-1,1 1 1,-1-1-1,0 0 1,0-1-1,1 1 1,-1 0-1,1-1 1,-3-2 12,2 0-98,0 0 0,0 0 0,1-1 1,-1 1-1,1-1 0,0 0 0,0 0 1,1 0-1,0 0 0,-1-3 98,-2-16-775,1 0-1,1 0 1,1-1-1,1 1 0,2-6 776,-1 25-245,0-4-131,-1-1-168,2 1 0,-1-1 0,1 1 0,2-4 544,-2 10-372,0 0-1,0 0 1,1 0-1,-1 0 1,1 1-1,0-1 1,1 0-1,-1 1 0,0-1 1,1 1-1,0 0 1,2-3 372,34-26-5725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2.6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1 257 11125,'0'0'1385,"0"0"634,0 0-194,0 0-915,0 0-350,25-11-154,80-37 127,-102 46-480,1 1 0,-1-1 0,1 0 0,-1 0 0,0 0 0,0-1 0,0 1-1,0-1 1,0 0 0,0 0 0,-1 0 0,0 0 0,1 0 0,-1 0 0,0-1 0,-1 1 0,1-1-1,0 0 1,0-3-53,2-4 105,2-4 180,-1-1 0,-1 0 0,0 0 0,-1 0 0,-1 0 0,1-16-285,-3 31 259,0 1-128,0 6-161,-1 35 51,0-5 331,1-1-1,2 1 0,2 0 0,1-1 0,4 12-351,-9-46-76,0 0 0,1 0-1,0 0 1,-1 0 0,1 0 0,0 0-1,-1 0 1,1 0 0,0 0 0,0 0-1,0 0 1,0 0 0,0-1 0,0 1-1,0 0 1,0-1 0,0 1-1,0-1 1,0 1 0,1-1 0,-1 1-1,0-1 1,0 0 0,0 0 0,1 1-1,-1-1 1,0 0 76,3 0-592,-1 0 0,0 0 0,1 0 0,-1 0 0,0-1 0,0 1 0,1-1 0,-1 0 0,1 0 592,7-9-4616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3.0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49 12358,'0'0'1552,"0"0"913,0 0-752,0 0-816,0 0-529,0 0-320,14-48-48,-10 48-176,1 28 128,-5 4-1393,0-16-1136,0-4-2737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3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0 197 7860,'0'0'2275,"0"0"-786,0 0 459,0 0-633,0 0-574,41-3-335,127-14-99,-162 16-267,0 0 0,0 0 1,0-1-1,0 1 0,0-1 1,0-1-1,-1 1 0,1-1 0,0 0-40,-5 1 28,1 1-1,0 0 1,-1-1-1,0 1 1,1-1-1,-1 0 0,0 1 1,0-1-1,0 0 1,0 0-1,0 0 1,0 0-1,0-1-27,2-5 97,1-1 111,-1-1 0,0 0 0,-1 1 0,-1-1 0,1 0-1,-1 0 1,-1-1 0,0 1 0,-1-4-208,1-1 274,0 15-242,0-1 1,0 1-1,0 0 0,0-1 0,0 1 1,0 0-1,-1-1 0,1 1 1,0 0-1,0 0 0,0-1 0,-1 1 1,1 0-1,0 0 0,0-1 0,-1 1 1,1 0-1,0 0 0,0-1 0,-1 1 1,1 0-1,0 0 0,-1 0 0,1 0 1,0 0-1,-1 0 0,1 0 1,0-1-1,-1 1 0,1 0 0,0 0 1,-1 0-1,1 0 0,0 0-32,-15 1 61,12-1 112,-1 0-119,1 1 0,0 0 0,-1-1 0,1 1 0,0 1 0,0-1-1,0 0 1,0 1 0,0-1 0,0 1 0,1 0 0,-1 0 0,0 0-1,1 0 1,-1 1 0,1-1 0,0 1 0,0-1 0,0 1 0,0 0 0,1 0-1,-1 0-53,-4 7 104,1 0-1,0 0 1,1 1 0,0-1-1,1 1 1,-1 2-104,1 9 315,0 0 1,1 0 0,1 0 0,3 22-316,-2-2 119,0-39-105,1 0 1,-1 0-1,0-1 1,1 1 0,-1 0-1,1 0 1,0-1-1,0 1 1,0-1 0,0 1-1,0-1 1,1 1-1,-1-1 1,1 0 0,-1 1-1,1-1 1,0 0-1,0 0 1,0 0 0,0-1-1,0 1 1,1 0-1,-1-1 1,0 1 0,1-1-1,-1 0 1,1 0-1,0 0 1,-1 0 0,1 0-1,0-1 1,1 1-15,12 2-33,1-1-1,-1-1 1,1 0 0,-1-1 0,6-1 33,6 0-104,-13 0-318,0 0 0,-1-1-1,1 0 1,-1-1 0,0-1 0,0 0 0,0-1-1,0-1 1,-1 0 0,0-1 0,0 0 0,7-6 422,-15 10-585,-1 0-1,0 0 1,0 0 0,0-1 0,-1 0 0,1 0 585,11-19-4669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4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40 363 11573,'0'0'1636,"0"0"-695,0 0 708,0 0-184,0 0-507,0 45 109,0 152 43,0 433 1875,0-685-2884,-2 1 1,-5-19-102,-10-88-516,7-1 0,7-1 0,8-21 516,-3 156-94,1 0 0,1 0 0,1 1 0,1-1-1,4-5 95,-5 18-4,1-1 0,0 1 0,1 0-1,1 1 1,1 0 0,0 0-1,0 1 1,1 0 0,6-5 4,-9 12-4,0 0 0,0 1-1,1-1 1,0 1 0,0 1 0,1-1 0,-1 1 0,1 1-1,0 0 1,0 0 0,0 1 0,0 0 0,7-1 4,19-1-25,-1 2 1,1 1-1,2 2 25,-1 0-6,-30-2 5,1 1-1,-1 1 0,0-1 0,0 1 0,0 0 0,0 1 0,0-1 1,-1 1-1,1 0 0,1 1 2,-4-1-6,0 0 0,1 1 1,-1-1-1,0 1 0,0 0 1,-1 0-1,1 0 0,0 0 1,-1 0-1,0 0 0,0 1 1,0-1-1,0 1 0,-1-1 0,1 2 6,3 9 2,-2 0 0,1 1 1,-2-1-1,0 1 0,-1 0 0,0-1 0,-1 1 0,-2 8-2,2 10 31,0-24-28,-1-1-1,1 1 0,-1-1 1,-1 1-1,0-1 0,0 1 1,-1-1-1,0 0 0,0 0 1,-4 6-3,-1-1 1,0-1 0,0-1 0,-2 0 0,1 0 0,-1 0 0,-4 2-1,-13 11-82,-1-1 1,-1-1 0,-1-2-1,-1 0 1,0-3 0,-8 3 81,11-11-2019,14-8-6365,14-1-2095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4.7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154 140 11733,'0'0'1292,"0"0"917,0 0-38,0 0-783,0 0-332,-13 12-330,3-3-598,-1 1 21,0 1 1,1 0-1,0 0 0,1 1 1,0 0-1,0 0 1,-5 13-150,7-9 92,0 2 1,1-1-1,0 0 0,2 1 1,0 0-1,0 6-92,0 18 158,1-1-1,3 10-157,0-51-2,1 0 0,-1 0 0,0 1 0,0-1 0,1 0 0,-1 0-1,0 0 1,1 1 0,-1-1 0,0 0 0,1 0 0,-1 0 0,1 0-1,-1 0 1,0 0 0,1 0 0,-1 0 0,0 0 0,1 0 0,-1 0-1,0 0 1,1 0 0,-1 0 0,1 0 0,-1 0 2,2 0 0,2 0 15,1 1 0,-1-1 1,0 0-1,0-1 0,1 1 0,-1 0 1,0-1-1,0 0 0,0 0 0,0-1 1,0 1-1,0-1 0,0 0 0,0 0 1,-1 0-1,1 0 0,-1-1 0,1 1 1,-1-1-1,0 0 0,1-1-15,4-5 9,0-1-1,-1 1 0,0-1 1,0-1-1,-1 1 0,-1-1 1,0 0-1,0-1 0,-1 1 1,1-6-9,0-7-20,-1 0-1,-1 0 1,-2 0 0,0-22 20,0 8-66,0 13-121,0 1 1,-4-23 186,2 41-42,1 1 0,-1 0-1,-1-1 1,1 1 0,-1 0 0,1 0-1,-2 0 1,1 0 0,0 0 0,-1 0-1,0 1 1,0-1 0,-1 1 0,1 0-1,-1-1 43,0 2-3,-1 1 0,1-1 0,0 1 0,-1 0 0,1 0 0,-1 0 0,0 1 0,1-1 0,-1 1 0,0 0 0,0 1 0,0-1 0,0 1 0,0 0 0,-4 1 3,7-2 1,-1 1-1,0 1 0,1-1 0,-1 0 0,0 1 0,0-1 0,1 1 0,-1 0 0,1 0 0,-1 0 0,1 0 0,-1 0 0,1 1 1,0-1-1,-1 1 0,1-1 0,0 1 0,0 0 0,0 0 0,0 0 0,1 0 0,-1 0 0,0 0 0,1 1 0,0-1 1,-1 0-1,0 3 0,1 2-5,0-1 0,0 0 0,0 1 0,1-1 0,0 5 5,0-10-1,-1 1-1,1-1 1,1 1-1,-1-1 0,0 1 1,0-1-1,1 1 0,-1-1 1,0 1-1,1-1 1,-1 0-1,1 1 0,0-1 1,0 0-1,-1 1 1,1-1-1,0 0 0,0 0 1,0 0-1,0 0 1,0 0-1,0 0 0,1 0 1,-1 0-1,0 0 0,0 0 1,1-1-1,0 1 2,19 3-167,0-2 0,0 0-1,0-2 1,0 0 0,0-1 167,27 0-1266,17 0-1391,-61 1 2242,-1 0 1,0 0 0,0-1-1,0 1 1,0-1-1,0 1 1,0-1-1,0 0 1,0 0 414,15-13-5066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5.0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 0 5266,'0'0'7436,"0"0"-4782,0 0-383,0 0-390,0 0-897,0 8-130,1 158 1706,-3 238-897,-11-236-1462,-15 53-201,8-72 15,14-102-352,-3 27-281,6-24-8519,3-50 2568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5.3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73 9748,'0'0'3938,"0"0"-2817,0 0 864,0 0-1329,0 0-560,0 0-64,271-72-32,-213 72-288,-44 0-1953,-5 0-3010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5.8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0 207 5475,'0'0'4660,"0"0"-3014,0 0-210,0 0-396,0 0-554,32-15-201,-32 15-285,129-63 398,-126 61-362,0 0 1,0 0-1,0 0 1,0 0 0,0 0-1,0-1 1,-1 1-1,1-1 1,-1 0-1,0 1 1,0-1 0,1-1-37,-2 2 37,-1 1 0,1-1 0,-1 1 1,0-1-1,1 0 0,-1 1 0,0-1 1,0 1-1,0-1 0,0 1 0,0-1 1,-1 0-1,1 1 0,0-1-37,-2-8 248,2-46 1366,0 55-1571,0 1-1,-1-1 1,0 1-1,1-1 1,-1 1 0,1 0-1,-1-1 1,1 1-1,-1-1 1,0 1-1,1 0 1,-1 0-1,0-1 1,1 1-1,-1 0 1,0 0-1,0 0 1,1 0-1,-1 0 1,0 0 0,1 0-1,-1 0 1,0 0-1,0 0 1,1 0-1,-1 0 1,0 0-1,1 1 1,-1-1-43,-24 6 613,17 0-534,1 0 0,-1 1 1,1-1-1,1 2 1,-1-1-1,1 1 1,1 0-1,-1 0 1,0 4-80,-2 1 56,1 0 0,1 0 0,0 1 0,1-1 0,0 1 0,1 1 1,1-1-1,0 1 0,1 1-56,-2 28 306,2 1 0,2 15-306,1-20 171,-1-38-165,0 0 1,0-1-1,0 1 1,1-1-1,-1 1 0,1-1 1,-1 1-1,1-1 0,0 1 1,0-1-1,0 0 0,-1 1 1,1-1-1,0 0 1,0 0-1,1 0 0,-1 0 1,0 0-1,0 0 0,0 0 1,1 0-1,-1 0 0,1 0 1,-1-1-1,0 1 1,1 0-1,-1-1 0,1 1 1,0-1-1,-1 0 0,1 0 1,-1 1-1,1-1 0,0 0-6,9 1 49,1-1-1,0 0 1,-1 0-1,6-2-48,-10 2-7,-3-1 12,0 0 0,0 0 0,0 0-1,-1 0 1,1-1 0,-1 0 0,1 0 0,-1 0 0,1 0 0,-1 0-1,0 0 1,2-3-5,36-37-119,-29 30 12,20-26-190,16-14 114,-45 49 170,1 1-1,-1 0 1,1-1 0,0 1 0,-1 1 0,1-1 0,0 0 0,0 1 0,1 0-1,-1 0 1,0 0 0,3 0 13,57-1-81,-47 2 21,-11 15 47,4 31 125,-9-36-63,1-1-1,0 1 0,0 0 1,1-1-1,1 1 0,3 7-48,-6-15-5,0-1-1,1 0 1,-1 0-1,0 0 1,0 0-1,1 0 1,-1 0-1,0-1 1,1 1-1,-1 0 1,1-1 0,-1 1-1,1-1 1,-1 1-1,1-1 1,-1 0-1,1 0 1,0 1-1,-1-1 1,1 0 5,39-1-2274,-25 0-59,-2-1-1170,-9-8-1737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6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1 12950,'0'0'2737,"0"0"-1181,0 0 292,0 0-100,0 0-694,4 34-67,-4-33-973,11 115 1869,-4 54-1883,-6 34 1246,-3 250-889,-3-352-193,-10 31-164,-3 62-1922,16-159-711,-1-30-1308,3-6-1333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6.5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1 153 11461,'0'0'1553,"0"0"-304,0 0 383,0 0-1039,0 0-561,0 0-32,240-152-32,-217 152-497,-23 20-2736,0 0-3346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6.8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1 249 12710,'0'0'1110,"0"0"712,0 0-64,0 0-774,0 0-157,32-38-18,97-117-140,-94 110-251,-26 36-147,-6 8-255,-2 0 77,-1 1-103,0 4 100,8 248 1628,-8-245-1691,1 0 0,0 0 0,0 0 0,0 0-1,1 0 1,0 0 0,1-1 0,1 4-27,-3-8-29,0 1 1,0-1-1,1 0 1,-1 0-1,1 0 1,0-1-1,-1 1 1,1 0-1,0 0 1,0-1-1,0 1 0,0-1 1,0 0-1,1 0 1,-1 0-1,0 0 1,1 0-1,-1 0 1,0 0-1,1-1 1,-1 1-1,1-1 0,-1 0 1,1 0-1,1 0 29,5 0-690,3 0-535,1 0-3100,-4 0-1736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7.2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84 10309,'0'0'5730,"0"0"-3473,0 0 577,0 0-1090,0 0-1567,0 0-177,36-84-449,-18 96-143,-10 4-2177,-3 4-3122</inkml:trace>
  <inkml:trace contextRef="#ctx0" brushRef="#br0" timeOffset="1">0 84 9380,'321'105'368,"-308"-117"-191,-8 8-177,-5 0-161,0 0-2448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7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0 409 7812,'0'0'2030,"0"0"-571,0 0 59,0 0-379,0 0-394,40-6-201,-40 6-544,164-26 590,-154 25-521,-1-2 0,0 1 1,0-1-1,0 0 0,-1-1 1,1 0-1,1-1-69,-6 1 56,0 1 0,1 0 0,-2-1 0,1 0 0,0 0 0,-1 0 0,2-3-56,1-1 70,3-4 146,0-1 0,-1-1 0,0 1 1,-1-1-1,0 0 0,-2-1 0,0 0 0,0 0 1,0-7-217,1-11 712,-2 0 0,-1 0 0,-2-32-712,-2 65 40,0 0 1,0 0 0,0 0 0,0 0-1,0 0 1,0 1 0,0-1 0,0 0-1,1 0 1,-1 1 0,0-1 0,0 0-1,0 1 1,0-1 0,0 1 0,1-1-1,-1 1 1,0 0-41,-13 10 149,0 1-1,2 1 1,-1 0 0,1 1-1,1 0 1,-5 10-149,-2 3 321,2 2 0,1 0-1,-4 12-320,10-19 190,2 1 0,0 1 0,2-1 0,0 1 0,-1 23-190,3 4 356,2 1 1,3 13-357,-2-62 0,0 1 0,1-1 0,-1 0 0,1 1 1,-1-1-1,1 0 0,0 0 0,0 1 1,1-1-1,-1 0 0,1 0 0,-1 0 1,1 0-1,0-1 0,0 1 0,0 0 1,1-1-1,-1 1 0,2 0 0,0 0 1,1 0 0,0 0 0,0-1-1,0 0 1,1 0 0,-1 0 0,0-1-1,1 1 1,-1-1 0,1 0 0,4-1-1,31 3-157,22-3 157,-26-1-339,-21 1-188,0 0 0,-1-1 1,1-1-1,-1-1 1,0 0-1,0-1 0,0-1 1,0 0-1,0-1 1,-1 0-1,0-1 0,-1-1 1,11-7 526,-22 13-366,0 1-1,0-1 1,0 0 0,-1 1 0,1-1 0,0 0 0,-1 0-1,0 0 1,1-1 0,-1 1 0,0 0 0,1-2 366,4-20-6046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8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1 516 10485,'0'0'1003,"0"0"312,0 0 467,0 0-464,0 0-405,30-6-470,-30 6-443,63-13 274,4-4-274,-58 14 36,-1 0-1,1 0 0,-1-1 0,0 0 0,0 0 0,-1-1 0,1 0 1,-1 0-1,0-1 0,5-6-35,-2 1 65,-2 0 1,0 0-1,0-1 1,-1 0-1,0-1-65,-5 9 12,4-8 64,-1 1 0,0-1 1,-1 0-1,0-1 0,-1 1 0,0 0 0,0-13-76,1-14 230,-3-36-230,-2 50 43,2 20-26,-2 0 0,1 0 0,0 1 0,-1-1 0,0 0 0,0 0 0,-1 1 0,1-1 0,-1 1 0,0-1 0,-2-2-17,2 4 15,0 0 0,0 0 0,-1 0 0,1 1 0,-1-1 0,0 1 0,1 0 0,-1 0 0,0 0 0,-1 0 0,1 0 0,0 1 0,0-1 0,-1 1 0,1 0 0,-2-1-15,-5 0 29,0 0 1,0 0-1,0 0 1,0 2-1,0-1 1,0 1-1,0 0 1,-1 1-1,1 1 1,-8 1-30,12-1 58,-1 0 0,1 0 0,-1 1 0,1-1 0,0 1 0,0 1 1,0-1-1,0 1 0,1 0 0,-1 1 0,1-1 0,0 1 0,1 0 0,-1 0 0,1 0 0,0 1-58,-4 8 156,0-1 0,1 1-1,1 1 1,1-1-1,0 1 1,0 0-1,2 0 1,0 0 0,-1 16-156,0 24 522,3-1 0,2 13-522,0 3 557,-1-39-416,-1 42 191,3 0 0,4 0-1,10 54-331,2-48 53,22 116 182,-33-143-567,-1 0 0,-2 41 332,-4-58-4194,0-33-32,0-2-2241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8.6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175 608 12310,'0'0'2102,"0"0"-787,0 0 683,0 0-562,37-39-817,115-126-136,-139 150-306,-1 1 0,0-2 1,5-9-178,-15 21 60,0 0-1,-1 0 1,1 0 0,-1 0-1,0 0 1,0 0 0,0 0 0,0-4-60,1-7 134,2-15 92,-2 0 0,-1-1 0,-2-2-226,1 6 80,0 21-66,0 0 1,-1 0 0,0 0-1,0 0 1,0 0 0,-1 0-1,0 1 1,0-1-1,0 1 1,-1-1 0,0 1-1,0 0 1,0 0 0,-2-2-15,2 3-1,0 1 1,-1-1 0,1 1 0,0 1-1,-1-1 1,0 0 0,0 1 0,1-1-1,-1 1 1,-1 0 0,1 1 0,0-1-1,0 1 1,-1 0 0,1 0 0,-1 0-1,1 0 1,-1 1 0,-3 0 0,-7-1-37,10 1 31,1-1 0,0 1 0,0 0 0,0 0 0,-1 0 0,1 1 0,0 0 0,0-1 0,0 2 0,0-1 0,0 0 0,0 1 0,-3 1 6,0 2 0,1 1 0,0 0 0,0 0 0,0 0-1,1 1 1,0 0 0,0 0 0,0 2 0,-35 66 167,14-14 324,2 1 1,3 1 0,3 1 0,3 1 0,0 17-492,-3 51 587,6 2 0,5 8-587,5 183 177,2-193-383,0-132 105,0 0 1,0 0-1,0 1 1,0-1-1,0 0 1,0 0-1,0 1 1,0-1-1,1 0 0,-1 0 1,0 0-1,1 0 1,-1 0-1,1 1 1,-1-1-1,1 0 1,0 0-1,-1 0 1,1 0-1,0-1 1,0 1-1,0 0 101,1 0-872,0 0 0,0 0 0,0-1 0,0 1 1,1-1-1,-1 0 0,0 1 0,0-1 0,0 0 0,1 0 0,-1-1 872,3 1-9783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8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76 331 9492,'0'0'2492,"0"0"-1281,0 0 107,0 0-381,34-37-166,-34 37-771,137-153 656,-131 146-559,0-1 1,-1 0-1,0 1 1,3-8-98,-4-7 405,-4-36 1348,0 57-1723,0 0-1,-1 1 1,1-1 0,0 0 0,0 0-1,-1 0 1,1 1 0,-1-1 0,1 0-1,-1 1 1,1-1 0,-1 0 0,1 1-1,-1-1 1,0 1 0,1-1 0,-1 1-1,0-1 1,1 1 0,-1-1 0,0 1-1,0 0 1,0-1 0,1 1 0,-1 0-1,0 0 1,0-1 0,0 1 0,1 0-1,-1 0 1,0 0 0,0 0 0,0 0-1,0 0 1,0 1-30,-38 2 201,37-3-165,-5 1 22,1 1 1,0 0-1,1 0 1,-1 0-1,0 1 0,0-1 1,1 2-1,0-1 1,0 0-1,0 1 1,0 0-1,0 0 1,1 1-1,-4 3-58,-7 10 331,1 1 0,1 0 0,-4 8-331,6-9 226,1 0 0,1 1 0,1 0 0,0 1 0,2 0 0,0 0-1,1 1 1,1-1 0,1 1 0,1 0 0,1 0 0,0 2-226,1-17 37,0 0-1,1 0 1,-1 0 0,1 0 0,0 0-1,1 1-36,-1-4 8,0-1 0,0 0 1,0 0-1,0 1 0,1-1 0,-1 0 0,1 0 0,-1 0 0,1 0 0,0 0 0,0-1 0,0 1 0,0-1 0,0 1 0,0-1 0,1 1-8,7 3 1,1 0 0,-1-1 0,1-1-1,0 0 1,0 0 0,0-1 0,0 0 0,2-1-1,31 3-877,17-3 877,-32 0-749,21-1-3288,-14 0-3635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09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0 328 7635,'0'0'3429,"0"0"-1997,0 0 206,0 0-549,0 0-542,44-10-288,138-34-126,-167 40-88,0-1-1,-1 0 0,1-1 1,1-1-45,-12 4 23,-1 1 0,1-1 0,0 0 1,-1 0-1,0 0 0,1 0 0,1-4-23,1 1 23,-1 0 50,-1 1-1,1-1 1,-1-1 0,-1 1 0,1 0 0,-1-1-1,0 0 1,0 0 0,-1 0 0,0 0 0,1-6-73,0-8 657,-1 0 0,-1 0 0,-1-10-657,0 15 432,0 16-413,-1-1 0,1 0 0,0 0 0,0 1 1,0-1-1,0 0 0,-1 1 0,1-1 0,0 0 0,-1 1 0,1-1 0,0 1 0,-1-1 1,1 0-1,-1 1 0,1-1 0,-1 1 0,1-1 0,-1 1 0,1 0 0,-1-1 0,0 1 0,1-1 1,-1 1-1,0 0 0,0-1-19,-25-4 141,19 5-135,1 0 1,-1 1-1,1 0 1,-1 0-1,1 0 1,-1 0-1,-4 3-6,4-1 59,0 1-1,0 1 1,0-1 0,0 1 0,1 0-1,0 1 1,0-1 0,0 1-1,1 0 1,0 1 0,0-1-1,0 1 1,1 0 0,0 0-1,1 1 1,-1-1 0,1 1 0,1 0-1,-1-1 1,1 1 0,0 3-59,-3 23 388,0 1 1,2 1 0,2-1-1,2 15-388,-1-22 185,-1-22-171,2 0 0,-1 0 1,0-1-1,1 1 0,0 0 0,1 0 1,-1-1-1,1 1 0,0-1 0,0 1 0,3 3-14,-2-5-6,0 0-1,0-1 1,0 1-1,0-1 0,1 0 1,-1 0-1,1 0 1,0 0-1,0 0 0,0-1 1,0 0-1,1 0 1,-1 0-1,4 1 7,0-1-367,0 0 0,-1-1 0,1 0-1,0 0 1,0-1 0,0 0 0,-1 0 0,4-1 367,14 0-4536,-16 1-810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10.1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362 0 12566,'0'0'1873,"0"0"256,0 0-849,0 0-752,-241 0-191,192 36-321,9 4-16,13-3-529,23-25-2192,4-4-2673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10.7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27 642 10485,'0'0'2019,"0"0"-63,39-9-233,127-34-826,-155 39-854,0 0 1,0 0 0,0-1 0,0-1-1,-1 1 1,1-2-44,-5 2 35,0-1 1,0 1-1,0-1 1,0 0-1,1-3-35,3-4 81,-4 6 40,0-1 1,0 0-1,-1 0 0,0 0 0,0-1 1,-1 1-1,-1-1 0,1 0 0,-1-1 1,0-3-122,1-8 248,-1 0 1,-1 0-1,-1 0 0,-1-6-248,0-6 139,1 19-117,0 1 0,-1-1 1,-1 0-1,0 0 0,-1 1 0,0-1 1,-2 1-1,1-1 0,-3-5-22,1 10-4,0 0-1,0 1 1,0-1 0,-1 1-1,-1 0 1,1 0-1,-1 1 1,-1 0 0,-5-5 4,7 8-29,0-1 1,-1 1 0,1 1 0,0 0-1,-1-1 1,0 2 0,0-1 0,0 1-1,0 0 1,0 1 0,0 0 0,-1 0 0,1 0-1,-2 1 29,5 0 0,0 1-1,-1 0 0,1 0 1,0 1-1,0-1 0,1 1 0,-1-1 1,0 1-1,1 1 0,-1-1 1,1 0-1,-1 1 0,1 0 1,0-1-1,0 1 0,0 1 0,1-1 1,-1 0-1,1 1 0,0-1 1,0 1-1,-1 1 1,-7 13 203,1 0 1,1 1-1,1 0 0,-1 6-203,-7 33 501,3 1-1,2 0 1,4 0 0,1 1-501,-4 34 558,-4 21-72,-9 77 26,5 118-512,17-209-14,0 108-2947,7-207 141,-5-3 2773,0 1-1,1-1 0,-1 0 1,0 0-1,0 1 1,0-1-1,0-1 0,0 1 1,0 0-1,-1 0 0,1-1 1,0 1-1,0-1 0,-1 1 1,1-1-1,-1 0 0,0 0 1,1 1-1,-1-2 48,27-43-105,-19 29 86,19-30-58,-16 23-17,2 0-1,0 2 1,2 0-1,0 0 1,2 2 0,6-6 94,-24 25 41,1 0 1,0 1 0,0-1 0,-1 0 0,1 0 0,0 1 0,0-1 0,0 0 0,0 1 0,0-1-1,0 1 1,0 0 0,0-1 0,0 1 0,0 0 0,0-1 0,0 1 0,1 0 0,-1 0-1,0 0 1,0 0 0,0 0 0,0 0 0,0 0 0,0 0 0,0 1 0,1-1-42,0 2 207,1-1 0,-1 1 0,0 0 0,0 0 1,0 0-1,0 0 0,-1 0 0,1 0 0,1 2-207,8 11 508,-5-9-471,1 0 1,-1-1 0,1 0 0,0 0-1,0-1 1,0 1 0,1-1-1,-1-1 1,1 0 0,0 0 0,0 0-1,0-1 1,8 1-38,12 1 84,-1-2-1,1 0 0,16-3-83,-15 1 55,-19 0-41,0-1 1,-1 0-1,1-1 1,0 1-1,0-2 1,-1 0-1,1 0 1,-1 0-1,0-1 1,0-1 0,0 0-1,-1 0 1,1 0-1,-1-1 1,-1-1-1,1 1 1,-1-1-1,0 0 1,0-1-1,-1 0 1,0 0 0,-1 0-1,0 0 1,0-1-1,0 0 1,-1 0-1,-1 0 1,0-1-1,0 0 1,0 1-1,-1-6-14,4-48 112,-6 56-67,0-1-1,0 1 0,-1-1 0,0 1 1,0-1-1,-1 1 0,0-2-44,1 7 3,0 0-1,0 0 1,0 1 0,0-1 0,-1 0 0,1 1-1,-1-1 1,1 1 0,-1-1 0,1 1-1,-1 0 1,0 0 0,1 0 0,-1 0-1,0 0 1,0 0 0,0 0 0,0 0-1,0 1 1,0-1 0,0 1 0,0 0-3,-8-2 0,0 1 0,0 0 0,0 1 0,-1 0 0,3 0 3,-9 0-6,6-1-4,-1 1 0,1 0 0,0 1-1,0 0 1,0 1 0,0 0 0,0 0 0,0 1-1,1 1 1,-8 3 7,14-5-37,-31 20-1777,33-21 1639,1 0 0,-1 0 1,1 1-1,-1-1 0,1 1 1,0-1-1,0 1 0,0 0 1,-1 0-1,2-1 0,-1 1 1,0 0-1,0 0 0,1 0 1,-1 0-1,1 0 0,-1 0 1,1 0-1,0 1 175,0-3-4327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11.6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1444 9620,'0'0'2490,"0"0"-479,-1 42 25,-1 133-518,0-149-1293,3-1 0,0 0 1,1 0-1,2 6-225,-2-23 33,1-1 1,0 1-1,0-1 0,0 0 0,1 0 1,0 0-1,1-1 0,-1 1 0,1-1 1,0 0-1,1 0-33,-3-3 17,0-1 0,0 1 0,0 0 0,0-1 0,1 0 0,-1 0 0,1 0 0,-1 0 0,1 0 0,0-1 0,0 1 0,-1-1 0,1 0 0,0 0 0,1-1-17,7 2-72,0-2 0,-1 1 1,1-2-1,8 0 72,-17 0-81,-1 0 1,1 0-1,-1 1 0,0-2 1,1 1-1,-1 0 0,0 0 1,0-1-1,1 1 0,-1-1 1,0 0-1,-1 0 1,1 0-1,0 0 0,0 0 1,-1 0-1,1 0 0,-1 0 1,0 0-1,0-1 0,0 1 1,1-3 80,5-11-223,-2-1 1,0 1 0,1-6 222,-1 1-72,10-29-61,20-47 133,-27 79-7,1 0-1,0 1 1,1 0 0,1 1 0,1 1 0,12-15 7,-17 23 68,3-4-87,0 1 0,1 0 1,1-1 18,-9 9 119,0 0 0,1-1 0,-1 1 0,1 0-1,-1 1 1,1-1 0,0 1 0,0-1 0,-1 1 0,1 0 0,0 0 0,0 1 0,4-1-119,-4 1 39,1 0 0,0 0 1,0 0-1,0 0 0,-1 1 1,1 0-1,0 0 0,-1 0 1,1 1-1,-1 0 0,1-1 1,-1 2-1,0-1 0,0 0 1,0 1-1,0 0 0,0 0 0,-1 0 1,4 3-40,3 5 55,-1 0 0,-1 0 0,0 1 0,0 0 0,-1 0 0,-1 1 0,0 0-1,0 0 1,-2 0 0,1 1 0,-2-1 0,0 1 0,-1 0 0,0 0 0,-1 1 0,0-1 0,-1 0 0,-1 0 0,0 0 0,-3 11-55,2-20 7,0 1 0,0-2 0,0 1 0,-1 0 0,1 0 1,-1-1-1,0 1 0,-1-1 0,1 0 0,-1 0 0,0 0 0,0-1 0,0 1 0,0-1 0,0 0 0,-1 0 1,0 0-1,-2 0-7,-10 6 24,-1-1 0,0-1 0,0-1 0,-10 2-24,9-4-210,0-1-1,0-1 1,0 0-1,-1-2 1,-9 0 210,3-1-1613,25 1 1536,0 0-1,0 0 1,0 0 0,0 0 0,1 0 0,-1-1-1,0 1 1,0 0 0,0-1 0,1 1 0,-1 0-1,0-1 1,1 1 0,-1-1 0,0 1 0,1-1-1,-1 0 1,0 1 0,1-1 0,-1 1-1,1-1 1,-1 0 0,1 0 0,0 1 0,-1-2 77,0-1-221,-1 0 1,1 0-1,0-1 1,1 1 0,-1 0-1,1-1 1,-1-1 220,1-12-925,0 0 1,2-15 924,-1 26-121,0 0 76,0 0-1,0 0 0,1 0 0,0 0 0,0 0 0,0 0 1,1 1-1,0-1 0,0 1 0,0 0 0,0 0 0,2-1 46,8-9-38,0 0 0,2 1 0,2-1 38,14-14-21,188-194 106,-139 134-87,44-66 2,-85 100 34,-2-2-1,-2-2 1,15-39-34,-30 54 80,-3-1-1,-1 0 1,-3-1-1,-1-1 0,1-28-79,0-51 1437,-6 0-1,-7-70-1436,-1 90 3005,0 105-2983,0 1 1,0 0 0,0-1 0,0 1 0,0 0-1,0 0 1,0 0 0,0 0 0,0 0 0,0 0-1,0 0 1,0 0 0,0 0 0,0 0 0,0 1-1,0-1 1,0 0 0,0 1 0,0-1 0,0 1-1,0-1 1,-1 1-23,-3 5 44,0 0-1,1-1 0,-1 2 0,1-1 1,1 0-1,-1 1 0,1 0 0,0 0 1,1 0-1,-2 4-43,-2 5 146,-25 72 893,4 1 0,4 1 0,1 18-1039,-37 281 1386,38-239-1015,-53 342-154,39-235-895,34-219-2668,1-26-2350,0-12-2171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11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1 157 12598,'0'0'1008,"0"0"-175,231-149 95,-168 141-928,-5 8-48,-14 0-528,-39 0-2402,-5 0-4257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12.3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1 747 11541,'0'0'1577,"0"0"1070,0 0-374,0 0-1073,0 0-610,21-12 122,66-43 27,-80 50-641,-1-1 0,1 0-1,-1 0 1,-1 0 0,1-1 0,-1 0-1,-1 0 1,1 0 0,-1 0 0,0-1-1,-1 0 1,0 0 0,2-5-98,11-25 402,-16 38-397,0 0 1,0 0 0,0 0-1,0 0 1,0 0-1,1 1 1,-1-1-1,0 0 1,0 0 0,0 0-1,0 0 1,0 0-1,0 0 1,0 0-1,0 0 1,0 0 0,0 0-1,0 0 1,0 0-1,0 1 1,0-1-1,0 0 1,0 0 0,0 0-1,0 0 1,0 0-1,1 0 1,-1 0-1,0 0 1,0 0 0,0 0-1,0 0 1,0 0-1,0 0 1,0 0-1,0 0 1,0 0 0,0 0-1,1 0 1,-1 0-1,0 0 1,0 0-1,0 0 1,0 0-1,0 0 1,0 0 0,0 0-1,0 0 1,0 0-1,0 0 1,0 0-1,0 0 1,1 0 0,-1 0-1,0-1 1,0 1-1,0 0 1,0 0-1,0 0 1,0 0 0,0 0-1,0 0-5,2 15 95,-2 26-71,0-35 37,-4 220 1103,4-225-1162,0-1 0,0 1-1,0 0 1,0 0 0,0 0 0,0 0 0,0 0 0,0 0 0,0-1 0,0 1 0,1 0 0,-1 0 0,0 0 0,1 0 0,-1-1 0,1 1 0,-1 0 0,1 0 0,-1-1-1,1 1 1,-1 0 0,1-1-2,17 3-408,-15-3 299,20 0-1506,-5 0-2440,-1 0-2548</inkml:trace>
  <inkml:trace contextRef="#ctx0" brushRef="#br0" timeOffset="1">531 1 14198,'0'0'3138,"0"0"127,0 0-1504,0 0-1761,0 0-128,0 0-32,9 48-112,-9-16-2945,5 0-1490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12.6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1 298 5859,'0'0'4949,"0"0"-2370,0 0-289,0 0-580,0 0-721,32 15-284,106 43-369,-131-55-321,-1 0 1,1-1 0,0 1-1,0-2 1,0 1-1,0-1 1,0 0-1,0 0 1,0-1 0,0 0-1,0 0 1,7-2-16,-2 1 21,-8 0-14,0 0 0,0 0 0,0 0 1,0-1-1,0 0 0,0 1 0,0-1 0,-1-1 0,1 1 1,-1 0-1,1-1 0,-1 0 0,0 0 0,0 0 0,0 0 1,0 0-1,-1-1 0,1 1 0,-1-1 0,0 1 0,0-1 1,0 0-1,-1 0 0,1-2-7,3-7-11,-1-1 0,0 0 0,-1 0 0,-1 0 1,0 0-1,0-12 11,-2-87-411,0 108 371,0 1-1,0 0 1,0-1 0,-1 1 0,1 0-1,-1 0 1,0 0 0,-1-1 0,1 1-1,-1 0 1,1 0 0,-1 1-1,-1-1 1,0-2 40,0 4-13,1-1 0,-1 0 0,0 1 0,0 0 0,0 0 0,0 0 0,-1 0 0,1 0 0,0 1 0,-1-1 0,1 1 0,-1 0 0,1 0 0,-1 0 0,0 1 0,1-1 0,-1 1 13,-13-2-87,0 1 0,0 1-1,0 1 1,-2 0 87,16 0 10,1-1-1,-1 1 1,1 0 0,-1-1-1,1 1 1,0 0 0,-1 0-1,1 1 1,0-1-1,0 0 1,0 1 0,0-1-1,0 1 1,0 0 0,0 0-1,0 0 1,1 0 0,-1 0-1,1 0 1,-1 0 0,1 0-1,0 1 1,0-1 0,0 0-1,0 1 1,0-1 0,1 1-1,-1-1 1,1 2-10,-3 10-296,2 1 0,0-1-1,0 0 1,2 15 296,0-5-1896,-1-19-3678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12.9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 0 14791,'0'0'640,"0"0"2177,0 0-223,9 237-1618,-45-121-400,5 12-80,0 1-496,13-5 0,5-16 97,13-11-97,0-21 48,0-20-144,0-8-529,0-48-2592,0 0-2978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13.4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1 233 15655,'0'0'739,"0"0"-80,0 0 897,0 0-556,0 0-595,0 5 12,0-4-404,1 1 1,-1-1 0,0 0 0,0 0 0,1 1-1,-1-1 1,0 0 0,1 0 0,-1 0 0,1 0-1,0 0 1,-1 0 0,1 1 0,0-1 0,0-1-1,0 1 1,-1 0 0,1 0 0,0 0-1,0 0 1,0-1 0,1 1 0,-1 0 0,0-1-1,1 1-13,3 1 40,1-1 0,-1 0 0,1-1 0,0 1 0,-1-1 0,6 0-40,-5 0 16,1 0 0,-1-1 0,1 1 0,-1-1 0,1 0 0,-1-1 0,0 0 0,1 0 0,-1 0 0,0-1 0,0 0 0,-1 0 0,1 0 0,-1-1 0,1 0 0,-1 0 0,0 0 0,-1 0 0,1-1 0,-1 0 0,0 0 0,0 0 0,0-1 0,-1 1 0,1-2-16,1-2 10,0 0 0,-1 0 0,0 0 0,-1 0 0,0-1 1,0 1-1,-1-1 0,1-6-10,0-12 147,-1 0 1,-2-13-148,0 40 307,0 1 109,0 4-314,-1 9-17,0-1 0,-1 1 0,-1-1 0,0 0 1,-1 4-86,-1-1 114,1 0 0,1 0 0,1 1 1,0 2-115,1-10 41,0 8 31,1 0-1,0 1 1,2 8-72,-2-25 2,0 0-1,0 1 1,0-1 0,0 1-1,0-1 1,0 0 0,0 1-1,0-1 1,1 0 0,-1 1-1,0-1 1,0 0 0,0 1-1,1-1 1,-1 0 0,0 1-1,0-1 1,1 0 0,-1 0-1,0 1 1,1-1 0,-1 0-1,0 0 1,1 1 0,-1-1-1,0 0 1,1 0 0,-1 0-1,1 0 1,-1 0 0,0 0-1,1 0-1,13 2 31,0-1-1,0-1 1,8-1-31,3 1 31,-20-1-38,0 1 1,0-1-1,0 0 0,0 0 1,0-1-1,0 0 0,0 0 1,0 0-1,-1 0 0,1 0 0,-1-1 1,0 0-1,0 0 0,0 0 1,0-1-1,0 1 0,0-1 1,-1 0-1,0 0 0,0 0 1,0-1-1,0-1 7,7-11-27,0-1 0,-2 0-1,0 0 1,-1-1 0,0-4 27,-5 27 11,-1 15 13,1 24 88,-3-25-27,1-2 9,0 0 0,1 0 1,0 1-1,1-1 0,4 11-94,-5-23-25,1 1 1,-1-1-1,1 0 1,0 0-1,0 0 1,1 0-1,-1 0 1,1 0-1,0-1 0,0 1 1,0-1-1,0 0 1,0 0-1,1 0 1,0 0-1,-1 0 1,1-1-1,0 0 1,0 0-1,1 0 0,-1 0 1,3 0 24,1 1-648,10 2-189,0-4-4780,-5-1-2288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13.7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1 307 9236,'0'0'2601,"0"0"-1019,0 0 553,0 0-980,0 0-739,41-14-266,126-44 71,-160 55-200,1 0 0,-1 0 1,0-1-1,0 0 0,-1 0 0,1 0 0,1-3-21,-7 6 7,1-1 0,0 0 0,-1 0-1,0 0 1,1 0 0,-1 0 0,0 0-1,0 0 1,0 0 0,-1 0 0,1-1-1,0 1-6,2-9 35,0 2 191,0-1-1,-1 1 0,0-1 1,-1 0-1,0 0 0,0 1 1,-1-1-1,-2-10-225,2-7 662,0 22-515,0 4-116,1 0 0,-1 0 1,0 0-1,0-1 0,0 1 0,0 0 0,0 0 0,0-1 1,0 1-1,-1 0 0,1 0 0,0-1 0,-1 1 1,1 0-1,-1 0 0,1 0 0,-1 0 0,1 0 1,-1 0-1,0 0 0,0 0 0,1 0 0,-1 0 0,0 0 1,0 0-1,0 0 0,0 0 0,0 1 0,-1-1-31,-7-1 192,0 1 0,1 0 0,-1 1 0,0 0 0,-5 0-192,-10 1 438,17-1-290,-1 1 0,1 1-1,0-1 1,0 1-1,0 0 1,0 1 0,0-1-1,0 1 1,1 1-1,-1-1 1,1 1-1,0 0 1,0 1 0,0 0-1,1 0 1,-1 0-1,1 0 1,1 1 0,-1 0-1,1 0 1,-1 0-148,-3 6 148,1 0 1,0 1-1,1 0 1,0 0-1,1 0 1,1 1-1,0-1 1,0 1-1,1 0 1,1 0-1,1 1-148,-1 2 173,1-1-39,0 0 1,1 1 0,1 10-135,-1-22 14,1-1-1,0 0 1,0 0-1,0 1 0,0-1 1,1 0-1,-1 0 1,1 0-1,0 0 1,0-1-1,1 1 1,-1 0-1,1-1 1,0 0-1,0 0 1,1 2-14,5 1 14,0 1 0,1-2 0,0 1 0,0-1 0,1-1 0,-1 1 0,1-2 0,0 0 0,0 0 0,7 0-14,23 3-22,-1-1 0,20-2 22,149-3-2858,-205 0 2472,0 0 0,0-1 0,0 1 0,0-1 0,0 0 0,0 0 0,0 0 0,0 0 0,0-1 0,3-1 386,-1-1-1445,0-1 1,-1 0-1,1 0 0,3-4 1445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26.4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8 201 2913,'0'0'3605,"0"0"-1322,0 0 249,0 0-616,0 0-449,-6 0 173,4 0-1342,6 0 1633,240-2 2452,109-21-4383,144-40 771,-290 27-672,74-28-99,-262 57 487,-8 3-1937,-5 3-4575,-25 1 156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32.5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596 229 9108,'0'0'2804,"0"0"-1315,0 0 1112,0 0-64,0 0-901,-7 8-577,-21 24-424,27-31-564,-1 0 0,1 0 1,0 0-1,0 0 0,-1 0 0,1-1 1,0 1-1,-1 0 0,1-1 1,-1 1-1,1-1 0,-1 1 1,1-1-1,-1 0 0,1 0 0,-1 0 1,1 0-1,-1 0 0,1 0 1,-1 0-1,1 0 0,-2-1-71,-5 0 139,-4 1 161,9 1-272,0-1 0,-1 0 0,1 0 0,-1 0 0,1-1 0,0 1 0,0-1 0,-2 0-28,4 0 6,0 0 0,-1 0 0,1 1 0,0-1 0,0 0 1,0 0-1,0 0 0,0 0 0,0 0 0,0-1 0,0 1 0,0 0 0,1 0 0,-1-1 0,0 1 0,1 0 0,-1-1 0,1 1 0,-1 0 0,1-1 0,0-1-6,-3-10-5,2 0-1,0-1 0,0 1 1,2-11 5,-1 2-114,1 16 85,-1 0 0,1 0 0,1 0 0,-1 0 0,1 0 0,0 0 0,1 0 0,-1 1 0,1-1 0,0 1 0,0 0 0,1 0 0,0 0 0,0 0 0,0 1 0,0 0 0,1-1 0,3-2 29,-1 2-5,-1 0 0,1 1 0,-1-1 0,2 1 0,-1 1 0,0-1 0,1 1 0,-1 1 0,1-1 0,0 1 0,0 1 0,0-1 0,0 1 0,2 1 5,-10 0-27,0 0-34,-1 18 110,0 1 0,2 0 0,0 1-49,0-4 75,-1-1 0,0 0 1,-1 1-1,0-1 0,-2 5-75,-3 2 71,-1 0 1,-1-1 0,-1 0 0,0-1 0,-2 0 0,-2 2-72,-4 6 177,-2-1 0,0-1 1,-23 23-178,33-40 68,-1-1 1,1 1 0,-1-2 0,-1 1-1,1-2 1,-1 1 0,0-1 0,-1-1-1,0 0 1,1 0 0,-14 2-69,-2-2 84,0 0-1,-1-2 1,1-1 0,-26-1-84,-61-1 163,112 0-165,1 0 1,-1 0 0,1 0-1,-1-1 1,0 1 0,1 0-1,-1-1 1,1 1 0,-1-1 0,1 1-1,-1-1 1,1 0 0,0 0-1,-1 1 1,1-1 0,0 0-1,0 0 1,-1-1 0,1 1-1,0 0 1,0 0 0,0 0-1,0-1 1,1 1 0,-1 0 0,0-1-1,0 1 1,1-1 0,-1 1-1,1-1 1,0 1 0,-1-1-1,1 1 1,0-2 1,-1-6-223,0 1 0,1-1 1,0 0-1,1 0 0,0-6 223,0 12-45,-1 1 17,0 0-1,1 1 0,-1-1 0,1 0 0,0 1 1,-1-1-1,1 0 0,0 1 0,0-1 0,0 1 0,0 0 1,0-1-1,0 1 0,1 0 0,-1-1 0,0 1 1,2-1 27,1 0-49,0-1 0,0 0 0,1 1 0,-1 0 0,1 0 0,4-1 50,2 0-38,1 0-1,-1 1 1,1 0 0,0 1 0,5 1 38,8-2-9,23 1-1,-45 1 10,0 1 0,0-1 1,-1 1-1,1-1 1,0 1-1,0 0 1,0 0-1,-1 0 1,1 0-1,0 1 0,-1-1 1,1 1-1,1 1 0,2 3 22,-1 0 0,1 0 0,-1 1 0,0 0 0,-1 0-1,0 0 1,3 7-22,23 60 287,-21-48-87,1-1 1,2 1-201,6 6 320,2-1 1,19 23-321,-37-50 34,0-3-29,1 0 0,-1 0 0,0 0 0,0-1 0,1 1 0,-1 0 0,0-1 0,1 0 0,-1 0 0,0 1 0,1-1 0,-1 0 0,1-1 0,-1 1 0,0 0 0,1-1-5,8 0 13,14 2 36,-4-1-36,-1 0 0,10-3-13,-23 2-52,0 0-1,0 0 0,0-1 0,0-1 0,0 1 0,-1-1 1,1 0-1,-1 0 0,0-1 53,30-19-2120,-1-1 1,30-28 2119,-49 31-3525,-7 2-1130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34.2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1 578 8964,'0'0'2513,"0"0"-1598,0 0 54,0 0-9,0 0-47,0 0-198,35-4 10,116-18 89,-141 20-739,1 0 0,-1 0 0,0 0 1,0-2-1,0 1 0,0-1 0,-1 0 0,1-1 0,-1 0 1,1-2-76,6-3 118,8-5 49,0-1-1,-1-1 1,0-1 0,-2-2 0,0 0 0,-1 0 0,-1-2 0,12-19-167,-20 24 273,0 0-1,-1-1 1,-1 0 0,-1 0 0,-1-1 0,0 0 0,-2 0 0,0-1 0,-1 0 0,-1 0 0,-1 0 0,0-18-273,-2 0 975,0 26-65,0 29 86,-6 158-827,-1 12 188,7 229-1048,1-401-789,2-6-461,2-5-3424,-5-4 649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34.5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9 201 10229,'0'0'4036,"0"0"-1437,0 0 242,0 0-755,0 0-821,-9 4 293,27-4-896,1-1-524,0 0 1,-1-2-1,0 0 1,16-5-139,77-28 201,-86 27-172,29-10 108,23-13-137,-55 21-5,0 0 0,-1-2 0,0 0 0,9-9 5,-27 20-14,-1 0 0,1 0 0,-1 0 0,0 0 0,0-1 0,0 1 0,0-1 0,0 0 14,-1 2-664,-1 1-955,0 0-927,0 0-2347,0 0-3206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50.6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45 101 5170,'0'0'6401,"0"0"-3677,0 0-105,0 0-282,0 0-952,0-5-779,0-13-340,0 28 63,0 41 471,0-12 48,1 26 12,-4-1 0,-1 0 0,-4 3-860,-4 0 145,2 1 0,4 1 0,3 10-145,3-77 91,0-2-32,0 0-6,0-7-33,1 1 0,0 0 0,0 0 0,0 0 0,1 0 0,-1 0 0,1 0 0,1 0 0,-1 1 0,1-1 0,0 1 0,1-1 0,-1 1 0,3-3-20,2-3 32,99-149-197,-7 15-313,13-23 249,-108 160 223,6-12 2,2 1 1,0 0-1,1 0 1,1 1-1,0 1 1,13-10 3,-26 26-152,-2 3 53,1 91-215,1-18 427,-3 0 0,-8 39-113,2-61 32,-5 29 99,3-1 0,4 27-131,5-55 48,0-53-48,0 1-3,0-1 1,0 0 0,0 0-1,-1 1 1,1-1 0,0 0-1,0 1 1,1-1 0,-1 0-1,0 0 1,0 1 0,0-1-1,0 0 1,0 1 0,0-1-1,0 0 1,0 0 0,0 1-1,1-1 1,-1 0 0,0 0-1,0 0 1,0 1 0,0-1-1,1 0 1,-1 0 0,0 0-1,0 1 1,1-1 0,-1 0-1,0 0 1,0 0 2,6 1 24,-1 0 1,1 0-1,-1-1 1,0 0-1,1 0 0,3-1-24,10 1 75,-8-1-65,-1-1 1,1 0-1,0 0 0,0-1 0,-1 0 0,0-1 0,1 0 0,-1 0 0,-1-1 1,1-1-1,-1 0 0,0 0 0,7-7-10,7-5-252,-2-2 1,0 0-1,-2-2 0,15-19 252,-15 15-1089,0-1-1,11-22 1090,-25 39-722,0 0 0,0 0 0,-1 0 0,-1-1 0,0 1 0,0-1 0,-1 0 0,0 0 0,-1 0 0,0-1 722,-1-8-6050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52.3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1 1 11749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3:59:52.7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243 49 11749,'-42'54'2047,"42"-53"-1961,-1-1 1,1 0 0,-1 1 0,1-1-1,0 0 1,-1 0 0,1 1 0,-1-1-1,1 0 1,-1 0 0,1 0 0,-1 0-1,1 0 1,-1 0 0,1 0 0,-1 0-1,1 0 1,-1 0 0,1 0 0,-1 0-1,1 0 1,-1 0 0,1 0 0,-1 0-1,1-1 1,0 1 0,-1 0 0,1 0-1,-1-1 1,1 1 0,-1 0 0,1 0 0,-1-1-87,-15-14 1839,9 8-989,-8-4-185,13 10-610,0 0 0,0 0 0,-1 0 0,1-1 0,0 1 0,1-1 1,-1 0-1,0 0 0,0 1 0,1-1 0,-1 0 0,1 0 0,0 0 1,-1-1-1,1 1 0,0 0 0,0 0 0,0-1 0,1 1 0,-1 0 1,0-1-1,1 1 0,0-1 0,0 1 0,-1-3-55,2 5-3,-1-1 1,0 0-1,0 0 0,1 1 0,-1-1 0,1 0 1,-1 1-1,0-1 0,1 1 0,-1-1 0,1 1 1,-1-1-1,1 1 0,0-1 0,-1 1 0,1-1 1,-1 1-1,1 0 0,0-1 0,-1 1 0,1 0 1,0-1-1,-1 1 0,1 0 0,0 0 1,0 0-1,0 0 3,21-4-72,-20 4 62,77 0-446,-78 0 457,-1 0 0,1 0 0,-1 0 0,1 0 0,-1 1 0,1-1 0,-1 0 0,1 1 0,-1-1 0,1 0 0,-1 1 0,1-1 0,-1 0 0,0 1 1,1-1-1,-1 1 0,0-1 0,1 1 0,-1-1 0,0 1 0,0-1 0,1 1 0,-1-1 0,0 1 0,0-1 0,0 1 0,0-1 0,0 1 0,0 0 1,0-1-1,0 1 0,0-1 0,0 1 0,0-1 0,0 1 0,0-1 0,0 1-1,0 3 11,0-2-1,2 13-2,-1-1-1,-1 1 1,0 0 0,0-1 0,-2 1-1,0-1 1,-4 14-8,-1-16 9,0 1 0,-1-1 0,0-1-1,-1 0 1,-1 0 0,1-1 0,-5 4-9,-8 8 69,-1 2-19,-6 7 162,-10 15-212,32-37 51,1-1 0,0 1 1,1 1-1,0-1 0,0 1 1,1 0-1,0 0 0,0 1-51,4-10 7,-1 0-1,1 0 0,-1 0 0,1 0 1,0 0-1,-1 0 0,1 1 0,0-1 1,0 0-1,0 0 0,0 0 0,0 0 1,0 1-1,0-1 0,0 0 0,1 0 1,-1 0-1,0 0 0,1 0 0,-1 1 1,1-1-1,-1 0 0,1 0 0,-1 0 1,1 0-1,0 0 0,-1 0 0,1-1 1,0 1-1,0 0 0,0 0-6,2 0 21,0 0 0,0 0 0,0-1 0,1 1 0,-1-1 0,0 1 0,0-1 0,0 0 0,0-1 0,1 1-21,8 0 4,31 0 142,38 0-60,0-3 0,21-6-86,-42 5 83,-34 4-3376,-20 0 1954,-6 0-3119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07.95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59 22 10437,'0'0'2620,"0"0"-657,0 0 516,0 0-222,0 0-806,0-5-426,1-11 43,0 33 454,1 40-279,0 150 334,-5 246 194,-15-244-1504,-11 16-267,24-191-21,3-20-272,-4 29 5,5-16-5366,1-25 1607,0-2-1372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08.42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1 689 1985,'0'0'9548,"0"0"-5879,0 0-999,0 0 131,0 0-1080,10-21-702,38-63-346,-42 74-560,1 1 1,0 0-1,0 0 1,1 1-1,0 0 1,1 1-1,3-3-113,10-8 222,163-158 620,-152 141-711,-2-2-1,-2 0 0,-2-2 0,9-17-130,-22 32 108,-6 12 0,-1 0-1,0-1 1,-1 1-1,-1-2 0,1 1 1,-1-2-108,-10 17-5684,-15 15 3810,1-1-1421,1-1-1129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08.79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1 12278,'0'0'1782,"0"0"3,0 0 482,0 0-677,0 0-832,0 17 10,0-5-612,-1-2-6,1 0 1,0 0 0,1 0-1,0 0 1,1 0-1,0 0 1,0-1-1,1 1 1,0 0-1,1-1 1,3 7-151,20 32 572,109 211 1420,-106-197-1853,-6-13-6,5 20-133,-25-59-240,6 18 1,-9-27-101,-1 0 1,0 0-1,1 0 1,0 0-1,-1 0 0,1 0 1,-1-1-1,1 1 1,0 0-1,-1 0 1,1-1-1,0 1 0,0-1 1,0 1-1,-1 0 1,1-1-1,0 0 1,0 1-1,0-1 0,0 1 1,0-1-1,0 0 1,1 0 339,2 0-7038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14.6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460 89 7780,'0'0'3604,"0"0"-1158,0 0 6,0 0-424,0 0-340,1-8-338,2-25-128,-3 32-1177,0 0-1,0 0 1,0 0-1,-1 0 1,1 0 0,0 0-1,0 0 1,0 0-1,-1 0 1,1 0-1,0 0 1,-1 0-1,1 1 1,-1-1-1,1 0 1,-1 0-1,0 1 1,1-1 0,-1 0-1,1 0 1,-1 1-1,0-1 1,0 1-1,0-1 1,1 1-1,-1-1 1,0 1-1,0-1 1,0 1-45,-28-7 43,23 6 92,-79-8 70,1 3 0,-71 5-205,111 1-28,43 0-31,1 0-106,0 0 74,0 0 22,0 0-22,0 3 11,1 63 237,-1 64 731,-4 0 1,-15 71-889,6-75 368,5 1-1,7 69-367,1-145 39,0-49-35,0 0-1,1 0 1,-1 0 0,1 0 0,0 0 0,-1 0 0,1 0-1,0-1 1,0 1 0,0 0 0,0-1 0,1 1 0,-1-1-1,0 1 1,1-1 0,-1 1 0,1-1 0,-1 0-1,1 0 1,-1 0 0,1 0 0,0 0 0,0 0 0,0 0-1,0 0-3,9 3 30,0 0-1,0 0 1,11 1-30,30 3 59,1-2 1,0-2-1,0-3 1,22-3-60,3 2 69,-28 0-97,5 1 175,14-4-147,-53 2-163,1-1 1,-1-1-1,1-1 1,-1 0-1,0-1 0,4-3 163,-15 6-192,0 0-1,0 0 0,-1-1 1,1 0-1,-1 0 0,3-2 193,5-10-2135,-8-5-3506,-4 15-383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15.08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 37 3842,'0'0'8185,"0"0"-4584,0 0-1181,0 0-440,0 0-982,-2-4-374,-5-16 750,11 20-1129,476 0-111,-470 0-1012,1 0 0,-1 0 1,0-1-1,0-1 0,0 0 0,1 0 878,-6-2-4818,-5 3-2545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15.7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324 72 8452,'0'0'3471,"0"0"-1300,0 0 223,0 0-452,0 0-422,4-12-303,11-36-262,-12 36 203,-3 12-86,0 0-63,-14 1-871,-1 0 1,1 0-1,-1 2 0,1 0 0,0 0 1,0 2-1,0-1 0,0 2 0,1 0 1,0 0-1,0 2 0,1-1 1,0 2-1,0-1 0,1 2 0,0-1 1,0 2-139,0 0 81,1 1 1,0 0 0,0 1 0,2 0 0,-1 1-1,2-1 1,0 1 0,0 1 0,2-1 0,0 1-1,0 0 1,1 0 0,1 1 0,1-1 0,-1 13-82,1-5 114,1-8-32,0-1-1,1 1 0,2 13-81,-1-24 3,-1-1 0,1 1 0,0-1-1,0 1 1,0-1 0,0 1 0,1-1-1,-1 0 1,1 1 0,0-1 0,0 0-1,0 0 1,0-1 0,1 1 0,-1 0-1,1-1 1,2 2-3,5 3 10,1 0 1,0-1-1,1-1 0,0 0 1,-1-1-1,1 0 0,1 0 1,-1-2-1,0 1 0,11 0-10,25 0-39,1-1 0,11-4 39,-4 1-220,-20 1-602,0-2-1,7-2 823,-32 3-563,0-1-1,0-1 0,0 0 0,0 0 1,0-1-1,0 0 0,-1-1 1,2-2 563,-10 7-252,-1-1 1,0 1-1,0-1 1,0 0-1,0 0 1,0 0 0,0 0-1,0 1 1,0-1-1,0 0 1,0-1 0,-1 1-1,1 0 1,0 0-1,-1 0 1,1 0 0,0-2 251,0-13-5531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18.68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0 6627,'0'0'4194,"0"0"-1681,0 0 134,0 0-356,0 0-583,0 1-1424,-1 0 1,1 0-1,-1 1 1,1-1-1,0 0 0,-1 0 1,1 0-1,0 0 1,0 0-1,0 0 1,0 1-1,0-1 1,0 0-285,16 3 186,102 4 880,60-7-1066,-105-2 39,13 1-45,108 0-2187,-192 0 88,-2 0-1272,0 0-1089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19.0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8420,'0'0'3167,"0"0"-1372,0 0 670,0 0-397,0 0-857,9 2 99,39 5 242,0-3-1,-1-2 1,47-4-1552,-20 1 483,189 1-165,-150 0-5203,-113 0-195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19.8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74 9124,'0'0'2636,"0"0"-718,0 0 465,0 0-249,0 0-234,-2-15-246,1 0-2052,-3-26 3797,3 38-2367,1 7-204,-1 29-332,3-11-178,0 0 0,2-1 0,0 1 0,2-1 0,7 18-318,-3-6 281,-1 0 1,-2 3-282,0 28 324,-2 0 0,-4 0-1,-3 20-323,1 9 16,1-67-432,0 24 735,0-19-8653,0-29 2916,0-2-3327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20.27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0 182 11685,'0'0'2167,"0"0"562,0 0-397,0 0-822,0 0-446,3 2-311,0 0-678,0 0 1,1 0-1,-1 0 1,0-1-1,0 1 1,1-1-1,-1 0 1,1 0-1,-1-1 1,1 1 0,0-1-1,-1 1 1,1-1-1,-1 0 1,1 0-1,0-1 1,2 0-76,15 1 290,50 0 619,29 1-112,1-5-1,30-7-796,164-38 470,95-36-470,-290 55 131,-46 12-1983,-53 18 1189,5-1-104,-2 1-7341,-4 0-1944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22.9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0 0 7780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23.5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577 359 7780,'26'-77'3369,"-22"63"6093,-6 8-6305,-6 6-4624,3 1 2553,-52 0 600,19 1-1035,1-2 0,-23-4-651,59 4 9,0-1 0,0 1 0,0 0 0,0-1 0,0 1-1,0-1 1,0 0 0,0 1 0,0-1 0,0 0 0,0 0 0,0 0 0,1 1 0,-1-1 0,0 0 0,1 0 0,-1 0 0,0 0 0,1 0 0,-1 0 0,1 0 0,0 0 0,-1 0 0,1-1 0,0 1 0,0 0 0,0 0-1,0 0 1,0 0 0,0 0-9,-1-45-93,2 29 97,-1 4 25,-1 8-37,1 1 1,0 0-1,0 0 1,0 0-1,1 0 1,-1 0-1,1-1 0,0 1 1,0 0-1,0 0 1,1 0-1,-1 1 1,1-1-1,0 0 0,0 1 1,0-1-1,1 1 1,-1-1 7,7-6-10,1 1 1,0 0-1,0 1 1,1 0-1,0 0 1,0 1-1,1 0 1,0 1-1,10-3 10,-20 8-15,0 1-1,0-1 0,0 1 1,0-1-1,1 1 0,-1 0 1,0 0-1,0 0 0,0 0 1,1 0-1,-1 1 1,0-1-1,1 1 16,-1-1-8,-1 1 1,0-1-1,0 1 0,0 0 1,0 0-1,0-1 0,0 1 1,0 0-1,0 0 0,0 0 1,0 0-1,0 0 1,0 0-1,-1 0 0,1 0 1,0 0-1,-1 1 8,3 4-2,-2 1 0,1-1 0,-1 1 0,0-1 0,0 1 0,-1 0 0,0 5 2,1-5 22,0 21 32,1-5-11,-1-1 1,-1 0 0,-1 1 0,-1-1 0,-1 0-1,-1 0 1,-1 1-44,-2-6 62,0 1 0,-1-2 1,-1 1-1,-1-1 0,-10 13-62,-11 12 249,-22 20-249,31-35 83,-2-1 1,-1-1-1,-1-1 0,-1-1 0,-1-2 0,-19 11-83,34-26 27,1 0 0,-1-1 0,0-1 0,0 0 0,-1-1 0,1 0 0,0-1 0,-1-1 0,1 0 0,-13-1-27,-9 0 24,34 1-29,-1-1 1,1 1-1,0 0 1,-1-1 0,1 1-1,0-1 1,0 1-1,-1-1 1,1 0-1,0 1 1,0-1-1,0 0 1,0 0 0,0 0-1,0 0 1,0 0-1,0 0 1,0 0-1,0 0 1,1 0 0,-1-1-1,0 1 1,1 0-1,-1 0 1,1-1-1,-1 1 1,1 0 0,0-1-1,0 1 1,-1 0-1,1-1 1,0 1-1,0-1 5,-1-11-179,1 1 0,-1 0 0,3-11 179,-1 6-269,-2 14 240,1 1 0,0-1 0,0 1 0,0-1 0,0 0 0,1 1-1,-1-1 1,1 1 0,0 0 0,-1-1 0,1 1 0,0-1 0,0 1 0,1 0-1,-1 0 1,0 0 0,1 0 0,0-1 29,2 0-68,0 0 0,1 1 0,-1 0 1,1 0-1,-1 0 0,1 0 0,0 0 0,4 0 68,9-2-60,0 2-1,0-1 1,1 2 0,-1 1 0,18 1 60,1-1-38,-33 1 36,0-1-1,0 1 0,-1 0 0,1 0 1,0 0-1,0 1 0,0-1 1,-1 1-1,1 0 0,-1 0 0,1 0 1,-1 0-1,0 1 0,0-1 1,0 1-1,2 2 3,9 10 25,-1 0-1,-1 1 1,0 1-25,13 18 71,-1-3 101,-20-25-98,0 1 0,1-1 0,0-1 0,0 1 0,1-1 0,0 0 0,0 0 0,1-1 0,-1 1 0,6 1-74,-7-5 20,0 0 1,0-1-1,1 0 0,-1 0 1,1-1-1,-1 0 1,1 0-1,-1 0 0,1 0 1,0-1-21,17 0 34,23 2-50,-12 0 93,-1-2 0,22-3-77,-45 3-159,1-1-1,0 0 0,-1-1 1,1 0-1,-1-1 1,0 0-1,0-1 1,-1 0-1,1 0 1,1-3 159,1-1-852,0 0 1,-1-1-1,0 0 1,-1-1-1,5-7 852,-13 16-352,-1 1 1,0-1 0,-1 1-1,1-1 1,0 1-1,0-1 1,-1 1-1,1-1 1,-1 0 0,1 0-1,-1-1 352,1-16-6208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25.07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5 138 8788,'0'0'2046,"0"0"-101,0 0 440,0 0-451,0 0-157,0 0-128,0-8-342,0-24-191,0 24-185,0 8-131,0 0-309,0 0-208,4 249 264,-3-156-289,-2 112-10,-8-139 345,11-95-514,0 0 0,2 0 0,1 0 0,2 0-1,1-1-78,50-144-43,-50 151 79,11-27-72,3 0 1,2 1 0,2 1 0,2 2 0,21-26 35,-46 67 0,-3 4 0,0 0 0,1 1 0,-1-1-1,1 1 1,-1-1 0,0 0-1,1 1 1,-1-1 0,1 1 0,0 0-1,-1-1 1,1 1 0,-1-1 0,1 1-1,0 0 1,-1-1 0,1 1-1,0 0 1,-1 0 0,1-1 0,0 1-1,-1 0 1,1 0 0,0 0-1,0 0 1,-1 0 0,1 0 0,0 0-1,-1 0 1,1 0 0,0 0 0,0 1-1,0-1-60,4 6-278,5 31 299,-1 1-1,-1-1 1,-3 1-1,2 38 41,-5 163 23,-4-125 18,2-114-17,0 0-3,0-21 86,1 9-108,0 0 0,1 0 0,1 0 0,0 0 0,0 0 1,1 1-1,1-1 0,0 0 1,15-30-76,15-21 76,-18 35-79,1 1 0,1 1 0,1 1-1,1 1 1,2 0 0,8-5 79,-30 28-85,5 7-366,-2 6 430,1-1 1,-2 1 0,1 0-1,-2 0 1,1 7 20,7 70 54,-9-74-30,4 59-11,-4 5-13,-1-79 1,1 1 0,-1-1 0,0 1-1,0-1 1,0 1 0,0-1 0,0 0 0,1 1 0,-1-1-1,0 0 1,0 1 0,1-1 0,-1 0 0,0 1 0,1-1-1,-1 0 1,0 1 0,1-1 0,-1 0 0,0 0 0,1 1-1,-1-1 1,1 0 0,-1 0 0,0 0 0,1 0-1,-1 0 1,1 0 0,-1 1 0,1-1 0,-1 0 0,1 0-1,0 0 3,0 0 1,1 0 0,-1 0-1,0 0 1,1 0 0,-1-1 0,0 1-1,0 0 1,1-1 0,-1 1-1,0 0 1,0-1 0,1 0-4,3-3-3,0 0 0,-1-1 1,1 0-1,-1 0 0,0 0 1,0 0-1,-1-1 0,1 0 0,-1 0 1,0 1-1,1-5 3,10-18-7,100-183-303,-104 191 92,-3 5-4,0 0 1,0 1-1,2-1 1,0 2-1,0-1 1,2 1-1,4-4 222,-14 31-200,-2 113 335,3 162 1430,-2-286-1555,0 1 1,0-1-1,1 1 1,-1-1 0,1 0-1,0 1 1,0-1-1,0 0 1,1 0-1,-1 0 1,1 0 0,0 0-1,0 0 1,0 0-1,0 0 1,0-1 0,1 2-11,1-2 11,-1 1 0,1-1 0,0 0 0,-1 0 0,1 0 1,0 0-1,0-1 0,1 0 0,-1 0 0,0 0 1,0 0-1,1 0 0,3-1-11,93 5-980,3-6 980,-48 1-1613,-42 1 864,20-3-884,-32 2 1416,-1-1-1,1 1 1,-1-1 0,1 1 0,-1-1 0,0 0 0,1 1-1,-1-1 1,0 0 0,0 0 0,1 0 0,-1 0-1,0 0 1,0-1 0,0 1 0,0 0 0,0 0-1,0-1 1,-1 1 0,1-1 217,9-21-4276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30.92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326 12 9684,'0'0'2201,"0"0"-2,0 0 98,0 0-998,0 0-629,-1-2-185,0-2-435,-1-1 634,1 21-25,4 10-76,1-1 0,0 1 0,2-1 1,1 0-1,10 24-583,9 32 616,-7 5 105,-2 0 1,-5 1-1,1 71-721,-12 264 918,-1-408-900,-1 19 9,-1 0 0,-2 0 0,-2 0 0,0 0 1,-3 0-1,0-1 0,-2-1 0,-11 21-27,14-33-43,-2-1 1,0-1 0,-2 0-1,1 0 1,-2-1 0,0-1-1,-1 0 1,-1-1 0,0 0-1,-1-1 1,0-1 0,-1 0-1,0-2 1,-15 8 42,8-7-973,0-1-1,-16 5 974,31-13-1360,0 1-1,-1-2 0,1 1 0,-1-1 0,-5 0 1361,5-1-6688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34.1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0 1 1937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34.7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245 161 1937,'3'-7'3347,"0"0"3,0 1 9623,-22 2-12252,8 2-639,-2 0-43,1 0 0,-1-1 0,1-1 0,0 0 0,-9-4-39,20 7 7,0 0 0,0 0-1,0 1 1,0-1 0,0 0 0,0 0 0,1 0-1,-1 0 1,0-1 0,1 1 0,-1 0 0,1 0-1,-1 0 1,1 0 0,-1-1 0,1 1 0,0 0-1,0 0 1,0-1 0,0 0-7,0-30 94,1 21-207,-1 10 95,0-1 0,0 1 0,1-1 0,-1 1 0,0-1 0,1 1 0,0 0 0,-1-1 0,1 1 0,0 0 0,0-1 0,-1 1 0,1 0 0,0 0 0,0 0 0,0 0 0,1 0 0,-1 0 0,0 0 0,0 0 0,0 0 0,1 1 0,-1-1 0,0 0 0,1 1 0,-1-1 0,1 1 0,0-1 18,6-1-1,0 0 0,1 0 0,-1 0-1,4 1 2,-6 0-22,17-1-127,1 1 0,7 0 149,-30 3-2,0-1-1,-1 0 1,1 1 0,-1-1 0,1 1 0,-1-1 0,0 1 0,1-1 0,-1 1-1,0-1 1,0 1 0,0-1 0,0 1 0,0-1 0,-1 1 0,1 0 2,0 2 2,0 18 24,0 6 123,-1-1 0,-2 8-149,2-25 32,-1 0 1,0-1-1,-1 1 1,0-1-1,0 0 1,-1 1-1,0-2 1,-3 4-33,-12 20 28,-1-2 0,-2 0 0,-1-1 0,-1-1 0,-2-1 0,0-2 0,-2 0 0,-4 0-28,29-23 30,2 0 9,-1 0 0,0-1-1,-1 1 1,1-1 0,0 0 0,0 0-1,-1 0 1,1 0 0,0 0-1,-1 0 1,1-1 0,-1 1 0,-2 0-39,8-21-702,-2 19 671,1-1 0,-1 0 0,1 1 0,0 0 0,-1-1 0,1 1 0,0 0 0,0 0 1,0 0-1,0 0 0,0 1 0,0-1 0,0 0 0,0 1 0,0-1 0,1 1 0,-1 0 0,1 0 31,48 0-139,-30 0 27,-16 1 110,-1-1 1,1 0 0,-1 1 0,1 0 0,-1 0-1,0 0 1,1 1 0,-1-1 0,0 1 0,0 0-1,0 0 1,0 1 0,0 0 1,11 6 2,-6-5 42,0-1 1,0 1-1,0-1 0,0-1 0,0 0 0,0 0 1,1-1-1,0 0-44,22 1 532,24-2-532,-21 0 85,-32 0-86,11 0 12,-1-1 1,1 1-1,12-4-11,-21 3-15,0-1 1,0 1-1,-1-1 0,1 0 0,0 0 1,-1-1-1,1 1 0,-1-1 1,0 0-1,0 0 0,0-1 0,1 0 15,1-3-230,0 1 0,0-1 0,0-1 0,-1 1 1,0-1-1,-1 0 0,4-8 230,-6 11-629,0-1 1,0 0-1,0 0 1,-1 1-1,0-1 1,0 0-1,-1 0 1,1-1 628,-1-13-4136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45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43 11509,'0'0'2121,"0"0"360,0 0-240,0 0-573,0 0-377,0 0-515,0-8-309,0-17-161,-1 15-67,-3 26 6,-2 54 1053,2 1 0,5 32-1298,-1-38 448,0 310 755,0-374-1317,0-1-391,0 0-602,0-13-6595,0-2 2153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46.6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223 33 10821,'0'0'2185,"0"0"304,0 0 232,0 0-677,0 0-801,-1-5 16,-7-17-335,8 22-916,0 0 1,0-1 0,0 1 0,0 0 0,0 0 0,0 0 0,-1-1-1,1 1 1,0 0 0,0 0 0,0 0 0,0-1 0,0 1 0,-1 0-1,1 0 1,0 0 0,0 0 0,-1 0 0,1 0 0,0-1 0,0 1-1,0 0 1,-1 0 0,1 0 0,0 0 0,0 0 0,-1 0 0,1 0-1,0 0 1,0 0 0,-1 0 0,1 0 0,0 0 0,0 0 0,-1 0-1,1 0 1,0 0 0,0 0 0,-1 0 0,1 1 0,0-1 0,0 0-1,0 0 1,-1 0 0,1 0 0,0 0 0,0 1 0,0-1 0,0 0-1,-1 0 1,1 0 0,0 1 0,0-1-9,-9 11 252,0 0 0,0 0 1,2 1-1,-1 0 0,2 1 0,-1 0 1,0 3-253,-14 28 614,0-11-378,-1 0 1,-1-2 0,-16 15-237,29-33 5,5-7-49,4-4 6,1-6 6,0-2 15,1-7-41,0 0 0,1 0-1,0 1 1,1-1 0,1 1 0,0 0-1,0 0 1,5-9 58,12-20-565,21-32 565,-5 12-209,-37 61 206,0-1 0,1 1 0,-1-1 0,1 1 0,-1-1 1,1 1-1,-1 0 0,1-1 0,-1 1 0,1 0 1,-1-1-1,1 1 0,0 0 0,-1 0 0,1 0 1,-1-1-1,1 1 0,0 0 0,-1 0 0,1 0 1,0 0-1,-1 0 0,1 0 0,-1 0 0,1 0 0,0 0 1,-1 1-1,1-1 0,-1 0 0,1 0 0,0 0 1,-1 1-1,1-1 0,-1 0 3,22 13-79,-21-12 75,182 124 89,-172-118-79,0 1 0,-1-1 0,4 5-6,-11-9-2,0 0 0,0 0 1,-1 0-1,1 1 1,-1-1-1,1 1 0,-1 0 1,0 0-1,-1 0 1,1 0-1,0 2 2,-2-5 1,1-1 0,-1 1 0,0-1 0,1 1 0,-1-1-1,0 1 1,0 0 0,0-1 0,1 1 0,-1 0 0,0-1 0,0 1-1,0 0 1,0-1 0,0 1 0,0 0 0,0-1 0,0 1 0,0 0 0,-1-1-1,1 1 1,0-1 0,0 1 0,0 0 0,-1-1 0,1 1 0,0-1 0,-1 1-1,1-1 1,-1 1 0,1-1 0,-1 1 0,1-1 0,0 1 0,-1-1 0,0 1-1,1-1 1,-1 0 0,1 1 0,-1-1 0,1 0 0,-1 0 0,0 1 0,1-1-1,-1 0 1,0 0 0,1 0 0,-1 0 0,0 0 0,1 0 0,-1 0 0,0 0-1,0 0 0,-8 2 7,-66 17 339,0-3-1,-25 0-345,84-15-128,16-1 83,0 0 53,0 0 16,0 0 8,0 0-77,0 0 5,284 0-3332,-283 0 3318,-1 0 118,0 0 96,-2 0 91,-99 0 349,79 0-3823,0 0-3307,22 0 1759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48.0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397 22 8100,'0'0'3156,"0"0"-643,0 0-528,0 0-400,0 0-209,0 0-295,-1-3-9,1 2-1030,0 0 1,-1 0-1,1 1 0,-1-1 0,1 0 0,-1 1 1,1-1-1,-1 0 0,1 1 0,-1-1 0,1 0 1,-1 1-1,0-1 0,1 1 0,-1-1 0,0 1 1,1 0-1,-1-1 0,0 1 0,0-1 1,0 1-44,-26-5 336,-40 5-348,41 1 147,-236-1 301,261 28-670,2-25 231,0 0 0,0 0-1,0 0 1,1 0 0,-1-1-1,1 1 1,-1 0 0,1-1-1,0 1 1,0-1 0,0 0-1,0 1 1,0-1 0,3 1 4,13 17 74,-13-10-37,1 0 0,-2-1 1,1 2-1,-1-1 1,-1 0-1,0 1 1,-1 0-1,0 0 0,1 7-37,0 21 139,-2 0 0,-2 4-139,1-6 218,0 363 1521,0-399-1737,0-1-1,0 1 1,0-1-1,1 0 1,-1 1-1,0-1 0,0 1 1,0-1-1,1 0 1,-1 1-1,0-1 1,0 0-1,1 1 1,-1-1-1,0 0 0,1 1 1,-1-1-1,1 0 1,-1 0-1,0 1 1,1-1-1,-1 0 0,1 0 1,-1 0-1,0 0 1,1 1-1,-1-1 1,1 0-1,-1 0-1,18 3 32,-17-3-26,73 3 294,47-4-300,-34 0-11,-53 1-152,-2 1-385,-1-1 0,23-5 548,-47 5-322,0-1-1,0-1 1,0 1 0,-1-1 0,1-1 0,0 1 0,-1-1 0,0 0 0,1-1 0,-1 1 0,0-1 0,-1 0 0,1-1 0,0 0 322,-2-5-3813,-4 2-2093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48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40 14759,'0'0'1809,"0"0"768,0 0-928,0 0-1121,0 0-528,0 0-240,31-40 112,-8 40 32,12 0-977,-21 0-2977,-5 0-4130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48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188 1 13638,'0'0'2882,"0"0"-994,0 0-607,0 0-1105,0 0-48,0 0-64,-147 100-32,124-72-32,14 0 0,0 0-448,9-4-1825,0-24-1969,0 4-6915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49.4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1 156 3650,'0'0'6958,"0"0"-4576,0 0-992,0 0-190,0 0-164,0 18-313,4 142 944,-4-140-1540,-1-9-11,1 0 0,0 1 0,1-1 0,0 0 0,2 3-116,-3-14 24,0 0-1,0 1 1,0-1 0,0 0-1,0 0 1,0 1 0,0-1-1,0 0 1,0 0 0,0 1-1,0-1 1,0 0 0,1 0-1,-1 0 1,0 1 0,0-1-1,0 0 1,0 0-1,0 1 1,1-1 0,-1 0-1,0 0 1,0 0 0,0 0-1,1 0 1,-1 1 0,0-1-1,0 0 1,1 0 0,-1 0-1,0 0 1,0 0 0,1 0-1,-1 0 1,0 0 0,0 0-1,1 0 1,-1 0 0,0 0-1,0 0 1,1 0 0,-1 0-1,0 0 1,0 0 0,1 0-1,-1 0 1,0 0-1,0 0 1,1 0 0,-1-1-1,0 1 1,0 0 0,1 0-24,0-1 12,-1 0 1,1 0-1,0 1 0,0-1 1,-1 0-1,1 0 1,-1 0-1,1 0 0,0 0 1,-1 0-1,0 0 1,1 0-1,-1 0 0,0-1-12,12-46-25,10-29 25,-16 59-67,1 1-1,0 0 1,2 1 0,0 0-1,1 0 1,0 0 67,-8 90-587,-2-33 518,10-40-108,-8-1 154,0-1 0,0 1-1,0-1 1,0 1 0,-1-1-1,1 1 1,0-1 0,0 0-1,-1 0 1,1 0-1,-1 0 1,1 0 0,-1 0-1,1 0 1,-1-1 0,1 1-1,-1-1 24,24-31-77,-14 17-11,23-29 69,1-2-48,2 1 0,19-17 67,-52 59-4,-2 2 2,0-1-1,1 1 0,0 0 0,-1 0 0,1 0 0,0 0 1,0 0-1,0 1 3,-2 0-35,-1 288 2113,1-268-2046,-1-18-143,0 0-1,0-1 1,0 1 0,0 0 0,0-1-1,1 1 1,-1-1 0,0 1 0,0 0 0,0-1-1,1 1 1,-1-1 0,0 1 0,0-1 0,1 1-1,-1-1 1,0 1 0,1-1 0,-1 1 0,1-1-1,-1 1 1,1-1 0,-1 1 0,1-1 0,-1 0-1,1 1 112,-1-1-4250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0.1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86 217 10005,'0'0'2059,"0"0"-1072,0 0-42,0 0-550,0 0-270,16-2 16,49-7 30,-62 9-122,0-1-1,1 0 0,-1 1 1,0-2-1,0 1 1,1 0-1,-1-1 1,0 1-1,0-1 1,0 0-1,-1 0 0,1 0 1,0 0-1,-1-1 1,1 1-1,-1-1 1,0 1-1,0-1 1,0 0-1,0 0 0,0 0 1,-1 0-1,2-2-48,0-4 278,0-1-1,-1 1 1,0-1-1,0 0 0,-1 0 1,0-4-278,0 7 174,0-70 2614,-1 76-2515,0 1 161,0 0-282,-20 12 1,-3 10 46,1 0 0,1 1 1,1 1-1,2 1 1,0 0-1,2 2 1,0 0-1,2 1 0,1 0 1,1 1-1,2 0 1,-2 11-200,8-16 61,0-1 0,2 0-1,1 1 1,1-1 0,0 2-61,1 6 66,-2-28-89,1-1 0,0 1 0,1 0 0,-1 0 0,0-1 0,1 1 0,0 0 0,-1-1 0,1 1 0,0-1 0,0 1 0,0-1 0,1 1 0,-1-1 0,1 0 0,-1 1 0,1-1 0,0 0-1,0 0 1,0 0 0,0-1 0,0 1 0,0 0 0,0-1 0,1 1 0,-1-1 0,1 0 0,-1 0 0,1 0 0,-1 0 0,1 0 0,0 0 0,-1-1 0,1 1 0,0-1 0,0 0-1,-1 0 1,1 0 0,0 0 23,4 0-81,-1 0 0,1 0 0,-1 0 0,1-1 0,0 0 0,-1 0-1,0-1 1,1 0 0,-1 0 0,0 0 0,0-1 0,0 0 0,0 0-1,0-1 1,-1 1 0,0-1 0,4-4 81,14-12-219,54-49-1341,22-11 1560,-72 57 16,-25 21 56,-2 2 98,0 0-7,0 0 91,6 9-417,-1 5 193,0 1 1,0-1-1,-1 4-30,-1-5 13,1 0 1,0-1-1,0 1 0,1-1 0,7 11-13,-11-21 15,0-1-1,0 0 1,0 1-1,1-1 0,-1 0 1,0 0-1,1 0 1,-1 0-1,1 0 0,0 0 1,-1 0-1,1 0 1,-1-1-1,1 1 1,0-1-1,0 1 0,-1-1 1,2 1-15,35-1-2577,-20-1-4078,-9 1-3520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0.5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50 239 9845,'0'0'2916,"0"0"-1342,0 0 16,0 0-425,0 0-700,0 0-209,27 16-152,86 45-11,-109-58-78,1-1-1,-1 0 0,1 0 1,0 0-1,0 0 0,-1-1 1,1 0-1,0 0 0,0 0 1,1-1-1,-1 1 0,0-1 1,0-1-1,2 1-14,9-1 26,-12 1-29,0 0 1,0 0-1,0-1 0,0 1 0,0-1 1,0 0-1,-1 0 0,1 0 0,0 0 1,3-2 2,-5 2-13,0-1-1,0 0 1,0 1 0,0-1 0,-1 0 0,1 0 0,0 0 0,-1 0 0,1 0-1,-1 0 1,0-1 0,0 1 0,0 0 0,0-1 0,0 1 0,0-3 13,3-14-8,0-1 1,-2 0 0,0 0 0,-2 0 0,0 0-1,-1-3 8,0-16 65,1 34-51,0 1-1,0-1 1,-1 1 0,1-1-1,-1 1 1,0 0 0,0-1-1,-1 1 1,1 0 0,-1-1-1,0 1 1,-1-2-14,0 3 34,1 0 0,-1 0 0,1 1 0,-1-1-1,0 1 1,0-1 0,0 1 0,0 0 0,0 0 0,-1 1 0,1-1 0,-1 1-1,1-1 1,-1 1 0,-2 0-34,-21-4 220,1 1 0,-1 2-1,0 1 1,0 1 0,1 1-1,-1 1-219,20-2 58,1 1-1,0 0 1,-1 0 0,1 1-1,0-1 1,0 1 0,0 1-1,0-1 1,-5 3-58,8-3 23,0 0 0,0 0 1,1 1-1,-1-1 0,0 1 0,1-1 0,0 1 1,-1 0-1,1 0 0,0 0 0,1 0 0,-1 0 1,0 0-1,1 1 0,0-1 0,0 0 0,0 1 1,-1 3-24,1 4-16,0-1 1,1 1 0,0 8 15,0-4-61,0-12 22,0 0 1,1-1-1,-1 1 0,1-1 1,-1 1-1,1-1 1,0 1-1,0-1 0,0 1 1,0-1-1,1 0 1,-1 0-1,0 1 0,1-1 1,0 0-1,-1 0 1,1-1-1,0 1 0,0 0 1,0 0-1,0-1 0,1 0 1,-1 1-1,0-1 39,7 3-412,-1 0 0,1 0 0,0-1 0,0 0 0,4 0 412,-10-2-135,33 5-3266,-9-6-2031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0.8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734 0 9412,'0'0'3162,"0"0"-577,1 37 131,1 4-1962,3 203 2136,-7-188-2131,-3 0-1,-2-1 1,-13 45-759,10-61 265,-1 0 0,-2-1 0,-2 0 1,-2-1-1,-14 23-265,22-46 40,0 1 1,-1-1-1,-1-1 0,-1 0 1,0 0-1,0-1 1,-1-1-1,-1 0 0,0-1 1,0 0-1,-4 1-40,-1-2 31,0 0 0,0-1 0,0-1 0,-1-1 0,0 0 0,0-2 0,-1 0 0,1-1 0,-5-1-31,-93 0-4,83-2-131,25 0 42,3 0-97,-1 0 1,1 0 0,-1-1 0,-6-1 189,12 1-90,-1 0 0,1 1 0,0-1-1,0 0 1,0 0 0,0 0 0,0-1 0,0 1 0,0 0-1,0-1 1,1 1 0,-1-1 0,0 0 0,1 1-1,-1-1 1,1 0 0,0 0 0,-1 0 90,-1-6-470,0 0 0,0-1 0,0 1 0,1-1 0,0 0-1,1 0 1,0 0 0,0 1 0,1-1 0,0 0 0,1 0 0,0-3 470,0-25-4182,-1-6-2008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1.2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1 193 10629,'0'0'1465,"0"0"181,0 0-235,0 0-528,0 0-160,32-11-83,102-40-21,-129 49-548,1 0-1,-1-1 1,0 0-1,0 0 1,0-1-1,0 1 1,2-4-71,-5 6 58,-1-1 1,1 0 0,-1 0 0,0 0-1,1 0 1,-1-1 0,0 1-1,0 0 1,0-2-59,4-9 299,-2 8-10,-1 0 0,1 0 0,-1-1 0,-1 1 0,1-1 0,0 1 1,-1-1-1,0 0 0,-1 1 0,1-1 0,-1-1-289,0 5 1078,0 2 45,0 0-451,-3 10-237,-8 14-228,1 1 0,1 0 0,1 1 0,1 0 0,2 0 0,0 0 0,1 11-207,3 91 99,6-128-636,50 0-3507,-55 0 4044,1 1-297,0-1 1,1 0 0,-1 0-1,0 0 1,1-1 0,-1 1-1,0 0 1,1 0 0,-1-1-1,0 1 1,0 0 0,1-1 0,-1 0-1,1 0 297,12-19-6029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1.6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68 13494,'0'0'3042,"0"0"-561,0 0 192,0 0-1328,0 0-913,0 0-432,18-68-192,-9 92-48,9 12 240,-1 4-1281,-17-23-2673,5-9-2641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1.9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1 209 8036,'0'0'1995,"0"0"-170,0 0-275,0 0-680,0 0-363,40 1-59,128 0 99,-163-1-502,0 0 0,0 0 1,0-1-1,-1 0 0,1 0 0,0 0 0,-1 0 1,1-1-1,-1 0 0,1 0 0,-1 0 0,0 0-45,-2 0 41,0 1-1,-1-1 0,0 1 0,1-1 0,-1 0 1,0 1-1,0-1 0,0 0 0,0 0 0,0 0 0,0 0 1,0 0-1,-1 0 0,1-1-40,2-5 167,2-9 492,-1 0 0,0-1 0,-1 1 0,-1-1-1,-1 1 1,0-1 0,-2-13-659,1 24 772,-4 7-308,1 1-402,-1-1-1,0 1 1,0 0-1,0 0 1,1 1-1,-1-1 1,1 1-1,-1 0 1,1-1-1,0 2 1,-1-1-1,1 0 1,0 1-1,0 0-61,-45 45 1129,36-35-637,3-4-328,1 0 1,0 1-1,0 0 0,1 0 1,0 1-1,1 0 1,0 0-1,1 0 1,0 1-1,0 0 1,2 0-1,-1 0 1,2 1-1,-1-1 1,2 1-1,0-1 1,0 4-165,1 2 154,-1-9-86,1-1 0,0 0 0,0 0 0,2 7-68,-1-13 8,-1 0 0,1 0 0,-1 0 0,1 0 0,0 0-1,0 0 1,0 0 0,0 0 0,0-1 0,0 1 0,0 0 0,1-1 0,-1 1 0,1-1-1,-1 1 1,1-1 0,-1 0 0,1 1 0,0-1 0,0 0 0,0 0-8,8 2 9,0 0 1,1-1 0,-1 0-1,1-1 1,0 0 0,0-1-1,-1 0 1,7-1-10,3 1 0,12 0 28,124-4-894,-138 3 214,1-1 0,0-1 1,-1-1-1,0-1 0,0 0 0,10-6 652,-24 10-461,-1-1-1,0 1 1,0-1-1,0 0 1,0 0-1,0 0 1,0-1-1,0 1 0,1-2 462,10-16-5856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4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380 23 5763,'0'0'5015,"0"0"-2432,0 0-329,0 0 355,0 0-653,-13-4-686,-4-1-948,0 0 0,-1 2 1,-3-1-323,13 3 172,1 0 0,-1 1 0,1 0 0,-1 0 0,1 1 0,-1 0 0,1 0 1,-1 1-1,1 0 0,0 0 0,-2 1-172,1 1 123,0 1 1,0 0-1,0 0 1,1 1-1,0 0 1,0 1-1,0-1 1,1 1-1,-2 4-123,-7 9 262,1 0 0,-12 23-262,14-21 71,2 0-1,0 1 1,1 0-1,2 1 0,0 0 1,1 0-1,2 0 1,0 1-1,2 0 1,0 21-71,2-17 26,-1-13-25,1 0 0,1 0 0,2 10-1,-3-21-12,1 0 1,1-1-1,-1 1 0,1 0 0,0-1 0,0 1 0,0-1 0,0 0 1,1 0-1,-1 0 0,1 0 0,0 0 0,1-1 0,-1 1 12,6 3 1,0 0 0,0-1 0,1 0 0,0-1 0,0 0-1,0 0 1,0-1 0,1-1 0,0 1 0,0-2 0,0 1-1,0-2 1,5 1-1,23 1-20,1-2-1,-1-1 1,8-3 20,-35 2-29,0-1 0,0-1-1,0 0 1,0-1 0,0 0 0,-1-1 0,0 0 0,0-1 0,0 0 0,-1-1 0,0 0 0,0-1-1,-1 1 1,1-2 0,-2 0 0,1 0 0,5-9 29,-2 3-5,0-2 1,-1 1-1,-1-1 0,-1-1 1,0 0-1,-2 0 0,0-1 1,-1 1-1,0-1 0,1-18 5,-5-9 139,-2 46 146,0 0-10,0 0-128,0 0-35,0 23-8,-1 5 1,-2 0-1,-2 5-104,1-3 172,1 0-1,1 6-171,1-6 3,0-21-5,0 0 0,1 0-1,0 0 1,1 0 0,0 0 0,2 7 2,-3-14-63,1 0 0,1 0 0,-1 0 0,0 0 0,0 0 0,1-1 0,-1 1 0,1 0 0,-1-1 0,1 1 0,0-1 1,0 0-1,-1 1 0,1-1 0,0 0 0,0 0 0,0 0 0,1 0 0,-1-1 0,0 1 0,1 0 63,1 0-903,0 0-1,0 0 0,0-1 1,0 1-1,0-1 1,0 0-1,0 0 0,0-1 1,0 1-1,0-1 0,1 0 904,1-2-6755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4.9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14182,'0'0'3858,"0"0"-1921,0 0-544,0 0-1217,0 0-160,0 0 0,22 124 0,-4-55-16,-5 3-192,-9-48-3074,-4 0-1936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5.4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6 498 8468,'0'0'4036,"0"0"-1594,0 0 466,0 0-1081,0 0-925,0 0-438,-1-22-168,-1 0-188,1 11-51,0 0-1,1-1 1,0 1 0,0 0-1,1 0 1,1 0 0,0 0-1,0 0 1,1 0-1,1 0 1,1-3-57,12-22 294,1 2 0,2 0 0,16-19-294,0-2 89,-30 43-102,-2 8 1241,-4 19-759,-1 66-597,-5 13 128,4-8-11,2-55 48,0-30-61,0-1 64,6-5 32,31-33-103,-2-2 0,-1-1 0,5-12 31,-5 1 1,78-114-234,-110 164 278,-2 2-141,0 5-72,-2 82 23,1-11 367,5 47-222,-4-120 30,1 0 0,-1 0-1,1 0 1,0 0-1,0 0 1,0 0-1,0 0 1,1-1-1,0 2-29,8 7-1934,4-6-5930,-13-5-833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5.8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1 270 14535,'0'0'1499,"0"0"3,0 0-75,0 0-696,38-5-397,119-19-59,-98 10-86,-33-1 28,-17 8-143,-4 4-39,0-1 0,0 0-1,-1 0 1,1-1 0,-1 1 0,0-1 0,-1 0 0,1 0 0,-1 0-1,0 0 1,0-1 0,-1 1 0,1-1 0,-1 0 0,0 0 0,0-3-35,1-10 244,0-1 0,-1 0 0,-1 0 0,-2-8-244,1 27 29,0 1 0,0-1 1,0 1-1,0 0 0,0-1 0,0 1 1,0-1-1,0 1 0,-1 0 1,1-1-1,0 1 0,0 0 0,0-1 1,-1 1-1,1-1 0,0 1 0,-1 0 1,1 0-1,0-1 0,0 1 0,-1 0 1,1 0-1,-1-1 0,1 1 0,0 0 1,-1 0-1,1 0 0,0-1 1,-1 1-1,1 0 0,-1 0 0,1 0 1,-1 0-1,1 0-29,-19 0 317,9 0-231,3 1-33,-1 0-1,1 1 1,-1-1 0,1 1 0,-1 1-1,1-1 1,0 1 0,0 1 0,0-1-1,1 1 1,-1 0 0,1 1 0,0-1-1,0 1 1,0 1 0,1-1 0,0 1 0,0 0-1,-3 4-52,-3 5 135,1 0 1,1 0-1,0 1 0,1 0 0,1 1 0,0 0 0,2 0 0,-1 3-135,1 5 66,2 0 0,0 0 0,2 1 0,1-1-1,1 4-65,-1 11 40,1-36-37,-1 0-1,1 0 1,0 0 0,0 0 0,0 0 0,0 0 0,1-1 0,-1 1 0,1 0 0,0-1 0,0 1 0,1-1 0,-1 0-1,1 0 1,-1 0 0,1 0 0,0 0 0,0 0 0,0-1 0,1 0 0,-1 1 0,0-1 0,1 0 0,0-1 0,-1 1 0,4 0-3,8 4-110,-1-1 0,1-1 1,0-1-1,0 0 1,0-1-1,9 0 110,87 0-3737,-76-2 772,-22-2-2805,-11-8-3917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6.1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437 0 14775,'0'0'2705,"0"0"448,0 0-1616,0 0-1185,0 0-336,-258 28 32,200 16-32,9-4-16,13 4-32,9-7-832,19-5-1873,8-28-2482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6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 12054,'0'0'2382,"0"0"134,0 0-54,0 0-661,0 0-592,2-7-256,-1 5-985,0 8 143,3 91 2319,-6 31-2430,1-16 697,1 418 242,1-485-1276,2 0 1,2 0-1,3 0 0,1-1 0,13 38 337,-20-76-876,0 2-139,-1-1-5599,-1-7-3067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6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1 165 12566,'0'0'1713,"0"0"-497,0 0 625,0 0-1633,0 0-208,0 0-16,205-164-448,-196 168 272,-9 16-2257,0-4-2818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7.2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1 176 8516,'0'0'3031,"0"0"-1228,0 0 532,0 0-839,0 0-845,16-5-80,-4 1-423,-5 3-53,1-2 0,-1 1 0,0-1 0,0 0 0,0 0 0,0-1 0,0 0 0,-1 0-1,1-1 1,-1 1 0,-1-1 0,1-1 0,2-2-95,14-21 499,42-49 843,-64 78-1273,0 0 1,0-1 0,0 1-1,0 0 1,1 0-1,-1-1 1,0 1-1,0 0 1,0 0-1,1 0 1,-1-1 0,0 1-1,1 0 1,-1 0-1,0 0 1,0 0-1,1-1 1,-1 1-1,0 0 1,1 0 0,-1 0-1,0 0 1,1 0-1,-1 0 1,0 0-1,0 0 1,1 0-1,-1 0 1,0 0 0,1 0-1,-1 0 1,0 0-1,1 0 1,-1 0-1,1 1-69,3 11 875,-4 28-699,0-30 338,-2 42 103,1-25-394,1-1 0,1 1 0,1 8-223,-1-34-23,-1 0 1,1 0-1,-1 0 1,1 0-1,0 0 1,-1 0-1,1 0 1,0 0-1,0 0 0,0-1 1,-1 1-1,1 0 1,0 0-1,0-1 1,0 1-1,0 0 1,0-1-1,0 1 0,1-1 1,-1 0-1,0 1 1,0-1-1,0 0 1,0 0-1,0 1 1,1-1-1,-1 0 0,1 0 23,35 0-2976,-30 0 1824,6 0-5397,0 0-7468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7.6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17368,'0'0'3394,"0"0"-817,0 0-1569,0 0-1008,0 0-160,0 0 112,0 97-624,9-65-2210,5-4-3008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0:57.9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34 294 11813,'0'0'3290,"0"0"-182,0 0-619,0 0-1115,0 0-360,42 32-294,131 97-442,-163-122-238,1 0 1,1 0 0,5 2-41,8-4 104,-6-4-85,-6 0 31,1 0 0,-1-1-1,9-1-49,-19 1 12,1-1 0,-1 0 0,0 1 0,1-1 0,-1 0 1,0 0-1,0-1 0,0 1 0,0-1 0,0 1 0,0-1 0,0 0 0,0 0 0,-1 0 0,1-1 0,0-1-12,2-2 18,0-1 1,-1-1 0,0 1 0,0-1 0,-1 0 0,0 0 0,-1 0-1,0 0 1,0 0 0,0 0 0,-1-1 0,0 1-19,1-27 24,-1 1 0,-2-13-24,0 37-37,-1 0 0,0 0-1,0 0 1,-1 0 0,0 0-1,-1 1 1,0 0 0,0-1-1,-1 2 1,0-1 0,-1 0-1,0 1 1,0 0 0,-1 1-1,1-1 1,-2 1 0,1 0-1,-1 1 1,0 0-1,-5-3 38,-2 0-88,1 0-1,-1 2 0,0-1 0,0 2 0,-1 0 0,0 0 0,0 2 0,-1 0 0,1 1 0,-1 0 0,0 1 0,-6 1 89,15 1-9,-1 0 1,0 0-1,1 1 0,-1 0 0,1 1 0,-1 0 1,1 0-1,0 1 0,-6 2 9,9-2-3,0 1 1,0-1-1,0 1 1,1-1-1,-1 1 1,1 0-1,0 1 1,1-1-1,-1 1 1,1 0-1,0 0 1,0 0-1,0 0 1,1 1 2,-4 7-19,2 1 1,0-1 0,0 1 0,1 1 0,1-1-1,0 0 1,1 1 0,1-1 0,0 0 0,1 1-1,1 0 19,-2-13-123,0 0 0,0 0 0,0 0 0,1 0 1,-1 1-1,1-1 0,-1 0 0,1 0 0,0-1 0,1 3 123,-2-3-205,1 0 1,0-1-1,0 1 1,-1 0-1,1 0 1,0-1-1,0 1 1,0-1 0,0 1-1,0-1 1,0 1-1,0-1 1,0 0-1,0 1 1,0-1-1,0 0 1,0 0 0,0 0-1,1 0 205,17 1-5394</inkml:trace>
  <inkml:trace contextRef="#ctx0" brushRef="#br0" timeOffset="1">431 126 11605,'0'0'4176,"0"0"-2005,0 0 809,0 0-955,1 38-571,5 131-483,-3 344 1023,-5-361-4144,3 6-4267,-1-158-435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1:04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1 0 12118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1:05.3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0 358 7876,'0'0'1526,"0"0"72,0 0-192,0 0-638,0 0-146,0 3-145,0 11 153,1-13-602,-1 0 0,0-1 1,1 1-1,-1 0 0,0-1 0,1 1 1,-1-1-1,1 1 0,-1-1 0,1 1 1,-1-1-1,1 1 0,-1-1 1,1 0-1,-1 1 0,1-1 0,0 1 1,-1-1-1,1 0 0,0 0 0,-1 0 1,1 1-1,0-1 0,-1 0 0,1 0 1,0 0-1,0 0 0,-1 0 0,1 0 1,0 0-1,-1 0 0,1 0-28,3 0 104,18 3 179,0-1 0,0 0 0,1-2-1,-1-1 1,21-3-283,-36 2 84,0 0 1,0 0-1,-1-1 0,1 0 0,-1 0 1,0-1-1,0 1 0,0-1 0,0-1 0,-1 1 1,1-1-1,3-4-84,10-12 586,-1 0 1,9-14-587,-26 33 20,22-34 533,-1-2 1,-2-1-1,-1-1 0,-2 0 1,1-12-554,-18 52 4,6-15 1380,-6 21 442,-1 10-2082,-12 254 238,12-245 16,1-16 2,-1-1 1,1 1-1,1-1 0,-1 1 0,1-1 1,1 1-1,0-1 0,-2-6-3,1 0 0,0 0 0,0 0 1,0 0-1,0 0 0,0-1 0,0 1 1,1 0-1,-1-1 0,1 1 0,-1-1 1,1 0-1,-1 1 0,1-1 0,0 0 1,-1 0-1,1 0 0,0 0 0,0 0 0,0 0 1,0-1-1,0 1 0,0-1 0,0 1 1,0-1-1,0 0 0,0 0 0,0 0 1,0 0-1,2 0 3,26 1 31,-9-1 33,0 0 0,16-3-64,-31 3 7,0-1 0,0-1-1,1 1 1,-1-1 0,-1 0 0,1-1 0,0 0 0,0 1 0,-1-2 0,0 1 0,2-2-7,7-6 6,-2-1 1,1-1 0,-2 0-1,0-1 1,0 0 0,-1 0-1,-1-1 1,2-6-7,12-25 27,-3 0-1,1-11-26,-10 34 14,-10 23-61,0 5-15,-12 39 0,-10 11 131,1-2-84,-2 12 15,17-46 8,0 1-1,2-1 0,0 1 0,1-1 1,1 10-8,1-13-144,0 39-2692,0-53-334,0-2-1893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1:07.1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36 254 7187,'0'0'3802,"0"0"-1572,0 0 342,0 0-723,0 0-691,0 0-1111,0 0 1,0-1 0,0 1-1,0 0 1,0-1-1,0 1 1,0 0-1,0-1 1,0 1-1,0-1 1,0 1-1,0 0 1,0-1 0,0 1-1,0-1 1,0 1-1,0 0 1,0-1-1,1 1 1,-1 0-1,0-1 1,0 1-1,0 0 1,1-1-1,-1 1 1,0 0 0,0 0-1,1-1 1,-1 1-1,0 0 1,1 0-1,-1-1 1,0 1-1,1 0 1,-1 0-1,0 0 1,1 0 0,-1-1-1,0 1 1,1 0-1,-1 0 1,1 0-1,-1 0 1,0 0-1,1 0 1,-1 0-1,0 0 1,1 0-1,-1 0 1,1 0-48,30 0 90,0-2-1,0-1 1,19-5-90,-33 4 13,-1 0 1,1-1-1,-1-1 1,0 0-1,-1-1 0,0-1 1,12-7-14,-24 12 6,1 1 0,-1-1 0,0 1 0,0-1 0,0 0 0,0 0 0,-1 0 0,1-1 0,-1 1 0,0-1 0,0 1 0,0-1 0,0 0 0,-1 1 0,1-1 0,-1-1-6,1-6 40,0 1 1,-1-1-1,-1 0 0,1 0 1,-2-3-41,1-2 67,0 14-63,0 1 0,-1 0 0,1-1 0,0 1 0,-1-1-1,1 1 1,-1 0 0,0-1 0,1 1 0,-1 0 0,0 0 0,0-1-1,1 1 1,-1 0 0,0 0 0,0 0 0,-1 0 0,1 0 0,0 0-1,0 1 1,0-1 0,-1 0 0,1 0 0,0 1 0,-1-1 0,1 1-1,0-1 1,-1 1 0,1 0 0,-1-1 0,1 1 0,0 0 0,-1 0-4,-10-1-4,0 0 1,0 0-1,0 2 1,-1-1 3,-4 1 1,6-1 1,0 0 0,0 1 1,0 0-1,0 1 0,-10 2-2,16-2 16,-1 1 0,0-1 0,1 1 0,0 0 0,0 0 0,-1 0 0,2 1 0,-1 0 0,0 0 0,1 0 0,-2 2-16,-7 9 110,1 1 0,0 0 1,1 1-1,1 0 0,1 1 0,0 0 0,1 0 1,-2 11-111,2-4 230,1-1 1,2 1-1,0 0 1,2 1-1,1-1 1,1 12-231,1 43 435,0-78-428,0 0 0,0 1 0,0-1 0,1 0 0,-1 0 0,1 0 0,0 1 0,0-1 0,-1 0 0,1 0 0,1 0 0,-1 0 0,0 0 0,0 0 0,1-1 0,-1 1 1,1 0-1,-1-1 0,2 2-7,1 0 11,1 0 0,-1 0 0,1-1 0,0 1 1,0-1-1,-1 0 0,2 0 0,2 1-11,11 1 24,0-1-1,0 0 1,0-1-1,10-1-23,5 0 34,93 1-2047,45-7 2013,-155 4-607,-1-1 1,0-1 0,1-1-1,-1 0 1,-1-1 0,1-1-1,-1 0 1,0-2 0,0 1-1,-1-2 1,10-7 606,-23 16-288,0-1 0,0 0 0,0 0-1,0 1 1,0-1 0,0 0 0,-1 0 0,1 0 0,0 0 0,-1 0-1,1 0 1,0 0 0,-1 0 0,1-1 0,-1 1 0,0 0 0,1 0 0,-1-1 288,1-14-10363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1:07.5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1 12358,'0'0'5082,"0"0"-1598,0 0-536,0 0-1147,0 0-771,3 9-347,6 25-294,-7-25-234,-2-9-86,9 0-263,-8 0 137,-1 0-1,1 0 0,0 0 1,0 1-1,-1-1 1,1 0-1,0 0 0,0 0 1,-1 0-1,1 0 0,0 0 1,-1 0-1,1-1 1,0 1-1,0 0 0,-1 0 1,1 0-1,0-1 0,-1 1 1,1 0-1,0-1 0,0 0 58,0-31-226,-1 31 359,0 1 65,-21 0 389,20-1-593,0 1 0,0 0 0,-1-1 1,1 1-1,0 0 0,0 0 0,0 0 1,0 0-1,-1 0 0,1 0 0,0 0 1,0 0-1,0 0 0,-1 0 1,1 1-1,0-1 0,0 0 0,0 1 1,0-1-1,0 1 0,0 0 0,0-1 1,0 1-1,0 0 0,0-1 0,0 1 1,0 1 5,-1 16-1545,2-12-1448,0-1-3952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10.3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197 0 1537,'0'0'9014,"0"0"-5937,0 0-668,0 0-603,0 0-915,0 0 328,-13 25 531,11-22-1691,-22 42 808,2 2 0,2 0 0,-6 24-867,2 10 696,4 1 1,4 1-1,3 0 0,4 1 1,4 0-1,3 8-696,1 52 455,4 190-78,3-263-232,14 60-145,-7-52 18,-11-70 65,-1 0 0,2 1 1,-1-1-1,1 0 0,1 0 0,1 2-83,-4-8-281,1 0-1,0 0 1,0-1 0,0 1-1,0 0 1,0-1-1,1 1 1,1 1 281,-2-3-676,0 0 0,0 1 0,0-1 0,0 0 0,0-1 0,0 1 0,0 0 0,0 0 0,0-1 0,0 1 0,0-1 0,0 0 0,0 0 0,2 0 676,4 0-10332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14.8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84 11685,'0'0'2804,"0"0"-379,0 0-282,0 0-793,0 0-547,8 2 245,-5-2-974,-1 0-1,0 1 1,1-1-1,-1 1 1,0-1-1,0 1 1,0 0-1,1 0 1,-1 0-1,0 0 1,0 0-1,0 0 1,-1 1-1,1-1 1,0 1-1,0-1 1,-1 1-1,1 0 1,-1-1-1,1 1 1,-1 0-1,0 0 1,0 0-1,0 0 1,0 0-1,0 1 1,0-1-1,-1 0 1,1 0-1,-1 1 1,1 1-74,6 26 740,-2 1 1,-1 0 0,-1 23-741,-3 95 816,-2-56-301,3-44-264,1-26-138,-2-1 0,0 1 0,-2-1 0,0 1 0,-1-1 0,-6 20-113,4-27 21,3-8 4,0-1 1,0 0 0,0-1-1,-1 1 1,1 0-1,-1-1 1,-1 1 0,1-1-1,-1 0 1,0 0-26,-5-4 288,9-7-205,1-10-67,0 0 0,2 0-1,0 1 1,0-1 0,1 1 0,4-8-16,14-34-156,5-4 156,-21 48-3,30-65-275,3 2-1,4 2 1,3 2-1,2 2 1,4 2 0,33-32 278,-45 67 8,-39 37-8,-1 656 624,0-656-620,0 10 3,0 0 0,1 1 0,0-1 0,1 0 0,3 8-7,-4-19 7,0 0 0,0 0-1,0 0 1,0 1 0,1-2 0,-1 1 0,1 0 0,0 0 0,0 0-1,0-1 1,0 1 0,0-1 0,1 0 0,-1 1 0,1-1 0,-1 0 0,1 0-1,0-1 1,0 1 0,0-1 0,0 1 0,0-1 0,0 0 0,0 0-1,1 0 1,-1-1 0,0 1-7,12 1 13,-1-1-1,0 0 1,0-1-1,1 0 1,-1-2-1,0 1 1,13-4-13,-19 2-51,1 0-1,0 0 1,-1 0 0,0-1-1,0 0 1,0-1 0,0 0-1,-1 0 1,0-1 0,0 1-1,0-2 1,5-5 51,-4 2-245,0 0 1,0-1-1,-1 0 0,0 0 1,-1-1-1,-1 0 1,0 0-1,0 0 0,-1-1 1,1-9 244,1-8-2048,-2 0 0,-2 0 1,0 0-1,-2-4 2048,0 13-6435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15.4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33 89 12198,'0'0'4196,"0"0"-1605,0 0-73,0 0-1224,0 0-552,-2 4 202,1-1-848,0-1 0,0 1 0,0 0 1,0 0-1,0 0 0,1 0 0,0 0 0,-1 0 0,1 1 0,0-1 0,0 0 0,1 2-96,-1-4 10,0 1 0,1-1 0,0 0 1,-1 1-1,1-1 0,-1 1 0,1-1 0,0 0 0,0 1 0,0-1 0,0 0 0,0 0 0,0 0 0,0 0 0,0 0 0,1 0 0,-1 0 0,0 0 0,1 0 0,-1-1 1,0 1-1,1 0 0,-1-1 0,1 1 0,-1-1 0,1 0 0,0 1-10,5 0 15,0 1 1,1-1-1,-1 0 1,0-1-1,0 0 1,4 0-16,-9 0 1,0-1 0,0 1 1,0 0-1,0-1 0,0 1 1,0-1-1,0 0 1,-1 0-1,1 1 0,0-1 1,0 0-1,-1-1 0,1 1 1,-1 0-1,1 0 0,-1-1 1,1 1-1,-1-1 0,0 1 1,1-1-1,-1 0 1,0 1-1,0-1 0,0 0-1,3-11 8,0 1-1,-1-1 0,-1 1 1,0-1-1,0 0 0,-1 0 1,-1 0-1,0-7-7,-1 19 17,0 1 1,1-1-1,-1 1 1,1-1-1,-1 1 1,0-1-1,0 1 1,1 0-1,-1-1 1,0 1-1,1 0 1,-1 0-1,0-1 1,0 1-1,0 0 1,1 0-1,-1 0 1,0 0-1,0 0 1,0 0-1,1 0 1,-1 0-1,0 0 1,0 0-1,0 1 1,0-1-18,-4 0 71,-135 0-31,147 0-243,-4 1 145,1-1 0,-1 0 1,1 0-1,-1 0 0,1 0 0,-1-1 1,0 1-1,1-1 0,-1 0 1,0 0-1,1 0 58,1-5-102,-4 4 132,-1 2 101,0 0 141,-2 0-238,0 0 0,0 0 0,0 0 0,0 0 0,0 0 0,0 1-1,0-1 1,0 1 0,0-1 0,0 1 0,0 0 0,1 0 0,-1-1 0,0 1 0,0 1 0,1-1 0,-1 0 0,1 0 0,-1 1 0,1-1 0,-1 0 0,1 1 0,0 0 0,-1 1-34,0 1-264,0 0 1,1 0-1,0 0 0,0 0 0,0 0 1,0 1-1,1-1 0,0 0 0,-1 1 0,2 1 264,-1 0-5784,4-2-4804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2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524 63 4482,'0'0'6638,"0"0"-3554,0 0-662,0 0-789,0 0-448,-1-3-241,-1 0-722,0 0 0,0 0 0,0 0 0,0 0 0,0 0 0,-1 0 0,0 0 0,1 1 0,-1-1 0,0 1 0,0 0 0,0 0 0,-1 0 0,1 0 0,0 1 0,-1-1 0,1 1 1,-2 0-224,-16-4 164,-2 1 0,1 1 0,0 0 0,-1 2 0,1 1 0,-14 2-163,-11-1 444,-113-1 392,159 0-730,-4 1-303,3 1 197,1-1 1,-1 1-1,0-1 1,1 1 0,0 0-1,-1 0 1,1 0-1,0 0 1,0 0-1,0 0 1,0 0-1,0 0 1,1 0 0,-1 0-1,1 0 1,-1 0-1,1 1 1,0 0-1,-3 46 37,3-40-23,0 695 2361,-2-647-2075,-2-1 1,-3 0-1,-11 41-300,15-80 21,-7 27 38,3 0 0,1 1 0,1 29-59,4-61 22,1-10-29,-1 0 0,1 1 0,0-1-1,0 0 1,0 1 0,0-1 0,1 0-1,-1 0 1,2 3 7,-2-5 0,1 0-1,0 0 1,0-1-1,0 1 1,0 0-1,0-1 1,0 1-1,-1-1 1,1 1-1,0-1 1,1 1 0,-1-1-1,0 0 1,0 1-1,0-1 1,0 0-1,0 0 1,0 0-1,0 0 1,0 0 0,29 0 25,-16-1-12,236 1 150,-236 0-307,0 0 0,-1-2-1,1 1 1,0-2 0,-1 0 0,1 0-1,-1-2 1,0 1 0,0-2-1,-1 1 1,1-2 0,-1 0 0,3-3 144,-13 9-175,-1 0 0,0 0 0,1 0 0,-1-1 0,0 1 0,1 0 0,-1-1 0,0 1 1,0-1-1,0 0 0,0 1 0,-1-1 0,1 0 0,0 1 0,-1-1 0,1 0 0,-1 0 0,1 1 0,-1-2 175,1-23-5071,-2 15 1383,1 3-2536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22.43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13 7235,'0'0'5325,"0"0"-2131,0 0-774,0 0-998,0 0-264,0 0-182,16-2-328,4 0-421,17-1 648,24 2-875,82-1 993,-71 0-1728,2 2-4229,-74 0 180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23.78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1 226 11781,'0'0'2220,"0"0"160,0 0-819,0 0-668,0 0-375,1 2 101,3 9-212,-1-1 1,0 1 0,0 0-1,-1-1 1,0 1-1,-1 0 1,0 10-408,1 6 567,1 20 1018,-3 31-1585,1 36 2540,4-122-1732,13-72-359,-7 25-553,4 0-1,9-23 105,-8 37-9,2 0-1,2 2 1,1 0 0,2 1-1,2 1 1,1 1 9,-21 30-8,0 1 1,1 0-1,-1 0 1,1 0-1,0 1 0,0-1 1,4-1 7,-9 6-6,0 0 1,-1 0-1,1-1 1,0 1 0,-1 0-1,1 0 1,0 0-1,-1 0 1,1 0-1,0 0 1,0 0 0,-1 0-1,1 0 1,0 0-1,-1 0 1,1 0-1,0 1 1,-1-1-1,1 0 1,0 1 0,-1-1-1,1 0 1,-1 1-1,1-1 1,0 0-1,-1 1 1,1-1 0,-1 1-1,1-1 1,-1 1-1,1 0 1,-1-1-1,0 1 1,1-1 0,-1 1-1,0 0 6,14 26-218,-13-23 205,14 34 36,-3-1 0,-1 2 0,-1 0 0,-3 0 0,-1 0 1,-1 8-24,-5-22-1,-1-21 1,1 0 1,0 0-1,0 0 0,0 0 1,0 0-1,1-1 0,-1 1 1,1 0-1,0 0 0,1 2 0,-2-6 5,0 1 0,1-1 0,-1 0 0,0 0 0,0 1 0,0-1 0,0 0 0,1 0 0,-1 1 0,0-1 0,0 0 0,1 0 0,-1 0 0,0 1 0,0-1 0,1 0 0,-1 0 0,0 0 0,1 0 0,-1 0 0,0 1 0,0-1 0,1 0 0,-1 0 0,0 0 0,1 0 0,-1 0 0,0 0 0,1 0 0,-1 0 0,0 0 0,1 0 0,-1 0 0,0-1 0,0 1 0,1 0 0,-1 0 0,1 0-5,8-10 186,32-77-188,76-110-161,-95 167 104,-20 29 35,-2 14-16,0 306 790,0-318-670,0-1-72,1-1 1,0 1-1,0 0 1,0-1-1,0 1 1,0-1-1,-1 1 1,1-1-1,0 1 1,0-1-1,-1 0 0,1 1 1,0-1-1,-1 0 1,1 0-1,-1 1 1,1-1-1,-1 0 1,1 0-1,-1 0 0,1 0 1,-1 1-1,0-1 1,0 0-1,1 0 1,-1 0-1,0 0 1,0 0-1,0-1-8,3-7 35,17-39-201,2 1 0,2 1 1,2 2-1,2 0 0,1 2 0,15-14 166,-44 55-8,1 0-1,-1 1 1,0-1-1,1 0 1,-1 1-1,1-1 1,-1 1 0,0-1-1,1 1 1,0-1-1,-1 1 1,1-1 0,-1 1-1,1-1 1,0 1-1,-1 0 1,1-1-1,0 1 1,-1 0 0,1 0-1,0-1 1,0 1 8,1 17-199,-2-13 207,5 248 133,-5-237-136,1 2 53,0 0 0,3 15-58,-3-28 3,0 0 0,0-1 1,0 1-1,0-1 0,0 1 1,1-1-1,-1 0 0,1 1 1,0-1-1,0 0 1,0 0-1,0 0 0,1-1 1,-1 1-1,4 2-3,-3-4 2,0 0 1,1 1-1,-1-1 1,0 0-1,1-1 0,0 1 1,-1-1-1,1 0 1,-1 1-1,1-2 1,-1 1-1,1 0 0,1-1-2,13 0-50,-9 1-163,-1-1 0,1-1 0,0 1 1,-1-1-1,1-1 0,-1 0 0,0 0 0,0 0 0,0-1 0,0 0 0,0-1 0,-1 0 0,0 0 0,0 0 0,-1-1 0,1 0 0,-1-1 213,3-2-798,0-1 0,-1 0 0,0-1 0,-1 1 0,0-2 0,-1 1 0,0-1 1,-1 0-1,0 0 0,-1 0 0,0-1 798,-2-12-5003,-2 4-2349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25.5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0 1 14567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27.35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 29 14102,'0'0'2623,"0"0"-155,0 0-713,0 0-688,0 0-186,-2 0 1962,15 0-2205,136 1 680,197-3-869,-296-1-496,1-3 0,6-3 47,-5 1-640,-44 7-55,-6 1-6470,-2 0 1894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27.77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11493,'0'0'2551,"0"0"181,0 0-483,0 0-787,0 0-243,1 20 2946,1-19-4084,-1 0 1,1 0 0,0 0 0,-1-1 0,1 1 0,0 0 0,-1-1 0,1 0 0,0 1 0,0-1 0,0 0 0,0 0 0,-1 1 0,1-2 0,1 1-82,8 1 230,67 4 394,0-3 0,6-4-624,12 1 152,-92 1-152,63 1 47,-1-3 0,1-3 1,37-9-48,-77 6-422,-26 8-1346,-1 0-2066,0 0-1934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30.3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508 34 11877,'0'0'2121,"0"0"147,0 0-592,0 0-532,0 0-165,-14-6-371,10 5-565,-9-5 33,0 2 0,0 0 0,-1 0-1,0 2 1,1-1 0,-1 2 0,-8-1-76,-1 2 259,-10 0 39,0 1-1,0 1 0,1 2 1,-2 1-298,-124 28 629,158-32-561,-1-1 0,0 1-1,1-1 1,-1 1 0,1 0-1,-1-1 1,1 1 0,0 0-1,-1-1 1,1 1 0,0 0-1,-1 0 1,1-1 0,0 1-1,0 0 1,-1 0 0,1-1-1,0 1 1,0 0 0,0 0-1,0 0 1,0-1 0,0 2-68,1 25 23,-1-20 6,0 747 3647,-11-559-2996,0 2-228,11-16-276,0-179-175,0 0 0,0 0 1,0 0-1,1 0 1,-1 0-1,1 0 0,-1 0 1,1 0-1,0 0 1,0 0-1,0 0 0,0 0 1,0-1-1,0 1 1,0 0-1,0-1 0,1 1 1,-1-1-1,1 1 0,-1-1 1,1 0-1,-1 1 1,1-1-1,0 0 0,0 0 1,0 0-1,-1-1 1,1 1-1,0 0 0,0-1 1,0 1-1,1-1-1,9 2 12,0 0 1,0-1-1,0 0 1,0-1-1,5-1-12,6 0 6,40 2 11,-30 1 7,0-2-1,0-1 1,0-2 0,0-1 0,0-2 0,12-4-24,27-13-1114,-2-4 0,48-25 1114,-113 49-598,3-1 320,0 0 1,0-1-1,0 0 0,3-3 278,4-10-3299,-14 16 2344,0 1 0,0-1 1,0 0-1,-1 0 0,1 0 0,-1 0 0,1 0 1,-1 0-1,0 0 0,0-2 955,0-3-12942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30.7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4 13494,'0'0'2657,"0"0"977,0 0-1681,0 0-1057,0 0-239,0 0-593,-17-4 304,48 8 400,27 4 193,9-4-641,8-4-144,10 0-176,-9 0 16,-5 0-32,-13 0-752,-14 0-1922,-39 0-1728,-5 0-4210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34.6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10 187 11765,'0'0'1473,"0"0"832,0 0-341,0 0-452,0 0-314,0-5-352,0-10 153,0 25 1018,0 38-311,0 595 1674,-9-435-3273,9-207-112,0-1 69,0 0 13,0-3 91,2-220-928,13-52 760,-6 160-271,9-77-10,-13 161 191,1 0 0,2 0 0,1 0-1,12-26 91,-14 40-34,-5 10 31,1-1-1,0 2 0,1-1 0,0 0 1,2-3 3,-4 8-10,-1 0-1,1 0 1,0 1 0,0-1 0,0 0 0,0 1 0,0-1 0,0 1 0,1 0 0,-1-1-1,0 1 1,1 0 0,-1 1 0,1-1 0,-1 0 0,1 1 0,0-1 0,1 1 10,34-2-172,1 2 0,12 2 172,-42-1-38,1 0 0,-1 1 1,0 1-1,0 0 1,0 0-1,0 0 1,-1 1-1,1 0 1,-1 1-1,0 0 1,0 0-1,-1 1 1,3 2 37,12 12-273,0 0-1,-2 2 1,12 15 273,-24-27-85,0 0 1,0 1-1,-1 0 0,-1 0 0,1 0 0,-2 1 0,0 0 1,0 0-1,-1 0 0,0 1 0,-1-1 0,-1 1 0,0 0 1,-1 0-1,0 4 85,0-7-10,-1-7 10,1-1-1,-1 1 1,0-1 0,0 1 0,0-1 0,0 1-1,0 0 1,-1-1 0,1 1 0,-1-1 0,0 1-1,1-1 1,-1 1 0,0-1 0,0 0 0,-1 1-1,1-1 1,-11 6-7,1 0-1,-1-1 1,0 0-1,-1-1 1,1 0-1,-12 3 8,-14 4-350,-1-1 1,0-2-1,-23 2 350,43-9-1259,0-1-1,-16-1 1260,3-1-3429,13 0-179,10 0-5127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35.11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0 282 11285,'0'0'2433,"0"0"-42,0 0-574,0 0-825,0 0-480,36 2-274,118 4-100,-144-6-133,-1 0-1,0 0 0,1-1 1,-1 0-1,1-1 0,-1 0 1,0-1-1,0 0 0,0 0 1,7-4-5,-8 1 6,1 0-1,-1 0 1,-1 0 0,1-1 0,-1-1-1,-1 1 1,2-2-6,2-3 10,-4 5 2,1-1 0,-2 0 0,1 0 0,-1-1 1,0 1-1,-1-1 0,0 0 0,-1 0 0,0-1 0,0 1 0,0-1 1,-2 0-1,1 1 0,-1-1 0,0 0 0,-1 0 0,-1 0 1,0-6-13,1 15 2,0 0 1,0 1 0,0-1 0,-1 0 0,1 0 0,0 0 0,-1 1 0,1-1 0,0 0 0,-1 0 0,1 1 0,-1-1 0,1 0 0,-1 1 0,1-1 0,-1 1 0,1-1-1,-1 0 1,0 1 0,1-1 0,-1 1 0,0 0 0,0-1 0,1 1 0,-1 0 0,-1-1-3,-23-2 22,17 3-16,-9-1 0,-63 0 39,71 2 39,0 0 0,1 0 0,-1 1 0,0 0 1,0 0-1,1 1 0,-7 3-84,3 1 230,0 0-1,1 0 1,0 1 0,1 1 0,0 0-1,0 0 1,1 1 0,0 0-1,1 1 1,0-1 0,0 2 0,1-1-1,1 1 1,-2 5-230,-1 3 292,2-1-1,0 1 1,1 0 0,1 1-1,1-1 1,1 1-1,0 0 1,1 20-292,1-8 214,0 30 123,2-58-319,-1-1 0,1 1 0,0 0 0,0-1 0,0 1 0,1 0 0,-1-1 0,1 0 1,0 1-1,1-1 0,0 1-18,2 1 7,0 0 1,1-1 0,0 1 0,0-1-1,0-1 1,0 1 0,1-1-1,0 0 1,0-1 0,0 1-1,0-1 1,0-1 0,1 0 0,-1 0-1,1 0 1,3 0-8,21 2-8,0-1 0,0-1 0,12-2 8,-35 0-11,24 0-3,17 0-609,0-1 0,1-4 623,-38 4-591,-1-1-1,1 0 0,-1-2 0,1 1 1,-1-1-1,0-1 0,-1 0 1,1-1-1,-1 0 0,0-1 592,-9 6-577,0-1-1,0 1 0,0-1 1,0 1-1,-1-1 1,1 0-1,-1 0 0,1 1 1,-1-1-1,0 0 1,0 0-1,1-2 578,4-13-11525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35.4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49 11845,'0'0'2935,"0"0"-3,0 0-101,0 0-996,0 0-349,0 0-24,3 0-501,13 1-391,1 0-1,-1 2 1,4 1-570,44 5 708,79-4-291,8-7-417,-15 1 23,-114 1-68,0-1-1,-1-1 1,1 0 0,0-2-1,-1 0 1,1-2 0,-1 0-1,9-5 46,-29 10-172,0 0 0,-1 0-1,1 0 1,-1 1 0,1-1-1,0 0 1,-1 0 0,0 0-1,1 0 1,-1 0 0,0 0 0,1 0-1,-1 0 1,0 0 0,0 0-1,0 0 1,0 0 0,0 0-1,0 0 1,0-1 172,-3-6-5566,-8 4-917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35.81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27 1 12950,'0'0'3119,"0"0"47,0 0-890,0 0-910,0 0-291,-4 11 291,-1 1-1088,1 0 1,0 0-1,1 0 0,1 1 0,0-1 1,0 1-1,1 8-278,1 448 1352,0-467-4348,0-2-3097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38.2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576 18 11205,'0'0'2198,"0"0"428,0 0-828,0 0-566,0 0-447,-29-2 74,-94-9-352,28 6 1012,-49 6-1519,50 0 1562,93 0-1538,0-1 0,0 0 0,-1 0 0,1 1 0,0-1-1,0 0 1,0 1 0,0 0 0,0-1 0,0 1 0,0-1 0,0 1 0,0 0-1,0 0 1,0 0 0,0 0 0,0-1 0,0 1 0,1 0 0,-1 0 0,0 0-1,0 2-22,-12 28 129,8-18 65,1-4-69,1 1 0,1-1-1,0 1 1,0-1 0,1 1 0,-1 9-126,4 63 396,-1-31-186,-1 753 2279,-2-772-2387,-1 0 0,-1 0 0,-5 13-102,3-14 73,1 1 0,1 0 1,1 13-74,3-33 2,-1 18 17,1-29-18,0 0 0,0-1 0,0 1 0,1 0 0,-1 0 0,0 0 0,0 0 0,1-1 0,-1 1 0,0 0 0,1 0 0,-1-1 0,0 1-1,1 0 1,-1 0 0,1-1 0,0 1 0,-1-1 0,1 1 0,-1 0 0,1-1 0,0 1 0,-1-1 0,1 1 0,0-1 0,0 0 0,-1 1 0,1-1-1,32 5 23,-1-2 0,1-1 0,-1-2 0,13-1-23,9 0 6,-2 1-80,171-4 215,-177 0-723,0-1 1,-1-3-1,36-10 582,-72 15-331,0 0-1,-1 0 0,1 0 1,6-5 331,5-9-2768,-19 16 2176,0-1 0,-1 1 1,1-1-1,0 0 0,0 1 0,-1-1 1,1 0-1,-1 1 0,1-1 1,-1 0-1,0 0 0,0 0 0,0 0 592,0-6-7907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38.6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17 4162,'0'0'7790,"0"0"-4207,0 0-819,0 0-755,0 0-1059,-4-2-275,3 1-661,1 1 0,-1 0 1,1 0-1,-1 0 1,1-1-1,-1 1 0,1 0 1,-1-1-1,1 1 0,-1 0 1,1-1-1,0 1 1,-1 0-1,1-1 0,0 1 1,-1-1-1,1 1 1,0-1-1,0 1 0,-1-1 1,1 1-1,0-1 0,0 1 1,0-1-15,11-3 478,41 3 521,-25 2-644,237 8 715,-98-2-1084,-120-5 15,-4 0-1357,-13-2-3457,-29 0-899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39.17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424 31 10101,'0'0'2513,"0"0"-51,0 0-173,0 0 24,0 0-173,0 0-262,-12-8-509,8 5-1292,-1 1 0,1-1 1,-1 1-1,1-1 0,-1 1 1,0 1-1,0-1 0,0 1 1,0 0-1,0 0 0,0 0-77,-1 1 87,0 0-1,1 0 1,-1 1-1,0 0 1,1 0-1,-1 1 1,0-1 0,1 1-1,0 0 1,-1 1-1,1-1 1,-3 3-87,-16 8 319,0 2 1,1 0 0,1 2 0,1 0-1,0 2 1,1 0 0,1 1-1,-1 4-319,10-12 121,0 1-1,1 1 0,1 0 0,0 0 0,1 1 0,1 0 0,0 0 0,1 0 0,0 1 1,2 0-1,0-1 0,0 1 0,2 1 0,-1 8-120,2-21 15,1 0 1,-1 0-1,0 0 1,1 0-1,0 0 1,0 0-1,0 0 1,1 0-1,-1-1 1,1 1-1,0 0 1,0-1-1,0 1 0,0-1 1,1 0-1,0 1-15,2 1 11,0-1-1,0 1 1,0-1 0,1 0-1,0-1 1,-1 1-1,1-1 1,1 0-1,2 0-10,16 6 35,1-2 0,0-2 0,0 0 0,21 1-35,-38-5 25,99 7-85,1-5-1,22-5 61,-129 2-5,21-1-327,0-1-1,0 0 0,0-2 333,-14 2-373,1 0-1,-1-1 1,-1 0-1,1 0 1,0-1 0,-1 0-1,5-3 374,-12 7-238,0-1 0,0 1 0,0-1 1,0 0-1,0 0 0,0 1 0,0-1 0,-1 0 0,1 0 0,0 0 0,0 0 0,-1 0 0,1 0 0,0 0 1,-1 0-1,1 0 0,-1 0 0,1-1 0,-1 1 0,0 0 0,1 0 0,-1 0 0,0-1 238,1-21-10052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44.1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357 339 5154,'0'0'1209,"0"0"-310,0 0 163,0 0-523,0 0-70,0 0 278,-9-4 2127,8-24 3641,0 39 322,0 12-4217,-1 1-4220,-7 29 2219,-2 1 0,-2-2-1,-4 5-618,-59 152 748,29-80-378,38-103-241,5-13-117,0 0 0,-1 0 1,-5 7-13,7-16 17,2-6 131,1-10 146,0 6-335,0-18 93,-1-15-125,2 0 0,1 0 0,2 0 0,9-36 73,59-161-835,10-41-320,-76 247 1126,-2-1-1,-1 1 1,-1-1-1,-3-27 30,1 29-2,0 29-11,0 0 7,0 0 17,0 0 32,0 0 47,-2 2-107,1 1-1,-1-1 1,0 1-1,0-1 0,0 0 1,0 0-1,-1 0 1,1 0-1,0 0 0,-1 0 1,0-1 17,-10 10-52,12-8-52,1-2 48,-1-1 80,-2 0 21,2 0 115,1 0-90,-11 5-286,-23 15 251,0 1 1,1 2 0,1 1 0,1 1-1,-15 18-35,41-39-18,0 1 0,1 0 0,-1 0-1,1 0 1,0 0 0,0 1 0,1 0 0,0-1-1,0 1 1,0 1 0,0-1 0,1 0-1,0 1 1,1-1 0,-1 1 0,1-1-1,1 1 1,-1 0 18,1-7 0,0 0 0,0 0 0,0 0 0,0 1-1,0-1 1,0 0 0,0 0 0,0 0 0,0 1 0,0-1-1,0 0 1,0 0 0,0 0 0,0 0 0,0 1 0,1-1 0,-1 0-1,0 0 1,0 0 0,0 0 0,0 1 0,0-1 0,0 0-1,0 0 1,1 0 0,-1 0 0,0 0 0,0 0 0,0 1-1,0-1 1,1 0 0,-1 0 0,0 0 0,0 0 0,0 0-1,0 0 1,1 0 0,-1 0 0,0 0 0,0 0 0,0 0 0,1 0-1,-1 0 1,0 0 0,0 0 0,0 0 0,0 0 0,1 0-1,-1 0 1,0 0 0,0 0 0,0 0 0,0 0 0,1-1-1,-1 1 1,4 0-15,2-1-10,1-1 0,0 1 0,-1-1-1,1 0 1,-1-1 0,0 1 0,1-1 0,-1-1-1,3-1 26,53-41-224,-43 30 182,18-17-64,-1-1 0,-2-2 0,-1-2-1,15-24 107,-18 29-34,-29 32 28,0 1 0,-1 0 0,1-1 1,-1 1-1,1 0 0,0-1 0,-1 1 0,1 0 1,0 0-1,-1-1 0,1 1 0,0 0 1,0 0-1,-1 0 0,1 0 0,0 0 0,-1 0 1,1 0-1,0 0 0,-1 0 0,1 1 0,0-1 1,0 0-1,-1 0 0,1 1 0,-1-1 1,1 0-1,0 1 0,-1-1 0,1 0 0,-1 1 1,1-1-1,0 1 0,-1-1 6,15 18-185,21 46 248,-23-38-34,1-2 0,1 0 0,5 5-29,-10-16-47,1 1 0,-2 0 1,2 3 46,-9-12 3,1 1 0,-1-1 1,0 1-1,0 0 0,0-1 1,-1 1-1,0 0 0,0 0 1,-1 0-1,1 3-3,-1 10 55,-1 20-168,1-37 114,-1 0 0,0 0-1,1 0 1,-1 0 0,0 0 0,0 0-1,0 0 1,0-1 0,0 1 0,0 0-1,-1-1 1,1 1 0,-1-1-1,1 1 1,-1-1 0,1 0 0,-3 2-1,-29 14 22,-1-1 0,-1-1 0,-1-2 0,-35 8-22,36-12 216,-29 3-216,34-6-147,30-6-500,-8 2 778,7-1-3746,1 0-3336,0 2-2707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56.1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286 1 6435,'0'0'1537,"0"0"976,0 0-128,0 0-1537,0 0 353,0 0 223,0 0-703,-227 152-113,200-140-208,14-4-400,4 0 0,4-4 0,1 4-48,4-8-1633,0 0-2689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58.5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432 4 4978,'0'0'2055,"0"0"-89,0 0 347,0 0-563,0 0-104,6 0 406,-4 0-998,-4 0 5287,-75-2-5951,17 0 325,-53 6-715,105-3-38,-1 1 0,1 0 0,0 0 0,0 1 0,0 0 0,0 1 0,0 0 38,3-2 7,3-1-1,1 0 0,0 0 0,0 0 0,1 0 1,-1 0-1,0 0 0,0 0 0,0 1 0,1-1 0,-1 0 1,1 0-1,-1 1 0,1-1 0,-1 0 0,1 1 0,0-1 1,0 1-1,-1-1 0,1 1-6,-3 12-43,-6 13-4,1 0-1,2 1 1,-3 25 47,-5 90 208,-2 14 746,7-97-629,-4 11 284,4 1 1,0 56-610,9 19 515,1-144-495,-1 0-1,1-1 0,0 1 1,0 0-1,0-1 1,0 1-1,0-1 1,0 1-1,1-1 0,-1 0 1,1 0-1,0 1 1,0-1-1,-1 0 1,1-1-1,1 1 0,1 1-19,41 28 116,-37-27-108,0 0 0,0-1 0,0 0 1,0-1-1,0 0 0,1 0 0,-1-1 0,1 0 1,-1 0-9,24 0 87,26-2-87,-11-1 12,-29 2-44,8 1-13,-1-2 0,1-1 0,10-2 45,-25 1-277,-1 1-1,0-1 1,-1 0 0,1-1 0,-1-1-1,1 1 1,-1-1 0,0-1-1,-1 1 1,5-5 277,-11 8-229,0 1 0,-1-1 0,1 0 0,0 0 0,-1 0 0,1 0 0,-1 0 0,1 0 0,-1 0 0,0-1 0,0 1 0,0 0 0,0-1 0,-1 1 0,1-1 0,0 1 0,-1-1 0,0 1 0,0-2 229,1-18-5813,-1 14 2528,0 3-4521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58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0 189 13446,'0'0'2593,"0"0"593,0 0-1505,0 0-833,0 0-16,0 0-239,0 0-257,27-52-128,17 40 16,10-16-224,-1 12 32,-8-4-48,4 4 16,4 4-864,-4 0-1986,-8 0-431,-37 12-1682,-4-8-3296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2:59.2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334 0 13462,'0'0'2369,"0"0"80,0 0-768,0 0-1153,0 0-15,-263 125-225,228-89-64,17 4-272,5 0 48,8 0-1105,5-28-2224,0 0-3026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00.1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1 144 10837,'0'0'1654,"0"0"360,0 0-461,0 0-654,0 0-37,1 10 80,8 80 1117,-5 0-1,-4 47-2058,-1-56 58,1-81-45,1 1 0,-1-1 0,0 0 0,1 0 0,-1 0 0,0 0 0,1 0 0,-1 1 0,0-1 0,1 0 0,-1 0-1,0 0 1,1 0 0,-1 0 0,0 0 0,1 0 0,-1 0 0,0 0 0,1 0 0,-1 0 0,0-1 0,1 1 0,-1 0 0,0 0 0,1 0 0,-1 0 0,0 0 0,0-1 0,1 1-13,4-13 71,0 1 0,0-2 0,-2 1 0,1 0 0,-2-1 0,0-2-71,7-29-26,-4 26 22,51-179-29,-44 165 43,1 0 0,1 1 0,2 1 0,18-26-10,-29 49-27,-4 7-26,-1 1-57,0 3-103,6 21 80,12 57 479,7 78-346,-23-129 103,-1-11-136,1 0 0,0 0-1,5 12 34,-7-30 10,0-1 0,0 1 0,0-1 0,0 1 0,1-1 0,-1 0 0,0 1 0,0-1 0,1 1-1,-1-1 1,0 1 0,1-1 0,-1 0 0,0 1 0,1-1 0,-1 0 0,1 1 0,-1-1 0,0 0 0,1 1 0,-1-1 0,1 0 0,-1 0 0,1 0 0,-1 1 0,1-1-1,-1 0 1,1 0 0,-1 0 0,1 0 0,-1 0 0,1 0 0,-1 0 0,1 0 0,-1 0 0,1 0 0,-1 0 0,1-1 0,-1 1 0,1 0 0,-1 0 0,1 0-1,-1-1 1,1 1 0,-1 0 0,1 0 0,-1-1 0,0 1 0,1 0 0,-1-1-10,20-17 31,-1-12-148,-1 0-1,0-5 118,15-25-162,-4 7 18,-18 32 112,0 1 0,1 0 0,2 1 0,6-8 32,-15 22-22,-4 18-335,-1-9 342,-1 29 40,3 0-1,0 0 1,4 7-25,-1-10 25,0-1 78,1 0 1,10 28-104,-16-56-24,1 0 1,-1 1 0,1-1-1,0 0 1,0 1 0,0-1-1,0 0 1,0 0 0,0 0-1,0 0 1,0 0-1,0 0 1,0 0 0,1 0-1,-1 0 1,0-1 0,1 1-1,-1 0 1,0-1 0,1 1-1,-1-1 1,1 0 0,-1 1-1,2-1 24,12 1-9367,-11-1-1667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00.8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0 312 13142,'0'0'1753,"0"0"365,0 0-525,0 0-806,0 0-51,9-3-280,21-9-53,-1-1 0,0-1 0,26-18-403,-41 23 41,-1 0 1,0-1 0,-1-1 0,1 0 0,-2-1 0,0 0-1,-1-1 1,0 0 0,2-4-42,-8 8 34,0 1 0,-1-1 0,0 1-1,0-1 1,-1 0 0,0 0 0,-1 0-1,1-1 1,-2 1 0,0 0 0,0 0 0,-1-5-34,-2 14-14,-1 1 18,0 0-1,1 1 0,0-1 0,-1 1 1,1 0-1,0-1 0,0 1 1,0 1-1,0-1 0,0 0 0,0 1 1,1-1-1,-1 1 0,1 0 1,-1 0-1,1 1-3,-11 11 33,-9 9 96,1 1 0,1 0 0,2 1 0,-9 17-129,18-26 92,1 0-1,0 0 1,1 1-1,1 0 1,1 0-1,1 1 1,0-1-1,1 7-91,0 25 481,3 44-481,1-42 50,-2-49-58,1 0-1,0 0 0,0 0 1,1 0-1,-1 0 1,1 0-1,-1 0 1,1 0-1,0-1 1,0 1-1,0 0 0,1 0 1,-1-1-1,1 1 1,-1-1-1,1 1 1,0-1-1,0 1 0,1-1 9,0 0 12,0 0-1,0 0 0,0 0 0,0-1 0,1 1 0,-1-1 0,1 0 0,-1 0 0,1 0 0,-1-1 0,1 1 0,0-1 0,-1 0 0,1 0 0,0 0-11,13 0-25,-12 1 4,0 0 0,1-1 0,-1 0 0,0 0 0,0-1 0,1 0 0,-1 1 0,0-2 0,0 1 0,0 0 0,0-1 0,0 0 0,-1 0 0,1-1 0,0 1 0,-1-1 0,0 0 0,2-2 21,27-29-269,-2-2 1,-1 0-1,-2-3 1,17-29 268,-8 12-460,-1-4 300,-36 58 275,0 2-57,-1 76 348,-1-24 297,3 0 0,3 8-703,-4-51 18,2 0-1,-1 0 1,1 0 0,0 0-1,1 0 1,0-1 0,0 1-1,1-1 1,0 0 0,1 1 0,1 0-18,-4-7-225,-1-1 0,1 0 0,1 1 0,-1-1 0,0 0 0,0 0 0,0 0 1,1 0-1,-1-1 0,0 1 0,1-1 0,-1 1 0,0-1 0,1 0 0,-1 0 1,1 0-1,-1 0 0,1 0 0,0-1 225,8 1-1453,-2 0-3840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01.2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0 183 14343,'0'0'1699,"0"0"892,0 0-377,0 0-1206,0 0-157,7 33-490,6 29-172,5 8-189,-17-68 13,-1 1 0,1-1 0,0 0 0,0 1 1,0-1-1,0 0 0,0 0 0,1 0 0,-1 0 0,1 0 0,-1 0 0,1 0 0,0 0 1,-1-1-1,1 1 0,0-1 0,1 1-13,-2-1 11,1-1 1,0 1 0,0-1-1,0 0 1,-1 1-1,1-1 1,0 0-1,0 0 1,0 0-1,0 0 1,-1-1 0,1 1-1,1-1-11,9 0 35,-10 1-33,19 0 58,0 0-1,0-2 1,19-3-60,-33 3 3,1 0 0,-1 0 0,-1-1 0,1 1 1,0-2-1,0 1 0,-1-1 0,0 0 0,0 0 0,0 0 0,0-1 0,-1 0 1,2-2-4,0-1-33,0 0 0,0-1 0,-1 0 0,0 0 0,-1-1 0,0 0 0,0 0 0,-1 0 0,0 0 0,-1-1 0,0 0 0,-1 1 0,0-1 0,0 0 0,-1 0 0,-1 0 0,0-6 33,0-74-365,0 89 351,0 0 0,-1 0 0,1 0 0,0 0 0,-1 0 0,1 0 0,-1 1 0,1-1 0,-1 0 0,0 0 0,0 0 0,0 1 0,0-1 0,0 0 0,0 1 0,0-1 0,-1 1 0,1-1 0,-1 1 0,1 0 0,-1 0 0,1-1 0,-1 1 0,0 0 0,1 0 0,-1 1 0,0-1 0,0 0 0,0 1 0,0-1 0,1 1 0,-1-1 0,0 1 0,-2 0 14,-9-1-74,0 0 0,0 1 1,0 0-1,1 1 0,-4 1 74,10-1-14,-5 1-3,0 0 0,0 1 1,0 1-1,1-1 0,-1 2 0,1-1 1,0 2-1,1-1 0,-1 1 0,1 1 1,0-1-1,1 2 0,-1-1 0,-4 7 17,5-5-20,0 0 0,0 0 0,1 1 0,1 0 0,-1 0 0,1 1-1,1 0 1,0 0 0,1 0 0,0 1 0,1-1 0,0 1 0,-1 8 20,3 44-2407,1-59-1029,0-5-2017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01.6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567 0 12982,'0'0'2156,"1"39"773,1-8-2229,4 235 3367,-6-177-2772,-3 128 940,1-194-2106,-2 1 1,0-1-1,-2 1 1,-1-2-1,0 1 0,-2-1 1,-1 0-1,0-1 0,-2 0 1,0 0-1,-1-1 0,-6 5-129,7-10 46,-1-1 0,0 0 0,-1-1 0,-1 0-1,0-1 1,-1-1 0,-4 3-46,8-7 11,0-1-1,-1 0 1,1 0 0,-1-2-1,-1 1 1,1-2 0,-1 1-1,0-2 1,1 0 0,-4 0-11,9-2 11,-54 1-330,57-2 168,0 1 0,0-1 1,-1 0-1,1 0 0,1-1 0,-1 1 0,0-1 0,0 0 0,0-1 0,-3-1 151,4 0-308,-1 0 1,1 1-1,0-2 0,0 1 1,0-1-1,0 1 1,1-1-1,0 0 0,0 0 1,-2-5 307,1 3-1137,1-1 1,1 1-1,0-1 1,0 0-1,-1-6 1137,-2-31-8740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02.1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14 13078,'0'0'2292,"0"0"741,0 0-613,0 0-942,0 0-464,-2-4-243,-4-6-404,2 10-100,3 22 125,0 1-108,-11 437 1895,12-458-3558,0-2-1131,0 0-865,0-2-766,0-8-1464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02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 5458,'0'0'11734,"0"0"-9877,0 0 896,0 0-1921,0 0-832,0 0-128,9-28-48,-5 52 160,-4 20-2273,0-28-1793,0 8-4049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02.8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1 294 11397,'0'0'1267,"0"0"-159,0 0 378,0 0-481,0 0-402,38 0-144,122 2-264,-145-2-182,-1 0 0,0-1-1,5-1-12,-17 1 2,0 1 0,0-1-1,0 0 1,0 1-1,0-1 1,0 0 0,-1 0-1,1 0 1,0 0-1,0-1 1,-1 1-2,10-7 21,7-5 12,0-2 0,-1 0-1,-1-1 1,0 0 0,-1-1 0,-1-1-1,4-7-32,-9 13 6,-4 5 61,0 0 0,0 0 0,-1-1 0,0 1 1,-1-1-1,1 1 0,-1-1 0,-1 0 0,0-1 0,0 1 0,-1 0 0,1 0 0,-2-1 0,1-7-67,-1 15 1345,0 1-113,-3 0-381,-4-1-761,0 1-1,0 1 0,-1-1 0,1 1 1,1 0-1,-1 1 0,0-1 0,0 2 0,0-1 1,1 1-1,-1-1 0,1 2 0,0-1 0,0 1 1,0 0-1,-2 2-89,-12 11 245,0 2 1,2 0 0,0 0-1,1 2 1,1 0 0,0 1-1,2 1 1,1 0 0,1 1 0,1 1-1,1-1 1,-1 9-246,7-18 129,0 0-1,2 1 1,0-1 0,0 1-1,2 0 1,0-1 0,1 1 0,1 6-129,-2-21 3,0 0 1,0-1-1,0 1 1,0-1-1,1 1 1,-1 0-1,0-1 1,0 1-1,0-1 1,1 1-1,-1-1 1,0 1-1,1-1 1,-1 1-1,0-1 1,1 1-1,-1-1 1,1 1-1,-1-1 1,1 1-1,-1-1 1,1 0-1,-1 1 1,1-1-1,-1 0 1,1 0-1,-1 1 1,1-1-1,0 0 1,-1 0-1,1 0 1,0 0-4,16 3 25,1-2 1,-1 0 0,1-1 0,7-1-26,15 0 1,-20 1 2,114-3-572,-108 0-85,0 0 0,0-2-1,0 0 1,3-3 654,42-15-2980,-68 22 2405,0 0 0,0 0 0,0-1 0,0 1 0,0-1 0,0 0 0,-1 0 0,2 0 575,6-10-6621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04.5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1 151 13702,'0'0'2361,"0"0"-120,0 0 75,0 0-1150,0 0-627,0 0 240,3-3-227,6-4-321,-3 13-65,-3 27 137,-2-8-21,6 111 1841,-8 71-2123,-1-69 217,2-104-161,11-35 259,-9-2-304,1 1 0,-1 0 1,0-1-1,0 1 1,0-1-1,0 0 0,0 0 1,-1 0-1,1 0 1,-1 0-1,0 0 1,0 0-1,0 0 0,1-3-11,1-6 14,35-100 8,97-263-396,-64 205-122,-71 170 487,0-1 1,0 1-1,0 0 1,0 0 0,0 0-1,0 0 1,0-1-1,0 1 1,0 0 0,0 0-1,0 0 1,0 0-1,0-1 1,0 1 0,0 0-1,0 0 1,0 0 0,0 0-1,1 0 1,-1-1-1,0 1 1,0 0 0,0 0-1,0 0 1,0 0-1,0 0 1,0 0 0,1 0-1,-1 0 1,0-1 0,0 1-1,0 0 1,0 0-1,1 0 1,-1 0 0,0 0-1,0 0 1,0 0-1,0 0 1,0 0 0,1 0-1,-1 0 1,0 0-1,0 0 1,0 0 0,0 0-1,1 0 1,-1 0 0,0 0-1,0 0 1,0 0-1,0 0 1,0 1 0,1-1-1,-1 0 1,0 0-1,0 0 1,0 0 0,0 0-1,0 0 1,0 0-1,1 1 10,3 9 9,-3-7-66,14 41-82,15 42 235,-4 0 0,8 53-97,-32-124 17,0 1 0,-1 0 0,-1 6-17,2-13 50,4-10 97,4-11 16,6-34 49,6-29-212,-13 39-99,2 1 0,1 0-1,15-27 100,-19 46-118,-6 11 59,0 0-1,1 0 1,-1 0 0,1 1-1,0-1 1,1 1 0,0-1 59,-3 4-120,-1 1 91,1 0 1,-1 1 0,1-1-1,-1 0 1,1 0-1,-1 1 1,1-1 0,-1 0-1,0 1 1,1-1-1,-1 0 1,0 1 0,1-1-1,-1 0 1,0 1-1,1-1 1,-1 1 0,0-1-1,0 1 1,0-1-1,1 1 1,-1-1 0,0 1-1,0-1 1,0 1-1,0-1 29,4 19-75,-4-16-10,10 79 242,-5 1 0,-5 77-157,0-77 363,0-82-333,0-1-17,0-3-64,0-6-39,1 1 0,1 0 0,0-1 0,0 1 0,1 0 0,-1 0 0,5-6 90,5-18-127,10-32-492,3 2 1,3 0 618,-17 40-539,1 0 0,1 0 0,1 1 0,1 1-1,1 0 1,17-15 539,-32 34-24,1-1-52,0-1-1,0 1 1,1 0-1,-1 0 1,0 0-1,1 0 1,0 0-1,0 0 1,-1 1 0,1-1-1,0 1 1,0 0-1,0 0 1,0 0-1,3 0 77,-5 22-253,-1 386 2195,0-406-4789,0-1-1931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06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42 250 8580,'0'0'3439,"0"0"-1110,0 0-187,0 0-520,0 0-643,0 0-170,0-1-756,0 1 0,-1-1 1,1 0-1,0 0 1,0 0-1,0 1 0,0-1 1,0 0-1,0 0 0,0 0 1,0 1-1,0-1 0,0 0 1,1 0-1,-1 1 1,0-1-1,0 0 0,1 0 1,-1 1-1,0-1 0,1 0 1,-1 1-1,1-1 0,-1 0 1,1 1-1,0-1-53,77-17 324,-54 13-220,0 0 0,0-2 1,0 0-1,0-2 1,0-1-105,7-6-108,21-14 108,-44 24 3,0 1 0,-1-1 0,1 0-1,-1-1 1,0 1 0,-1-1 0,0-1-1,4-6-2,-8 11 9,0 0 0,-1 0 0,0-1 0,0 1 0,0-1 0,0 1 0,0-1 0,0 1 0,-1-1 0,0 1 0,0-1 0,0 1 0,0-2-9,0-2 113,-11 6 439,-1 1-520,0 0 0,1 0-1,-1 1 1,0 0 0,0 1 0,0 0 0,1 1-1,-1 1 1,1 0 0,0 0 0,0 1 0,0 0-32,-11 9 196,0 0 1,1 1-1,0 1 1,2 1-1,0 1 1,0 1-1,2 0 1,-12 17-197,19-21 100,1 0 0,0 0 1,1 1-1,0 0 0,1 0 0,1 1 1,1 0-1,0 0 0,2 1 1,0-1-1,0 1 0,2-1 1,0 6-101,0-5 59,0-12-43,1 0 0,0 1-1,0-1 1,1 0-1,0 2-15,-1-7 1,0 1 0,1-1-1,-1 1 1,1-1 0,-1 1-1,1-1 1,0 1-1,-1-1 1,1 0 0,0 0-1,0 1 1,0-1-1,0 0 1,0 0 0,0 0-1,1 0 1,-1 0 0,0 0-1,0 0 1,1-1-1,-1 1 1,0 0 0,1-1-1,9 3 0,1 0 0,-1-1 0,1-1 0,-1 0 0,1 0 0,0-1 0,0-1 0,5 1-6,3 0 9,42 0-686,3-4 683,-44 2-756,1-1-1,-1-1 1,-1 0 0,21-9 756,-17 4-1957,0 0 0,3-5 1957,-25 13-488,0 0 1,1 0-1,-1 0 0,0-1 1,0 1-1,-1-1 1,1 1-1,0-1 0,0 0 1,-1 1-1,1-1 1,-1 0-1,2-2 488,3-19-11170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07.2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379 1 12406,'0'0'3201,"0"0"-2096,0 0 1488,0 0-1297,0 0-927,-227 176-17,182-136-128,5 1-192,9-1 0,9-4-64,8-8-1969,14-24-2369,0-4-5282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13.8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572 29 8820,'0'0'1980,"0"0"-60,0 0-340,0 0-726,0 0 5,0 0-75,0-4 115,2-1-513,0-5-82,-2 1 2832,-4 9-2704,-12 0-70,2-1-260,1 1 0,-1 1 0,0 0-1,1 0 1,-1 2 0,1 0 0,-1 0 0,-9 4-102,-7 8 182,0 1 0,1 1 0,1 2 0,0 1 0,1 1 0,2 1 0,0 1 0,1 1 0,2 1 0,-7 11-182,14-16 57,0 1 0,2 1 0,0 1 1,1 0-1,2 0 0,0 1 0,1 0 0,2 1 1,1 0-1,0 0 0,2 0 0,1 1 0,0 21-57,2-28 11,1 24 31,1-41-40,-1 0 0,0 0-1,1 0 1,-1 0-1,1 0 1,0-1-1,0 1 1,0 0 0,0 0-1,0-1 1,0 1-1,0 0 1,0-1-1,1 1 1,-1-1-1,0 0 1,1 1 0,-1-1-1,2 1-1,7 2 5,-1 1 0,1-1 0,0-1 0,0 0 0,0 0 0,1-1 0,-1 0 0,11 0-5,24 0-214,24-2 214,-28-1-298,-21 1-34,0-1 1,0-1-1,0-1 1,-1 0-1,1-2 0,12-4 332,-21 5-149,-1 0 0,1-1 0,-1 0 0,0-1 0,0 0 0,0 0 0,-1-1 0,0-1 0,-1 1 0,1-1 0,-2-1 0,3-2 149,3-8-115,-2 0 0,0-1 0,-1 0 0,-1 0 0,0-1-1,-1-5 116,-7 24 0,-4 17 705,1 0-1,0 1 0,1-1 0,1 4-704,0-18 5,0 0-1,0 0 0,0 0 0,0 0 0,0 0 1,1 0-1,-1 0 0,0 0 0,1 0 0,-1 0 0,1 0 1,-1-1-1,0 1 0,1 0 0,0 0 0,-1 0 1,1 0-1,0-1 0,-1 1 0,1 0 0,0-1 0,0 1 1,0 0-1,-1-1 0,1 1 0,1 0-4,28 5 52,-23-5-39,41 4 48,1-2 1,46-4-62,-22 0-6,-64 1-35,1-1 0,0 1-1,-1-2 1,1 1 0,-1-1 0,1-1-1,-1 0 1,0 0 0,0-1-1,0 0 1,-1 0 0,1-1 0,-1-1-1,0 1 1,-1-1 0,1 0-1,-1-1 1,0 0 0,-1 0 0,1 0-1,0-2 42,-3 3-45,0-1 0,-1 1 0,1-1 0,-1 1 0,0-1 0,-1 0 0,0 0 0,0 0 0,0-1 0,-1-1 45,1-11-4,0-1 0,-2-18 4,0 20-19,0 13 16,0 1 0,0 0 1,0 0-1,-1-1 1,0 1-1,0 0 0,0 0 1,-1 0-1,1 0 0,-3-3 3,3 5-3,-1 1 0,0-1 0,-1 1 0,1-1 0,0 1 0,-1 0-1,1 0 1,-1 0 0,0 1 0,0-1 0,1 0 0,-1 1 0,0 0 0,0 0-1,-1 0 1,1 0 0,0 0 0,0 1 3,-26-6-97,-1 2 0,0 1-1,1 2 1,-30 2 97,20-1-67,5 0 19,0 1 1,-25 5 47,48-4 0,1 0 0,0 0 0,0 1-1,0 1 1,0 0 0,0 0 0,1 0 0,-1 1 0,1 1 0,-7 5 0,15-10-26,-1 1 1,1-1 0,-1 0 0,1 1 0,-1-1-1,1 1 1,0 0 0,0-1 0,0 1-1,0 0 1,0 0 0,-1 1 25,2-2-147,0 0 1,0 0-1,0 0 0,0 0 0,0 0 1,0 0-1,0 0 0,0 0 1,0 0-1,0 0 0,0 0 1,0 0-1,1-1 0,-1 1 1,0 0-1,1 0 0,-1 0 1,1 0-1,-1 0 147,1 0-426,1 1 0,-1-1-1,1 1 1,-1-1 0,1 0 0,-1 0 0,1 0-1,0 0 1,-1 0 0,1 0 0,0 0 0,0 0 0,0-1-1,0 1 1,-1-1 0,1 1 0,0-1 0,0 0 0,0 0-1,1 0 427,20 0-9439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14.1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7331,'0'0'6771,"0"0"-4866,0 0 1409,0 0-1585,0 228-945,0-163-48,0-17-351,0-4-289,0-8-32,13-12-64,9-12 240,9-8-240,10-4-449,8 0-1599,-27 0-1154,0-16-2737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17.6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62 162 11605,'0'0'1676,"0"0"402,0 0 110,0 0-588,0 0-391,0 0-121,5-5 173,-5 5-1243,0 0 0,0 0 1,0 0-1,0 0 0,0 0 1,0 0-1,0 0 1,0 0-1,0-1 0,0 1 1,0 0-1,0 0 1,0 0-1,0 0 0,1 0 1,-1 0-1,0 0 1,0 0-1,0 0 0,0 0 1,0 0-1,0 0 1,0 0-1,0 0 0,0-1 1,0 1-1,1 0 1,-1 0-1,0 0 0,0 0 1,0 0-1,0 0 0,0 0 1,0 0-1,0 0 1,0 0-1,0 0 0,1 0 1,-1 0-1,0 0 1,0 0-1,0 0 0,0 1 1,0-1-1,0 0 1,0 0-1,0 0 0,0 0 1,1 0-1,-1 0 1,0 0-1,0 0 0,0 0 1,0 0-1,0 0 0,0 0 1,0 0-1,0 0 1,0 1-1,0-1 0,0 0 1,0 0-1,0 0 1,0 0-1,0 0 0,0 0 1,0 0-1,0 0 1,0 1-19,-4 171 1713,1-133-1450,-2 1 0,-2-1 0,-5 15-263,-27 99 374,38-146-345,1-5 83,0-2 104,3-51 73,-2 40-311,-1-1 0,1 1 0,1-1 0,0 1 0,1 0 1,1-4 21,22-54-335,16-27 335,-19 46-236,2-4-402,1 2 0,3 1 1,3 2-1,28-36 638,-56 79-22,-3 4 28,-1 1-1,1 0 1,-1 0-1,1 0 1,0 0-1,0 0 1,-1 0-1,1 0 1,0 0-1,0 0 1,0 1 0,0-1-1,0 0 1,0 0-1,1 1 1,0-1-6,-2 14 72,0 464 1163,0-474-1278,0-3 1,0-4 295,2-1-251,-1 0 0,1 0 0,0 0 0,0 1 0,0-1 1,1 1-1,0-1 0,0 1 0,0-1-2,36-40-69,-12 15 74,46-64-189,-40 48-416,3 1-1,1 2 1,23-19 600,-59 61 80,-1 2-104,0 369 1406,1-369-1367,-1 0 0,0-1 0,1 1 0,-1 0 0,1-1 0,-1 1 0,1 0 0,0-1 0,-1 1 0,1 0-1,0-1 1,-1 1 0,1-1 0,0 1 0,-1-1 0,1 0 0,0 1 0,0-1 0,0 0 0,-1 1 0,1-1 0,0 0 0,0 0 0,0 0 0,0 0 0,-1 0 0,1 0 0,0 0 0,0 0 0,0 0 0,0 0 0,0 0 0,0-1-15,4 1 16,-1 0 0,0-1 0,1 0 0,-1 0 0,0 0-1,4-1-15,3-5 51,-1-1-1,0 1 0,-1-2 0,0 1 0,0-1 0,5-7-50,-7 8 33,10-12-40,-1-1-1,0-1 1,-2 0-1,0-1 1,-1-2 7,52-121-34,-47 104 188,-11 28-130,-5 10-31,-1 1 0,1-1-1,-1 1 1,1-1 0,-1 0-1,0 1 1,0-1 0,-1 0-1,1 0 1,-1 0 0,0-1 7,-4 462 1486,19-456-2572,42-2-4181,-56 1 4946,0-1 1,0 1-1,0 0 0,0 0 0,0-1 0,0 1 0,0-1 0,0 1 0,0-1 0,0 1 0,0-1 0,0 1 0,-1-1 0,1 0 0,0 0 1,0 1-1,0-2 321,12-19-8986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17.9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 14 6883,'0'0'9391,"0"0"-6760,0 0-558,0 0-745,-7-4-840,6 4-485,-26-9-28,27 9 22,-1 0 1,1 0-1,-1 0 0,1 0 0,-1 0 1,1 0-1,-1 0 0,1 0 0,-1 0 1,1 0-1,-1 0 0,1 0 0,-1 0 1,1 1-1,0-1 0,-1 0 0,1 0 1,-1 0-1,1 1 0,-1-1 0,1 0 1,-1 1-1,1-1 3,0 1-4,-1 0 0,1 0-1,0-1 1,0 1 0,0 0 0,0 0 0,0 0-1,0 0 1,0-1 0,0 1 0,1 0 0,-1 0 0,0 0-1,0-1 1,1 1 0,-1 0 0,0 0 0,1-1-1,-1 1 1,1 0 0,0 0 4,-1 0-21,1 0-1,0 0 1,0 0 0,0 0-1,0 0 1,1 0 0,-1 0-1,0 0 1,0 0 0,1 0-1,-1 0 1,0-1 0,1 1-1,-1-1 1,0 1 0,1-1-1,-1 0 1,1 1 0,-1-1-1,1 0 22,37 1-1947,-23-1 618,-15 0 1462,-1 0 222,0 0 480,0 0-237,0 0-41,-4 3-518,1 1 1,-1 0-1,1 0 0,0 0 0,0 0 0,0 0 0,0 1 0,1-1 0,0 1 0,0 0 0,0 0 0,0 0 0,1 0 0,0 0 0,0 0 0,0 0 0,1 0 0,0 0 0,0 5-39,0 15-523,0-10-2916,0-7-2603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18.4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105 144 12198,'0'0'3273,"0"0"-576,0 0 190,0 0-1054,0 0-843,-14 38-126,-42 119-72,52-149-701,2 0 0,-1 0-1,1 0 1,0 1 0,1-1-1,0 1 1,0-1 0,1 1-1,1 4-90,-1 4 62,0-11-51,0-5-10,0 0 0,0 1 0,-1-1 0,1 1 0,0-1 0,0 1 0,1-1 0,-1 1 0,0-1 1,0 0-1,1 1 0,-1-1 0,1 1 0,-1-1 0,1 0 0,0 1 0,-1-1 0,1 0 0,0 0 0,0 0 0,0 0 0,0 1 0,0-1 0,0 0 0,0-1 1,0 1-1,0 0 0,0 0 0,1 0 0,0 0-1,13 3 25,0 0 1,1-1 0,0-1-1,-1-1 1,1 0-1,0-1 1,14-1-26,4 0 56,-11 1-36,0 0 1,0-2-1,4-1-20,-19 1-43,0 0-1,0 0 1,-1-1-1,1 0 1,-1 0-1,0 0 1,1-1-1,-2 0 1,1-1-1,5-4 44,-2 1-60,-1 0-1,0-1 1,-1 0-1,0-1 1,0 0-1,-1 0 1,-1-1 0,1 0-1,-2 0 1,1-1-1,0-3 61,0-4-85,0-1 0,-1 0-1,-2-1 1,0 1 0,-1-1 0,0-10 85,-1 7-268,1 10 51,-2-1 1,0 1-1,-2-15 217,2 26-22,-1-1 0,1 1 0,-1 0 0,0-1 0,0 1-1,0 0 1,-1 0 0,1-1 0,-1 1 0,0 0 0,0 1 0,0-1 0,0 0 0,0 1 0,-1-1-1,1 1 1,-1-1 0,-1 0 22,-3-1-21,0 0 0,0 1-1,0 0 1,0 1 0,0 0-1,0 0 1,-1 0 0,1 1-1,-1 0 1,-2 0 21,-21 0-124,-31 2 124,15 1-50,32-2 58,0 1 0,0 0 0,0 1-1,0 1 1,0 0 0,1 1 0,-1 1-1,0 1-7,6-3 7,0 2 0,1-1 0,0 1 0,0 0 0,0 1 0,0 0 0,1 0 0,0 1 0,0 0 0,1 0 0,0 0 0,0 1-1,-1 3-6,4-6-25,1 1 0,-1-1 0,1 0-1,0 1 1,0-1 0,1 1-1,0 0 1,0-1 0,0 1 0,1 0-1,0 1 26,0-5-54,-1 1-1,2-1 0,-1 0 1,0 1-1,0-1 1,1 0-1,-1 1 0,1-1 1,-1 0-1,1 0 1,0 1-1,0-1 0,0 0 1,0 0-1,1 0 0,-1 0 1,1-1-1,-1 1 1,1 0-1,-1 0 0,1-1 1,0 1-1,0-1 1,0 0-1,0 1 0,0-1 1,0 0 54,31 5-3471,-1-5-1305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18.7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 0 17736,'0'0'1283,"0"0"1054,0 0-514,-4 40-652,-14 134-40,-9 22 379,11 70-556,13 101-954,4-221-3272,-1-144-215,-1-4-1505,-3-8-4015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19.3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1 400 16680,'0'0'413,"0"0"201,0 0 394,0 0-664,0 0-168,33-11-13,106-36-13,-130 43-126,0 0 0,-1 0 0,1 0 0,-1-1 0,7-5-24,-12 7 8,1 0 1,-1-1-1,0 1 1,0-1-1,0 0 1,1-3-9,4-5 5,2-3 51,0-1 1,-2 0 0,0-1-1,-1 0 1,0 0 0,-2-1 0,0 0-1,-1 0 1,0 0 0,-2 0-1,0-1 1,-1-12-57,-1 29 430,0 2 298,0 0-168,0 6-261,-2 13-89,0 0 0,-2 0 1,0-1-1,-1 1 0,-1-1 0,-2 4-210,-1 4 425,1 1-1,-4 24-424,8-9 358,1 0-1,3 34-357,0-37 131,0-38-129,0 0 0,0 0 0,0-1 0,0 1-1,0 0 1,0 0 0,0 0 0,0 0 0,1 0 0,-1-1 0,0 1 0,0 0 0,1 0-1,-1 0 1,0-1 0,1 1 0,-1 0 0,1 0 0,-1-1 0,1 1 0,0 0 0,-1-1 0,1 1-1,-1-1 1,1 1 0,0 0-2,2-1 3,-1 1 0,0-1-1,0 1 1,1-1 0,-1 0-1,0 0 1,0 0 0,1 0-1,0-1-2,10 1 7,-4 0-25,0 0 1,1 0-1,-1-1 0,0 0 1,4-2 17,-9 2-29,0-1 1,0 0 0,1 0 0,-1 0 0,-1-1 0,1 1 0,0-1 0,-1 0 0,1 0 0,-1-1-1,3-1 29,8-12-171,-1 0-1,0 0 0,-1-1 0,-1-1 0,0 0 0,-2-1 0,0 0 0,4-14 172,7-31-430,-4 0 0,0-10 430,-1 3-128,-16 120 2788,1 7-2258,-9 16 5,4-36-314,1-1 0,1 11-93,3 30-1329,0-71-1766,0-4-2008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3:19.7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0 291 10981,'0'0'5659,"0"0"-3613,0 0 110,0 0-726,0 0-1089,31 0-192,105-3 140,-121 3-276,1-2-1,-1 0 1,1-1 0,-1-1 0,0 0 0,0-1 0,-1-1 0,1 0 0,-1-1 0,0 0 0,5-5-13,-14 9 2,7-4 9,-1 0 0,0-1 0,0 0 0,-1 0 0,0-1 0,-1-1 0,1 0 1,3-6-12,-8 9 5,-1 0 0,1 0 0,-1 0 0,-1-1 0,1 0 0,-2 0 0,1 0 0,-1 0 0,0 0 0,0 0 0,-1 0 0,0-1 0,-1-6-5,0-4 160,0 19-140,0-1 0,0 1-1,0 0 1,0-1-1,0 1 1,0 0 0,0-1-1,0 1 1,0 0-1,0-1 1,-1 1 0,1 0-1,0-1 1,0 1-1,0 0 1,-1-1 0,1 1-1,0 0 1,0 0-1,-1-1 1,1 1 0,0 0-1,-1 0 1,1 0-1,0-1 1,-1 1 0,1 0-1,0 0 1,-1 0-1,1 0 1,0 0 0,-1 0-1,1 0 1,0 0-1,-1 0 1,1 0 0,-1 0-1,1 0 1,0 0-1,-1 0 1,1 0 0,0 0-1,-1 0 1,1 0-1,0 0 1,-1 1 0,1-1-1,0 0-19,-9 0 273,-6 2-121,0-1 0,1 2-1,-1 0 1,1 0 0,0 2-1,0 0 1,0 0 0,1 1-1,0 1 1,0 0 0,0 1 0,1 0-1,0 1-151,-9 7 292,1 1-1,0 1 1,2 0-1,0 2 1,1 0-1,1 1 1,-3 6-292,9-12 149,2 1 0,0 0 0,0 0 1,2 1-1,0 0 0,1 0 0,0 0 0,1 1 1,2-1-1,0 1 0,0 0 0,2 0 0,0 9-149,1-24 20,-1 0 0,0 0 0,1-1-1,-1 1 1,1 0 0,0-1-1,0 1 1,0 0 0,0-1-1,0 1 1,1-1 0,-1 0 0,1 1-1,0-1 1,-1 0 0,2 1-20,1 0 9,0 0 1,0 0-1,0 0 0,0 0 1,1-1-1,-1 0 1,0 0-1,1 0 1,1 0-10,13 3-14,1 0 1,0-2 0,-1 0 0,12-1 13,-27-2 2,55 4-346,52-3 344,-86-3-430,0 0 0,0-2 0,0 0 0,-1-2-1,22-8 431,-26 7-1001,-1-2 0,1-1-1,15-10 1002,-31 17-624,1 0-1,-1 0 1,0 0-1,0-1 0,-1 0 1,1 1-1,-1-1 1,1 0-1,0-2 625,15-30-10413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01.9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8692 4530,'0'0'1171,"0"0"-661,0 0 159,0 0-84,0 0-222,2-1-91,5 0-720,-6 1 1489,1-1 0,-1 1 0,0 0-1,0 0 1,1-1 0,-1 1 0,0-1-1,0 1 1,1-1 0,-1 1-1,0-1 1,0 0 0,0 0 0,0 1-1,0-1-1040,2-9 519,-3 10-47,0 0 173,0-1-90,0-2-450,0 1-1,1-1 1,-1 1-1,1-1 1,-1 1-1,1-1 1,0 1-1,0-1 0,0 1 1,0-1-105,5-13 89,1-10 77,1 0-1,4-10-165,-2 8 662,7-28-662,14-31 629,-21 55-385,0 1 0,3 1 0,3-6-244,-3 8 63,-9 20-71,8-19 138,-1-1 0,-1 0 0,2-10-130,20-78 213,-16 62-182,-2 0 0,5-39-31,-12 35 9,2-17 50,3-1 1,17-55-60,-20 98-14,-2 0 0,-1-5 14,4-22-2,-2 14 28,-4 20-32,2 0 0,7-22 6,3-6 26,-9 29-19,1 0 0,5-11-7,5-9-58,6-26 58,-9 22 258,8-11-258,-1 1 85,-3 0 0,3-23-85,3-25 63,-7 26 11,6-4-74,4-20 94,-5-1 1,1-36-95,21-101 85,8 42-37,9-36 64,-57 221-80,29-90 56,13-22-88,-20 54 85,17-77-85,1-4-23,-10 43 63,-5-2 0,3-40-40,-17 81 19,12-29-19,3-17 32,2-3-25,6-27-12,-33 129-1,0 0 1,7-16 5,7-21-34,8-24 93,-19 57-61,-1 0 0,-1 0 0,0-1 0,1-18 2,-3 10 1,3 1 1,0 0-1,2 0 1,5-8-2,0-4-52,8-36 52,-16 54 22,1-1 0,5-7-22,11-35 28,-17 44-23,0 0-13,0 0 1,9-16 7,-4 10-79,7-30 79,-10 30 21,2 1-1,5-11-20,5-11 8,-2-2-1,0-8-7,-11 34 17,32-92-212,-32 96 215,0 0 0,4-6-20,-3 11-35,-2 0 0,-1-1-1,0 0 1,0-5 35,-1 4 74,1 0 0,1 0-1,1 0 1,1-1-74,14-36-4,-6 17-36,1 1-1,3 0 1,1 2-1,8-9 41,4-8 66,16-37-66,-38 70-26,1 1 0,14-18 26,9-14 9,67-97-198,-47 62 141,34-40 48,-37 49-14,-34 49-11,1 0 0,5-3 25,92-95-35,-100 108 40,1 1-1,1 0 1,0 2-1,10-7-4,88-58 32,-88 62-26,14-7-1,0 1 1,45-18-6,-11 9 88,8-5-8,39-9-80,-75 32 19,-1-3 1,-1-1-1,8-8-19,-4 2-35,18-4 35,-46 20 33,75-31-13,2 5 0,54-12-20,-125 40-6,0 2 1,1 1 0,0 2-1,0 0 1,18 2 5,-32 2 9,14-1-14,1 1 0,-1 2 0,1 1 0,-1 1 0,0 1 0,13 6 5,32 14 3,-1 2 1,2 6-4,-51-21-5,-1 2 0,0 0 0,-1 1 0,0 2 1,-1 0-1,-1 1 0,12 14 5,77 91-56,131 132 45,-198-211-36,-1 2-1,33 47 48,63 108-11,-111-161 136,51 90-225,-42-67-51,33 42 151,161 242 316,-196-293-298,-6-4 19,-2 0 1,-2 4-38,22 41 53,33 74 30,-48-98 126,9 40-209,-13-35 135,0 7 160,12 66-295,-17-58 252,15 33-252,-15-61 61,66 196 240,-62-171-154,-5 0 0,-3 2-147,-7-23 20,6 35 26,3-1 0,9 10-46,-8-50 0,12 20 0,-16-42 0,-1 1 0,-3 0 0,0 1 0,1 18 0,-4 8 0,3-2 0,3 0 0,3 0 0,7 10 0,-5-22 0,-2 1 0,-3 1 0,-2 1 0,7 56 0,0 20 0,7 0 0,20 53 0,130 400 0,-98-297 0,-67-228 0,-3 0 0,-3 0 0,0 33 0,-2-44 0,2 0 0,2-1 0,14 41 0,-7-27 0,-8-19 0,-3-1 0,-1 2 0,-2-1 0,-2 0 0,-3 5 0,2 34 0,1-70 0,-1-3 0,1 1 0,1 0 0,0 0 0,0 0 0,1-1 0,0 1 0,1 2 0,5 14 0,-1 0 0,2 20 0,2 4 0,16 93 0,-22-111 0,-1 0 0,-1 0 0,-2 0 0,-2 5 0,1 2 0,1-1 0,4 18 0,17 117 0,-17-126 0,-2 1 0,-2 0 0,-4 12 0,2 21 0,1-48 0,0-33 0,0 0 0,0 1 0,1-1-1,-1 0 1,0 1 0,0-1 0,0 0 0,1 0 0,-1 1 0,0-1-1,1 0 1,-1 0 0,0 1 0,1-1 0,-1 0 0,0 0 0,1 0-1,-1 0 1,0 1 0,1-1 0,-1 0 0,0 0 0,1 0 0,-1 0-1,0 0 1,1 0 0,-1 0 0,1 0 0,-1 0 0,0 0 0,1 0-1,-1 0 1,0 0 0,1-1 0,-1 1 0,1 0 0,-1 0 0,4 0-54,11 0-355,-1 0-3554,-1 0-2603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09.9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9 11765,'0'0'2244,"0"0"403,0 0-262,0 0-691,0 0-299,0 0-101,0-6 988,0 4-1987,0 6 1413,0 5-1621,0-1 1,0 0 0,1 1-1,0-1 1,0 0 0,1 0-1,0 0 1,0 0-1,1 0 1,0 0 0,0-1-1,1 1 1,0-1 0,0 0-1,1 0 1,0 0 0,0-1-1,0 0 1,1 0-1,4 3-87,15 12 120,2-1-1,0-1 0,1-2 0,1 0 0,0-2 0,1-2 0,13 4-119,59 18 453,65 11-453,-85-24 79,-45-12-45,198 47-97,-58-27 226,135 4-163,-306-33-2,17-1-54,0 2 0,0 1 0,0 0-1,-1 2 1,1 1 0,4 2 56,-2 2-776,1-2 0,1-1-1,11 2 777,40 5-4288,-30-6-1447,-44-8 1946,-4 0-1744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10.6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299 8 14038,'0'0'2175,"0"0"674,0 0-197,0 0-1225,0 0-392,0-2-85,0-4 13,-1 8-328,1 13-53,4 29-86,-3-37-455,1-1 0,1 1 0,-1-1 0,1 1-1,0-1 1,0 0 0,1 0 0,0-1 0,0 1 0,0-1 0,1 0 0,0 0 0,0 0-1,0-1 1,2 2-41,10 5 53,1 0 0,0-1 0,1 0 1,6 1-54,45 24 25,-68-34-23,1 1 0,-1 0 0,1-1 0,-1 1 0,0 0 0,0 0-1,0 1 1,0-1 0,0 0 0,-1 1 0,1-1 0,-1 1 0,1-1 0,-1 1 0,0 0 0,0 1-2,0 0-1,0 1 0,0-1 0,-1 0 0,0 1 1,0-1-1,0 1 0,0-1 0,-1 0 0,1 1 0,-1-1 0,-1 4 1,0-2 3,-1-1 0,1 1-1,-1 0 1,0-1 0,0 0-1,-1 1 1,1-1-1,-1-1 1,0 1 0,-3 1-3,-49 43 0,24-24 3,-341 312 202,319-278-151,54-59-52,0 0 1,0 0 0,0 0-1,0 0 1,-1 1 0,1-1-1,0 0 1,0 0-1,0 0 1,0 0 0,0 0-1,0 0 1,-1 0 0,1 0-1,0 0 1,0 0 0,0 0-1,0 0 1,0 0 0,0 0-1,-1 0 1,1 0 0,0 0-1,0 0 1,0 0 0,0 0-1,0-1 1,0 1 0,0 0-1,-1 0 1,1 0-1,0 0 1,0 0 0,0 0-1,0 0 1,0 0 0,0 0-1,0 0 1,0-1 0,0 1-1,0 0 1,-1 0 0,1 0-1,0 0 1,0 0 0,0 0-1,0-1 1,0 1 0,0 0-1,0 0 1,0 0 0,0 0-1,0 0 1,0 0-1,0-1 1,0 1 0,0 0-1,0 0 1,0 0-3,-1-16 105,5-21 15,4 11-87,1 0 0,1 1 0,1 0 0,2-1-33,12-26 44,21-51 20,-6-2 0,-4-2 0,11-60-64,-42 129 32,-5 38-26,0 0-17,0 0 30,0 0-59,0 0-80,0 0-235,-1 14-2121,1-12 2114,0 0 0,0 1 1,0-1-1,-1 0 0,1 0 1,-1 0-1,0 0 0,1 0 1,-1 0-1,0 0 0,0 0 0,0-1 1,-1 1-1,1 0 0,0-1 1,-1 1-1,1 0 0,-1-1 0,1 1 362,-17 10-6416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11.7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585 39 11333,'0'0'2839,"0"0"-307,0 0-30,0 0-650,0 0-372,4-5-20,11-16-182,-15 21-1259,0 0 0,-1 0 0,1 0 0,0 0 0,0 0 0,0 0 0,-1 0 0,1 0 0,0 0 0,0 0 0,-1 0 0,1 0 0,0 0 0,0 0 0,0 0 0,-1 0 0,1 0 0,0 0 0,0 0 0,0 0 1,-1-1-1,1 1 0,0 0 0,0 0 0,0 0 0,0 0 0,-1 0 0,1 0 0,0-1 0,0 1 0,0 0 0,0 0 0,0 0 0,0-1 0,0 1 0,-1 0 0,1 0 0,0 0 0,0-1 0,0 1 0,0 0 0,0 0 0,0 0 1,0-1-1,0 1 0,0 0 0,0 0 0,0 0 0,0-1 0,0 1 0,0 0 0,0 0 0,0 0 0,0-1 0,1 1 0,-1 0 0,0 0 0,0 0 0,0-1 0,0 1 0,0 0 0,0 0 0,1 0 0,-1 0 0,0 0 1,0-1-1,0 1 0,0 0-19,-2 0 148,-93-3 334,-22 4-482,16 0 30,10 1 133,0-1-313,-9-4 150,100 14-72,-2 202 15,4 234 312,-1-435-248,1 0 1,0 0 0,0-1-1,1 1 1,1-1-1,0 0 1,1 0-1,0 0 1,0 0 0,1-1-1,0 0 1,1 0-1,0 0 1,1-1 0,0 0-1,5 4-7,1 0 3,1-1-1,0-1 1,0 0-1,1-1 1,0-1-1,1 0 1,0-1 0,0-1-1,1-1 1,1 0-3,16 1 16,1-1 0,-1-2 0,1-1 0,0-3 0,31-2-16,3 1 72,-55 1-99,1-1 0,-1 0 0,0-1 0,0-1 0,11-3 27,-22 5-215,0 0 0,0-1 0,0 1 0,0-1 0,0 0 0,0 0 0,-1 0-1,1 0 1,-1-1 0,1 1 0,-1-1 0,0 0 0,0 0 0,0 0 0,0-1 0,-1 1 0,1-1 0,-1 1 0,0-1 0,0 0 0,0 0-1,0-1 216,-1-3-1060,0 0-1,0 0 0,-1-1 0,0 1 1,0 0-1,-1-2 1061,0-16-7370,1 18 623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12.1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55 57 10917,'0'0'2767,"0"0"-164,0 0-1,0 0-564,0 0-814,0 0-506,-10-7-203,-32-20-200,40 23-163,8 2-92,12 1 4,-16 1-44,168-7 658,9-2-532,-110 9-925,-25 0-5026,-41 2 1358,-3 4-3050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12.5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268 32 11669,'0'0'3026,"0"0"-382,0 0 136,0 0-985,0 0-565,3-5-102,12-22 302,-15 27-933,-6 1-252,-1 1-203,-1 0 0,0 1-1,1 0 1,0 0 0,0 1-1,0 0 1,0 0 0,0 1 0,1 0-1,0 0 1,-5 5-42,-8 8 102,1 1 1,0 1-1,-2 6-102,5-5 80,1 0-1,1 1 1,1 0 0,1 1 0,1 1 0,1-1 0,1 2-1,2-1 1,0 1 0,1 0 0,2 0 0,0 0 0,1 11-80,2-35 3,0 0 0,0 0 1,0 0-1,0 0 0,0 0 1,0 0-1,1 0 0,-1 0 0,0 0 1,0 0-1,1 0 0,-1 0 1,1 0-1,-1 0 0,1 0 1,-1 0-1,1-1 0,-1 1 1,1 0-1,0 0 0,-1-1 1,1 1-1,0 0 0,0-1 1,0 1-1,0 0-3,2 0 4,0 0 0,0 0 0,0-1 0,1 1 0,-1-1 0,0 1 0,3-1-4,-2 0 3,22 2 2,0-1 1,0-2-1,0 0 0,0-2 1,-1-1-1,1-1 0,-1-1 1,0-1-1,0-2 0,-1 0 1,0-1-1,6-5-5,155-92-1526,-132 72-5200,8-8 6726,-56 37-4797,-5 5-2259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21.2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32 987 7043,'0'0'1553,"0"0"-112,0 0 434,0 0-207,0 0-340,0 0-333,-6 4 144,0 1-689,-4 2-63,0 1 4907,21-8-4435,0-2-703,1 0-1,-1-1 1,0 0-1,0 0 1,0-1-1,6-4-155,68-37 583,-60 31-405,92-56 1021,85-68-1199,103-98 803,-164 124-649,-128 103-149,425-351 198,-437 359-342,-1 1-605,-17 4-2615,-43 31-3444,30-26 1828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27.5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 70 8068,'0'0'2721,"0"0"-699,0 0 24,0 0-197,0 0-213,-8-9-321,-25-28-240,28 32 1693,5 11-2318,8 11-621,14 15 531,2-1 0,23 24-360,-8-9 152,86 98 142,-102-119-270,0-2 0,4 1-24,-7-6 27,0 0 1,-2 2-1,11 13-27,-16-20 22,-5-10-36,-7 1 6,0-4 27,-1 0 1,0 0-1,1 0 0,-1 0 0,1 0 0,-1 0 0,1 0 0,-1 0 0,1 0 0,-1 0 0,1 0 0,-1 0 0,1 0 0,-1 0 0,1 0 0,-1 0 0,0-1 0,1 1 0,-1 0 0,1 0 0,-1-1 0,0 1 0,1 0 0,-1-1 0,1 1 0,-1 0 0,0-1 0,0 1 0,1 0 0,-1-1 0,0 1-19,36-74-26,4 2 1,2 2-1,27-31 26,-58 85 18,-9 11-13,1 0-1,0 0 1,1 1 0,-1-1 0,1 1-1,0 0 1,0 0 0,2-1-5,-4 4-124,-1-1-1,0 1 1,0 0 0,0-1 0,0 1-1,0-1 1,0 1 0,0-1 0,0 0-1,0 1 1,-1-1 0,1 0 0,-1 0-1,0 1 1,1-1 0,-1 0 0,0 0 0,0 0 124,5-17-19,7-12 14,-9 23-13,0-1 0,1 1 0,0-1-1,0 1 1,1 0 0,4-5 18,-9 12-12,0 1 0,0-1 0,1 1 1,-1-1-1,0 1 0,0 0 0,1-1 1,-1 1-1,1-1 0,-1 1 0,0 0 0,1 0 1,-1-1-1,0 1 0,1 0 0,-1 0 1,1-1-1,-1 1 0,1 0 0,-1 0 1,1 0-1,-1 0 0,1 0 0,-1-1 12,0 11-947,-9 18-67,1-15 5,-1-1 1,0 0 0,-1 0-1,0-1 1,-9 8 1008,-13 10-6449,31-28 5225,1-1 970,0 0 132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28.3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29 7988,'0'0'1640,"0"0"193,0 0-376,0 0-337,0 0-28,0 0-121,-4-5-128,-11-13-134,11 13-135,4 5-128,0 0 108,0 0 15,0 0 20,0 0-263,0 0-121,0 0-143,0 0-14,2 6 7,-1 0 0,1 0 1,0 0-1,0 0 0,0 0 1,1-1-1,0 1 0,0-1 0,1 0 1,-1 0-1,1 0 0,0 0 1,1 0-56,13 19 180,130 219 942,-83-131-830,-52-93-303,10 23 6,-15-37 101,-7-5-4267,0-1-4445,-1 1-1168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32.2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451 438 5971,'0'0'1894,"0"0"-976,0 0-78,0 0 155,0 0-528,0 0-296,10-16-6,82-117 1153,-81 115-1169,-2 4-21,0 1 0,1 0 1,8-8-129,-5 4 91,-12 15 5,0 0-1,0 0 1,0 0 0,0 1-1,1-1 1,-1 0-1,1 1 1,-1-1 0,1 1-1,0-1 1,-1 1 0,1 0-1,0 0 1,1-1-96,-2 2 456,-1 0 80,0 0-141,0 0-77,0 0-212,0 0-119,0 3 43,-1 1 0,1-1-1,-1 0 1,0 0 0,0 1 0,0-1 0,0 0-1,0 0 1,-1 0 0,1 0 0,-1-1 0,0 1 0,0 0-1,-2 1-29,-37 36 182,13-14-7,24-22-80,2-1-40,0-1 1,0 1 0,0-1 0,-1 0 0,1 1 0,-1-1 0,0 0 0,0-1 0,0 1-1,0 0 1,0-1 0,-2 2-56,8-7 147,56-75-32,51-49-115,-100 121-29,-6 11-58,-6 18 48,-1-12 69,-1 0 1,0 0-1,-1-1 1,0 0-1,0 0 1,-1 0-1,-5 6-30,-13 14 343,-17 14-343,-8 10 343,46-51 334,3-8-563,6-10-190,12-11-208,1 1-1,1 1 1,14-13 284,-4 4-401,-17 19-226,1 2 1,9-9 626,-16 16-158,-6 4 171,-1 1-1,1 0 1,-1 0 0,0 0 0,0-1 0,0 1 0,0 0-1,1-1 1,-2 1 0,1 0 0,0 0 0,0-1 0,0 1-1,-1 0 1,1 0 0,0-1 0,-1 1 0,1 0 0,-1 0-1,1 0 1,-1 0 0,0 0 0,0 0 0,1 0 0,-1 0-1,0 0-12,-9-2-7,0 1 0,0 0 0,-1 1 0,1 0 0,0 1 0,0 0 0,0 1 0,-5 0 7,-22 1-53,-548-2 144,584 0-185,1 0-108,5 0 113,215-5 57,-161 0-683,0-2 0,47-12 715,0-5-589,-97 20 573,-7 4 67,-2 0 141,-276 0 1136,266 0-1289,-1 0 0,0 1 0,1 1 0,0 0 0,-5 1-39,11 0-69,3-2 63,1-1 0,1 1 1,-1-1-1,1 1 0,-1-1 0,1 0 1,-1 1-1,1-1 0,-1 0 0,1 1 0,-1-1 1,1 0-1,-1 0 0,1 1 0,-1-1 0,1 0 1,0 0-1,-1 0 0,1 0 0,-1 0 0,1 0 1,0 0-1,-1 0 0,1 0 0,-1 0 0,1 0 1,0 0-1,-1 0 0,1-1 6,8 1-24,324 8 77,-327-8-58,1 0 0,-1 1 0,0 0 0,1 0 0,-1 0-1,0 0 1,0 1 0,0 0 0,0 0 0,5 3 5,-10-3-4,0 0 1,0-1-1,0 1 0,-1-1 0,1 1 1,0 0-1,-1 0 0,1-1 0,-1 1 0,0 0 1,0 0-1,1 0 0,-1-1 0,0 1 1,-1 0-1,1 0 0,0 0 0,0-1 1,-1 1-1,1 0 0,-1 0 0,1-1 0,-1 1 1,0 0-1,0-1 0,0 1 0,0-1 1,0 1-1,0 0 4,-14 5 28,0 0 1,0-1-1,0-1 0,-5 1-28,-10 3 39,-234 71 364,260-79-373,-4 1-41,16-1 283,-8-1-272,21 1 51,-1-2-1,1 0 1,-1-2-1,1 0 1,3-2-51,83-26-16,-182 33 683,54 3-590,0 1 0,-17 8-77,-10 2 158,39-12-102,7-4 19,2 0-16,10 0-238,6-1 155,-1-1 1,1 0 0,-1-2-1,0 1 1,4-3 23,30-7-1,-43 14-251,-11 7 142,-5 1 136,-1 0 0,0-1 0,0 0 1,-1-1-1,-11 5-26,-1 1 69,22-12-47,-1 0 1,1 0 0,0 0 0,-1 0 0,1 0-1,0 0 1,-1-1 0,1 1 0,-1-1 0,1 0-1,-3 0-22,5 0 112,0 0-18,0 0 146,0 0-109,0 0-62,0-1-99,1 0-1,-1 0 0,1 0 1,0 0-1,-1 0 1,1 0-1,0 0 1,0 0-1,0 0 1,0 0-1,0 0 1,0 0-1,0 0 0,0 1 1,0-1-1,0 0 1,1 1-1,0-1 31,3-2-58,-1 0 54,44-28-617,4-1 621,-46 30-34,-9 6 74,-18 11 195,0-1-1,0 0 1,-2-2 0,-20 9-235,42-21 35,1 0-6,0 0-8,0 0-2,4 0-51,14-1 11,0-2 0,0 0 0,-1-1 0,1-1 0,-1 0 0,0-1 0,10-6 21,3 0 62,29-7-62,-50 17 18,-17 9 33,-82 39 362,49-26-180,31-14-112,0 1 12,8-7 24,6-3 107,-1 0-257,1-1 1,-1 1 0,0-1 0,-1 0-1,1 0 1,0 0 0,-1-1 0,0 1 0,0 0-1,0-1 1,-1 1 0,0-1 0,1 0-1,-1 0-7,1-11 87,-1-1-1,0 1 1,-1-10-87,0 26 2,0-1-1,0 1-1,0 0 0,-1-1 0,1 1 0,0 0 1,-1-1-1,1 1 0,0 0 0,-1-1 0,1 1 1,0 0-1,-1 0 0,1 0 0,-1-1 1,1 1-1,0 0 0,-1 0 0,1 0 0,-1 0 1,1 0-1,-1 0 0,1 0 0,0 0 0,-1 0 1,1 0-1,-1 0 0,1 0 0,-1 0 0,-18 0-73,14 0 39,-54 0-14,58 1 48,1 1 0,-1-1 1,0 1-1,1-1 0,-1 1 0,1 0 1,0-1-1,-1 1 0,1-1 0,0 1 1,0 0-1,0-1 0,0 1 0,0 0 1,1-1-1,-1 1 0,0 4-1,0 305 353,0-310-336,0-1 133,0 0 81,0-4-76,1-15-116,-1 1-1,-1 0 0,-1-1 1,-1 1-1,0 0 1,-1 0-1,-1 0 0,-4-9-37,0 6 9,2 1 0,1-2-1,0 1 1,2 0 0,0-1-1,2 0 1,0 0 0,1-11-9,1 33-49,0 1 38,-1-1 1,1 1-1,0-1 0,-1 1 1,1-1-1,-1 1 1,1-1-1,0 1 0,0-1 1,-1 1-1,1 0 0,0-1 1,0 1-1,0-1 0,0 1 1,0 0-1,0-1 0,0 1 1,0 0-1,0-1 0,0 1 1,0 0 10,0 184 341,0-180-315,0 0 0,1 0 0,-1-1 0,1 1 0,0 0 0,1 0 0,-1-1-1,1 1 1,0-1 0,0 0 0,0 1 0,1-1 0,-1 0 0,4 3-26,1 1 57,0-1 0,0 0 0,1 0 0,0 0 0,1-1 0,4 2-57,-10-6 34,4 1-74,10 1 416,-17-14 22,1 0-396,-1 0 0,-1 0 0,0 0 0,0 0 1,-1 0-1,0 0 0,-1 1 0,0-1 0,0 1 0,-5-8-2,-29-58 32,12 25 6,-23-36-38,48 85-12,-1-1 0,0 1 0,0-1 0,1 1 0,-1-1 0,0 1 0,-1-1 0,1 1 0,0 0 1,0 0-1,-1 0 0,1 0 0,0 0 0,-1 0 0,1 0 0,-1 0 0,1 0 0,-1 1 0,0-1 0,1 0 1,-1 1-1,0 0 0,1-1 0,-1 1 0,0 0 0,0 0 0,1 0 0,-2 0 12,-3 7-275,0 7 234,1 1-1,1 0 1,0 1-1,1-1 1,1 1-1,-1 6 42,0 38 229,3 5-229,0-46 52,0-15-44,1-1-1,0 1 0,0-1 1,0 1-1,0-1 0,1 1 1,-1-1-1,1 0 1,0 1-1,0-1 0,0 0 1,0 0-1,0 0 0,1-1 1,0 1-1,-1 0 0,1-1 1,0 0-1,0 0 0,0 0 1,3 1-8,0 1-18,0 0 0,1-1 1,-1 0-1,1 0 0,0-1 1,-1 0-1,1 0 0,0-1 1,1 0-1,-1 0 0,1 0 18,-7-1-314,-1 0 113,0 0 156,-1-20 29,-2 0 0,0 1-1,-1-1 1,-1 1 0,0 0 0,-6-10 16,1-2-42,-5-23 42,13 42-2,-3-13-7,5 24 9,0 0 0,0 0 0,-1 1 0,1-1 0,-1 0 0,1 1 0,0-1 0,-1 0 0,1 1-1,-1-1 1,1 1 0,-1-1 0,0 1 0,1-1 0,-1 1 0,0-1 0,1 1 0,-1 0 0,0-1 0,1 1 0,-1 0 0,0 0-1,0 0 1,1-1 0,-1 1 0,0 0 0,0 0 0,0 0 0,1 1-3,-1-1-1,1 1 1,-1 0-1,1-1 1,0 1-1,-1 0 1,1-1-1,0 1 1,-1 0-1,1 0 1,0-1-1,0 1 1,0 0-1,0 0 1,0 0-1,0-1 1,0 1 0,0 0-1,0 0 1,0-1-1,0 1 1,0 0-1,0 0 4,1 3-5,-2 32-12,0-11 42,2 0-1,0 0 1,2 5-25,-1-22 6,-1 1 0,1-1 1,1 0-1,0 0 1,0 0-1,0 0 1,1 0-1,0-1 1,1 0-1,0 0 1,3 3-7,2 3 28,2-1 0,0 0 0,12 9-28,-18-16 11,0-1 0,0 0-1,0 0 1,1 0 0,0-1 0,0 0 0,0-1-1,0 1 1,7 0-11,-13-3-42,-1 0 0,1 0 0,-1 0-1,1-1 1,-1 1 0,1 0 0,-1 0 0,1-1-1,-1 1 1,1 0 0,-1-1 0,1 1 0,-1-1 0,1 1-1,-1-1 1,0 1 0,1-1 0,-1 1 0,0-1-1,0 1 1,1-1 0,-1 1 0,0-1 0,0 1-1,0-1 1,1 1 0,-1-1 0,0 0 0,0 1 0,0-1-1,0 1 1,0-1 0,0 1 0,0-1 0,-1 0-1,1 1 43,0-31-33,0 23-141,0-27-266,1 16 202,-1 1 0,0-1 0,-2 1 0,0 0 0,-4-14 238,5 28-7,1 4 9,0-1-1,0 1 0,0-1 1,0 1-1,0-1 0,0 1 1,0 0-1,-1-1 0,1 1 0,0-1 1,0 1-1,0 0 0,0-1 1,-1 1-1,1 0 0,0-1 1,-1 1-1,1 0 0,0-1 0,0 1 1,-1 0-1,1 0 0,-1-1 1,1 1-1,0 0 0,-1 0 1,1 0-1,0-1 0,-1 1 0,1 0 1,-1 0-1,1 0 0,0 0 1,-1 0-1,1 0 0,-1 0 0,1 0 1,-1 0-1,1 0 0,0 0 1,-1 0-1,0 0-1,1 0 0,0 0 1,0 0-1,0 0 1,0 1 0,-1-1-1,1 0 1,0 0-1,0 0 1,0 0-1,0 0 1,-1 0-1,1 0 1,0 0-1,0 0 1,0 0-1,0 1 1,0-1-1,-1 0 1,1 0-1,0 0 1,0 0-1,0 0 1,0 0-1,0 1 1,0-1-1,0 0 1,0 0-1,0 0 1,0 0-1,0 1 1,0-1-1,0 0 1,-1 0-1,1 0 1,0 1-1,0-1 1,1 0-1,-1 0 1,0 0-1,0 0 1,0 1-1,0-1 0,-2 29 534,1-1 0,2 12-534,0 4 610,0-41-601,0-1-1,0 0 0,0 0 0,0 1 0,0-1 1,0 0-1,1 0 0,-1 0 0,1-1 1,0 1-1,-1 0 0,1-1 0,0 1 0,0-1 1,0 1-1,0-1 0,0 0 0,1 0 0,0 1-8,12 9 18,-11-8 100,-3-2-341,-1-1-1,1 1 1,0 0-1,-1-1 1,1 1-1,0-1 1,0 1-1,-1-1 1,1 1-1,0-1 1,0 1-1,0-1 1,0 0-1,-1 0 1,1 1-1,0-1 1,0 0-1,0 0 0,0 0 1,0 0-1,1 0 224,-2 0-1926,0-2-1537,0-8-4354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33.5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575 17 7668,'0'0'1891,"0"0"329,0 0-491,0 0-478,0 0-125,0 0 55,0 0-44,0-1-1024,0 1 0,1 0 0,-1-1 0,0 1 0,0-1 0,0 1 0,0 0 0,0-1-1,0 1 1,0 0 0,0-1 0,0 1 0,0-1 0,0 1 0,0 0 0,0-1 0,0 1 0,0 0 0,0-1 0,-1 1 0,1 0 0,0-1 0,0 1 0,0 0 0,0-1-1,-1 1 1,1 0 0,0-1 0,0 1 0,-1 0 0,1 0 0,0-1 0,-1 1 0,1 0 0,0 0 0,-1 0-113,-378-4 11,376 4-13,1 0 0,-1 1 0,1-1 0,-1 1 0,1 0 0,0 0 0,-1 0 0,1 0 0,0 0 0,0 0 0,-1 1 0,1-1 1,0 1-1,0-1 0,1 1 0,-1 0 0,0 0 0,1 0 0,-1 0 0,1 0 0,-2 2 2,-4 7-22,1 1 0,1 0 0,-5 11 22,4-7-3,-15 36 128,2 1-1,3 0 0,2 1 1,-4 36-125,7-7 277,4 1-1,2 64-276,5-45 256,1-101-251,-1 0-1,1 0 0,0-1 0,-1 1 0,1 0 0,0-1 1,0 1-1,0-1 0,0 1 0,0-1 0,1 1 0,-1-1 0,0 0 1,1 0-1,-1 1 0,1-1 0,-1 0 0,1 0 0,-1-1 1,1 1-1,0 0 0,-1 0 0,1-1 0,0 1 0,1-1-4,8 4 40,0-1-1,0 0 0,9 0-39,42 2 166,0-2 1,45-5-167,-16 1-98,-31 2 61,-21 0 86,0-1 0,19-4-49,-53 4-59,1-1 0,-1-1 0,0 1 0,0-1 0,1 0 0,3-2 59,-8 3-88,1 1-1,-1-1 1,0 0-1,1 0 1,-1 0-1,0 1 1,0-2-1,1 1 0,-1 0 1,0 0-1,0 0 1,0 0-1,0-1 1,0 1-1,-1 0 1,1-1-1,0 1 1,-1-1-1,1 1 1,-1-1-1,1 1 1,-1-1-1,0 1 1,1-1 88,-1-45-6844,0 37 2272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33.9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53 10085,'0'0'2609,"0"0"-624,0 0-16,0 0-513,0 0-639,0 0-385,0-36-128,44 28-208,14 4-160,5 0 96,-1 4-32,-4 0 0,-5 0-976,-8 0-1570,-36 0-1455,-9 0-5460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36.7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41 190 11429,'0'0'1556,"0"0"130,0 0 72,0 0-718,0 0-567,-2-2 94,0 7-350,-1 42 1135,2 0-1,3 19-1351,-1 8 674,-1 266 738,0-983-3202,0 636 1798,0-3 1,0 0 0,1 0 0,0 0 0,1-2-9,-2 9-5,1 1 1,-1 0-1,1 0 1,0 0-1,0 0 0,0 0 1,0 0-1,0 0 1,0 0-1,0 0 1,0 0-1,1 0 1,-1 1-1,1-1 0,0 1 1,-1-1-1,1 1 1,0 0-1,0-1 1,0 1-1,0 0 1,0 0 4,15-5-20,1 1 0,1 1 0,-1 0 0,1 1 0,-1 2 0,1-1 1,0 2-1,-1 1 0,5 0 20,-20 0-5,-1-1 1,1 1-1,0 0 1,-1 0-1,0 0 1,1 0-1,-1 0 0,0 0 1,1 1-1,-1-1 1,0 1-1,0 0 1,0 0-1,0-1 1,-1 1-1,1 0 0,0 0 1,-1 1-1,1-1 1,-1 0-1,0 0 1,0 1-1,1 2 5,3 8-5,0 0 1,-1 1-1,-1-1 0,0 3 5,1-2 4,1 17-3,-2 1 0,0-1-1,-2 1 1,-3 22-1,1 1 23,1-50-26,0 0 0,0-1 0,0 1-1,-1 0 1,0-1 0,0 1-1,0-1 1,-1 1 0,1-1-1,-1 0 1,0 1 0,0-1-1,-1 0 1,1 0 0,-1-1-1,0 1 1,0 0 0,0-1 0,0 0-1,-1 0 1,0 0 0,1 0-1,-1 0 1,0-1 0,0 1-1,0-1 1,-1 0 0,1-1-1,-3 2 4,-11 4-265,0-1-1,-1-1 0,0 0 0,0-1 0,0-2 1,-1 1-1,1-2 0,-13-1 266,-33 0-4458,51 0 451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39.1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0 338 8324,'0'0'1358,"0"0"376,0 0-339,0 0-80,0 0-311,2-2 161,5-9-178,-7 4 2255,2 7-3183,-1-1 0,0 1 0,1-1 0,-1 1 0,0-1 0,1 0-1,-1 0 1,0 0 0,0 0 0,0 0 0,0 0 0,0 0 0,1 0-59,-1 0 48,13-10-36,1 1 0,1 0 0,-1 1 0,1 1 0,1 0 0,11-2-12,27-15-94,-44 20 107,0-1 0,0 0 0,-1-1 0,0 0 0,0-1 0,-1 0 0,2-1-13,-8 5-3,1-1-1,-1 1 1,0 0 0,0-1 0,0 0 0,-1 0 0,1 0 0,-1 0-1,0 0 1,-1 0 0,1 0 0,-1-1 0,0 1 0,0 0 0,-1-1-1,0-4 4,1-7-27,-1 10 64,1 0 0,-1 1 0,-1-1 0,1 1 0,-2-3-37,2 9-7,0-1-1,0 1 1,0 0 0,0-1 0,0 1 0,-1 0-1,1 0 1,0-1 0,0 1 0,-1 0 0,1 0-1,0-1 1,0 1 0,-1 0 0,1 0-1,0 0 1,-1-1 0,1 1 0,0 0 0,-1 0-1,1 0 1,0 0 0,-1 0 0,1 0 0,0 0-1,-1 0 1,1 0 7,-13-3-38,0 2 0,0 0 0,0 0-1,-13 2 39,0 0-26,20-2 27,-1 1-1,1 1 0,0-1 0,-1 1 1,1 0-1,0 1 0,0-1 0,0 1 0,0 0 1,0 1-1,0-1 0,1 1 0,-1 0 1,1 1-1,0 0 0,0-1 0,0 2 1,0-1-1,1 0 0,0 1 0,-1 0 0,2 0 1,-2 1-1,-3 8 36,0-1 1,0 2 0,1-1 0,1 1-1,0 0 1,1 0 0,1 1-1,1 0 1,0 1-37,-3 23 454,3 0 0,1 39-454,2-75 22,0-1 1,0 0 0,0 0-1,1 1 1,-1-1 0,1 0 0,0 0-1,0 0 1,0 0 0,0 0-1,0 0 1,1 0 0,-1 0 0,1 0-1,0 0 1,0-1 0,0 1-23,2 1 21,0-1 1,0-1-1,0 1 0,0 0 1,1-1-1,-1 0 1,0 0-1,1 0 0,0-1 1,3 1-22,14 3 58,0-1 1,1 0-1,0-2 1,-1-1-1,1-1 1,8-2-59,16 2-12,-43 0 5,64 0-913,42-7 920,-92 5-623,0-1 1,-1 0-1,1-1 0,-1-1 0,0-1 0,0-1 0,0 0 0,3-3 623,-18 9-458,0 0-1,1-1 1,-1 1 0,0-1-1,0 1 1,0-1-1,0 0 1,0 0-1,0 0 1,-1 0 0,1 0-1,0 0 459,4-19-10840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40.3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5250,'0'0'609,"0"0"-593,0 0 288,0 0 208,0 0-432,0 0-80,0 0-48,133-8 48,-124 8 0,5 0-32,-1 0 32,0-4 0,5 0-304,-18 0-865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40.7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869 9 4802,'0'0'1267,"0"0"380,0 0 535,0 0 136,0 0-263,5-2-236,-2 1-2861,8-4 5201,-7 5 479,-15 9-2885,-134 99-887,-158 120 37,-7 1-196,306-227-701,-12 10 22,-1-2-1,0 0 0,-1 0 0,-12 3-27,17-12 1235,9-1-3738,1 1-8902,3-1 3044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41.1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 10821,'0'0'5013,"0"0"-3063,0 0-34,0 0 66,0 0-838,9-2-821,-7 2-280,1-1 0,-1 1 1,1-1-1,-1 1 0,1 0 0,-1 0 0,1 0 0,-1 0 0,1 0 0,0 1 1,-1-1-1,1 1 0,-1 0 0,2 0-43,0 1 115,0 1 0,-1-1 0,1 1 0,-1 0-1,1-1 1,-1 1 0,0 1 0,0-1 0,0 0 0,0 2-115,35 48 566,-3 1-1,-2 2 1,-3 1-1,12 34-565,6 6 76,-26-55-107,-3 0 1,0 1-1,1 14 31,-17-46-358,-1-1 0,0 1 0,0 0-1,-1 10 359,-1 9-5410,0-23-328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41.8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65 13398,'0'0'2548,"0"0"-246,0 0 446,0 0-744,0 0-598,-3 2-336,-9 6-182,9-6 65,3-2-156,0 0-359,0 0-3,4 0-107,15-2-218,0 0 0,0-2 0,-1 0 0,0-1 0,0-1-1,8-4-109,60-16 53,-58 20-89,0 1 0,0 2 0,1 1 0,13 1 36,-41 1-528,-1 0-627,0 0-390,0 0-611,0 0-901,0 0-1647,0 0-2318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42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0 250 14743,'0'0'2897,"0"0"-1784,0 0 498,0 0-50,0 0-686,6 3-515,-3-2-316,-1 1 1,0-1-1,0 1 1,0-1-1,-1 1 1,1 0-1,0 0 1,-1 0-1,1 0 1,-1 0-1,0 0 1,1 1-1,-1-1 1,0 0-1,0 1 1,-1-1-1,1 1 1,0-1-1,0 3-44,0 7 274,0 1-1,-1 0 0,0 12-273,-1 4 208,1 373 1288,0-401-1618,0-1 84,0 0 108,2-3 165,59-129-251,5 3 0,8 0 16,-33 63-145,4 2-1,2 2 0,3 2 1,32-29 145,-75 82-10,-1 1-11,0-1 1,1 1 0,0 0 0,0 0-1,1 1 1,0 0 0,6-2 20,-13 6 37,-1 1-2,0 0 21,0 5 37,1 41-119,0 6 104,-3 0 0,-1 0 0,-6 18-78,-14 35 334,12-62-286,2 1 1,2 0 0,2 0 0,1 14-49,3-15 34,0-23-10,1-1 0,0 1 0,3 11-24,-2-29-2,-1 0-1,0-1 1,1 1-1,0-1 1,-1 1-1,1-1 1,0 1-1,-1-1 1,1 0-1,0 1 1,0-1-1,0 0 1,0 0-1,0 0 1,1 0-1,-1 1 1,0-1-1,0-1 1,1 1-1,-1 0 1,1 0-1,-1-1 0,1 1 1,-1 0-1,1-1 1,-1 1-1,1-1 1,-1 0 2,8 2-26,0-1 0,0-1 1,-1 1-1,1-1 0,0-1 26,7 1-33,1 0-257,-1 0 0,1-1-1,-1 0 1,1-1 0,-1-1-1,0-1 1,0-1 0,0 0-1,0-1 1,-1 0 0,9-6 290,34-25-2617,-56 36 2245,0-1 0,0 0 1,0 1-1,0-1 1,-1 0-1,1 0 1,0 0-1,-1-1 0,0 1 1,1 0-1,0-3 372,4-15-5989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43.4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35 150 7635,'0'0'6510,"0"0"-5040,0 0-1131,0 0 781,0 0-103,2 16-289,0 4-518,1 2 310,-2 1 1,0-1 0,-2 12-521,0-23 365,-1 1 0,-1-1 0,0 1 0,0-1 1,-5 9-366,-7 25 943,7-23-398,16-44-428,50-62-155,-58 84 36,25-42 3,1 0-1,2 2 1,2 1-1,2 1 0,-31 38 4,-1 0 0,0-1 0,0 1 0,0 0 0,1-1 0,-1 1 0,0 0 0,0 0-1,1-1 1,-1 1 0,0 0 0,1 0 0,-1 0 0,0-1 0,1 1 0,-1 0 0,0 0 0,1 0-1,-1 0 1,0 0 0,1 0 0,-1 0 0,0 0 0,1 0 0,-1 0 0,1 0 0,-1 0 0,0 0-1,1 0 1,-1 0 0,0 0 0,1 0-4,3 12 68,-3 27 15,-2-28-28,1 125-164,8-135-86,-3-2 185,1 0-1,-1 0 1,1-1 0,-1 1 0,1-1-1,-1 0 1,0-1 0,0 1 0,0-1-1,0 0 1,0 0 0,-1-1 0,0 1-1,1-1 1,-1 0 0,0-1 10,15-15-87,0-2 1,10-15 86,-22 27-36,129-172-922,-135 182 966,-1 0-1,0-1 1,0 1 0,0 0 0,0 0 0,0 0 0,0 0-1,0-1 1,0 1 0,1 0 0,-1 0 0,0 0 0,0 0 0,0 0-1,0-1 1,0 1 0,1 0 0,-1 0 0,0 0 0,0 0-1,0 0 1,1 0 0,-1 0 0,0 0 0,0 0 0,0 0 0,0 0-1,1 0 1,-1 0 0,0 0 0,0 0 0,0 0 0,1 0-1,-1 0 1,0 0 0,0 0 0,0 0 0,1 0 0,-1 0 0,0 0-1,0 0-7,3 10 135,-3 24-92,0-24 5,-1 14-31,-1 0 0,-2 1 0,-2 8-17,-2 12-1,7-29-1791,1-15-1349,0-1-2133,0 0-5171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43.8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68 150 17944,'0'0'779,"0"0"-90,0 0 767,0 0-453,0 0-597,0 0-179,3 22 2,-3-22-229,3 26 56,2 0 0,3 8-56,-8-33 3,1 1 0,-1-1 0,1 1 0,0-1 0,-1 0 0,1 1 0,0-1 0,0 0 0,0 1 0,0-1 0,0 0 0,0 0 0,0 0 0,0 0 0,1 0 0,-1 0 0,0 0 0,0-1 0,1 1 0,-1 0 0,1-1 0,-1 1 0,1-1-3,1 1 18,0-1-1,1 1 1,-1-1 0,1 0-1,-1 0 1,1-1-1,2 1-17,5-1 51,20 1-42,-17 1-30,0-1-1,0 0 1,0-1 0,12-3 21,-21 3-26,0 0-1,-1-1 1,0 0 0,1 0 0,-1 0 0,0 0 0,0 0 0,0-1 0,0 0 0,0 0 0,-1 0 0,1 0 0,-1 0 0,0-1-1,0 0 1,1-2 26,2-3-37,0 0 0,-1 0 0,-1-1 0,1 0 0,-2 0 0,1 0 0,-1 0 0,-1 0 0,1-6 37,0-13-218,-1 0 1,-2-22 217,0 47-32,0 4 32,1-1-4,-1 1 1,0-1 0,0 1-1,0-1 1,0 1-1,0 0 1,0-1-1,0 1 1,0-1-1,0 1 1,0-1-1,0 1 1,-1 0-1,1-1 1,0 1-1,0-1 1,0 1-1,0 0 1,-1-1-1,1 1 1,0 0-1,0-1 1,-1 1-1,1 0 1,0-1-1,-1 1 1,1 0-1,0 0 1,-1-1-1,1 1 1,0 0-1,-1 0 1,1 0-1,-1-1 1,1 1-1,0 0 1,-1 0-1,1 0 1,-1 0 3,-14-2-46,0 1-1,0 0 1,-1 1 0,1 1 46,-19 0-23,8-1-24,-9-1 46,0 3-1,-6 1 2,31-2 25,0 1 0,-1 0 0,1 1-1,0 0 1,0 0 0,1 1 0,-1 1-1,1-1 1,-4 4-25,12-8-73,-1 1 0,1 0 0,-1 0 1,1 0-1,0 0 0,-1 1 0,1-1 0,0 0 0,0 0 0,0 1 0,0-1 0,0 1 0,0-1 0,0 1 0,1-1 0,-1 1 1,0 0-1,1-1 0,0 1 0,-1 0 0,1-1 0,0 1 0,0 0 0,-1-1 0,1 1 0,1 0 0,-1 0 73,3-1-3287,16-1-1763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44.1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 14375,'0'0'3489,"0"0"-3073,0 0 929,0 0 336,0 0-1329,0 0-352,-4 232 0,4-204 0,0-8-432,0-8-2530,0-12-975,0 0-3763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44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76 225 19033,'0'0'1147,"0"0"-411,0 0 937,0 0-384,-7 38-686,-26 120-158,31-148-351,-1 0 0,0-1 0,0 1 0,-1-1 1,0 1-1,-2 0-94,4-7 45,1-1 0,0 1 0,0-1 1,-1 1-1,2 0 0,-1 0 0,0-1 0,0 1 1,1 0-1,0 0 0,-1 0 0,1 0 1,1 1-46,-1-3-32,0-1-14,5-2 6,6-3 3,0 0 1,-1 0-1,0-1 0,0-1 0,-1 1 0,0-2 0,0 1 0,2-3 37,25-26-340,8-13 340,-37 41-37,253-308-1655,-241 293 1524,-16 19 133,26-28-266,-28 31 451,-5 9 140,-15 24 127,-1 0 0,-2-2 0,-13 14-417,2-3 1068,-19 33-1068,37-48 347,0 1-1,2 0 1,-1 6-347,8-19 98,2 0 1,0 1-1,0-1 1,1 0-1,1 1 0,1 0 1,0 5-99,1-19 4,-1 0 0,1 0 0,0 0 0,0 0 0,0 0 1,0 1-1,1-1 0,-1 0 0,0 0 0,0 0 0,1 0 0,-1 0 1,0 0-1,1 0 0,-1 0 0,1 0 0,0 0 0,-1-1 1,1 1-1,0 0 0,-1 0 0,1 0 0,0-1 0,0 1 1,0 0-1,0 0-4,3 0 1,-1 0 0,1 0 0,0-1 0,0 1-1,0-1 1,-1 0 0,1 0 0,0 0-1,6 0-1,31 0-494,-1-2 1,1-1-1,-1-3 0,21-5 495,-47 7-1039,0-1 0,-1 0 0,0-1 0,0 0 0,0-1 1039,48-29-10020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45.5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789 1 1809,'0'0'11787,"0"0"-8482,0 0-1659,0 0 515,0 0-824,-42 32-310,-137 107-35,119-91-21,2 4 0,-24 28-971,30-28 249,-164 172 748,200-208-1028,-1 0 0,-18 12 31,5-10-3272,28-17-733,2-1-2190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45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15895,'0'0'1761,"0"0"-320,0 0 592,0 0-1137,0 0-32,0 0 369,228 205-561,-170-121 225,-9 8-529,-5 1-80,-4-5-256,0-8 16,1-4-16,3-8-16,-8-11-16,-5-5-1040,-31-52-2242,0 0-2833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50.7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 1 12294,'0'0'1971,"0"0"-45,0 0 238,0 0-315,0 0-1195,3-1-118,-2 1-501,-1 0 0,1 0 0,-1 0 0,1 0-1,-1 0 1,1 0 0,-1 0 0,0 1 0,1-1 0,-1 0 0,1 0 0,-1 0 0,1 0 0,-1 1 0,1-1 0,-1 0 0,0 0 0,1 1 0,-1-1-1,0 0 1,1 1 0,-1-1 0,0 0 0,1 1 0,-1-1 0,0 0 0,1 1 0,-1-1 0,0 1 0,0-1-35,7 23 762,-3 35 260,-4-47-799,1 207 1652,-1-195-1707,-2 0 1,0 0-1,-2 0 0,0-1 0,-7 22-168,-3-5 273,-1-2 0,-18 33-273,-41 63 32,95-167-76,0 1 0,3 1 0,1 2 0,10-10 44,84-97-503,81-86-925,-154 177 878,2 1 1,3 2-1,27-16 550,-50 43-29,-15 13 37,-12 3-6,0 1 0,-1-1 0,1 0-1,-1 0 1,1 1 0,0-1 0,-1 1 0,1-1 0,-1 0 0,1 1 0,-1-1 0,1 1 0,-1 0 0,0-1 0,1 1 0,-1-1 0,1 1 0,-1-1 0,0 1 0,0 0 0,1-1 0,-1 1 0,0 0 0,0-1 0,0 1-1,0 0 1,0-1 0,0 1 0,0 0 0,0 0 0,0-1 0,0 1 0,0 0 0,0-1 0,-1 1-2,2 4 36,2 77 709,-3-1 1,-5 16-746,1-66 153,-2-1 0,-1 0 0,-3 5-153,3-10 91,0 0 0,2 0 1,1 1-1,1 0 0,0 4-91,3-23 2,-1 18 13,1-25-14,0 1 0,0 0 0,1 0 0,-1-1 0,0 1 0,0 0 1,0-1-1,0 1 0,1 0 0,-1-1 0,0 1 0,0 0 0,1-1 0,-1 1 1,1 0-1,-1-1 0,0 1 0,1-1 0,-1 1 0,1-1 0,0 1 0,-1-1 1,1 1-1,-1-1 0,1 0 0,0 1 0,-1-1 0,1 0-1,12 2 6,1-1 1,-1-1-1,12-1-6,6 1-3,-6 0-235,-1 0 0,1-2 0,-1 0 0,1-2 0,19-6 238,-24 4-868,-1-2 0,0 0 0,5-5 868,-17 9-816,-1 1 0,0-1-1,0-1 1,0 1 0,4-4 816,13-20-5219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53.5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1 112 3986,'0'0'8908,"0"0"-5840,0 0-1030,0 0 275,0 0-1128,4 0-649,-3 0-499,0 1 1,0-1-1,0 0 0,0 1 1,0-1-1,-1 0 0,1 1 1,0-1-1,0 1 0,0-1 1,-1 1-1,1 0 0,0-1 1,-1 1-1,1 0 1,0-1-1,-1 1 0,1 0 1,-1 0-1,1 0 0,-1 0-37,8 26 714,-7-8-192,-1 1 0,-1 11-522,-1 0 243,4 34 175,0-31-267,-2 1-1,-1 0 1,-5 26-151,5-48 59,1-13-3,0 0 125,0-1 14,2-24-213,2-1-1,0 1 1,2 0 0,1 0-1,1 1 1,5-11 18,5-19-34,-10 29-126,0 1 1,1 0-1,2 0 1,0 1-1,4-3 160,-15 26-5,0 0-1,0 0 0,0 0 1,0 0-1,0 0 0,0 0 1,0 0-1,0 0 0,0 0 1,0 0-1,0 0 1,0 0-1,0 1 0,0-1 1,0 0-1,0 0 0,0 0 1,0 0-1,0 0 0,0 0 1,0 0-1,0 0 0,0 0 1,0 0-1,0 0 1,0 0-1,0 0 0,0 1 1,0-1-1,0 0 0,0 0 1,0 0-1,0 0 0,1 0 1,-1 0-1,0 0 0,0 0 1,0 0-1,0 0 1,0 0-1,0 0 0,0 0 1,0 0-1,0 0 0,0 0 1,0 0-1,0 0 0,1 0 1,-1 0-1,0 0 0,0 0 1,0 0-1,0 0 1,0 0-1,0 0 0,0 0 1,0 0-1,0 0 0,0 0 1,0 0-1,0 0 0,1 0 1,-1 0-1,0 0 0,0 0 1,0 0-1,0-1 1,0 1-1,0 0 0,0 0 6,1 13-65,0 16 122,-1-28-67,0 223 359,0-222-293,0-2 30,3 0-57,0 0-1,-1-1 1,1 1 0,0-1 0,0 0 0,-1 0 0,1 0 0,-1 0 0,1 0 0,-1 0 0,1-1 0,-1 0 0,0 1 0,0-1 0,1 0 0,0-1-29,31-39-23,-18 20 52,63-69-125,3 3 0,31-20 96,-113 108-16,1-1 0,-1 0 0,1 1 0,-1-1 0,1 0 0,0 1-1,-1-1 1,1 1 0,0-1 0,-1 1 0,1 0 0,0-1 0,0 1 0,0 0 0,-1-1 0,1 1 0,0 0-1,0 0 1,0 0 16,0 11-249,-1-4 313,0 114-83,0-121 23,0 0-1,0 0 0,0 0 0,0 1 0,0-1 0,0 0 0,0 0 0,0 0 1,1 1-1,-1-1 0,0 0 0,0 0 0,0 0 0,0 1 0,0-1 0,0 0 1,0 0-1,0 0 0,1 0 0,-1 1 0,0-1 0,0 0 0,0 0 0,0 0 1,1 0-1,-1 0 0,0 0 0,0 1 0,0-1 0,1 0 0,-1 0 0,0 0 1,0 0-1,0 0 0,1 0 0,-1 0 0,0 0 0,0 0-3,11-3-187,10-8-259,22-32-181,-42 46 499,-1 142 1459,0-47-3935,0-96-1670,0-2-1443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53.9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 98 17208,'0'0'2345,"0"0"-392,0 0 221,0 0-979,0 0-749,-9 34-121,-26 105-181,27-95-108,8-44-35,0 1-1,0-1 1,0 0-1,0 1 1,0-1-1,0 0 1,1 1-1,-1-1 1,0 0-1,0 1 1,0-1-1,0 0 1,1 0-1,-1 1 1,0-1-1,0 0 1,1 0-1,-1 1 1,0-1-1,0 0 1,1 0-1,-1 0 1,0 0-1,0 1 1,1-1-1,-1 0 1,0 0-1,1 0 1,-1 0-1,0 0 1,1 0-1,-1 0 1,0 0-1,1 0 1,-1 0-1,0 0 1,1 0-1,-1 0 1,0 0-1,1 0 1,-1 0-1,6 0 13,17 2 2,1-1 0,-1-1 0,14-3-15,-30 3-68,0-1-1,0-1 0,0 1 0,0-1 1,0 0-1,0-1 0,0 0 0,-1 0 0,0 0 1,1-1-1,-1 0 0,0 0 0,3-4 69,-2 2-101,-1 0 0,0-1 0,-1 0 0,0 0 0,0-1 0,0 1 0,-1-1 0,0 0 0,0-1 0,-1 1 0,0 0 0,1-8 101,0-8-426,-2 1 0,0-1 0,-1 0 1,-2-2 425,1 24-27,1 1-33,-1-1 0,0 0 0,0 0 1,-1 0-1,1 0 0,0 0 0,0 0 1,-1 0-1,0 0 0,1 1 0,-1-1 1,0 0-1,0 0 0,0 1 0,0-1 0,0 0 1,0 1-1,0-1 0,0 1 0,-1 0 1,1-1-1,-1 1 0,0-1 60,-2 0-69,-1 0 1,1 1-1,0-1 0,0 1 0,-1 0 1,1 1-1,0-1 0,-1 1 0,1-1 0,-1 1 69,-44-2-252,0 2 0,0 2 252,48-2-21,0 0-2,-1 0 0,1 0 0,0 0 0,0 0 0,-1 1 1,1-1-1,0 0 0,0 0 0,-1 1 0,1-1 0,0 1 0,0-1 1,0 1-1,0-1 0,0 1 0,-1 0 0,1 0 0,0-1 0,1 1 1,-1 0-1,0 0 23,0 1-2519,1-2-1861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54.2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0 57 13430</inkml:trace>
  <inkml:trace contextRef="#ctx0" brushRef="#br0" timeOffset="1">0 57 13430,'312'-56'3538,"-312"100"-3378,0 4 2305,-4 0-1056,-1-4-1265,5-4-16,0-4-128,0-12-320,0-3-2578,0-21-1456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6:54.6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50 152 13814,'0'0'3690,"0"0"-2281,0 0 693,0 0-373,0 0-849,-8 38-437,-25 119-296,31-149-90,0 1-1,1 0 1,0 0 0,0 0 0,1-1 0,1 9-57,-3 7-8,14-44-984,146-191 530,-113 155-584,4 3 1,36-32 1045,-67 71 13,-16 13 234,-2 6 120,-2 2-175,0 0 0,0 0 0,-1 0 0,0 0 0,0-1 1,0 1-1,-1-1 0,0 0 0,0 1 0,-5 2-192,-2 8 344,-19 24 352,0 2 554,1 0 0,-9 21-1250,31-50 177,0 1-1,1 0 1,0 0 0,1 1-1,1-1 1,1 1-1,0 0 1,1 0 0,0 16-177,2-30 3,-1-1 0,1 1-1,1 0 1,-1-1 0,0 1 0,0 0 0,0-1 0,1 1 0,-1-1-1,1 1 1,0-1 0,-1 1 0,1-1 0,0 1 0,0-1 0,0 0-1,0 1 1,0-1 0,0 1-3,2 0 0,0-1 0,0 1 0,-1-1 0,1 0 0,0 1 0,0-1-1,0-1 1,0 1 0,0 0 0,3 0 0,28 3-346,0-1 0,0-1-1,0-2 1,0-2 0,22-3 346,-53 4-247,-1 0 1,1 1-1,0-1 1,0 0 0,-1 0-1,1-1 1,0 1 0,-1 0-1,0-1 1,1 0-1,-1 1 1,0-1 0,0 0-1,1-1 247,17-25-6200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28.6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12454,'0'0'1632,"0"0"321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29.3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646 0 8612,'0'0'3191,"0"0"-1294,0 0 325,0 0-600,0 0-589,3 1-196,-3-1-790,1 0 1,0 1-1,-1-1 0,1 0 0,-1 1 0,1-1 0,-1 1 0,1-1 1,0 0-1,-1 1 0,0-1 0,1 1 0,-1-1 0,1 1 1,-1 0-1,0-1 0,1 1 0,-1-1 0,0 1 0,1 0 1,-1-1-1,0 1 0,0 0 0,0-1 0,0 1 0,0 0 1,0-1-1,0 1 0,0 0-47,0 2 112,0-1 1,0 1-1,-1 0 1,1-1-1,-1 1 1,1-1-1,-1 1 1,-1 1-113,-6 10 336,0 0 0,-1-1 0,0 0 0,-11 11-336,-1 2 465,-319 384 2165,304-369-2561,-1 2-193,-1-2-1,-3-1 1,-14 9 124,47-43-889,-8 7-903,8-4-5073,8-9 999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29.7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13014,'0'0'1513,"0"0"-51,0 0 491,0 0-609,0 0-666,3 15 674,22 158 1680,-13-89-1851,0-18 3,11 31-1184,9 41 225,-22-94-57,-1-3-1198,-6-15-4847,-3-24 1781,0-2-930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30.1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170 36 10693,'0'0'2745,"0"0"-1139,0 0 539,0 0-147,0 0-650,0-8-663,0-13-535,0 14-30,0 13 283,0 22 160,-1 0 0,-1 0-1,-1 0 1,-5 16-563,-27 109 656,-27 104-423,58-245-245,-12 46 24,1 1 1,1 14-13,13-63-63,-2 11-625,2-9-3390,0-11 250,-2-1-828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30.4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54 13718,'0'0'1972,"0"0"119,0 0 609,0 0-1123,0 0-851,11-8-369,-4 2-252,1 1 1,-1 0-1,1 1 0,0 0 0,1 0 0,-1 1 1,1 0-1,-1 0 0,1 1 0,0 0 0,0 1 1,0 0-1,0 0 0,6 1-105,153-1 272,235 5-1019,-387-1 638,-9-1-2458,0-2-4858,-7 0 1951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36.75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138 39 12742,'0'0'2163,"0"0"100,0 0 205,0 0-585,0 0-528,0-8-407,0 5-768,0-15 141,0 14-51,1 7 234,7 336 1528,-8-316-1949,-1 11 3,-2-1 0,-1 1 0,-1-1 0,-5 10-86,-39 127 136,23-86-50,-22 66 74,50-224 43,1 62-216,0-1 0,1 1 0,0 0 0,1 0 0,0 0 0,7-10 13,11-15-3,13-14 3,-22 32-4,201-256-274,-31 43 17,-147 180 261,-12 16-36,2 1 0,5-3 36,-32 37-5,0 1 1,0 0 0,1-1 0,-1 1 0,0-1 0,0 1 0,0 0 0,1-1 0,-1 1 0,0 0 0,1-1-1,-1 1 1,0 0 0,1-1 0,-1 1 0,0 0 0,1 0 0,-1-1 0,1 1 0,-1 0 0,0 0-1,1 0 1,-1 0 0,1-1 0,-1 1 0,1 0 0,-1 0 0,1 0 0,-1 0 0,0 0 0,1 0 0,-1 0-1,1 0 1,-1 1 0,1-1 4,0 17-155,-1-8 200,1 47-70,1-27 33,-2 0 1,-1 1-1,-1-1 0,-4 11-8,-4 0 200,-2 0-1,-4 4-199,-7 24 135,5-11-47,3 2 0,2 0 0,3 0 0,2 1 0,1 57-88,7-102-7,-1-7-13,1 0 0,0 0-1,1 0 1,0-1 0,0 1 0,1 0-1,1 4 21,-2-10-1,0 1-1,0-1 0,1 0 0,-1 1 0,1-1 1,0 0-1,0 0 0,-1 0 0,1 0 0,1 0 0,-1-1 1,0 1-1,0 0 0,1-1 0,-1 0 0,0 0 1,1 1-1,0-1 0,-1-1 0,1 1 0,0 0 0,-1-1 1,1 1-1,0-1 2,23 3 16,0-2 0,-1 0 0,1-2 0,25-3-16,-37 1-248,-1 0 0,1 0 1,-1-2-1,1 1 0,-1-2 0,-1 0 0,1 0 1,-1-1-1,0-1 0,-1 0 0,1-1 0,1-2 248,9-8-1536,0-2 0,-1 0-1,-1-2 1,15-23 1536,-32 43-477,-1-1 0,0 1-1,0 0 1,-1-1 0,1 0 0,-1 1-1,1-1 1,-1-1 477,4-20-6576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38.6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 45 9348,'0'0'2487,"0"0"-433,0 0 238,0 0-366,0 0-296,-7 0-288,-15 0-531,15 0 4143,70 0-4516,167-3 201,-170-1-580,0-2 1,52-13-60,-83 13 136,-5 2-260,-19 2-4305,-7 2-5060,-26 0 1358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38.9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49 11669,'0'0'1638,"0"0"478,0 0 435,0 0-700,0 0-405,0 0 32,24 2-29,-12-1-1305,177 8 1014,-102-12-763,-1-3-1,53-13-394,-75 8 97,36-6-746,-94 17-68,2-1-518,-6-2-2960,-2 2-1421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39.5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67 40 12102,'0'0'2038,"0"0"635,0 0-229,0 0-443,0 0-699,-11-3-233,-34-7-244,34 7-478,16 3-30,175 1 251,208-3 798,-323-6-1434,-28 2-221,-34 5 232,-3 2-49,0-1 0,0 0 0,1 0 0,-1 0 1,0 0-1,0 0 0,1 0 0,-1 0 0,0 0 1,1 0-1,-1 0 0,0 0 0,0 0 0,1 0 0,-1 0 1,0 0-1,1-1 0,-1 1 0,0 0 0,0 0 0,1 0 1,-1 0-1,0 0 0,0-1 0,1 1 0,-1 0 1,0 0-1,0 0 0,0-1 0,0 1 0,1 0 0,-1 0 1,0-1-1,0 1 0,0 0 0,0 0 0,0-1 1,0 1-1,0 0 0,1 0 0,-1-1 0,0 1 0,0 0 1,0-1-1,0 1 0,0 0 0,0 0 0,0-1 0,-1 1 107,1-1-4091,0 1-2660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39.8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72 82 10773,'0'0'2735,"0"0"-1041,0 0 629,0 0-127,0 0-766,-3-13-192,-10-40 51,13 52-1232,0 0 0,0 1 0,0-1 0,0 0 0,0 1 1,0-1-1,-1 0 0,1 1 0,0-1 0,0 1 1,-1-1-1,1 0 0,0 1 0,-1-1 0,1 1 1,-1-1-1,1 1 0,0-1 0,-1 1 0,1-1 0,-1 1 1,1 0-1,-1-1 0,0 1 0,1 0 0,-1-1 1,0 1-58,-4 5 966,-4 64-228,5-31-273,-12 121 803,7 18-1268,6-30-8479,3-147 3090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40.2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28 5987,'0'0'6555,"0"0"-4101,0 0-199,0 0-44,0 0-893,1 0-1256,-1 0 0,0 0 1,0 0-1,0 0 0,1 0 0,-1 0 0,0 1 0,0-1 0,0 0 1,1 0-1,-1 0 0,0 0 0,0 0 0,0 0 0,0 0 0,1 0 1,-1 0-1,0 1 0,0-1 0,0 0 0,0 0 0,0 0 0,0 0 1,1 0-1,-1 1 0,0-1 0,0 0 0,0 0 0,0 0 0,0 1 1,0-1-1,0 0 0,0 0 0,0 0 0,0 0 0,0 1 0,0-1 1,0 0-1,0 0 0,0 0 0,0 1 0,0-1 0,0 0 0,0 0 1,0 0-1,0 1 0,0-1 0,0 0 0,0 0 0,0 0 0,-1 0 1,1 1-1,0-1 0,0 0 0,0 0 0,0 0 0,0 0 0,-1 0-62,72 0 323,130 1 2177,182-25-2500,-352 22-86,-24 2-108,0-1 1,0 1-1,0-1 1,0 0-1,0-1 1,0 0-1,3-1 194,-9 2-2670,-1 1-1719,0 0-2008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42.4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0 180 7780,'0'0'3719,"0"0"-1172,0 0-460,0 0-118,0 0-75,1-20-245,2-76 661,-1 96-2248,-1 0-1,0 0 1,0 0-1,1 0 1,-1 0 0,0 1-1,0-1 1,0 0 0,1 1-1,-1-1 1,0 1-1,0-1 1,0 1 0,0 0-1,0 0 1,0-1-1,0 1 1,0 0 0,0 0-1,-1 0 1,1 0-62,8 14 125,-1 0 0,-1 1 0,0 0-1,-1 0 1,-1 1 0,0 0 0,-1 0 0,-1 0 0,0 9-125,3 39 1160,-3 60-1160,-3-56 335,-2 101 196,0-129-497,-2 1 0,-2-1 0,-3 2-34,1-5 169,2 0 1,-2 32-170,8-86 17,0 1 0,1 0 0,0 0 0,1 0 0,1 0 0,1 1 0,0-1 0,2-2-17,18-38-124,2 2 0,27-39 124,72-97-1004,-48 76-97,10-29 1101,4-44-86,-91 184 86,1 1-1,0-1 0,0 1 0,0-1 0,0 1 0,0-1 1,0 1-1,0 0 0,0 0 0,1-1 0,-1 1 0,1 0 1,-1 0-1,0 0 0,1 0 0,1 0 1,-2 1-6,-1 0-1,1 0 1,-1 1-1,1-1 1,-1 0-1,1 0 1,-1 1-1,0-1 1,1 0 0,-1 1-1,1-1 1,-1 0-1,1 1 1,-1-1-1,0 1 1,1-1-1,-1 0 1,0 1-1,0-1 1,1 1-1,-1-1 1,0 1 0,0-1-1,0 1 1,1-1-1,-1 1 1,0-1-1,0 1 1,0-1-1,0 1 1,0 0-1,0-1 1,0 1-1,0-1 1,0 1 0,-1-1-1,1 1 1,0-1-1,0 1 7,0 1-28,4 150-65,-9 29 93,0-129 28,-2-1 0,-2 0 0,-4 7-28,2-13 52,2 0-1,2 1 1,2 0-1,1 7-51,4-27 2,-1-16-39,1 0 0,0 0 0,1 0 0,0 0-1,1 6 38,-1-14 1,0 0-1,0 0 1,0 0-1,0-1 1,0 1-1,0 0 1,0-1-1,0 1 0,1 0 1,-1-1-1,1 0 1,-1 1-1,1-1 1,0 0-1,-1 0 1,1 0-1,0 0 1,0 0-1,0 0 0,0 0 1,0-1-1,0 1 1,0-1-1,0 1 1,0-1-1,8 2 21,1-1 1,-1-1 0,1 1-1,5-2-21,-1 1 9,-5 0-12,26 0-268,0-2 1,7-1 270,-31 1-170,0 0 0,-1-1 0,1-1 1,-1 1-1,1-2 0,-1 1 1,0-2-1,3-2 170,10-6-2054,-2-2-1,0-1 1,19-18 2054,-39 33-551,-1 0 0,1 1-1,0-1 1,-1 0 0,1 0 0,-1-1 0,0 1 0,0 0-1,0 0 1,1-3 551,3-15-9938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43.47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86 93 10853,'0'0'3327,"0"0"-1190,0 0 139,0 0-742,0 0-865,0 0-15,-10 12 450,4-5-946,0 1-70,0-1 0,0 1 0,0 0-1,1 0 1,0 1 0,1-1 0,0 1-1,0 0 1,1 1 0,0-1 0,1 0-88,-6 57 445,3 0 1,2 0 0,4 10-446,-1-30 514,0-48-497,1 0-1,-1 0 1,1 0 0,-1 0-1,1 0 1,0 0 0,-1 0-1,1 0 1,0 1 0,0-1-1,1 0 1,-1 1 0,1-2-17,5-7 15,23-49 140,2-13-155,-5 11-13,8-9 13,-35 70-1,65-110 34,-53 92 0,1 1 0,1 0 1,1 0-1,12-9-33,-26 25-24,0 0-1,0-1 1,0 1-1,0 0 1,0 0 0,0 1-1,1-1 1,-1 0-1,0 0 1,1 1 0,-1-1-1,0 0 1,1 1-1,0-1 25,-2 10-98,0-5 71,0 16 11,0 55 21,-3-1 1,-8 40-6,2-60 2,11-65 13,0 0-1,0 0 0,1 0 0,0 1 0,1 0 0,0-1 0,5-7-14,4-12-21,4-11 8,1 1 1,8-10 12,-20 39-24,1 0 0,0 0 0,1 1 0,0 0 0,0 1 0,1 0 1,0 0-1,1 1 0,0 0 0,4-3 24,-13 11-29,0-1 1,0 1-1,0-1 0,0 0 1,0 1-1,0 0 1,0-1-1,0 1 1,1 0-1,-1-1 0,0 1 1,0 0-1,0 0 1,0 0-1,0 0 1,2 0 28,-3 0-11,1 1 1,-1-1 0,1 0-1,-1 0 1,1 1-1,-1-1 1,1 0 0,-1 1-1,1-1 1,-1 1 0,0-1-1,1 1 1,-1-1 0,0 1-1,1-1 1,-1 1 0,0-1-1,1 1 1,-1-1-1,0 1 1,0-1 0,0 1 10,1 5-9,0-1 1,-1 1-1,1-1 1,-2 1-1,1-1 1,-1 3 8,1 7 31,0 220 119,0-185-3688,0-1-3785,0-48-494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43.8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71 13174,'0'0'1526,"0"0"419,0 0 259,0 0-601,0 0-635,0 30-58,0 98-256,0-35 66,0-92-713,0 0-1,0-1 1,0 1-1,0 0 1,0-1-1,0 1 1,1 0-1,-1-1 1,0 1-1,0 0 1,1-1-1,-1 1 1,0-1-1,0 1 1,1-1-1,-1 1 1,1-1-1,-1 1 1,1-1-1,-1 1 1,0-1-1,1 1 1,0-1-1,-1 0 1,1 1-1,-1-1 1,1 0 0,-1 1-1,1-1 1,0 0-1,-1 0 1,1 1-7,24 0 87,-16-2-60,6 1 40,4 1 22,0-2 0,-1 0 0,14-3-89,-26 3 9,1-1 0,-1 0-1,0 0 1,1-1 0,-1 0 0,0 0 0,-1 0 0,1 0 0,0-1-1,-1 0 1,0 0 0,2-2-9,2-4 42,1 0-1,-1-1 0,-1 0 1,0 0-1,0-1 1,-1 0-1,-1 0 1,0 0-1,-1-1 1,0 0-1,-1 0 0,0-1 1,-1 1-1,0-1 1,-2 0-1,1 1 1,-2-14-42,1 15 49,-1 9-38,0 0 0,0 0 0,0 0 0,0 0-1,0 0 1,0 0 0,-1 0 0,0-1-11,0 3 1,1 0 1,-1 0 0,0 0-1,1 0 1,-1 0 0,0 0 0,0 0-1,1 0 1,-1 1 0,0-1-1,0 0 1,0 1 0,0-1 0,0 0-1,0 1 1,0 0 0,0-1-1,0 1 1,-1-1 0,1 1-1,0 0 1,0 0 0,0 0 0,0 0-1,-1 0-1,-31-2-41,0 1 0,-1 2 41,-9-1-8,36 0-42,-1 0 1,0 0 0,1 1 0,-1 0-1,1 0 1,-1 0 0,1 1 0,0 1 0,0-1-1,0 1 1,0 0 0,0 0 0,0 1-1,1 0 1,0 0 0,0 1 0,0 0 0,0 0-1,1 0 1,-3 4 49,7-8-200,0 1 0,0 0 0,0-1 0,0 1 0,0 0 0,0 0 0,0 0 0,0 0 0,1 0 0,-1 0-1,1 2 201,-1 8-6157,1-12-1132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44.23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40 0 12118,'0'0'4354,"0"0"-4258,0 0 2129,0 0-721,0 0-1216,0 0-208,-27 249-80,19-193-32,3-4 32,5-8 0,0-16-112,0 0-1616,0-28-1202,0 0-1456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44.64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18 210 9108,'0'0'4002,"0"0"-2508,0 0 435,0 0-216,0 0-611,-2 31-174,-8 98-322,7-90-312,0 25 20,3-56-322,0-8 13,0 0 0,1 1 0,-1-1 0,0 0 0,0 0-1,0 0 1,0 0 0,0 1 0,0-1 0,0 0 0,1 0 0,-1 0 0,0 0 0,0 0 0,0 0 0,0 0 0,0 0 0,1 1 0,-1-1 0,0 0-1,0 0 1,0 0 0,0 0 0,1 0 0,-1 0 0,0 0 0,0 0 0,0 0 0,1 0 0,-1 0 0,0 0 0,0 0 0,0 0 0,0 0 0,1 0-1,-1 0 1,0 0 0,0-1 0,0 1-5,4 0 59,3-1-20,1 0 0,-1 0 0,0-1 1,1 0-1,-1 0 0,0-1 1,-1 0-1,1 0 0,0-1 0,-1 1 1,0-2-1,0 1 0,0-1 1,0 1-1,-1-2 0,4-2-39,14-18 78,0-1 0,-1-1 0,-1-2-78,-12 17 69,86-131 666,9-13-208,-104 157-498,0 0 0,0 0 1,0 0-1,0 0 0,0 0 1,0 1-1,0-1 0,0 0 1,0 0-1,0 0 0,0 0 1,0 0-1,0 0 0,0 1 1,0-1-1,0 0 0,0 0 1,0 0-1,1 0 0,-1 0 0,0 0 1,0 0-1,0 1 0,0-1 1,0 0-1,0 0 0,0 0 1,0 0-1,1 0 0,-1 0 1,0 0-1,0 0 0,0 0 1,0 0-1,0 0 0,0 0 1,1 0-1,-1 0 0,0 0 1,0 0-1,0 0 0,0 0 1,0 0-1,0 0 0,1 0 1,-1 0-1,0 0 0,0 0 1,0 0-1,0 0 0,0 0 1,0 0-1,1 0 0,-1 0 1,0 0-1,0 0 0,0 0 1,0 0-1,0 0 0,0 0 1,0-1-1,0 1 0,1 0-29,-1 19-223,0-14 399,-2 20 27,-1-1-1,-1 0 0,-1 0 0,-1-1 0,-7 18-202,2-6 178,1 0-1,-1 17-177,8-16 68,0 0 0,3 16-68,0-49 3,0 0-1,0 0 0,0 1 0,0-1 1,1 0-1,-1 0 0,1 1 1,0-1-1,0 0 0,0 0 0,0 0 1,2 2-3,-1-2 0,0-1 0,0 0 1,0 0-1,1-1 0,-1 1 1,0 0-1,1-1 0,-1 1 0,1-1 1,0 0-1,-1 0 0,1 0 1,0 0-1,-1 0 0,3 0 0,16 3 15,1 0-1,1-1 1,-1-2-1,14 0-14,95-6-20,-128 5 14,19-2-235,0-1-1,-1-1 1,1-1-1,-1-1 0,0-1 1,-1-1-1,16-8 242,-21 9-543,0-1 0,-1 0 0,-1-1-1,1-1 1,-2 0 0,1-1 0,-1 0 0,-1 0-1,0-2 1,2-3 543,-11 14-348,0-1 0,-1 1-1,0-1 1,1 1 0,-1-1 0,0 1-1,0-1 1,-1 0 0,1 0 0,0 0-1,-1 1 1,0-1 0,1 0 348,-1-29-7430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48.4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0 9396,'0'0'3847,"0"0"-1923,0 0 338,0 0-167,0 0-903,-5 0-348,2 0-674,5 0 1081,74 4 450,-1 2 0,10 6-1701,-2-1 483,54 0-483,440-10 996,-312-2-5453,-315 1-2957,15 0 1956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50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 12150,'0'0'1171,"0"0"736,0 0-125,0 0-784,0 0-696,10-2 82,54-5 766,1 3 0,-1 3 0,21 3-1150,-79-1 34,326 22 1782,-227-14-1602,381 23 160,-228-25-1791,-257-7 1217,0 0 0,0 0 0,-1 1-1,1-1 1,0 0 0,0 0 0,0 1 0,0-1-1,0 1 1,-1-1 0,1 1 0,0-1-1,0 1 1,-1-1 0,1 1 0,0 0 200,6 3-2783,-6-3-1323,-1-1-1668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53.4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14 9316,'0'0'2649,"0"0"-616,0 0 326,0 0-721,0 0-478,-2-3-127,-4-7-87,4 13 388,2 0-1184,1-1 0,-1 1 1,1-1-1,0 1 1,-1-1-1,1 1 1,0-1-1,0 0 1,2 3-151,7 9 582,1 1 1,8 8-583,14 18 198,34 43 30,4-3 0,3-3 0,3-3 0,64 46-228,-109-97 32,35 20-32,8 5 91,-61-38-86,-14-9-2,1 0 0,-1 0-1,0 0 1,1 1 0,-1-1 0,0 0-1,0 0 1,-1 0 0,1 0-1,0 2-2,-1-1 11,1 1-7,-1 1 0,0-1 0,0 0 0,0 0 0,0 0 0,-1 0 0,0 0 0,0 0 0,0 0 1,0 0-1,0-1 0,-1 1 0,0-1 0,0 1-4,-11 12 25,0-1-1,-9 5-24,7-4 40,-134 137 1865,7 8 0,-66 100-1905,177-222 168,21-28-111,2 1 0,-1 0 0,2 0 0,0 1 1,-5 9-58,7 2 49,-1 1-517,7-23 289,0-1-5897,0 0 2065,0-1-2515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6:59.9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1055 311 8452,'0'0'2921,"0"0"-915,0 0-327,0 0-602,0 0-239,0 0-150,2-28-162,3-88-161,-5 110-321,0 1-1,0-1 1,0 0-1,-1 0 1,0 0-1,-1-3-43,2 8 13,-1 0-1,1 0 0,-1 0 1,1 0-1,-1 0 1,1 0-1,-1 0 0,0 0 1,1 0-1,-1 1 1,0-1-1,0 0 0,0 0 1,0 1-1,0-1 1,0 1-13,-7-7 101,-1-2 52,0 0 1,-1 0-1,0 0 0,-1 2 1,0-1-1,0 1 1,-1 1-1,1 0 0,-1 1 1,-1 0-1,1 0 1,-1 2-1,0-1 0,-5 1-153,-28-1 505,0 2 0,-25 2-505,18 1 399,47-1-357,0 1-1,0 0 1,-1 0-1,1 1 1,1 0-1,-1 0 1,0 0-1,0 0 0,1 1 1,-1 0-1,1 0 1,0 1-1,0-1 1,0 1-1,1 0 1,-1 1-1,1-1 1,-2 4-42,-6 6 152,1 1-1,1 0 1,0 1-1,1 0 1,-4 12-152,-3 10 168,2 1 0,2 0 0,2 0 1,1 1-1,2 0 0,-1 31-168,1 60 1052,7 58-1052,1-79 25,3-32 76,3-1-1,4-1 1,8 20-101,16 122 210,-22-3 1118,-11 143-1328,-4-169 166,2 474 202,-1-653-373,0 0 0,-1 0 0,0 0 0,0-1 0,-1 1 0,0-1-1,-1 1 1,0-1 0,-1 0 0,1-1 0,-2 2 5,-15 22 37,-2-1 0,-6 6-37,28-36-2,-9 10 3,0-1-1,0 0 0,-1 0 0,0-1 1,0-1-1,-1 0 0,0 0 0,-4 0 0,-16 8 91,-1-2 1,-23 6-92,17-8 215,-34 5-215,36-9 211,65-10-620,31-4 384,-24 1 23,0 0 0,0 3 1,0 1-1,13 2 2,-5-1-87,-41 1 90,0 0-1,0-1 1,0 1-1,0 0 1,0 0-1,-1 0 1,1 1-1,0-1 1,-1 0-1,1 1 1,-1-1-1,1 1 1,-1-1-1,0 1 1,0 0-1,1-1 1,-1 1-1,-1 0 1,2 1-3,16 38-21,-3 12 51,-3 1 0,-3 0 0,-2 1 0,-2 7-30,2 220 55,-7-234-30,1-12-32,7 33 7,-4-33 74,0 32-74,-3-3 38,2-1 1,7 29-39,-4-28 189,-2 1 1,-5 36-190,1-39 280,13 100-93,-8 43 146,-5 219 227,-5-196-402,2-165-65,-3 0 0,-2 1-93,-2 14-7,4-43 46,3-22-43,1 0-1,1 1 1,0 3 4,0 26 84,0-15-78,1 1 0,3 10-6,-3-38 5,1 1 0,0-1-1,0 1 1,0-1 0,1 0-1,-1 1 1,0-1-1,1 0 1,-1 0 0,1 0-1,0 0 1,0 0 0,0-1-1,0 1 1,0 0 0,0-1-1,0 0 1,0 1 0,2 0-5,5 2 3,-1 0 0,1 0 0,0-1 1,7 2-4,21 2-2,0-2 1,0-1 0,0-2 0,1-1-1,5-3 2,7 2-89,-46 0-61,0 0 1,0-1-1,0 1 1,0-1-1,1 0 0,-1 0 1,-1 0-1,1 0 1,0-1-1,0 0 1,0 1-1,-1-1 1,3-2 149,-4 2-405,0 0-1,0 0 1,0 1 0,0-1 0,0 0 0,-1-1 0,1 1-1,-1 0 1,0 0 0,1-1 0,-1 1 0,0-1 0,0 1-1,-1-1 1,1 1 0,0-1 0,-1 1 0,0-1 0,0 0-1,1-2 406,-1-15-8022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04.3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455 89 9332,'0'0'1401,"0"0"181,0 0-205,0 0-398,0 0-118,0-12-84,-2-37 439,2 49-1187,0-1 0,0 0 1,0 1-1,0-1 0,0 0 0,0 1 0,-1-1 0,1 1 0,0-1 0,0 0 0,-1 1 0,1-1 0,0 1 0,-1-1 0,1 1 0,0-1 0,-1 1 0,1-1 0,-1 1 0,1-1 0,-1 1 0,1 0 1,-1-1-1,1 1 0,-1 0 0,1-1 0,-1 1 0,1 0 0,-1 0 0,0-1 0,1 1 0,-1 0 0,0 0 0,1 0 0,-1 0 0,0 0-29,-67-7 593,0 3 0,0 3-1,-6 3-592,-26 0-12,50-2-145,50 3 122,0 747 894,-9-553-675,9-85 105,0-110-285,0 0 0,1 0 0,-1-1 0,1 1 0,-1 0 0,1 0 0,0 0 0,0-1 0,0 1 0,0 0 0,0-1 0,0 1 0,0-1 0,1 1 0,-1-1 0,0 0 0,1 1 0,-1-1 0,1 0 0,0 0 0,-1 0 0,1 0 0,0 0 0,-1-1 0,1 1 0,0 0 0,0-1 0,0 1 0,1-1-4,9 3 32,0-1 1,0 0-1,0-1 0,6 0-32,302 1 237,-166-3-4300,-153 0 1305,-1-2-1111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04.6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 53 1105,'0'0'9849,"0"0"-6532,0 0-1095,0 0-288,0 0-533,-1-9-430,0-1-735,-2-23 563,9 33-668,282 0 297,-168 0-5141,-115 0 60,-5 0-2563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05.5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40 269 8692,'0'0'3362,"0"0"-1391,0 0 190,0 0-894,0 0-616,2-2-77,-3 2-549,1 0 1,0 0 0,0 0-1,0 0 1,0 0-1,0 1 1,0-1-1,0 0 1,0 0-1,0 0 1,1 0 0,-1 0-1,0 0 1,0 0-1,0 1 1,0-1-1,0 0 1,0 0-1,0 0 1,0 0 0,0 0-1,0 0 1,0 0-1,0 0 1,0 0-1,0 1 1,1-1-1,-1 0 1,0 0-1,0 0 1,0 0 0,0 0-1,0 0 1,0 0-1,0 0 1,1 0-1,-1 0 1,0 0-1,0 0 1,0 0 0,0 0-1,0 0 1,0 0-1,1 0 1,-1 0-1,0 0 1,0 0-1,0 0 1,0 0 0,0 0-1,0 0 1,0 0-1,0 0 1,1 0-1,-1 0 1,0 0-1,0-1 1,0 1 0,0 0-1,0 0 1,0 0-26,3 23 825,-3 43-316,0-49-393,0 44 193,1 21-158,-4 1 0,-5 14-151,-5 79 310,9-156-297,0 12 24,4-31 46,0-1 93,0 0 166,-1-4 122,-8-67-319,4 0 0,3-1 0,4-37-145,-1 3-22,-1 88 21,4-132-38,-1 121 31,0 1 0,2 0 0,2 0 0,3-7 8,-4 14-4,-1 2-17,1 1 0,2-1 0,-1 1 0,6-7 21,-11 21-5,0 0 0,1 0 0,-1 0 0,1 1 0,0-1 0,0 1 0,0 0 0,0 0 0,1 0 0,-1 0 1,1 1-1,0-1 0,0 1 0,0 0 0,0 0 0,0 0 0,0 1 0,1 0 0,-1-1 0,0 1 0,3 0 5,91 1-184,-93 0 155,0 1 0,0 0 0,0 0-1,0 0 1,0 1 0,0 0 0,0 0 0,-1 0 0,1 1-1,-1-1 1,0 1 0,0 0 0,0 0 0,0 0 0,0 1-1,-1 0 1,1-1 0,-1 1 0,0 0 0,0 1 0,-1-1-1,1 1 30,3 4-56,-2 0 0,1 0-1,-1 0 1,-1 0 0,0 1-1,0-1 1,0 1-1,-2 0 1,1 0 0,-1 0-1,0 1 57,-1 9-73,1-14 59,0-1 1,-1 1-1,0 0 0,0 0 1,0 0-1,-1-1 0,0 1 1,0 0-1,-1-1 0,1 1 1,-1 0-1,-2 3 14,0-4 1,-1 0 0,0-1 1,0 0-1,0 1 0,0-2 0,-1 1 1,1-1-1,-1 1 0,0-2 0,0 1 0,-6 1-1,-12 4 0,0-1 0,-13 2 0,14-5-575,0-1-1,-21 1 576,3-3-7549,34-1 1266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10.51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0 311 7011,'0'0'2516,"0"0"-454,0 0-442,0 0-276,0 0-330,0 0-133,16-8-407,-9 4-439,10-5 30,0 1-1,0 1 1,1 0-1,0 1 1,15-2-65,25-3 313,6-1 116,1-4-429,-46 11 140,-1-1 0,0-1 1,0 0-1,0-2 0,10-6-140,-25 13 101,-1-1 0,1 1 1,-1 0-1,1-1 0,-1 1 0,0-1 0,0 0 0,0 0 0,0 0 0,0 0 0,-1 0 1,1 0-1,-1-1 0,0 1 0,0 0 0,0-1 0,-1 1-101,2-3 80,-2 0 0,1 0 0,-1 0 0,0 0 0,0 0 0,0 0 0,-1 0 0,0 0 0,-1-4-80,1 8 4,1 1 0,-1-1 0,0 0 1,0 1-1,0-1 0,-1 1 0,1-1 0,0 1 1,0-1-1,-1 1 0,1 0 0,-1 0 0,1 0 1,-1 0-1,1 0 0,-1 0 0,0 0 1,0 0-1,0 0-4,-37-10-30,31 9 22,-13-2-5,1 1 0,-1 1 1,1 1-1,-1 1 0,-3 1 13,-10-1 30,29 0-26,-1 0 0,1 1 1,-1-1-1,1 1 0,-1 0 1,1 1-1,0-1 0,-1 1 1,1 0-1,0 1 1,0-1-1,0 1 0,1 0 1,-2 0-5,0 3 11,-1 0 0,1 1 0,-1-1 0,2 1 0,-1 0 0,1 1 0,0-1 0,-1 4-11,-3 5 30,1 1 1,1 0-1,1 1 0,0-1 1,1 1-1,1 0 0,0 1 1,1 0-31,-2 35 112,3 0 0,2 6-112,0-57 8,0 1-1,1-1 1,-1 1-1,1-1 1,0 1 0,0-1-1,0 1 1,1-1-1,-1 0 1,1 0 0,0 1-1,0-1 1,0-1-1,0 1 1,0 0 0,1 0-1,-1-1 1,1 1-1,0-1 1,0 0 0,0 0-1,0 0 1,0 0-1,0-1 1,0 1 0,0-1-1,1 1 1,-1-1-1,2 0-7,12 4 11,1-1 0,0-1 0,0 0 0,0-1 0,10-1-11,48 2-159,0-2 0,25-6 159,-86 2-311,0 0-1,0 0 0,-1-1 1,1-1-1,-1-1 0,0 0 1,12-7 311,-17 8-429,-1 0-1,1-1 1,-1 0 0,0 0 0,-1-1 0,1 0 0,-1 0 0,-1 0 0,1-1 0,-1 0-1,4-8 430,-9 15-273,-1-1 0,1 1-1,-1-1 1,1 1 0,-1-1-1,1 1 1,-1-1 0,0 1-1,0-1 1,0 1 0,0-2 273,0-13-4424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10.9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21 11925,'0'0'1948,"0"0"597,0 0-501,0 0-566,0 0-390,-3-3-415,-9-10-220,9 9-223,21 4 2,-9 0-190,85 0 103,255 8-909,-344-8 128,14 3-64,-19-2 419,1-1 0,-1 0 1,1 0-1,-1 1 0,0-1 1,1 0-1,-1 1 0,0-1 1,0 0-1,1 1 0,-1-1 1,0 0-1,0 1 0,1-1 0,-1 1 1,0-1-1,0 1 0,0-1 1,0 0-1,0 1 0,0-1 1,0 1-1,0-1 0,0 1 281,0 2-4730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11.2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8244,'0'0'1075,"0"0"897,0 0 82,0 0-397,0 0-75,10 4-155,-2-1-1144,-1 0-9,1 0 0,0 0-1,0-1 1,0 0 0,0 0 0,0-1-1,1 0 1,3-1-274,20 0 503,63 0 312,89 12-815,-96-5-822,-50-6-5474,-34-1 464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14.04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308 69 7427,'0'0'2113,"0"0"-371,0 0 81,0 0-380,0 0-93,0 0-120,3-9 2,8-26 260,-8 29-379,-2 0-815,-4 6 441,0 0 326,-316-12-1047,318 12-26,1 0 3,0 0 10,0 0-18,0 0-30,0 0-34,0 0 66,0 824 54,0-801-1,2 0 0,2 20-42,-2-35 15,-1 0 0,1 0-1,1 0 1,-1 0-1,1-1 1,1 1 0,-1-1-1,1 1 1,3 2-15,-3-6 9,-1 0 1,1-1-1,-1 0 1,1 0-1,0 0 1,0 0-1,0 0 0,1-1 1,-1 0-1,1 0 1,-1 0-1,4 0-9,12 4 45,-1-2 0,11 2-45,-25-5 2,67 9 222,0-4-1,50-2-223,-7-3-2361,-55-2-698,-57 1 1000,-3-2-1511,0-8-3062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15.1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78 292 11557,'0'0'1225,"0"0"512,0 0 346,0 0-549,0 0-437,0 0-118,0-5-544,0-7-322,0 14 74,0 28 300,0 56 172,1-61-592,-1 7 141,0-1 1,-2 1-1,-1-1 1,-1 0 0,-5 14-209,-8 19 107,3 0 1,2 0-1,2 19-107,5-49 6,5-33 55,0-1 65,0 0-4,0-19 14,-1-42-337,0 14 126,1 0 1,3 0 0,1 0-1,5-10 75,87-300-1326,-73 277 1377,-9 37-55,2 0 0,3-2 4,-17 42-4,-1 1 1,0 0-1,1 0 0,-1 0 0,1 0 1,-1 0-1,1 0 0,0 0 0,0 0 1,0 1-1,0-1 0,0 1 0,1-1 1,-1 1-1,0 0 0,0 0 0,1 0 1,-1 0-1,1 1 0,-1-1 0,1 0 0,1 1 4,7-1-33,0 0-1,0 1 1,-1 0-1,10 2 34,-7-1-15,-10-1 13,0 1-1,0 0 1,-1-1 0,1 1-1,0 0 1,-1 0 0,1 1 0,-1-1-1,1 0 1,-1 1 0,0 0-1,0-1 1,0 1 0,0 0-1,0 0 1,0 0 0,0 0-1,0 1 1,-1-1 0,1 0-1,-1 1 1,0-1 0,0 1-1,0 0 1,0-1 0,0 1-1,0 0 1,-1 1 2,4 12-15,-1 0 0,-1 0 0,0 0 0,-1 9 15,-1-16-11,2 52-312,-4 13 323,2-69-21,-1 0 0,1 0 0,-1 0-1,-1 0 1,1-1 0,-1 1 0,0-1 0,0 1-1,0-1 1,0 1 0,-1-1 0,1 0 0,-1 0-1,-1 0 22,-2 2-139,0 0-1,0 0 0,-1 0 0,0-1 0,0 0 0,0-1 0,-7 4 140,-9 2-498,1-1 0,-1-1 0,-1-1-1,0-1 1,-7 1 498,17-4-642,-31 4-486,14-5-4580,26-2-1941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15.6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54 298 9092,'0'0'2825,"0"0"-1392,0 0 485,0 0-925,0 0-313,17-2 19,56-8-56,-67 9-567,1 0-1,-1 0 1,0-1-1,0 0 1,0 0-1,0 0 1,0-1-1,0 0 1,-1 0-1,1 0 1,-1-1-1,0 0 1,0 0 0,0 0-1,-1-1 1,0 1-1,1-1 1,-2 0-1,1-1 1,0 1-1,-1 0 1,0-1-1,0 0 1,0-3-76,2-8 181,-1-1-1,-1 0 1,-1 0-1,0 0 1,-1-1 0,-1 1-1,-1-4-180,0-6-89,1 27 94,0 0-1,0 1 1,0-1-1,-1 0 1,1 0-1,0 1 1,-1-1-1,1 0 1,-1 1-1,1-1 0,-1 0 1,1 1-1,-1-1 1,1 1-1,-1-1 1,0 1-1,1-1 1,-1 1-1,1 0 1,-1-1-1,0 1 1,0 0-1,1-1 1,-1 1-1,0 0 1,0 0-1,1 0 1,-1-1-1,0 1 1,0 0-1,1 0 1,-1 0-1,-1 0-4,-35 1 245,22-1-256,8 0 2,1 1 1,0-1 0,0 1-1,0 0 1,-1 0-1,1 1 1,0 0 0,0 0-1,1 0 1,-1 1 0,0 0-1,1 0 1,0 0 0,0 1-1,0-1 1,0 1 0,0 1-1,1-1 1,-1 0 0,1 1-1,1 0 1,-1 0-1,0 2 9,-6 7 39,1 1-1,0 0 0,1 0 0,1 1 0,1 0 0,0 0 0,1 0 0,-3 16-38,2 5 57,2-1 0,2 1-1,1 24-56,1-55 4,0-1-1,0 1 1,0-1-1,1 1 1,0-1-1,0 0 1,1 1-1,0-1 1,0 0-1,1 3-3,-1-6 1,-1 1-1,1-1 0,0 1 0,0-1 1,0 0-1,1 0 0,-1 0 0,0 0 1,1 0-1,-1 0 0,1-1 1,0 1-1,-1-1 0,1 0 0,0 0 1,0 0-1,0 0 0,0 0 0,3 0 0,16 1-641,1 0 0,0-2 1,0 0-1,22-4 641,-42 4-241,-1 0-22,1 0 0,0-1 0,-1 1 0,1-1-1,0 1 1,-1-1 0,1 0 0,-1 0-1,1-1 264,-2 2-321,0-1-1,0 0 0,0 0 1,0 1-1,-1-1 1,1 0-1,0 0 0,0 0 1,-1 0-1,1 0 0,-1 0 1,1 0-1,-1 0 0,1 0 1,-1 0-1,0 0 322,5-15-6982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16.69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68 38 9909,'0'0'2694,"0"0"-856,0 0-314,0 0-764,0 0-552,1 9 16,3 19 104,-1 1 0,-2 0 1,-1 0-1,-2 0 0,0 0 0,-2 0 0,-1 0 0,-1-1 1,-3 4-329,-9 21 215,6-19-1,-5 27-214,16-49 251,1-11-123,0-1 120,0-12 243,1-4-473,1-1-1,0 1 1,1 0 0,1 0-1,0 1 1,1-1 0,1 0-18,18-40 142,8-11-142,-30 62 3,31-54-26,2 1-1,6-4 24,-30 45 53,6-3-285,-16 19 208,-1 1-22,0 20-157,-4 54 211,-2-1 0,-7 20-8,11-76 2,-5 38 7,7-54 29,0-1 92,0-5-55,0-16-67,-1 2 20,1 0-1,1 0 1,1 0-1,0 0 1,2 0-1,3-10-27,-1 9-45,2-1 0,1 1 0,0 1 0,1 0 0,1 0 1,1 1-1,14-16 45,-17 27-83,-4 10-64,-4 17-130,-1-12 245,0 14 37,1-6 11,-1-1 0,-1 1 0,0-1 0,-1 1 0,-1-1 0,-3 12-16,-13 24 7,11-34-12,1 1 0,1-1 1,1 1-1,0 0 0,2 1 0,0-1 0,-1 14 5,4 1-238,0-18-4313,0-14-187,0-1-5418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17.1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 10 12886,'0'0'616,"0"0"3,0 0 648,0 0-616,0 0-349,-4 37-134,-10 118-120,10-119-32,3-33-11,1 0 0,-1 0 0,1 0 0,-1 1 1,1-1-1,0 0 0,0 0 0,1 0 0,-1 1 0,1-1 0,0 0 0,-1 0 1,2 2-6,-1-4 8,0 1 0,0-1 0,1 0 0,-1 0 0,0 0 0,1 0 0,-1 0 0,1 0 0,-1-1 0,1 1 0,-1 0 0,1-1 0,-1 1 0,1-1 0,0 1 0,-1-1 0,1 0 0,0 0 0,-1 0 0,1 0 0,0 0 0,0 0-8,2 0 16,9 1 41,45 1 121,-54-2-174,0-1 0,0 1 1,0-1-1,0 1 0,0-1 0,0-1 0,-1 1 0,1 0 1,0-1-1,-1 0 0,1 0 0,2-2-4,0-1 19,-1-1 0,1 0 0,-1 0 1,0 0-1,-1 0 0,0-1 0,0 0 0,0 0 0,-1 0 0,1 0 0,-2-1 0,1 1 0,-1-1 0,-1 1 1,1-3-20,2-19 101,-1 1 0,-2-1 1,-1-16-102,0 20 92,0 24-83,-1 1-1,1-1 1,0 1-1,0-1 1,0 1-1,0-1 1,0 1-1,-1-1 1,1 0-1,0 1 0,-1-1 1,1 1-1,0-1 1,-1 1-1,1 0 1,0-1-1,-1 1 1,1-1-1,-1 1 1,1 0-1,-1-1 1,1 1-1,-1 0 1,1 0-1,-1-1 1,1 1-9,-22-5 162,-35 5-11,38 1-159,15-1-6,-1 0 0,1 0 0,0 1 1,0-1-1,0 1 0,0 0 0,0 0 1,1 0-1,-1 1 0,0 0 0,0-1 0,1 1 1,-1 0-1,1 1 0,0-1 0,0 1 1,-1-1-1,2 1 0,-1 0 0,0 0 1,0 0-1,1 1 0,0-1 0,0 0 0,0 1 1,0 0-1,0-1 0,1 1 0,-1 0 1,1 0-1,0 3 14,-2 16-1645,4-15-1339,-1-7-2618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17.4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58 1 13350,'0'0'913,"0"0"-177,0 0 1057,0 0-1425,0 0-208,-53 217-96,48-161-32,5-8-16,0-8 0,0-12-16,0-8-48,0-12 0,0-8-1985,0 0-1969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17.8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81 57 9684,'0'0'3218,"0"0"-2124,0 0 632,0 0-680,-10 35-659,-31 116-139,34-126-159,0 0 0,2 1 1,0-1-1,2 1 0,1 0 1,1 0-1,1 1-89,0-15 4,0-11 34,0-1 68,0 0 121,3-3 245,36-46-263,-3-1-1,22-40-208,15-24 149,15-15-162,-88 129 13,2-2 0,-1 0 0,0 1 0,0-1 0,0 1 0,0-1 0,0 0 0,-1 0 0,1 0 0,-1 1 0,1-1 0,-1 0 0,1-2 0,-1 3 74,0 19 527,-2 3-326,-1-1 0,0 1 1,-2-1-1,0-1 1,-2 1-1,-2 6-275,0-2 245,1 1-1,1 0 1,2 0-1,-2 14-244,5 48 195,3-58-142,-1-28-50,0 1 0,0 0 0,0-1 0,0 1 0,1-1 0,-1 1 0,1-1 0,-1 1 0,1-1 1,0 1-1,-1-1 0,1 0 0,0 1 0,0-1 0,0 0 0,0 0 0,0 1 0,0-1 0,0 0 0,1 0 0,-1 0 0,0-1 0,1 1 0,-1 0 0,0 0 0,1-1 0,-1 1 0,1 0 0,-1-1 0,1 0 0,-1 1 0,1-1 0,0 0-3,9 2-104,0-1 0,-1-1 0,1 1-1,10-2 105,0 0-472,3 2-437,18 0-1383,-14-6-3429,-25 3 3848,0 0 0,0 1 1,0-1-1,0 0 0,-1 0 0,1-1 0,1 0 1873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19.1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41 10277,'0'-1'322,"-1"0"1,1-1-1,-1 1 1,1 0-1,0 0 1,-1 0-1,1-1 1,0 1-1,0 0 1,0-1-1,0 1 1,0 0 0,0 0-1,0-1 1,0 1-1,0 0 1,1 0-1,-1-1 1,1 1-1,-1 0 1,1 0-1,-1 0 1,1-1-323,1 1 222,0 0-1,0 1 1,0-1 0,0 0 0,0 1 0,0-1 0,0 1 0,0 0 0,0 0-1,0 0 1,0 0 0,2 0-222,12-1-551,161-3 743,-176 4-987,-1 0-995,0 0-1118,0 0-2201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20.2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 20 5330,'0'0'4445,"0"0"-1836,0 0-501,0 0-64,0 0-692,0 0-53,-1-3-87,1 1-873,-3-13 1616,18 15-1840,547 4 1224,-539-4-1320,1 0-424,-7 0-8237,-17 0 3031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20.6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 1 5795,'0'0'5125,"0"0"-2863,0 0-37,0 0-253,0 0-713,0 0-104,-4 0 240,11 1-149,149 9 4,55-6-1250,-50-7-6852,-161 3 2122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31.5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1 446 9092,'0'0'2057,"0"0"43,0 0-225,0 0-269,0 0-360,4 0-133,9-1-787,-1-1 1,0-1-1,0 0 1,1 0-1,-2-1 1,8-4-327,29-8 111,-9 5 29,-1-2 0,-1-2 1,0-1-1,14-9-140,-37 17 69,-1 0 0,0-1 0,0-1 0,-1 1 0,0-2 0,-1 0 0,0 0 1,0-1-1,-2-1 0,1 0 0,-2 0 0,7-12-69,-11 14 81,-1 0-1,0 0 1,0-1-1,-2 1 1,1-1-1,-1 1 1,-1-1 0,0 1-1,0-1 1,-2-3-81,1-25 146,0 39-159,0 1-1,0-1 0,-1 1 0,1-1 0,0 1 0,0 0 0,-1 0 0,1-1 0,0 1 0,-1 0 1,1 0-1,0 0 0,-1 0 0,1 0 0,0 0 0,0 1 0,-1-1 0,1 0 0,0 1 1,0-1-1,-1 1 0,1-1 0,0 1 0,0 0 14,-4 9 25,0 0 1,0 1-1,2 0 1,-1-1-1,1 2 1,1 0-26,-2 1 26,-4 22 88,2 1 0,1 0 1,1 13-115,0 110 180,4 77-60,0-138-5995,0-94 1542,0-4-2150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31.86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25 13142,'0'0'1761,"0"0"336,0 0-625,0 0-751,0 0-1,0 0-80,178-24-175,-115 24-385,8 0 144,5 0-208,-5 0 16,5 0-32,-9 0 0,-5 0-32,-18 0-785,-12 0-1440,-32 0-912,0 0-1425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32.2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18 8852,'0'0'3218,"0"0"-993,0 0 154,0 0-778,0 0-782,9 0-125,116 1 878,236-7-391,-44-6-1035,-180 13-7946,-137-1 2998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33.0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318 165 11989,'0'0'1511,"0"0"911,0 0-624,0 0-680,0 0-264,1-9-89,-1 1-597,0 2-54,0 0 0,0 0-1,1 0 1,-1 0 0,1 0-1,1 0 1,-1 0 0,1 0-1,0 0 1,3-5-114,-1 5 23,1 0 0,0 1 0,1 0 0,-1-1 0,1 2 0,0-1 0,0 1 0,0 0 0,1 0 0,0 0 0,-1 1 0,1 0-1,0 1 1,1-1-23,8-1-31,0 1 0,1 0 0,-1 2 0,1 0-1,13 0 32,-29 2 3,0-1 0,0 1-1,0-1 1,0 1-1,0-1 1,-1 1-1,1 0 1,0-1 0,0 1-1,0 0 1,0 0-1,-1-1 1,1 1-1,0 0 1,-1 0 0,1 0-1,-1 0 1,1 0-1,-1 0 1,0 0-1,1 0 1,-1 0 0,0 0-1,1 0 1,-1 0-1,0 0 1,0 1 0,0-1-1,0 0 1,0 1-3,0 3 21,3 15 49,-1 1 0,-1-1 0,-1 19-70,0-11 17,-1-21-3,1 0 0,-1 0 0,0 0 0,-1 0 0,1-1 0,-1 1 0,-1 0 0,1-1 0,-1 0 0,-3 5-14,0 0 30,-1-1 0,-1 1 0,0-1 0,0-1 0,-8 7-30,-14 10 63,-1-1 0,-2-2 0,-13 7-63,42-28 1,-20 13 36,-1 0 0,0-2 0,-23 8-37,32-16 10,0 0 1,0 0 0,0-2 0,0 0 0,-1-1 0,1 0 0,-6-1-11,-49-1 96,71 0-94,-1-1 1,1 1-1,-1 0 1,1 0-1,0 0 0,-1 0 1,1 0-1,-1-1 1,1 1-1,0 0 1,-1 0-1,1-1 1,0 1-1,-1 0 0,1-1 1,0 1-1,-1 0 1,1-1-1,0 1 1,0 0-1,0-1 0,-1 1 1,1 0-1,0-1 1,0 1-1,0-1 1,0 1-1,-1-1-2,-2-18 86,5-23-7,-2 39-88,1 0 9,-1 1-1,1-1 1,-1 1-1,1 0 1,0-1 0,0 1-1,0 0 1,0 0 0,1 0-1,-1 0 1,0 0-1,1 0 1,-1 0 0,1 0-1,0 0 1,1-1 0,2-1-7,1 0 1,-1 1 0,1-1-1,-1 1 1,1 0-1,5-1 7,6-2-30,0 1 0,0 1 0,0 0 0,13 0 30,36 2-26,-41 2-20,-24 1 36,1-1 1,0 1-1,0 0 1,-1 0-1,1 0 1,-1 0-1,1 0 1,-1 0-1,1 0 1,-1 0 0,0 1-1,1-1 1,-1 0-1,0 1 1,0-1-1,0 1 1,0 0-1,0-1 1,0 1-1,-1 0 1,1 1 9,18 45 26,-18-44-19,6 18-12,0 0 8,0 1 1,2-1 0,0-1-1,10 15-3,-16-31 7,1 1 0,-1-1 0,1 0 0,0 0 0,1-1 0,-1 1 0,1-1 0,0 0 0,0 0 0,0 0 0,1-1 0,-1 0 0,1 0 0,0 0 0,0-1 0,0 0 0,0 0 0,0 0 0,5 0-7,26 2 24,0-3 1,13-1-25,-19 0 1,-21 0-60,0-1 1,0 0-1,1 0 0,-1-1 0,0 0 0,-1-1 0,1 0 1,0-1-1,-1 0 0,6-4 59,-1 0-187,0-1-1,-1-1 1,0 0-1,-1 0 1,0-2-1,4-6 188,-7 9-468,3-4-219,0-1-1,9-12 688,-18 22-591,-1-1 0,1 1 0,-1-1 0,0 1 0,0-1 0,0 0 0,0 0 1,-1 0-1,0 0 0,0 0 0,0 0 0,-1-3 591,0-16-7724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41.8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0 180 624,'0'0'8455,"0"0"-5424,0 0-1185,0 0 432,0 0-450,0 0-254,2-11-179,4-32-565,-6 42-798,0 0 1,0 1-1,0-1 1,0 0-1,0 0 1,0 1-1,0-1 1,1 0-1,-1 0 1,0 1-1,0-1 0,1 0 1,-1 1-1,0-1 1,1 0-1,-1 1 1,1-1-1,-1 1 1,1-1-1,-1 0 1,1 1-33,-1 0 39,1 0 1,-1 0-1,0 0 1,0 0-1,1 0 1,-1 1-1,0-1 1,0 0-1,1 0 1,-1 0-1,0 0 1,0 1-1,0-1 1,0 0-1,1 0 1,-1 1-1,0-1 1,0 0-1,0 0 1,0 1-1,0-1 1,0 0-1,0 0 1,0 1-1,1-1 1,-1 0-1,0 1 1,0-1-1,0 0 1,0 0-1,0 1 1,-1-1-1,1 0 1,0 1-40,0 793 1005,-1-772-1019,-1 1-1,-1 0 0,-2 8 15,4-26 7,1 5 139,4-11 50,10-15 93,-9 10-304,19-26 81,-1-1-1,-1-1 1,16-33-66,47-116 38,-25 49 53,1 18-86,4 2 0,66-84-5,-77 113 107,-48 77-313,-4 8-342,-5 18-579,1-9 1013,-2 3-390,1-1 1,-2 1-1,1-1 1,-2 0 0,1-1-1,-6 8 504,-41 56-3290,46-67 2822,-19 24-3201,6-11-1557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42.1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 1 6819,'0'0'2343,"0"0"-367,0 0 4,0 0-523,0 0-257,-1 8 27,1-3-1144,-2 15 695,0 0 0,2 0 0,0 0 0,1 0 0,2 0-778,24 65 632,-14-24-497,-4-15-58,14 39-77,-19-72 1,1 0 0,1 0-1,0 0 1,1 0 0,0-1 0,1 0 0,0-1 0,4 4-1,28 26-530,-36-38-42,-1 0 1,1 0-1,0 0 0,0 0 1,0-1-1,1 1 1,-1-1-1,1 0 0,4 1 572,-6-3-4455,-3 0-3992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42.6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165 60 8020,'0'0'2860,"0"0"-1118,0 0-35,0 0 153,0 0-161,1-13-178,0 0-1069,2-16 27,-4 24-51,-3 15 321,-33 77 153,20-48-381,2 0 0,-5 17-521,0 27 322,3 0 0,3 1 0,3 17-322,0 67 278,8 21-278,3-160-21,1 0 1,6 27 20,-5-43-13,1-1 0,0 1 0,1-1 0,0 0 1,1-1-1,1 1 0,4 6 13,1 0-872,0 0-1,2-1 1,0-1-1,1 0 1,16 14 872,-29-29-740,6 5 3,-5-1-4453,-2-5-1088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43.3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79 0 8916,'0'0'3410,"0"0"-1471,0 0-106,0 0-921,1 20-754,2 320 125,-3-315-204,-1-1 1,-1 1 0,-2-1-1,0 0 1,-2 0 0,0 0-1,-6 10-79,-36 91 275,50-149 559,10-24-854,43-76 129,31-47-109,-59 125 7,1 1 0,3 1 0,1 1 0,2 3 0,4-2-7,-29 33 5,-7 7 1,1 0 0,-1 0 0,1-1 0,-1 1 0,0-1 0,0 1 0,0-1 0,0 0 0,0 0 0,-1 0 0,1 0 0,-1 0 0,1-2-6,-2 3 232,0 2 253,0 19-181,0 2-297,-13 427 80,8-354-72,5 12-15,0-61 14,0-44-6,0-1-7,0 0 0,0 1 0,0-1 0,0 0 0,0 0 0,0 0 0,0 1 0,0-1 0,0 0 0,0 0 0,0 0 0,0 0 1,0 1-1,0-1 0,0 0 0,1 0 0,-1 0 0,0 0 0,0 1 0,0-1 0,0 0 0,0 0 0,0 0 0,1 0 0,-1 0 0,0 1 0,0-1 0,0 0 0,0 0 0,0 0 0,1 0 0,-1 0 1,0 0-1,0 0 0,0 0 0,1 0 0,-1 0 0,0 0 0,0 0 0,0 0 0,0 0 0,1 0 0,-1 0 0,0 0 0,0 0 0,0 0 0,1 0 0,-1 0 0,0 0 0,0 0 0,0 0 0,0 0 1,1 0-1,-1-1 0,0 1 0,0 0-1,1 0 0,90 0-2681,-75-2-977,-6-12-2054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44.35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88 101 11509,'0'0'2244,"0"0"0,0 0 15,0 0-778,0 0-569,-1-10-221,-6-30-506,4 32-155,0 10-23,0 11-7,-25 134 67,-15 33-67,49-224 1867,10 4-1778,1 1 0,3 1-1,1 0 1,2 1-89,-18 28 2,8-13 5,1 0 0,1 0 0,1 2 0,0 0 0,14-12-7,-29 31-26,-1 1-57,0 3-101,0 15 154,0 0 1,-2 0 0,0 0-1,-1 0 1,0 0 0,-4 7 29,3-13-2,0 0 0,1 1 0,0 0 1,1 0-1,1-1 0,0 9 2,1-20 32,0-1 24,0 0 21,11-15 132,26-34-199,-1-1 1,9-20-11,-45 69 25,3-2-142,-2 11-173,-1 17 254,1-8 39,-1 0 0,0 0 0,-2 0 0,0 0 0,-1 0 0,-4 15-3,0-12-415,2-1 0,0 2 1,1-1-1,1 1 0,1-1 1,1 1-1,1 5 415,0-25-748,0 5-58,2-4-5102,5-2-2152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44.7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 18 12342,'0'0'803,"0"0"896,0 0-445,0 0-747,0 0-224,-4 33-115,-10 102 80,13-130-217,1 0 1,-1 0-1,1 0 1,1-1-1,-1 1 0,0 0 1,1 0-1,0 0 1,0 0-1,1 0-31,-2-4 10,1 0 1,0 0-1,-1 0 1,1 0-1,0 0 1,0-1-1,0 1 1,-1 0-1,1 0 1,0-1-1,0 1 1,0 0-1,0-1 0,0 1 1,1-1-1,-1 1 1,0-1-1,0 0 1,0 1-11,8 2 61,1 1 2,0-1 1,0 0 0,0-1 0,0 0 0,0-1 0,0 0 0,1 0-1,-1-1 1,0-1 0,7 0-64,15 0 106,-25 1-62,0 0 1,0 0-1,-1-1 1,1 0-1,0 0 1,-1 0-1,6-2-44,-9 1 15,0 0 0,0 1-1,0-1 1,-1 0-1,1 0 1,-1 0-1,1-1 1,-1 1-1,0-1 1,0 1-1,0-1 1,0 0-1,0 0 1,0 0 0,-1 0-1,1-2-14,2-6 156,-1-1 0,0 1 0,-1-1 0,0 0-1,-1 0 1,0 0 0,-1 0 0,-1-12-156,1 5 140,0 14-113,0 1 0,0 0 0,0-1-1,-1 1 1,0 0 0,0 0 0,0 0-1,0-1 1,-1 1 0,0-1-27,1 2 0,-1 1 1,1 0-1,-1 0 1,0 0-1,0 1 1,1-1-1,-1 0 0,0 1 1,0-1-1,-1 1 1,1-1-1,0 1 1,0 0-1,-1 0 1,1 0-1,-2 0 0,-7-2 7,1 1 0,-1 1 0,1 0 0,-1 0 0,1 1 0,-11 1-8,-2-1-18,19 0 27,-1 1 0,0 0 1,1-1-1,-1 1 1,1 1-1,-1-1 1,1 1-1,0 0 1,0 0-1,-1 0 0,1 0 1,0 1-1,1 0 1,-1-1-1,1 1 1,-1 1-1,1-1 1,0 0-1,0 1 0,0 0 1,0 0-1,-1 3-8,-1 1-273,1 0 0,0 0 0,1 0 0,0 0 1,0 1-1,-1 6 273,-1 29-4757,5-39-616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45.1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13398,'0'0'1089,"0"0"-785,0 0 1553,0 0-1425,0 0-192,0 0 0,13 185-128,-9-145-32,1-4-64,-5-4 0,0-4-16,0-8-496,0-20-2529,0 0-2690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45.48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1 117 7876,'0'0'1291,"0"0"414,0 0-190,0 0-1011,0 0-344,1 26-32,2 9-100,0 11 265,-1 22-293,-2-66 42,0-2 81,2 0-42,1 0 0,0 1 0,0-1 0,-1 0 0,1-1 0,0 1 0,-1 0 0,1-1 0,0 1 0,-1-1-1,1 0 1,-1 0 0,1 0 0,-1 0 0,1-1 0,-1 1 0,0-1 0,0 1 0,0-1 0,0 0 0,0 0 0,0 0 0,0 0 0,0 0 0,-1 0 0,1 0-81,28-34 170,-1-1-1,-1-3-169,-16 22 214,-1-1-1,-1 0 0,0 0 1,-2-1-1,4-12-213,-7 8 128,-5 23-123,0 4-98,0 238 117,0-241-56,0 1 1,0-1-1,0 1 0,1-1 1,-1 1-1,0-1 1,0 0-1,0 1 0,0-1 1,1 1-1,-1-1 1,0 0-1,0 1 0,1-1 1,-1 0-1,0 1 1,1-1-1,-1 0 0,0 0 1,1 1-1,-1-1 1,0 0-1,1 0 0,-1 0 1,1 1-1,-1-1 0,1 0 1,-1 0-1,0 0 1,1 0-1,-1 0 0,1 0 1,-1 0-1,1 0 32,19 0-2943,-12 0 934,-7 0-5090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45.8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77 6419,'0'0'4335,"0"0"-2171,0 0-217,0 0-31,0 0-785,0-13 24,4-38-103,0 39-434,-3 12-49,-1 2-366,15 58 35,-3 0 0,-3 0 1,1 54-239,-7 186 210,-3-187-199,1 22 2,-4 170-119,1-275-608,-1 0 0,-1 0 1,-2 0-1,-3 4 714,9-33-139,0 0 0,0-1 0,0 1 0,0 0 0,-1 0 0,1 0-1,0-1 1,0 1 0,-1 0 0,1-1 0,-1 1 0,1 0 0,-1-1 0,1 1 0,-1 0 0,1-1 0,-1 1 0,1-1 0,-1 1 0,0-1 0,1 1 0,-1-1-1,0 1 1,0-1 139,-11 4-4298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48.31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166 88 3906,'0'0'923,"0"0"454,0 0 677,0 0-21,0 0-467,0 0-147,-3 1-144,0 0-990,0 0 0,-1 0 0,1 0 0,-1-1 0,1 0 0,-1 1 0,0-1 0,1-1 0,-1 1 0,-1 0-285,4-1 31,-1 1 0,1-1 1,0 1-1,-1-1 0,1 1 0,0-1 0,0 0 0,0 0 0,-1 1 0,1-1 0,0 0 1,0 0-1,0 0 0,0 0 0,1 0 0,-1 0 0,0-1 0,0 1 0,1 0 0,-1 0 0,0 0 1,1-1-1,-1 1 0,1 0 0,0-1 0,-1 1 0,1-2-31,-1-5 30,-2-4 16,1 0 0,1 0 0,0-7-46,17 18-352,79 1 96,-93 0 251,0 0 0,0 1 1,-1-1-1,1 0 1,0 1-1,0 0 0,-1-1 1,1 1-1,0 0 0,-1 0 1,1-1-1,-1 1 0,1 0 1,-1 1-1,1-1 0,-1 0 1,0 0-1,1 1 0,-1-1 1,0 1-1,0-1 0,0 1 1,0-1-1,0 1 0,-1 0 1,1-1-1,0 1 0,-1 0 1,1-1-1,-1 1 0,0 0 1,1 0 4,1 11-22,-1-1 1,0 0-1,-1 0 0,0 9 22,0-7-23,-1-6 16,1 0 0,-1 0 1,-1 0-1,1 0 0,-1 0 0,-1-1 0,0 1 0,0-1 1,0 1-1,-1-1 0,0 0 0,-1 1 7,-11 15 51,-1-2 1,0 0-1,-2-1-51,-18 22 131,14-16-113,-28 37 171,46-56-156,0 0 0,1 0-1,1 0 1,-1 0 0,1 0 0,0 1 0,1 0-1,-2 4-32,4 1 1396,17-13-516,55 0-978,66 0 455,-46 0-4957,-90 0 1319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54.87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97 111 10853,'0'0'3319,"0"0"-1238,0 0-107,0 0-472,0 0-491,-16 19-237,16-19-774,-19 24 232,1 1 0,-7 13-232,22-32 41,0 0-1,1 0 1,-1 0-1,2 0 1,-1 0-1,1 0 0,-1 0 1,2 1-1,-1-1 1,1 1-1,0-1 1,0 0-1,1 1 1,-1-1-1,2 0 1,-1 1-1,1 0-40,-1-3 12,1 1 0,0-1 0,0 0-1,0 0 1,0-1 0,0 1 0,1 0-1,0-1 1,0 1 0,0-1 0,0 0-1,0 0 1,1 0 0,-1-1 0,1 1 0,0-1-1,0 1 1,-1-1 0,2-1 0,-1 1-12,13 5 47,0-1 0,0-1 0,1-1 1,5 0-48,24 3 59,1-2 0,0-3 0,32-2-59,-39 0 49,-25 0-37,-2 1-11,1-1 0,-1-1 1,0 0-1,0 0 0,0-2 0,0 1 0,0-2 1,7-3-2,-10 2 9,0-2 0,0 1 1,-1-1-1,1-1 0,-2 0 1,1-1-1,-1 1 0,-1-2 1,1 1-1,-2-1 0,1 0 1,-1-1-1,-1 0 0,0 0 1,-1-1-1,0 1 0,0-1 1,-1 0-1,-1 0 0,0 0 1,-1-1-1,0 0-9,-1 2 24,2-58 129,-3 64-148,0 1 0,-1-1 0,0 0 0,1 1 0,-1-1 0,-1 0 0,1 1 0,-1 0 0,0-1 1,0 1-1,0 0 0,0 0 0,-1 0-5,0 0-2,-1 1-1,1 0 1,-1 0 0,0 0 0,0 0 0,0 1-1,-1-1 1,1 1 0,0 0 0,-1 0-1,0 1 1,-3-1 2,-7-2-22,0 1 0,-1 1 0,-9 0 22,-25-2-14,1 3 0,-2 3 14,35-1-5,-1 0 0,1 2 0,0 0 0,0 1 0,0 0 1,0 1-1,1 1 0,-1 1 5,0 2 36,0 1 0,1 0 1,0 1-1,0 1 0,2 0 1,-1 1-1,1 1 0,1 0 1,-3 5-37,5-5-302,1 0 1,1 0-1,0 0 1,0 1-1,2 1 302,2-6-1031,0 0-1,1 1 1,1-1-1,0 1 1,0 0-1,1 0 1,0 7 1031,1-10-5990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51.35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1 0 5282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51.85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295 201 5282,'157'-128'4883,"-122"97"-2462,-35 31-2343,0 0-1,0 0 1,0 0 0,0-1 0,1 1-1,-1 0 1,0 0 0,0 0-1,0 0 1,0 0 0,1 0 0,-1-1-1,0 1 1,0 0 0,0 0 0,0 0-1,0 0 1,0-1 0,1 1 0,-1 0-1,0 0 1,0 0 0,0-1 0,0 1-1,0 0 1,0 0 0,0-1 0,0 1-1,0 0 1,0 0 0,0 0-1,0-1 1,0 1 0,0 0 0,0 0-1,0 0 1,-1-1 0,1 1 0,0 0-1,0 0 1,0 0 0,0-1 0,0 1-1,0 0-77,-2-5 1906,2 4-1701,-1 0-1,1 0 1,0 0-1,0 0 1,0 1-1,0-1 1,-1 0 0,1 0-1,0 0 1,-1 1-1,1-1 1,-1 0-1,1 0 1,-1 1-1,1-1 1,-1 1-1,1-1 1,-1 0-1,0 1 1,1-1 0,-1 1-1,0-1 1,1 1-1,-1 0 1,0-1-1,0 1 1,0 0-1,1-1 1,-1 1-1,0 0 1,0 0 0,0 0-205,-35-2-656,21 2 1198,-326-7-528,341 23-174,0-4 164,1-1 0,1 1 1,0-1-1,3 9-4,-1-7 25,-1 0-1,-1 1 0,0 5-24,0 152 60,-3-95-10,0-55-7,-1 0-1,0 0 1,-2 0 0,0 0-1,-2 0 1,0-1 0,-1 0-1,-1 0 1,-5 6-43,4-4 16,1 0 0,1 0 0,1 0 0,1 1 0,1 0 0,1 0 0,1 0 0,1 22-16,1-43 2,1 0 0,-1 0-1,1 0 1,-1-1 0,1 1 0,0 0 0,0 0-1,0 0 1,0-1 0,0 1 0,0-1-1,1 1 1,-1-1 0,1 1 0,-1-1 0,1 0-1,-1 1 1,1-1 0,-1 0 0,1 0-1,0 0 1,0-1 0,0 1 0,-1 0 0,1-1-1,0 1 1,0-1-2,12 5 36,-1-2 0,1 0 0,7 1-36,-15-3 4,71 7-199,1-2 1,0-5-1,15-3 195,16 1-1593,-1-1-1694,-107 2 3148,-1 0 0,1 0 0,0 0 0,0 0 0,0 0 0,-1 0 0,1 0 0,0-1 0,0 1 0,0 0 0,-1 0 1,1-1-1,0 1 0,-1-1 0,1 1 0,0-1 0,-1 1 0,1-1 0,0 1 0,-1-1 0,1 0 139,4-10-4458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52.1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13 9764,'0'0'4274,"0"0"-2945,0 0 1296,0 0-1040,0 0-1009,0 0 129,125-12 447,-54 12-928,9 0-176,-4 0-32,-5 0-16,-13 0-896,-49 0-2978,-4 0-3249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57.8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376 23 7635,'0'0'4138,"0"0"-2398,0 0 290,0 0-144,0 0-445,-3-4-280,0 2-1064,1 0 0,-1 0 1,0 1-1,1-1 0,-1 0 1,0 1-1,0 0 0,0 0 1,0-1-1,0 2 0,-1-1 1,1 0-1,0 1 0,0-1 1,0 1-1,-1 0 1,1 0-1,0 0 0,0 1 1,-1-1-1,-1 2-97,-3-1 131,1 1 1,-1 0 0,0 0-1,1 1 1,0 0-1,0 1 1,0-1-1,0 1 1,-2 3-132,-14 11 233,1 1 1,1 1-1,1 1 0,1 1 1,0 0-1,2 2 1,1 0-1,1 1 1,1 0-1,-8 20-233,18-31 29,-1 1 0,2-1-1,0 1 1,1 0 0,0 0 0,1 0-1,1 0 1,0 8-29,0-17 16,0-4-8,1 1 1,-1-1-1,0 1 1,1-1 0,0 1-1,-1-1 1,1 0 0,0 1-1,0-1 1,0 0 0,0 0-1,1 0 1,-1 0 0,1 0-1,-1 0 1,1 0 0,0 0-1,-1 0 1,1-1 0,0 1-1,0-1 1,0 1 0,0-1-1,1 0 1,-1 0 0,0 0-1,0 0 1,1 0 0,0 0-9,9 2-2,1 0-1,0 0 1,0-1 0,-1-1 0,3 0 2,-10-1 5,100 4-2174,69-7 2169,-152 2-522,-1-1 0,1-1-1,-1-1 1,0-1 0,0 0 0,0-2 0,-1 0 0,0-2-1,0 0 1,-1-1 0,10-7 522,-27 16-287,0-1 1,0 1-1,0-1 1,0 0-1,0 1 1,-1-1-1,1 0 0,-1 0 1,1 0-1,-1 0 1,1 0-1,-1-1 287,5-17-4167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58.25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41 12054,'0'0'3108,"0"0"-408,0 0 183,0 0-1178,0 0-816,1-3-257,0 2-579,0 0-1,1 0 1,-1 0 0,0-1 0,0 1-1,1 0 1,-1 1 0,1-1-1,-1 0 1,0 0 0,1 1-1,0-1 1,-1 0 0,1 1 0,-1 0-1,1-1 1,0 1 0,-1 0-1,1 0 1,0 0-53,45 0 2,-15 0 81,140-8 171,15-1-924,-62 7-4751,-112 1 2326,-11-2-901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58.5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9188,'0'0'5923,"0"0"-5347,0 0 2209,0 0-800,0 0-1392,0 0-545,98 20 1264,-22-20-655,-1 0-353,1 0-160,4 0-144,1 0 0,-15 0-641,-3 0-1936,-59 0-1825,-4 0-3665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7:59.7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617 92 8484,'0'0'3137,"0"0"-877,0 0 202,0 0-453,0 0-461,3-4-81,-2 4-1514,11-19 1795,-12 18-1688,0 1 0,1-1 0,-1 1 0,0-1 0,1 0 0,-1 1 0,0-1 0,0 0 0,0 1 0,0-1 0,1 0 0,-1 1 0,0-1 0,0 0 0,0 1 0,-1-1 0,1 0 0,0 1 0,0-1 0,0 0 0,0 1 0,-1-1 0,1 0 0,0 1 0,-1-1 0,1 1 0,0-1 0,-1 1 0,1-1 0,-1 1 0,1-1 0,-1 1 0,1-1 0,-1 1 0,1-1 0,-1 1 0,1 0 0,-1-1 0,1 1 0,-1 0-60,-13-4 200,1 0 1,-1 2 0,-7-2-201,-3 1 137,-71-10-119,-1 5 1,0 4 0,-2 4-19,97-1 90,1-1-82,0 1-77,0 1-22,0 0-93,1 9 142,2 10 45,1-1 0,1 0 0,2 4-3,0-3 11,-2-1-1,-1 1 0,0 0 0,-1 0-10,-1 31 156,-2 19-156,0-18 103,-1-38-73,0 1 0,-1 0 0,0 0-1,-1-1 1,-1 1 0,0-1 0,-1 2-30,-13 26 335,-13 23-335,-8 20 235,13-21 39,-8 40-274,26-77 14,2 1 1,1 0 0,2 0-1,0 0 1,1 11-15,2-29 13,-1-7-10,1-1 0,0 1 0,-1 0-1,1 0 1,0 0 0,0 0 0,0 0 0,0 0-1,1 0 1,-1 0 0,0 0 0,1 0-1,-1-1 1,1 1 0,0 0 0,0 0 0,0 0-1,-1-1 1,2 1 0,-1-1 0,0 1 0,1 1-3,6 1 0,0-1 0,1 0 0,-1 0 0,0 0 0,1-1 0,0-1 0,0 1 0,8-1 0,81 1-60,-66-2 0,60 1-158,-16 1-1339,59-7 1557,-121 3-603,-1-1 0,0-1 0,0 1-1,0-2 1,0 0 0,-1-1 0,0 0-1,0 0 1,7-6 603,-18 11-175,-1 1 0,0 0 0,1 0 0,-1 0-1,1-1 1,-1 1 0,0 0 0,1-1 0,-1 1 0,0 0 0,1-1-1,-1 1 1,0 0 0,0-1 0,1 1 0,-1-1 0,0 1-1,0-1 1,0 1 0,0 0 0,1-1 0,-1 1 0,0-1-1,0 1 1,0-1 0,0 1 175,0-8-7619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00.0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13 7203,'0'0'9717,"0"0"-8709,0 0 849,0 0-400,0 0-1409,0 0-48,0 0 16,147-12 160,-76 12-176,0 0 0,5 0-624,-54 0-3250,-8 0-5362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03.7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120 215 10389,'0'0'2006,"0"0"-232,0 0 155,0 0-216,0 0-443,2-2 274,2-3 896,-2 7-996,-1 15-599,-8 32-721,-6-15 161,-1-1-1,-11 19-284,12-28 38,1 1 0,1 0 0,1 1-1,2 0 1,-3 12-38,11-37 9,0 0-6,0-1-1,1 0 0,-1 0 1,0 1-1,0-1 1,0 0-1,0 0 1,0 1-1,0-1 0,0 0 1,-1 0-1,1 1 1,0-1-1,0 0 1,0 0-1,0 1 1,0-1-1,0 0 0,0 0 1,0 1-1,-1-1 1,1 0-1,0 0 1,0 0-1,0 1 1,0-1-1,-1 0 0,1 0 1,0 0-1,0 0 1,-1 1-1,1-1 1,0 0-1,0 0 1,0 0-1,-1 0 0,1 0 1,0 0-1,0 0 1,-1 0-3,1-5-38,1-4 33,0 0 0,0-1-1,1 1 1,0 0 0,0 1-1,1-1 1,1 0 0,-1 1-1,2-1 6,12-24-42,16-21 42,-4 6-14,11-19-12,3 1-1,37-42 27,-73 100-9,1-1 1,-1 1-1,2 0 0,4-3 9,-7 8-101,-5 3 53,-2 26 1,0-1 1,-1 0-1,-1 1 0,-2-1 0,-1 0 1,-2 7 46,1-10 9,1 0 0,1 1-1,1 0 1,1 0 0,1 0 0,1 1-9,1-23 107,2-6-171,8-10 55,1 0 1,0 0-1,1 1 1,0 0-1,1 1 1,10-7 8,8-10-8,82-76-19,-110 101 17,-3 4-25,0 1-2,0 5-41,0 161 150,0-164-18,10-2 34,-6-1-77,0 1 1,-1 0-1,1-1 0,0 0 1,-1 0-1,1 0 1,-1-1-1,1 1 1,-1-1-1,1 1 0,-1-1 1,0 0-1,0-1 1,0 1-12,8-7 4,0-1 0,-1 0 0,1-3-4,8-6 36,57-63 1,-41 43-68,1 2 1,39-31 30,-71 64 44,4 0-191,-8 4 141,0 0-1,1 1 1,-1-1 0,0 0-1,0 1 1,1-1 0,-1 1-1,0-1 1,0 1 0,0-1-1,1 0 1,-1 1 0,0-1-1,0 1 1,0-1 0,0 1-1,0-1 1,0 1 0,0-1-1,0 1 1,0-1-1,0 1 1,0-1 0,0 1-1,0-1 7,0 24 7,-2 1 0,0-1-1,-1 0 1,-3 9-7,1-9 13,1 1 1,1-1-1,1 1 0,2 22-13,0-46-4,0-1 0,0 1 0,0-1-1,0 1 1,1 0 0,-1-1-1,0 1 1,0-1 0,1 1-1,-1-1 1,0 1 0,1-1-1,-1 1 1,1-1 0,-1 1 0,1-1-1,-1 1 1,1-1 0,-1 0-1,1 1 1,-1-1 0,1 0-1,-1 1 1,1-1 0,-1 0 0,1 0-1,0 1 1,-1-1 0,1 0-1,0 0 1,-1 0 0,1 0-1,-1 0 1,1 0 4,30 0-652,-17 0 58,12 0-437,-9 1 27,0-1 0,0-1 0,0 0 0,-1-1 0,4-1 1004,-19 2-227,1 1 1,-1-1-1,0 1 1,0-1-1,0 0 0,0 1 1,1-1-1,-1 0 1,0 0-1,0 0 0,0 0 1,0 0-1,-1 0 0,1 0 1,0 0-1,0 0 1,0 0 226,8-19-6163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04.1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 14535,'0'0'1824,"0"0"335,0 0 341,0 0-1049,0 0-643,0 0 46,0-1-806,0 1-1,0 0 1,0 0 0,0 0 0,0-1-1,0 1 1,0 0 0,0 0-1,0 0 1,0 0 0,0-1-1,0 1 1,0 0 0,0 0-1,1 0 1,-1-1 0,0 1 0,0 0-1,0 0 1,0 0 0,0 0-1,1 0 1,-1 0 0,0-1-1,0 1 1,0 0 0,0 0 0,1 0-1,-1 0 1,0 0 0,0 0-1,0 0 1,1 0 0,-1 0-1,0 0 1,0 0 0,0 0-1,1 0 1,-1 0 0,0 0 0,0 0-1,0 0 1,1 0 0,-1 0-1,0 0 1,0 0 0,0 0-1,1 0 1,-1 1-48,166-1 178,-49 0 1250,-39 0-3373,-11 0-2991,1 0-4139,-68 0 126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04.4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12566,'0'0'1873,"0"0"-545,0 0 913,0 0-240,0 0-1601,0 0 577,102 4-241,-39-4-384,-1 0-96,5 0-208,-5 0-48,10 0 32,-5 0-32,-5 0-704,-9 0-2145,-44 0-1825,-9 0-6131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05.13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486 61 9012,'0'0'3095,"0"0"-1364,0 0 268,0 0 116,0 0-690,-7-9-302,3 5-1075,1 0-1,-1 0 1,0 1-1,0-1 1,0 1 0,0 0-1,-1 0 1,1 0-1,-1 1 1,0-1 0,1 1-1,-1 0 1,-1 0-1,1 1 1,0 0 0,0 0-1,0 0 1,-1 0-1,1 1-47,-276-5 1661,176 6-1345,105 10-550,1 22 375,3 1 1,6 30-142,-2-16 474,0 13-474,-3 188 1034,-6-172-667,-1-28-114,-3 0 0,-7 31-253,10-66 38,-1 20 6,0 1 0,3 27-44,0-33 59,1-27-56,-1 1 1,0-1-1,1 0 1,-1 1-1,1-1 1,0 0 0,0 1-1,0-1 1,0 0-1,0 0 1,0 0-1,0 0 1,1 0-1,-1 0 1,1 0-1,0-1 1,-1 1-1,1 0 1,0-1-1,0 0 1,0 1-1,0-1 1,0 0-1,0 0 1,1 0-1,-1 0 1,0 0-1,2 0-3,8 2 3,0 0 0,0 0 0,0-1-1,0-1 1,1 0-3,76 3 90,31-5-90,-26-1-634,-78 3 113,-1-2 1,0 0-1,0 0 1,0-2-1,0 0 1,0-1-1,-1 0 1,1-1-1,-1 0 1,4-3 520,-18 7-149,1 1 0,0 0 0,-1-1 0,1 1 0,0-1 0,-1 1 0,1-1 1,0 1-1,-1-1 0,1 1 0,-1-1 0,1 0 0,-1 1 0,1-1 0,-1 0 0,0 1 0,1-1 1,-1 0-1,0 0 0,0 1 0,1-2 149,0-10-4602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05.5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9 13334,'0'0'2625,"0"0"-1776,0 0 944,0 0-1073,0 0-352,0 0-352,236-8-16,-165 8 0,5 8-400,-58-8-2930,-9 4-4065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12.76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130 239 3394,'0'0'3783,"0"0"-1222,0 0 160,0 0-555,0 0-469,-4-8 277,-14-25 3,9 21 3974,9 12-5909,-1 0 0,1 0 1,0 0-1,0 0 1,0 0-1,-1 0 0,1 0 1,0 0-1,0 0 1,0 0-1,0 0 1,-1 0-1,1 0 0,0 0 1,0 0-1,0 1 1,0-1-1,-1 0 0,1 0 1,0 0-1,0 0 1,0 0-1,0 0 1,0 0-1,0 1 0,-1-1 1,1 0-1,0 0 1,0 0-1,0 0 0,0 1 1,0-1-1,0 0 1,0 0-1,0 0 0,0 0 1,0 1-1,0-1 1,0 0-43,-3 28-1268,2-20 1854,-48 394 145,33-265-755,4-35 78,0 88-54,12-190-16,0-10-24,0 0 0,0 0 0,1-1 0,1 1 1,-1 0-1,2 0 0,-1 0 0,1 1 0,4-7 40,5-24-52,61-296-1470,-48 205 381,-16 71 934,-3-1 0,-2 0-1,-5-53 208,1 49 35,0 60-30,0 1-1,0 0 0,0 0 1,1-1-1,0 1 0,0 0 0,0 0 1,0 0-1,0 0 0,1 0 1,0 0-1,0 0 0,0 0-4,0 2 1,0 0-1,0 0 1,-1 1-1,2-1 1,-1 0-1,0 1 1,0-1-1,0 1 1,1 0-1,-1 0 1,1-1-1,-1 2 1,1-1-1,-1 0 1,1 0 0,-1 1-1,1 0 1,0-1-1,-1 1 1,1 0-1,2 1 0,33-3-34,-14 1-41,0 1 0,6 2 75,-24-2-2,0 1-1,0 0 0,0 0 1,0 1-1,-1-1 0,1 1 1,0 1-1,-1-1 0,0 1 0,1 0 1,0 1 2,0 0-12,1 1-1,-1 0 1,0 1 0,-1 0 0,1 0 0,-1 0 0,0 0 0,0 1-1,-1 0 1,0 0 0,0 0 0,-1 1 0,0-1 0,0 1 0,-1-1 0,0 1-1,0 0 1,-1 0 0,0 0 0,0 7 12,-1-1-3,1-8 27,-1 0-1,0-1 1,-1 1 0,1 0 0,-1-1 0,-1 1-24,2-3 11,-1-1 0,-1 0 0,1 1 0,0-1 0,-1 0 1,1 0-1,-1 0 0,1 0 0,-1 0 0,0 0 1,0 0-1,0 0 0,0-1 0,-2 2-11,-16 10 151,0-1 0,-1-1 0,0-1 0,-1-1 0,0-1 0,-11 2-151,-34 8-250,-38 2 250,103-19-424,-1-1-1,1 1 0,0-1 1,0 1-1,-1 0 0,1 0 1,0 0-1,0 0 0,0 0 1,0 0-1,-1 1 425,2-1-5605,1-1-3616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13.2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27 294 8308,'0'0'4300,"0"0"-2824,0 0-36,39-12-226,122-39-349,-147 47-736,-1-1 0,1 0 0,-1-1 0,0 0 0,-1-1 0,3-2-129,3-2 269,-8 4-95,1 1 0,-1-2 0,-1 1 0,1-1 0,-1-1 0,5-7-174,-10 12 61,0-1-1,-1 0 1,0 0-1,0 0 1,0 0-1,-1-1 1,1 1 0,-1-1-1,-1 1 1,1-1-1,-1 0 1,0 0 0,0 0-1,0 0 1,-1 0-61,0-2 93,0 7-51,0 0-1,0 0 1,0 0-1,0 0 1,0 0-1,0 0 0,0 1 1,0-1-1,0 0 1,0 0-1,0 0 1,-1 0-1,1 0 1,0 0-1,-1 0 1,1 1-1,-1-2-41,-1 1 50,1 1-1,-1-1 0,1 1 1,-1-1-1,0 1 1,1-1-1,-1 1 0,0 0 1,0 0-1,1 0 1,-1 0-1,0 0 0,0 0-49,-14 0 87,0 1-1,1 0 0,-1 1 0,0 0 0,1 2 0,0 0 0,-1 0 0,2 1 0,-1 1 0,0 1 1,-12 7-87,6-1 114,0 0 0,1 1 0,1 1 0,0 0 0,1 2 0,1 0 0,-2 3-114,11-10 116,1-1 0,0 2 0,0-1-1,1 1 1,1-1 0,-1 2-1,2-1 1,0 0 0,0 1-1,1 0 1,0 0 0,1 0 0,1 0-1,0 0 1,0 3-116,1-14 4,0 1-1,0 0 1,0-1 0,0 1-1,1-1 1,-1 1-1,0-1 1,1 1 0,-1-1-1,1 1 1,-1-1 0,1 1-1,0-1 1,0 1 0,0-1-1,0 0 1,0 0 0,0 1-1,0-1 1,0 0-1,0 0 1,0 0 0,2 1-4,2 0 0,0 0 0,0 0 1,0 0-1,0 0 0,0-1 0,4 1 0,-2-1 6,37 6 11,0-2 1,0-3-1,1-1 1,9-2-18,4 0-46,-19 2-32,15-1-622,0-2 0,2-3 700,-38 3-484,-1-1 0,0 0 0,-1-2 0,1 0 0,-1-1 0,0-1 0,0 0 1,5-4 483,-10 5-841,-8 5 649,0-1 0,0 0 0,0 0-1,0 0 1,0 0 0,0 0 0,0-1 0,-1 1 192,-1 0-309,0 1 0,0 0 1,-1 0-1,1 0 0,0 0 0,-1-1 1,1 1-1,-1 0 0,0-1 1,1 1-1,-1 0 0,0-1 0,0 1 1,0 0-1,0-1 309,0-14-6683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14.1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32 197 12070,'0'0'2598,"0"0"57,0 0 245,0 0-1444,0 0-823,7-8-156,-5 21-298,-2-7-152,0 13 72,0 0 0,-2 0 1,0 0-1,-4 15-99,-2-4 62,2-13-38,2 1 0,0 1 0,0-1 0,2 0 0,1 1-1,0 0-23,1-17 62,0-2 157,0 0-91,0-7-111,1 1 1,0 0 0,0 0 0,0 0 0,1 0-1,0 0 1,0 1 0,0-1 0,1 1 0,0-1-1,0 1 1,0 0 0,4-3-18,-2-2 19,131-208 64,-131 210-81,0 1 0,1-1 1,-1 1-1,1 0 0,3-2-2,-8 9-48,-1 0-144,0 4-96,0 127 285,20-131 256,-15-1-244,1 0-1,-1-1 1,0 0-1,1 0 1,-1 0 0,0-1-1,0 0 1,-1 0-1,1 0 1,0-1-1,-1 1 1,3-4-9,9-8 49,-2 0-1,11-14-48,7-11 51,-2-1 0,19-37-51,-48 76-43,-1 2 86,0 2-49,0-1 7,1 32 143,-2 0 0,-2 1 0,0-1 0,-4 7-144,3-17-14,1 0 0,1 0 0,1 1 0,2 11 14,-1-10-579,0-24 467,0-1 0,1 1 0,-1-1 0,0 1 0,0 0 0,1-1 0,-1 1 0,0-1 0,1 0 0,-1 1 0,1-1 0,-1 1 0,0-1 0,1 0 0,-1 1 0,1-1 0,-1 0 0,1 1 0,-1-1 0,1 0 0,0 0 0,-1 1 0,1-1 0,-1 0 0,1 0 0,-1 0 0,1 0 0,0 0 0,-1 0 0,1 0 0,-1 0 0,1 0 0,0 0 0,-1 0 0,1 0 0,-1-1 0,1 1 0,-1 0 0,1 0 112,7-1-2721,1 1-1950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14.53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56 130 13558,'0'0'2076,"0"0"-158,0 0 432,0 0-856,0 0-864,0 0-91,6 30 11,1 14-201,12 37-349,-18-78 11,-1-1-1,1 0 1,0 1 0,0-1-1,0 0 1,0 0-1,0 0 1,0 0 0,0 0-1,1 0 1,-1 0-1,1 0 1,0 0 0,-1-1-1,1 1 1,0-1-1,0 1 1,0-1 0,0 0-1,0 1 1,0-1-1,1 0 1,-1-1 0,0 1-1,0 0 1,1-1-1,-1 1 1,0-1 0,1 0-1,-1 1 1,1-1 0,-1 0-1,0-1 1,1 1-1,0 0-10,9 0 75,41 1 287,38-3-362,-86 1 1,0 0-1,-1 0 0,1 0 0,0 0 0,-1-1 1,1 0-1,-1 0 0,1 0 0,-1-1 0,0 1 0,0-1 1,0 0-1,0 0 0,0 0 0,-1-1 0,0 1 1,1-1-1,-1 0 0,-1 0 0,1 0 0,0-1 1,-1 1-1,0 0 0,1-4 0,2-5-29,-1-1-1,0 1 1,-1-1 0,0 0 0,-1 1-1,-1-1 1,0 0 0,-1-3 29,1-2-51,-1 11 5,1 1 0,-2 0 0,1 0 0,-1 0 0,0-1 0,0 0 46,0 6-22,0-1 0,0 1 0,0 0 0,0-1 0,0 1 0,0 0 0,-1 0 0,1 0 0,-1 0-1,0 0 1,1 0 0,-1 0 0,0 1 0,0-1 0,0 1 0,0-1 0,-1 1 0,1 0 0,0 0 0,-1-1 22,-7-1-52,0-1 0,-1 1 1,1 1-1,-1 0 0,0 0 1,-9 1 51,-72 0-226,52 1 193,29 0 15,0 0 0,1 1 0,-1 0 0,1 0-1,-1 1 1,1 1 0,0 0 0,-8 3 18,14-4-18,-1 0 1,1 1-1,0 0 1,0 0-1,0 0 1,0 1-1,0-1 0,1 1 1,0 0-1,-1 0 1,1 0-1,1 0 1,-1 0-1,0 1 1,1-1-1,0 1 0,0 0 1,0 4 17,-1-1-143,1 1-1,0-1 1,1 1 0,0 6 143,1-12-465,0 0 1,0 0-1,0 0 0,0 0 1,1 0-1,-1 0 0,1 0 1,0 1 464,0-3-133,-1-1 0,0 0 0,0 1 0,1-1 0,-1 0 0,0 0 0,1 1 0,-1-1 0,0 0 0,1 0 0,-1 0 0,0 1 0,1-1 0,-1 0 0,1 0 0,-1 0 0,0 0 0,1 0 0,-1 0 0,1 0 0,-1 0 0,0 0 0,1 0 0,-1 0 0,1 0 0,-1 0 0,1 0 133,22 0-5016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14.8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10789,'0'0'4210,"0"0"-3234,0 0 1954,0 0-1362,0 0-927,0 0-385,0 201 64,0-173-320,0-4-160,0 0 128,0-8-2097,0-16-1489,5 0-2048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15.2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23 165 15431,'0'0'1011,"0"0"-301,0 0 808,0 0-270,-4 37-615,-10 117-417,11-122-9,1 1 0,2 11-207,1-11 138,-1-33-132,1 1-1,-1-1 1,0 1-1,1-1 1,-1 0-1,1 1 1,-1-1-1,0 0 1,1 0-1,-1 1 1,1-1-1,-1 0 1,1 0-1,-1 0 1,1 1-1,-1-1 1,1 0-1,0 0 1,-1 0-1,1 0 1,-1 0-1,1 0 1,-1 0-1,1 0 1,-1 0-1,1-1-5,17 0 64,-18 1-65,2 0 2,1-1 0,-1 0 1,0 0-1,0 1 0,1-2 1,-1 1-1,0 0 1,0 0-1,0-1 0,0 1 1,0-1-1,-1 1 0,1-1 1,0 0-1,-1 0 1,1 0-1,-1 0 0,0 0 1,0 0-1,0 0 0,1-1-1,3-4 6,13-24 23,11-23-29,15-25 11,-17 38-19,1 2 0,2 1 0,2 1 0,2 2 0,1 1 0,32-24 8,-60 53 12,-6 4-5,0 0 0,0 0 0,0 1 0,0-1 0,0 0 0,0 0 0,0 1 0,0-1 0,0 1 0,0-1 0,0 1 0,0 0 0,0-1 1,1 1-1,0 0-7,-2 4 461,0 17-73,-1 0 1,-2 0-1,0 0 1,-1 0-1,-1 0 0,-1-1 1,-2 2-389,-3 13 314,2 0 0,2 0 0,1 0 0,2 1 0,1 0 0,1 0 0,4 26-314,-2-58 7,0 1 0,1-1 1,0 0-1,-1 0 0,1 0 0,1 0 0,-1 0 0,1 0 1,-1 0-1,1 0 0,0 0 0,1-1 0,-1 1 1,1-1-1,-1 0 0,1 1 0,1-1-7,1 2 13,0-1 0,1 0 0,-1-1-1,1 1 1,0-1 0,1 0 0,-1 0 0,0-1 0,1 0-1,1 0-12,17 4-5,2-2 0,-1-1 0,0-1 0,1-1 0,0-2 5,-21 1-17,31 1-270,-17 0-499,0-1 1,0-1-1,18-3 786,-36 4-132,-1-1-1,0 1 0,1 0 1,-1-1-1,0 1 0,0-1 1,1 0-1,-1 1 1,0-1-1,0 0 0,0 0 1,0 1-1,0-1 0,0 0 1,0 0-1,0 0 1,0 0-1,0 0 0,-1-1 1,1 1-1,0-1 133,6-25-4938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12454,'0'0'1632,"0"0"321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646 0 8612,'0'0'3191,"0"0"-1294,0 0 325,0 0-600,0 0-589,3 1-196,-3-1-790,1 0 1,0 1-1,-1-1 0,1 0 0,-1 1 0,1-1 0,-1 1 0,1-1 1,0 0-1,-1 1 0,0-1 0,1 1 0,-1-1 0,1 1 1,-1 0-1,0-1 0,1 1 0,-1-1 0,0 1 0,1 0 1,-1-1-1,0 1 0,0 0 0,0-1 0,0 1 0,0 0 1,0-1-1,0 1 0,0 0-47,0 2 112,0-1 1,0 1-1,-1 0 1,1-1-1,-1 1 1,1-1-1,-1 1 1,-1 1-113,-6 10 336,0 0 0,-1-1 0,0 0 0,-11 11-336,-1 2 465,-319 384 2165,304-369-2561,-1 2-193,-1-2-1,-3-1 1,-14 9 124,47-43-889,-8 7-903,8-4-5073,8-9 999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13014,'0'0'1513,"0"0"-51,0 0 491,0 0-609,0 0-666,3 15 674,22 158 1680,-13-89-1851,0-18 3,11 31-1184,9 41 225,-22-94-57,-1-3-1198,-6-15-4847,-3-24 1781,0-2-930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170 36 10693,'0'0'2745,"0"0"-1139,0 0 539,0 0-147,0 0-650,0-8-663,0-13-535,0 14-30,0 13 283,0 22 160,-1 0 0,-1 0-1,-1 0 1,-5 16-563,-27 109 656,-27 104-423,58-245-245,-12 46 24,1 1 1,1 14-13,13-63-63,-2 11-625,2-9-3390,0-11 250,-2-1-828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54 13718,'0'0'1972,"0"0"119,0 0 609,0 0-1123,0 0-851,11-8-369,-4 2-252,1 1 1,-1 0-1,1 1 0,0 0 0,1 0 0,-1 1 1,1 0-1,-1 0 0,1 1 0,0 0 0,0 1 1,0 0-1,0 0 0,6 1-105,153-1 272,235 5-1019,-387-1 638,-9-1-2458,0-2-4858,-7 0 1951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0 9396,'0'0'3847,"0"0"-1923,0 0 338,0 0-167,0 0-903,-5 0-348,2 0-674,5 0 1081,74 4 450,-1 2 0,10 6-1701,-2-1 483,54 0-483,440-10 996,-312-2-5453,-315 1-2957,15 0 1956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 12150,'0'0'1171,"0"0"736,0 0-125,0 0-784,0 0-696,10-2 82,54-5 766,1 3 0,-1 3 0,21 3-1150,-79-1 34,326 22 1782,-227-14-1602,381 23 160,-228-25-1791,-257-7 1217,0 0 0,0 0 0,-1 1-1,1-1 1,0 0 0,0 0 0,0 1 0,0-1-1,0 1 1,-1-1 0,1 1 0,0-1-1,0 1 1,-1-1 0,1 1 0,0 0 200,6 3-2783,-6-3-1323,-1-1-1668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14 9316,'0'0'2649,"0"0"-616,0 0 326,0 0-721,0 0-478,-2-3-127,-4-7-87,4 13 388,2 0-1184,1-1 0,-1 1 1,1-1-1,0 1 1,-1-1-1,1 1 1,0-1-1,0 0 1,2 3-151,7 9 582,1 1 1,8 8-583,14 18 198,34 43 30,4-3 0,3-3 0,3-3 0,64 46-228,-109-97 32,35 20-32,8 5 91,-61-38-86,-14-9-2,1 0 0,-1 0-1,0 0 1,1 1 0,-1-1 0,0 0-1,0 0 1,-1 0 0,1 0-1,0 2-2,-1-1 11,1 1-7,-1 1 0,0-1 0,0 0 0,0 0 0,0 0 0,-1 0 0,0 0 0,0 0 0,0 0 1,0 0-1,0-1 0,-1 1 0,0-1 0,0 1-4,-11 12 25,0-1-1,-9 5-24,7-4 40,-134 137 1865,7 8 0,-66 100-1905,177-222 168,21-28-111,2 1 0,-1 0 0,2 0 0,0 1 1,-5 9-58,7 2 49,-1 1-517,7-23 289,0-1-5897,0 0 2065,0-1-2515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1055 311 8452,'0'0'2921,"0"0"-915,0 0-327,0 0-602,0 0-239,0 0-150,2-28-162,3-88-161,-5 110-321,0 1-1,0-1 1,0 0-1,-1 0 1,0 0-1,-1-3-43,2 8 13,-1 0-1,1 0 0,-1 0 1,1 0-1,-1 0 1,1 0-1,-1 0 0,0 0 1,1 0-1,-1 1 1,0-1-1,0 0 0,0 0 1,0 1-1,0-1 1,0 1-13,-7-7 101,-1-2 52,0 0 1,-1 0-1,0 0 0,-1 2 1,0-1-1,0 1 1,-1 1-1,1 0 0,-1 1 1,-1 0-1,1 0 1,-1 2-1,0-1 0,-5 1-153,-28-1 505,0 2 0,-25 2-505,18 1 399,47-1-357,0 1-1,0 0 1,-1 0-1,1 1 1,1 0-1,-1 0 1,0 0-1,0 0 0,1 1 1,-1 0-1,1 0 1,0 1-1,0-1 1,0 1-1,1 0 1,-1 1-1,1-1 1,-2 4-42,-6 6 152,1 1-1,1 0 1,0 1-1,1 0 1,-4 12-152,-3 10 168,2 1 0,2 0 0,2 0 1,1 1-1,2 0 0,-1 31-168,1 60 1052,7 58-1052,1-79 25,3-32 76,3-1-1,4-1 1,8 20-101,16 122 210,-22-3 1118,-11 143-1328,-4-169 166,2 474 202,-1-653-373,0 0 0,-1 0 0,0 0 0,0-1 0,-1 1 0,0-1-1,-1 1 1,0-1 0,-1 0 0,1-1 0,-2 2 5,-15 22 37,-2-1 0,-6 6-37,28-36-2,-9 10 3,0-1-1,0 0 0,-1 0 0,0-1 1,0-1-1,-1 0 0,0 0 0,-4 0 0,-16 8 91,-1-2 1,-23 6-92,17-8 215,-34 5-215,36-9 211,65-10-620,31-4 384,-24 1 23,0 0 0,0 3 1,0 1-1,13 2 2,-5-1-87,-41 1 90,0 0-1,0-1 1,0 1-1,0 0 1,0 0-1,-1 0 1,1 1-1,0-1 1,-1 0-1,1 1 1,-1-1-1,1 1 1,-1-1-1,0 1 1,0 0-1,1-1 1,-1 1-1,-1 0 1,2 1-3,16 38-21,-3 12 51,-3 1 0,-3 0 0,-2 1 0,-2 7-30,2 220 55,-7-234-30,1-12-32,7 33 7,-4-33 74,0 32-74,-3-3 38,2-1 1,7 29-39,-4-28 189,-2 1 1,-5 36-190,1-39 280,13 100-93,-8 43 146,-5 219 227,-5-196-402,2-165-65,-3 0 0,-2 1-93,-2 14-7,4-43 46,3-22-43,1 0-1,1 1 1,0 3 4,0 26 84,0-15-78,1 1 0,3 10-6,-3-38 5,1 1 0,0-1-1,0 1 1,0-1 0,1 0-1,-1 1 1,0-1-1,1 0 1,-1 0 0,1 0-1,0 0 1,0 0 0,0-1-1,0 1 1,0 0 0,0-1-1,0 0 1,0 1 0,2 0-5,5 2 3,-1 0 0,1 0 0,0-1 1,7 2-4,21 2-2,0-2 1,0-1 0,0-2 0,1-1-1,5-3 2,7 2-89,-46 0-61,0 0 1,0-1-1,0 1 1,0-1-1,1 0 0,-1 0 1,-1 0-1,1 0 1,0-1-1,0 0 1,0 1-1,-1-1 1,3-2 149,-4 2-405,0 0-1,0 0 1,0 1 0,0-1 0,0 0 0,-1-1 0,1 1-1,-1 0 1,0 0 0,1-1 0,-1 1 0,0-1 0,0 1-1,-1-1 1,1 1 0,0-1 0,-1 1 0,0-1 0,0 0-1,1-2 406,-1-15-8022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6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455 89 9332,'0'0'1401,"0"0"181,0 0-205,0 0-398,0 0-118,0-12-84,-2-37 439,2 49-1187,0-1 0,0 0 1,0 1-1,0-1 0,0 0 0,0 1 0,-1-1 0,1 1 0,0-1 0,0 0 0,-1 1 0,1-1 0,0 1 0,-1-1 0,1 1 0,0-1 0,-1 1 0,1-1 0,-1 1 0,1-1 0,-1 1 0,1 0 1,-1-1-1,1 1 0,-1 0 0,1-1 0,-1 1 0,1 0 0,-1 0 0,0-1 0,1 1 0,-1 0 0,0 0 0,1 0 0,-1 0 0,0 0-29,-67-7 593,0 3 0,0 3-1,-6 3-592,-26 0-12,50-2-145,50 3 122,0 747 894,-9-553-675,9-85 105,0-110-285,0 0 0,1 0 0,-1-1 0,1 1 0,-1 0 0,1 0 0,0 0 0,0-1 0,0 1 0,0 0 0,0-1 0,0 1 0,0-1 0,1 1 0,-1-1 0,0 0 0,1 1 0,-1-1 0,1 0 0,0 0 0,-1 0 0,1 0 0,0 0 0,-1-1 0,1 1 0,0 0 0,0-1 0,0 1 0,1-1-4,9 3 32,0-1 1,0 0-1,0-1 0,6 0-32,302 1 237,-166-3-4300,-153 0 1305,-1-2-1111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 53 1105,'0'0'9849,"0"0"-6532,0 0-1095,0 0-288,0 0-533,-1-9-430,0-1-735,-2-23 563,9 33-668,282 0 297,-168 0-5141,-115 0 60,-5 0-2563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40 269 8692,'0'0'3362,"0"0"-1391,0 0 190,0 0-894,0 0-616,2-2-77,-3 2-549,1 0 1,0 0 0,0 0-1,0 0 1,0 0-1,0 1 1,0-1-1,0 0 1,0 0-1,0 0 1,1 0 0,-1 0-1,0 0 1,0 0-1,0 1 1,0-1-1,0 0 1,0 0-1,0 0 1,0 0 0,0 0-1,0 0 1,0 0-1,0 0 1,0 0-1,0 1 1,1-1-1,-1 0 1,0 0-1,0 0 1,0 0 0,0 0-1,0 0 1,0 0-1,0 0 1,1 0-1,-1 0 1,0 0-1,0 0 1,0 0 0,0 0-1,0 0 1,0 0-1,1 0 1,-1 0-1,0 0 1,0 0-1,0 0 1,0 0 0,0 0-1,0 0 1,0 0-1,0 0 1,1 0-1,-1 0 1,0 0-1,0-1 1,0 1 0,0 0-1,0 0 1,0 0-26,3 23 825,-3 43-316,0-49-393,0 44 193,1 21-158,-4 1 0,-5 14-151,-5 79 310,9-156-297,0 12 24,4-31 46,0-1 93,0 0 166,-1-4 122,-8-67-319,4 0 0,3-1 0,4-37-145,-1 3-22,-1 88 21,4-132-38,-1 121 31,0 1 0,2 0 0,2 0 0,3-7 8,-4 14-4,-1 2-17,1 1 0,2-1 0,-1 1 0,6-7 21,-11 21-5,0 0 0,1 0 0,-1 0 0,1 1 0,0-1 0,0 1 0,0 0 0,0 0 0,1 0 0,-1 0 1,1 1-1,0-1 0,0 1 0,0 0 0,0 0 0,0 0 0,0 1 0,1 0 0,-1-1 0,0 1 0,3 0 5,91 1-184,-93 0 155,0 1 0,0 0 0,0 0-1,0 0 1,0 1 0,0 0 0,0 0 0,-1 0 0,1 1-1,-1-1 1,0 1 0,0 0 0,0 0 0,0 0 0,0 1-1,-1 0 1,1-1 0,-1 1 0,0 0 0,0 1 0,-1-1-1,1 1 30,3 4-56,-2 0 0,1 0-1,-1 0 1,-1 0 0,0 1-1,0-1 1,0 1-1,-2 0 1,1 0 0,-1 0-1,0 1 57,-1 9-73,1-14 59,0-1 1,-1 1-1,0 0 0,0 0 1,0 0-1,-1-1 0,0 1 1,0 0-1,-1-1 0,1 1 1,-1 0-1,-2 3 14,0-4 1,-1 0 0,0-1 1,0 0-1,0 1 0,0-2 0,-1 1 1,1-1-1,-1 1 0,0-2 0,0 1 0,-6 1-1,-12 4 0,0-1 0,-13 2 0,14-5-575,0-1-1,-21 1 576,3-3-7549,34-1 1266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6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0 311 7011,'0'0'2516,"0"0"-454,0 0-442,0 0-276,0 0-330,0 0-133,16-8-407,-9 4-439,10-5 30,0 1-1,0 1 1,1 0-1,0 1 1,15-2-65,25-3 313,6-1 116,1-4-429,-46 11 140,-1-1 0,0-1 1,0 0-1,0-2 0,10-6-140,-25 13 101,-1-1 0,1 1 1,-1 0-1,1-1 0,-1 1 0,0-1 0,0 0 0,0 0 0,0 0 0,0 0 0,-1 0 1,1 0-1,-1-1 0,0 1 0,0 0 0,0-1 0,-1 1-101,2-3 80,-2 0 0,1 0 0,-1 0 0,0 0 0,0 0 0,0 0 0,-1 0 0,0 0 0,-1-4-80,1 8 4,1 1 0,-1-1 0,0 0 1,0 1-1,0-1 0,-1 1 0,1-1 0,0 1 1,0-1-1,-1 1 0,1 0 0,-1 0 0,1 0 1,-1 0-1,1 0 0,-1 0 0,0 0 1,0 0-1,0 0-4,-37-10-30,31 9 22,-13-2-5,1 1 0,-1 1 1,1 1-1,-1 1 0,-3 1 13,-10-1 30,29 0-26,-1 0 0,1 1 1,-1-1-1,1 1 0,-1 0 1,1 1-1,0-1 0,-1 1 1,1 0-1,0 1 1,0-1-1,0 1 0,1 0 1,-2 0-5,0 3 11,-1 0 0,1 1 0,-1-1 0,2 1 0,-1 0 0,1 1 0,0-1 0,-1 4-11,-3 5 30,1 1 1,1 0-1,1 1 0,0-1 1,1 1-1,1 0 0,0 1 1,1 0-31,-2 35 112,3 0 0,2 6-112,0-57 8,0 1-1,1-1 1,-1 1-1,1-1 1,0 1 0,0-1-1,0 1 1,1-1-1,-1 0 1,1 0 0,0 1-1,0-1 1,0-1-1,0 1 1,0 0 0,1 0-1,-1-1 1,1 1-1,0-1 1,0 0 0,0 0-1,0 0 1,0 0-1,0-1 1,0 1 0,0-1-1,1 1 1,-1-1-1,2 0-7,12 4 11,1-1 0,0-1 0,0 0 0,0-1 0,10-1-11,48 2-159,0-2 0,25-6 159,-86 2-311,0 0-1,0 0 0,-1-1 1,1-1-1,-1-1 0,0 0 1,12-7 311,-17 8-429,-1 0-1,1-1 1,-1 0 0,0 0 0,-1-1 0,1 0 0,-1 0 0,-1 0 0,1-1 0,-1 0-1,4-8 430,-9 15-273,-1-1 0,1 1-1,-1-1 1,1 1 0,-1-1-1,1 1 1,-1-1 0,0 1-1,0-1 1,0 1 0,0-2 273,0-13-4424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21 11925,'0'0'1948,"0"0"597,0 0-501,0 0-566,0 0-390,-3-3-415,-9-10-220,9 9-223,21 4 2,-9 0-190,85 0 103,255 8-909,-344-8 128,14 3-64,-19-2 419,1-1 0,-1 0 1,1 0-1,-1 1 0,0-1 1,1 0-1,-1 1 0,0-1 1,0 0-1,1 1 0,-1-1 1,0 0-1,0 1 0,1-1 0,-1 1 1,0-1-1,0 1 0,0-1 1,0 0-1,0 1 0,0-1 1,0 1-1,0-1 0,0 1 281,0 2-4730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8244,'0'0'1075,"0"0"897,0 0 82,0 0-397,0 0-75,10 4-155,-2-1-1144,-1 0-9,1 0 0,0 0-1,0-1 1,0 0 0,0 0 0,0-1-1,1 0 1,3-1-274,20 0 503,63 0 312,89 12-815,-96-5-822,-50-6-5474,-34-1 464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1 0 5282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9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295 201 5282,'157'-128'4883,"-122"97"-2462,-35 31-2343,0 0-1,0 0 1,0 0 0,0-1 0,1 1-1,-1 0 1,0 0 0,0 0-1,0 0 1,0 0 0,1 0 0,-1-1-1,0 1 1,0 0 0,0 0 0,0 0-1,0 0 1,0-1 0,1 1 0,-1 0-1,0 0 1,0 0 0,0-1 0,0 1-1,0 0 1,0 0 0,0-1 0,0 1-1,0 0 1,0 0 0,0 0-1,0-1 1,0 1 0,0 0 0,0 0-1,0 0 1,-1-1 0,1 1 0,0 0-1,0 0 1,0 0 0,0-1 0,0 1-1,0 0-77,-2-5 1906,2 4-1701,-1 0-1,1 0 1,0 0-1,0 0 1,0 1-1,0-1 1,-1 0 0,1 0-1,0 0 1,-1 1-1,1-1 1,-1 0-1,1 0 1,-1 1-1,1-1 1,-1 1-1,1-1 1,-1 0-1,0 1 1,1-1 0,-1 1-1,0-1 1,1 1-1,-1 0 1,0-1-1,0 1 1,0 0-1,1-1 1,-1 1-1,0 0 1,0 0 0,0 0-205,-35-2-656,21 2 1198,-326-7-528,341 23-174,0-4 164,1-1 0,1 1 1,0-1-1,3 9-4,-1-7 25,-1 0-1,-1 1 0,0 5-24,0 152 60,-3-95-10,0-55-7,-1 0-1,0 0 1,-2 0 0,0 0-1,-2 0 1,0-1 0,-1 0-1,-1 0 1,-5 6-43,4-4 16,1 0 0,1 0 0,1 0 0,1 1 0,1 0 0,1 0 0,1 0 0,1 22-16,1-43 2,1 0 0,-1 0-1,1 0 1,-1-1 0,1 1 0,0 0 0,0 0-1,0 0 1,0-1 0,0 1 0,0-1-1,1 1 1,-1-1 0,1 1 0,-1-1 0,1 0-1,-1 1 1,1-1 0,-1 0 0,1 0-1,0 0 1,0-1 0,0 1 0,-1 0 0,1-1-1,0 1 1,0-1-2,12 5 36,-1-2 0,1 0 0,7 1-36,-15-3 4,71 7-199,1-2 1,0-5-1,15-3 195,16 1-1593,-1-1-1694,-107 2 3148,-1 0 0,1 0 0,0 0 0,0 0 0,0 0 0,-1 0 0,1 0 0,0-1 0,0 1 0,0 0 0,-1 0 1,1-1-1,0 1 0,-1-1 0,1 1 0,0-1 0,-1 1 0,1-1 0,0 1 0,-1-1 0,1 0 139,4-10-4458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13 9764,'0'0'4274,"0"0"-2945,0 0 1296,0 0-1040,0 0-1009,0 0 129,125-12 447,-54 12-928,9 0-176,-4 0-32,-5 0-16,-13 0-896,-49 0-2978,-4 0-3249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0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376 23 7635,'0'0'4138,"0"0"-2398,0 0 290,0 0-144,0 0-445,-3-4-280,0 2-1064,1 0 0,-1 0 1,0 1-1,1-1 0,-1 0 1,0 1-1,0 0 0,0 0 1,0-1-1,0 2 0,-1-1 1,1 0-1,0 1 0,0-1 1,0 1-1,-1 0 1,1 0-1,0 0 0,0 1 1,-1-1-1,-1 2-97,-3-1 131,1 1 1,-1 0 0,0 0-1,1 1 1,0 0-1,0 1 1,0-1-1,0 1 1,-2 3-132,-14 11 233,1 1 1,1 1-1,1 1 0,1 1 1,0 0-1,2 2 1,1 0-1,1 1 1,1 0-1,-8 20-233,18-31 29,-1 1 0,2-1-1,0 1 1,1 0 0,0 0 0,1 0-1,1 0 1,0 8-29,0-17 16,0-4-8,1 1 1,-1-1-1,0 1 1,1-1 0,0 1-1,-1-1 1,1 0 0,0 1-1,0-1 1,0 0 0,0 0-1,1 0 1,-1 0 0,1 0-1,-1 0 1,1 0 0,0 0-1,-1 0 1,1-1 0,0 1-1,0-1 1,0 1 0,0-1-1,1 0 1,-1 0 0,0 0-1,0 0 1,1 0 0,0 0-9,9 2-2,1 0-1,0 0 1,0-1 0,-1-1 0,3 0 2,-10-1 5,100 4-2174,69-7 2169,-152 2-522,-1-1 0,1-1-1,-1-1 1,0-1 0,0 0 0,0-2 0,-1 0 0,0-2-1,0 0 1,-1-1 0,10-7 522,-27 16-287,0-1 1,0 1-1,0-1 1,0 0-1,0 1 1,-1-1-1,1 0 0,-1 0 1,1 0-1,-1 0 1,1 0-1,-1-1 287,5-17-4167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1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617 92 8484,'0'0'3137,"0"0"-877,0 0 202,0 0-453,0 0-461,3-4-81,-2 4-1514,11-19 1795,-12 18-1688,0 1 0,1-1 0,-1 1 0,0-1 0,1 0 0,-1 1 0,0-1 0,0 0 0,0 1 0,0-1 0,1 0 0,-1 1 0,0-1 0,0 0 0,0 1 0,-1-1 0,1 0 0,0 1 0,0-1 0,0 0 0,0 1 0,-1-1 0,1 0 0,0 1 0,-1-1 0,1 1 0,0-1 0,-1 1 0,1-1 0,-1 1 0,1-1 0,-1 1 0,1-1 0,-1 1 0,1-1 0,-1 1 0,1 0 0,-1-1 0,1 1 0,-1 0-60,-13-4 200,1 0 1,-1 2 0,-7-2-201,-3 1 137,-71-10-119,-1 5 1,0 4 0,-2 4-19,97-1 90,1-1-82,0 1-77,0 1-22,0 0-93,1 9 142,2 10 45,1-1 0,1 0 0,2 4-3,0-3 11,-2-1-1,-1 1 0,0 0 0,-1 0-10,-1 31 156,-2 19-156,0-18 103,-1-38-73,0 1 0,-1 0 0,0 0-1,-1-1 1,-1 1 0,0-1 0,-1 2-30,-13 26 335,-13 23-335,-8 20 235,13-21 39,-8 40-274,26-77 14,2 1 1,1 0 0,2 0-1,0 0 1,1 11-15,2-29 13,-1-7-10,1-1 0,0 1 0,-1 0-1,1 0 1,0 0 0,0 0 0,0 0 0,0 0-1,1 0 1,-1 0 0,0 0 0,1 0-1,-1-1 1,1 1 0,0 0 0,0 0 0,0 0-1,-1-1 1,2 1 0,-1-1 0,0 1 0,1 1-3,6 1 0,0-1 0,1 0 0,-1 0 0,0 0 0,1-1 0,0-1 0,0 1 0,8-1 0,81 1-60,-66-2 0,60 1-158,-16 1-1339,59-7 1557,-121 3-603,-1-1 0,0-1 0,0 1-1,0-2 1,0 0 0,-1-1 0,0 0-1,0 0 1,7-6 603,-18 11-175,-1 1 0,0 0 0,1 0 0,-1 0-1,1-1 1,-1 1 0,0 0 0,1-1 0,-1 1 0,0 0 0,1-1-1,-1 1 1,0 0 0,0-1 0,1 1 0,-1-1 0,0 1-1,0-1 1,0 1 0,0 0 0,1-1 0,-1 1 0,0-1-1,0 1 1,0-1 0,0 1 175,0-8-7619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1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13 7203,'0'0'9717,"0"0"-8709,0 0 849,0 0-400,0 0-1409,0 0-48,0 0 16,147-12 160,-76 12-176,0 0 0,5 0-624,-54 0-3250,-8 0-5362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10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120 215 10389,'0'0'2006,"0"0"-232,0 0 155,0 0-216,0 0-443,2-2 274,2-3 896,-2 7-996,-1 15-599,-8 32-721,-6-15 161,-1-1-1,-11 19-284,12-28 38,1 1 0,1 0 0,1 1-1,2 0 1,-3 12-38,11-37 9,0 0-6,0-1-1,1 0 0,-1 0 1,0 1-1,0-1 1,0 0-1,0 0 1,0 1-1,0-1 0,0 0 1,-1 0-1,1 1 1,0-1-1,0 0 1,0 0-1,0 1 1,0-1-1,0 0 0,0 0 1,0 1-1,-1-1 1,1 0-1,0 0 1,0 0-1,0 1 1,0-1-1,-1 0 0,1 0 1,0 0-1,0 0 1,-1 1-1,1-1 1,0 0-1,0 0 1,0 0-1,-1 0 0,1 0 1,0 0-1,0 0 1,-1 0-3,1-5-38,1-4 33,0 0 0,0-1-1,1 1 1,0 0 0,0 1-1,1-1 1,1 0 0,-1 1-1,2-1 6,12-24-42,16-21 42,-4 6-14,11-19-12,3 1-1,37-42 27,-73 100-9,1-1 1,-1 1-1,2 0 0,4-3 9,-7 8-101,-5 3 53,-2 26 1,0-1 1,-1 0-1,-1 1 0,-2-1 0,-1 0 1,-2 7 46,1-10 9,1 0 0,1 1-1,1 0 1,1 0 0,1 0 0,1 1-9,1-23 107,2-6-171,8-10 55,1 0 1,0 0-1,1 1 1,0 0-1,1 1 1,10-7 8,8-10-8,82-76-19,-110 101 17,-3 4-25,0 1-2,0 5-41,0 161 150,0-164-18,10-2 34,-6-1-77,0 1 1,-1 0-1,1-1 0,0 0 1,-1 0-1,1 0 1,-1-1-1,1 1 1,-1-1-1,1 1 0,-1-1 1,0 0-1,0-1 1,0 1-12,8-7 4,0-1 0,-1 0 0,1-3-4,8-6 36,57-63 1,-41 43-68,1 2 1,39-31 30,-71 64 44,4 0-191,-8 4 141,0 0-1,1 1 1,-1-1 0,0 0-1,0 1 1,1-1 0,-1 1-1,0-1 1,0 1 0,0-1-1,1 0 1,-1 1 0,0-1-1,0 1 1,0-1 0,0 1-1,0-1 1,0 1 0,0-1-1,0 1 1,0-1-1,0 1 1,0-1 0,0 1-1,0-1 7,0 24 7,-2 1 0,0-1-1,-1 0 1,-3 9-7,1-9 13,1 1 1,1-1-1,1 1 0,2 22-13,0-46-4,0-1 0,0 1 0,0-1-1,0 1 1,1 0 0,-1-1-1,0 1 1,0-1 0,1 1-1,-1-1 1,0 1 0,1-1-1,-1 1 1,1-1 0,-1 1 0,1-1-1,-1 1 1,1-1 0,-1 0-1,1 1 1,-1-1 0,1 0-1,-1 1 1,1-1 0,-1 0 0,1 0-1,0 1 1,-1-1 0,1 0-1,0 0 1,-1 0 0,1 0-1,-1 0 1,1 0 4,30 0-652,-17 0 58,12 0-437,-9 1 27,0-1 0,0-1 0,0 0 0,-1-1 0,4-1 1004,-19 2-227,1 1 1,-1-1-1,0 1 1,0-1-1,0 0 0,0 1 1,1-1-1,-1 0 1,0 0-1,0 0 0,0 0 1,0 0-1,-1 0 0,1 0 1,0 0-1,0 0 1,0 0 226,8-19-6163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1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6 14535,'0'0'1824,"0"0"335,0 0 341,0 0-1049,0 0-643,0 0 46,0-1-806,0 1-1,0 0 1,0 0 0,0 0 0,0-1-1,0 1 1,0 0 0,0 0-1,0 0 1,0 0 0,0-1-1,0 1 1,0 0 0,0 0-1,1 0 1,-1-1 0,0 1 0,0 0-1,0 0 1,0 0 0,0 0-1,1 0 1,-1 0 0,0-1-1,0 1 1,0 0 0,0 0 0,1 0-1,-1 0 1,0 0 0,0 0-1,0 0 1,1 0 0,-1 0-1,0 0 1,0 0 0,0 0-1,1 0 1,-1 0 0,0 0 0,0 0-1,0 0 1,1 0 0,-1 0-1,0 0 1,0 0 0,0 0-1,1 0 1,-1 1-48,166-1 178,-49 0 1250,-39 0-3373,-11 0-2991,1 0-4139,-68 0 126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10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12566,'0'0'1873,"0"0"-545,0 0 913,0 0-240,0 0-1601,0 0 577,102 4-241,-39-4-384,-1 0-96,5 0-208,-5 0-48,10 0 32,-5 0-32,-5 0-704,-9 0-2145,-44 0-1825,-9 0-6131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10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486 61 9012,'0'0'3095,"0"0"-1364,0 0 268,0 0 116,0 0-690,-7-9-302,3 5-1075,1 0-1,-1 0 1,0 1-1,0-1 1,0 1 0,0 0-1,-1 0 1,1 0-1,-1 1 1,0-1 0,1 1-1,-1 0 1,-1 0-1,1 1 1,0 0 0,0 0-1,0 0 1,-1 0-1,1 1-47,-276-5 1661,176 6-1345,105 10-550,1 22 375,3 1 1,6 30-142,-2-16 474,0 13-474,-3 188 1034,-6-172-667,-1-28-114,-3 0 0,-7 31-253,10-66 38,-1 20 6,0 1 0,3 27-44,0-33 59,1-27-56,-1 1 1,0-1-1,1 0 1,-1 1-1,1-1 1,0 0 0,0 1-1,0-1 1,0 0-1,0 0 1,0 0-1,0 0 1,1 0-1,-1 0 1,1 0-1,0-1 1,-1 1-1,1 0 1,0-1-1,0 0 1,0 1-1,0-1 1,0 0-1,0 0 1,1 0-1,-1 0 1,0 0-1,2 0-3,8 2 3,0 0 0,0 0 0,0-1-1,0-1 1,1 0-3,76 3 90,31-5-90,-26-1-634,-78 3 113,-1-2 1,0 0-1,0 0 1,0-2-1,0 0 1,0-1-1,-1 0 1,1-1-1,-1 0 1,4-3 520,-18 7-149,1 1 0,0 0 0,-1-1 0,1 1 0,0-1 0,-1 1 0,1-1 1,0 1-1,-1-1 0,1 1 0,-1-1 0,1 0 0,-1 1 0,1-1 0,-1 0 0,0 1 0,1-1 1,-1 0-1,0 0 0,0 1 0,1-2 149,0-10-4602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8:48.1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9 13334,'0'0'2625,"0"0"-1776,0 0 944,0 0-1073,0 0-352,0 0-352,236-8-16,-165 8 0,5 8-400,-58-8-2930,-9 4-4065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33.4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397 1 13782,'0'0'1945,"0"0"600,0 0 323,0 0-1110,0 0-669,-13 14 194,-12 12-700,2 1-1,1 1 0,1 1 0,-4 11-582,-20 45 739,4 3 0,4 2 0,4 1 0,4 1 0,-16 90-739,29-85 201,5 0 0,3 1 0,5 66-201,3-136 11,2 1 1,0 0-1,2 2-11,-1-18 3,0 1-1,1-1 1,0-1 0,1 1 0,0-1 0,1 1 0,5 5-3,1 2 13,2 0 1,0-1 0,1-1-1,1-1 1,1 0-1,0 0 1,2-2 0,14 10-14,-18-15-189,0-1 0,1 0 0,0-1 0,1-1 0,-1 0 0,2-1 0,-1-1 0,0-1 1,1 0-1,0-2 0,16 1 189,7-2-3361,-29-1-735,-11 0-3094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35.4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1 113 9636,'0'0'2329,"0"0"-1128,0 0 957,0 0-365,0 0-374,28-11 65,88-31-76,-113 40-1273,1 0 0,0 1 0,0 0 0,0 0 0,1 0 0,-1 0 0,0 1 0,0-1 0,0 1 0,0 0 0,1 1 0,2-1-135,-6 1 41,1 0-1,-1-1 1,0 1-1,0 0 1,0 0-1,0 0 0,0 0 1,0 0-1,0 0 1,0 0-1,0 0 1,0 0-1,0 0 0,-1 0 1,1 1-1,0-1 1,-1 0-1,1 0 1,-1 1-41,4 5 79,5 14 185,0 1 0,-1 0 0,0 1 0,-2 0 0,-1 0 0,-1 0 0,0 14-264,1 39 764,-4 52-764,-2-67 299,1-45-231,0 1 0,-2-1 1,0 1-1,-1-1 0,0 0 0,-1 0 1,-1 0-1,-1 0 0,0-1 0,-1 0 1,0 0-1,-9 11-68,12-18 16,4-8-15,0 1 0,0-1-1,0 0 1,0 1 0,0-1 0,-1 1 0,1-1 0,0 0 0,0 1 0,0-1-1,-1 0 1,1 1 0,0-1 0,0 0 0,-1 0 0,1 1 0,0-1-1,-1 0 1,1 0 0,0 1 0,-1-1 0,1 0 0,0 0 0,-1 0 0,1 0-1,0 1 1,-1-1 0,1 0 0,-1 0 0,1 0 0,0 0 0,-1 0-1,1 0 1,-1 0-1,0 0 64,1-42-134,-2 24-6,2 0 1,0-1 0,1 1 0,1 0-1,1 1 1,0-1 0,5-13 75,12-12-283,1 1 0,2 0 1,28-36 282,-25 38-425,202-284-938,-225 322 1470,-2 9-70,-1 670 1097,0-672-1116,0 0 0,0 0 1,1-1-1,-1 1 0,1 0 0,1 4-18,-1-8 2,0 1-1,-1-1 1,1 0 0,0 1-1,0-1 1,-1 0-1,1 0 1,0 0 0,0 0-1,1 1 1,-1-2-1,0 1 1,0 0 0,0 0-1,1 0 1,-1 0-1,0-1 1,1 1 0,-1-1-1,0 1 1,1-1-1,-1 1 1,1-1 0,-1 0-1,1 0-1,10 2-95,0-1 1,0 0-1,0-1 0,0 0 1,0-1-1,0 0 0,0-1 1,-1 0-1,1-1 0,-1-1 0,1 1 1,-1-2-1,0 0 0,-1 0 1,1-1-1,6-5 95,-5 3-559,11-8-588,0-2 0,-1-1 1147,-14 13-973,-1-1 0,0-1-1,-1 0 1,0 1 0,0-2-1,-1 1 1,4-9 973,4-11-5912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35.8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 5 14150,'0'0'1836,"0"0"-753,0 0 931,0 0-706,0 0-927,-3 16-133,-7 50-8,9-65-234,1 0 0,0 0-1,0 0 1,0 1 0,0-1-1,0 0 1,0 0 0,0 0-1,0 0 1,0 0-1,1 0 1,-1 0 0,0 1-1,1-1 1,-1 0 0,1 0-1,-1 0 1,1 0 0,-1 0-1,1 0 1,0-1-1,-1 1 1,1 0 0,0 0-1,0 0 1,0-1 0,0 1-1,-1 0 1,1-1 0,0 1-1,0-1 1,0 1 0,1-1-1,-1 1 1,0-1-1,0 0 1,0 1 0,0-1-1,0 0 1,0 0 0,0 0-1,1 0 1,-1 0 0,0 0-1,0 0 1,0-1-6,4 2 29,16 0 4,-1 0 1,14-1-34,-2-1 58,-29 1-70,0 0 0,1 0 1,-1-1-1,0 1 0,1-1 0,-1 0 0,0 0 0,0 0 1,1 0-1,-1-1 0,0 1 0,0-1 0,-1 0 1,1 0-1,0 0 0,-1 0 0,1 0 0,-1 0 1,1-1-1,-1 0 0,0 1 0,0-1 0,0 0 1,-1 0-1,1 0 0,-1 0 0,1 0 0,-1 0 1,0 0-1,0-1 0,0 1 0,-1 0 0,1-3 12,1-43 168,-6 49 265,-2 0-362,0 1 0,0 0-1,0 1 1,1-1 0,-1 1 0,0 0 0,1 0 0,0 1 0,-1 0 0,1 0 0,0 0 0,0 1 0,1-1 0,-1 1 0,1 0 0,0 1 0,0-1-1,0 1 1,0-1 0,0 2-71,-2 3 18,0 0 0,1 0 0,0 0 0,1 1 0,-1 0 0,2 0 0,0 0 0,0 0 0,0 0 0,1 0 0,0 8-18,1-3-332,-1 27 388,5-13-5532,1-21-2653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36.3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53 15479,'0'0'2953,"0"0"-474,0 0-732,0 0-826,0 0-393,33-6 454,106-16-86,-38 9-601,1 5-1,91 4-294,-188 4-53,-3 0-1446,-4 9-9306,-5-1 3231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36.6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8276,'0'0'5306,"0"0"-3070,0 0 424,0 0-478,0 0-1005,0 0 509,21 2-504,2-1-906,106 4 798,-21-6-602,117 3-995,-161 5-4850,-55-3-62,-9-4-3854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36.9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1 159 9028,'0'0'6675,"0"0"-3900,0 0 165,0 0-1035,0 0-884,14 26-153,-14-26-868,22 37 584,24 33-584,-43-66 33,0 0 0,0-1 0,1 1 0,-1-1 1,1 0-1,0 0 0,0 0 0,0 0 0,0-1 0,1 0 1,-1 1-1,1-2 0,-1 1 0,1 0 0,0-1 0,-1 0 1,1 0-1,0-1 0,0 1 0,0-1 0,0 0 0,2 0-33,8 0 111,132 2 137,-87-2-216,-52 0-26,0 0 0,1-1 0,-1 0 0,0 0 0,0 0 0,0-1 0,0-1-1,0 1 1,0-1 0,0 0 0,-1-1 0,1 0 0,-1 0 0,0-1 0,-1 0 0,1 0-1,-1 0 1,0-1 0,0 0 0,0 0 0,-1-1 0,0 1 0,-1-1 0,1 0 0,-1-1-1,0 1 1,-1-1 0,0 1 0,0-2-6,1-7 0,-1 1 1,-1 0-1,-1-1 1,0 1-1,0-1 0,-2-4 0,1-2-13,0 20 8,0-1-1,-1 1 0,1 0 0,0-1 1,-1 1-1,1-1 0,-1 1 1,0 0-1,0-1 0,0 1 0,0 0 1,0 0-1,0 0 0,0 0 0,-1 0 1,1 0-1,-1 0 0,0 0 1,1 1-1,-1-1 0,0 0 0,0 1 1,0 0-1,0-1 0,0 1 0,-1 0 1,1 0-1,0 0 0,-2 0 6,-8-2-27,0 0-1,1 1 1,-2 0 0,1 1-1,-9 0 28,19 1-1,-61-3 57,0 3 1,-27 4-57,68-2-10,1 1-1,0 1 1,0 1 0,1 1 0,0 0 0,0 2 0,0 0 0,1 1 0,-2 2 10,16-8 10,0 0 0,0 1 0,0-1-1,0 1 1,0 1 0,1-1 0,0 0 0,0 1 0,0 0-10,-8 20-1924,9 5-4941,3-29 1641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37.39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130 1 14343,'0'0'2980,"0"0"-675,0 0-75,0 0-963,0 0-720,10 24 696,32 77 23,-5 3 0,-3 5-1266,-16-26 342,-3 0-1,-4 1 0,-1 36-341,-4 254 238,-7-272-118,1-76-72,-1 0 1,-1 0-1,-2-1 0,-5 21-48,4-29 13,0-1-1,-1 1 1,-1-1-1,0-1 0,-1 1 1,-1-2-1,-5 7-12,0-2-184,-2 0 0,0-1 0,-1 0 0,0-2 0,-1 0 0,-1-1 0,-1-1 0,0 0 0,-6 1 184,24-14-465,0 0 1,0 0-1,-1 0 1,1 0-1,0-1 1,-1 1-1,1-1 1,-1 1-1,1-1 1,0 0 0,-2 0 464,-19 0-10371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2.2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 40 14391,'0'0'1974,"0"0"1049,0 0-918,0 0-1188,0 0-42,11 29 782,-5-14-1434,5 11 6,-2-1 0,-1 2 0,0-1 0,-2 1-1,-2 0 1,0 0 0,-1 14-229,-2 294 2044,-2-288-1814,-3 0 0,-2 0 0,-8 33-230,-41 136 373,43-173-244,10-30 80,2-30-60,0-14-207,1 0 1,1 0 0,1 1 0,2-1 0,5-17 57,17-36-532,3 1 0,4 2 0,37-66 532,31-32-994,17-11 994,-32 57-51,-85 128 47,13-12-32,-10 37-220,1 72 410,-6 83-154,-2-69 251,1 76 202,3 202 668,-2-379-1118,0-1-1,1 1 0,-1-1 1,1 0-1,0 0 1,0 1-1,1-1 0,-1 0 1,1 0-1,0 0 0,0 0 1,0 0-1,2 1-2,-2-2-1,1-1-1,-1 1 0,1-1 1,0 0-1,0 0 1,0 0-1,0 0 0,0 0 1,0 0-1,1-1 1,-1 0-1,1 1 0,-1-1 1,1-1-1,-1 1 1,2 0 1,15 1 17,0-1 0,1 0 1,5-2-18,6 0 36,-17 1-116,0-1 0,0-1-1,0 0 1,0-1 0,0-1 0,-1 0 0,1-1 0,11-6 80,1-3-828,-1 0 1,-1-2-1,0-1 1,1-3 827,20-19-2956,-44 38 2605,-1-1 1,0 0-1,1 1 1,-1-1-1,0 0 1,0 1-1,0-1 1,-1 0-1,1 0 1,0 0-1,-1 0 1,1 0 350,-1 2-119,5-17-5999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2.7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89 9028,'0'0'6542,"0"0"-2546,0 0-477,0 0-1003,0 0-1110,0-6-317,0-20 375,15 26-613,71 0 324,127-2-241,-151-1-889,-1-3 0,26-7-45,87-18 80,-137 30-1887,-37 1-7,1 9-1220,-1-8 2699,0 1 0,1 0 0,-1-1 0,0 1 0,0 0 0,0-1 0,-1 1 0,1 0 0,0-1 1,-1 1-1,1 0 0,-1-1 0,1 1 0,-1-1 0,0 1 0,1-1 0,-1 1 0,0-1 0,0 1 0,0-1 0,0 0 0,0 1 0,-1-1 0,1 0 0,-1 0 335,-33 19-6184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3.0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 1 9508,'0'0'3885,"0"0"-1311,0 0 38,0 0-331,0 0-445,-3 10 79,-10 30-453,13-39-1438,0-1-1,0 1 0,-1-1 0,1 1 1,0-1-1,0 0 0,0 1 0,0-1 1,0 1-1,0-1 0,0 0 0,0 1 1,1-1-1,-1 1 0,0-1 1,0 1-1,0-1 0,0 0 0,1 1 1,-1-1-1,0 0 0,0 1 0,0-1 1,1 0-1,-1 1 0,0-1 0,1 0 1,-1 1-1,0-1 0,1 0 0,-1 0 1,0 0-1,1 1 0,-1-1 1,1 0-1,-1 0 0,0 0 0,1 0 1,-1 0-1,1 1 0,-1-1 0,0 0 1,1 0-1,-1 0 0,1 0 0,-1 0 1,1-1-1,-1 1 0,0 0 1,1 0-25,102 4 2847,10-6-2846,-13 1 335,-9 0-258,52-9-77,18-6-35,-95 15-1968,-45 1-751,-17 0-1618,-4 0-1863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3.4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157 93 15495,'0'0'3103,"0"0"178,0 0-663,0 0-1135,0 0-651,-6 23 275,-54 170 1465,52-167-2365,2 1 0,0-1 1,2 1-1,1 0 0,1 0 0,1 1 0,1-1 0,3 18-207,-2-42 1,-1 0-1,1 1 0,0-1 1,-1 0-1,1 1 1,1-1-1,-1 0 1,0 0-1,1 0 1,0 0-1,-1 0 1,1 0-1,0-1 1,1 1-1,-1-1 1,1 2-1,2-1 7,-1 1 1,1-1-1,-1-1 0,1 1 1,0 0-1,0-1 1,0 0-1,0 0 1,5 0-8,12 3 34,0-2-1,0-1 1,1-1 0,18-1-34,-29 0 3,-10 0-1,28 1 15,0-1 0,0-2 0,0-1 0,0-2 0,0 0 1,4-4-18,-9 0 2,0-1 1,-1-2 0,-1 0-1,1-2 1,10-8-3,1-3-10,-2-2 0,-1-1 1,4-6 9,-23 20 1,0 1 1,-1-1-1,0-1 1,-1-1-1,-1 1 1,0-1 0,-1-1-1,-1 0 1,-1 0-1,0-1 1,-1 0-1,-1 0 1,-1 0-1,0-1 1,-2 1 0,0-1-1,-1-18-1,-1 35 2,1-7-17,-1 0 1,-1 0-1,0 0 1,0 0-1,-2-5 15,2 11-13,0 0 0,0 0 0,0 1-1,-1-1 1,1 0 0,-1 1 0,1-1-1,-1 1 1,0 0 0,0 0-1,0 0 1,0 0 0,0 0 0,-1 0-1,1 0 1,0 1 0,-1-1 0,0 1-1,0-1 14,-7-2-24,1 1 0,-1 0 0,1 1 0,-1 0 0,0 1-1,0-1 1,-4 2 24,-80 0-151,71 1 111,-16 1-11,-1 3-1,1 1 1,0 1 0,1 3-1,0 1 52,-38 14-709,-72 36 709,32-4-804,99-47 219,0 0-1,1 1 1,0 1 0,-11 10 585,26-21-276,-1 1-1,1-1 1,-1 1 0,1-1-1,0 1 1,-1 0-1,1-1 1,0 1 0,0 0-1,0 0 1,1 0 0,-1 0-1,0 0 1,1-1 0,-1 1-1,1 1 1,-1 0 276,1 18-8641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4.4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235 0 5603,'0'0'7243,"0"0"-3164,0 0-389,0 0-1276,0 0-890,-7 7-561,-11 14-690,1 0 0,1 1 0,1 1 0,0 0 0,2 1 0,1 1 0,1 0 0,1 0-1,1 2-272,-11 38 532,3 0 0,2 1 0,2 13-532,-2 50 621,6 0 0,6 1-1,7 37-620,-3-152 14,-1 0 0,2 0 0,0-1 0,1 1 0,0-1 0,1 1 0,1-1-1,0 0 1,1-1 0,0 1 0,1-1 0,1 0 0,0-1 0,0 0-1,1 0 1,1-1 0,0 0 0,1 0 0,0-1 0,0-1-14,2 1-59,0 0 0,0-1 1,1 0-1,0-1 0,1-1 1,0 0-1,0-1 0,0 0 1,1-2-1,-1 1 0,1-2 1,0 0-1,0-1 0,13-1 59,-12 0-321,19 0-2558,-1-1-1,14-3 2880,-48 3-333,0 0 1,0 0-1,0 0 0,0-1 1,0 1-1,0 0 0,0-1 1,0 1-1,-1 0 0,1-1 0,0 1 1,0-1-1,0 1 0,0-1 1,-1 0-1,1 1 0,0-1 1,0 0-1,-1 0 0,1 0 333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7.0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92 14631,'0'0'2193,"0"0"117,0 0-861,0 0-443,0 0 810,0 0-490,5 46-296,17 153-203,-15-123-143,-4 1 1,-3 7-685,-1-17 157,0 48 356,2 119-68,3-240-394,50-78-220,-14 23-132,-2-1 0,21-52 301,1-28-772,-20 43-562,4 2 1,39-61 1333,-71 138-134,6-9-47,1 1 1,1 1 180,-15 19-14,1 2 1,0-1-1,1 1 1,-1 0-1,1 0 1,0 1-1,1 0 1,-1 0-1,7-3 14,-13 8-5,0 0-1,1 0 0,-1 0 0,0 0 0,0 0 1,0 0-1,0 0 0,0 0 0,0 0 0,0 0 0,0 1 1,0-1-1,0 0 0,0 1 0,0-1 0,0 1 1,0-1-1,0 1 0,0 0 0,-1-1 0,1 1 0,0 0 1,0 0-1,0-1 0,-1 1 0,1 0 0,-1 0 0,1 0 1,-1 0-1,1 0 0,-1 0 0,1 0 0,-1 0 6,9 16 119,-1-1 0,0 1 0,-1 1 0,-2-1 0,1 1-1,-2 0 1,1 7-119,5 44 1078,-1 24-1078,-3-32 371,27 191 342,-32-249-718,-1 2 32,1 0 0,0 0 0,0 0-1,1 0 1,-1-1 0,1 1 0,2 4-27,-3-8-7,1 0 0,-1 1 1,0-1-1,0 0 0,1 0 0,-1 1 0,1-1 1,-1 0-1,1 0 0,-1-1 0,1 1 0,0 0 0,-1 0 1,1-1-1,0 1 0,0-1 0,0 0 0,-1 1 1,1-1-1,0 0 0,0 0 0,0 0 0,0 0 7,-1 0 1,4 0-174,0 0 0,0 1 0,0-1 0,0-1 1,0 1-1,0-1 0,0 0 0,0 0 0,-1-1 0,1 1 1,0-1-1,0 0 0,-1 0 0,1-1 0,-1 1 0,0-1 1,0 0-1,2-1 173,-1-1-569,21-22-1432,-24 24 1415,0 0-1,-1 1 1,1-1-1,-1 0 0,0 0 1,0 0-1,0 1 1,0-2 586,0-20-5659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7.6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67 1 12358,'0'0'3081,"0"0"-421,0 0-158,0 0-949,0 0-13,-3 7-247,1-4-1188,0 2 28,-1 0 0,1 0 0,0 0 0,0 1 0,0-1 0,1 0 0,0 1 0,0 0 0,0 2-133,1-6 102,0-2-97,10-3-128,-7 2 111,-1 0 0,0-1-1,0 1 1,0-1 0,-1 1-1,1-1 1,0 0-1,-1 0 1,1 0 0,-1 0-1,1 0 1,-1 0 0,0 0-1,0 0 1,0-1-1,0 1 1,0 0 0,-1-1-1,1 1 1,-1-1 0,1 1-1,-1-3 13,-6 5 60,5 0-53,-3 2 21,0 0 1,1 1-1,-1-1 1,0 1-1,1 0 1,-1 0-1,1 0 1,0 1-1,0-1 1,0 1-1,0 0-28,-28 46 399,30-47-388,0 0-1,0 0 1,0 0-1,1 0 1,-1-1-1,1 1 1,-1 0-1,1 0 1,0 0-1,0 2-10,0-3-1,1-1 1,-1-1-1,0 1 1,1-1-1,-1 1 1,1-1-1,-1 0 1,0 1-1,1-1 1,-1 0-1,1 1 1,-1-1-1,1 0 1,-1 0 0,1 1-1,-1-1 1,1 0-1,-1 0 1,1 0-1,-1 0 1,1 0-1,0 0 1,-1 0-1,1 0 1,-1 0-1,1 0 1,-1 0-1,1 0 1,-1 0-1,1 0 1,-1 0-1,1 0 1,0-1 0,4 1 26,18 1 143,-10-1-207,-1 1 0,0-2 0,1 1-1,-1-2 1,0 0 0,3-1 38,-13 3-39,1-1-1,0 0 1,0-1 0,0 1 0,0 0 0,-1-1 0,1 0-1,-1 1 1,1-1 0,-1 0 0,0 0 0,1 0 0,-1-1-1,0 1 1,0-1 0,-1 1 0,1-1 0,0 1-1,-1-1 1,0 0 0,0 0 0,0 0 0,0 1 0,0-1-1,0 0 1,-1 0 0,1-2 39,0-26-827,-1 30 614,0 1 47,-3-1 146,0 1 1,0 0-1,1 0 0,-1 0 0,0 0 1,0 1-1,1-1 0,-1 1 0,0-1 1,1 1-1,-1 0 0,0 0 0,1 0 0,-1 0 1,1 1-1,0-1 0,-2 1 20,0 2-151,0-1 0,1 1 0,-1 0 1,0 0-1,1 0 0,0 0 0,0 1 0,0 0 151,2-2-525,-1 0 0,1-1-1,0 1 1,0 0 0,0 0 0,0 0 0,1 0 0,-1 0-1,1 0 1,0 0 525,0 9-5322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8.10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53 15335,'0'0'2668,"0"0"355,0 0-1244,0 0-725,0 0-112,0 0-190,9-2-173,52-9-67,1 2-1,1 4 1,14 2-512,104-11 687,-143 10-4171,37 0 3484,-75 4-2679,-2 0-2395,-9 0 1574,-20 0-4771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8.44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48 13702,'0'0'2223,"0"0"380,0 0-543,0 0-889,0 0-125,6 2 400,38 3-407,0-2 1,0-2-1,29-2-1039,2-1 233,-72 2-229,43 1 68,0-3-1,0-1 1,11-5-72,-1-1-25,28-7-1539,-35 2-3725,-45 12 308,-4-1-2209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8.7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85 7363,'0'0'7353,"0"0"-3517,0 0-930,0 0-1004,0 0-707,3-3-154,1 2-926,-1-1 0,1 0 1,-1 1-1,1-1 1,-1 1-1,1 0 0,0 0 1,0 1-1,-1-1 0,4 1-115,46-1 625,-31 1-442,57-2 23,0-5 0,-1-2 1,48-14-207,-121 22-513,19-5 915,-14-1-2993,-6-2-5510,-4 5 1581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9.1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36 2 13014,'0'0'2212,"0"0"520,0 0-291,0 0-830,0 0-570,-3-1 224,-2 9-751,3 7-14,1 0 0,1 1 0,0 0-1,1 4-499,0 16 341,-1 363 67,0-395-809,-2 29 384,-4-18-3190,6-15 2796,0 1 0,-1-1 0,1 1 0,0-1 0,-1 1 0,1-1 0,-1 0 0,1 1 0,-1-1 0,1 0 0,-1 0 0,1 1 0,-1-1 0,1 0 0,-1 0 0,1 1 0,-1-1 0,1 0 0,-1 0 0,0 0 0,1 0 0,-1 0 411,-7 0-13118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9.47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37 10853,'0'0'5410,"0"0"-2960,0 0 415,0 0-1424,0 0-81,0 0-143,174 0-1137,-117 0 64,-3 0 16,4-8-160,-5 0-32,1 0 0,-10 4-1057,-8 0-1792,-32 4-1521,-4-4-2737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49.97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24 195 15511,'0'0'2361,"0"0"184,0 0-1224,0 0-827,2 17 269,3 45 221,-3 1 0,-4 28-984,-10 10 260,4-42-159,2 0 0,3 5-101,3-63 13,-1 0 0,1 0-1,0 0 1,0 0 0,0 0 0,0 0 0,0 0-1,0 0 1,0 0 0,0-1 0,0 1 0,0 0 0,1 0-1,-1 0 1,0 0 0,1 0 0,-1 0 0,1 0-1,-1-1 1,1 1 0,-1 0 0,1 0 0,-1-1-1,1 1 1,0 0 0,0 0-13,1-1 15,0-1-1,0 0 1,0 1-1,0-1 1,0 0 0,-1 0-1,1 0 1,0 0-1,0 0 1,-1 0 0,1-1-1,-1 1 1,2-1-15,24-21 47,-1-2 0,-1 0 0,-2-1-1,9-13-46,82-122 63,-55 75-102,9-9-134,50-72-161,-65 94 352,-52 72-11,-1 1-6,0 0 0,0 0 0,0 1 1,0-1-1,0 0 0,0 0 0,0 0 0,0 0 0,1 0 1,-1 0-1,0 0 0,0 0 0,0 1 0,0-1 1,0 0-1,0 0 0,0 0 0,0 0 0,1 0 1,-1 0-1,0 0 0,0 0 0,0 0 0,0 0 0,0 0 1,0 0-1,1 0 0,-1 0 0,0 0 0,0 0 1,0 0-1,0 0 0,0 0 0,1 0 0,-1 0 1,0 0-1,0 0 0,0 0 0,0 0 0,0 0 1,0 0-1,0 0 0,1 0 0,-1-1-1,-5 602 1438,5-597-1437,0 0 1,0 1-1,0-1 0,1 0 0,0 0 0,-1 0 1,1 0-1,1 0 0,0 3-1,-1-6-2,0 1 0,0-1 0,1 1 0,-1-1 0,0 0 1,1 1-1,-1-1 0,1 0 0,-1 0 0,1 0 0,-1 0 0,1 0 0,0 0 0,0 0 0,-1-1 0,1 1 0,0-1 1,0 1-1,0-1 0,0 0 0,0 0 2,23 3-358,1-2-1,-1 0 1,1-2 0,6-2 358,-30 3-146,4 0-346,-1-1 0,1 1 0,0-1 0,0-1 0,0 1 0,5-3 492,-9 3-619,0 0 0,1-1-1,-1 1 1,0-1-1,0 1 1,0-1 0,0 0-1,0 0 1,0 0-1,0 0 1,0-1 619,12-18-11968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50.71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 1 10101,'0'0'6291,"0"0"-3981,0 0 43,0 0-1219,0 0-854,0 10 206,-4 87 1421,4-95-1887,0-1 1,0 1-1,0-1 1,0 1-1,1-1 1,-1 0-1,1 1 1,-1-1-1,1 1 0,-1-1 1,1 0-1,0 1 1,-1-1-1,1 0 1,0 0-1,0 0 0,0 0 1,0 1-1,0-1 1,0 0-1,0-1 1,1 1-1,-1 0 0,0 0 1,0 0-1,1-1 1,-1 1-1,0-1 1,1 1-1,-1-1 1,1 1-1,0-1-20,7 1 39,0 0-1,-1 0 1,1-1 0,0 0 0,3 0-39,5-1 169,-14 1-153,14-2-25,-16 2 9,-1 0 0,0-1 0,1 1 0,-1 0 0,1-1 1,-1 1-1,1 0 0,-1-1 0,0 1 0,1-1 0,-1 1 0,0-1 0,1 1 1,-1-1-1,0 1 0,0-1 0,1 1 0,-1-1 0,0 1 0,0-1 0,0 1 0,0-1 1,0 1-1,0-1 0,0 0 0,0 1 0,0-1 0,0 1 0,0-1 54,0 1-20,0 0-15,-2 0 53,1 0-64,0-1-1,0 1 0,0 0 1,1 0-1,-1 0 1,0 0-1,0 0 0,0 0 1,1 0-1,-1 0 1,0 0-1,0 0 1,1 0-1,-1 0 0,0 1 1,0-1-1,1 0 1,-1 1-1,0-1 1,0 0-1,1 1 0,-1-1 1,0 1-1,1-1 1,-1 1-1,1-1 0,-1 1 1,1 0-1,-1-1 1,1 1-1,-1 0 1,1-1-1,0 1 0,-1 0 1,1-1-1,0 1 1,-1 0-8,6-1-70,26 1 117,-19 0-30,0 0 0,0-1 0,0 0 1,0-1-1,0 0 0,3-2-17,-13 2-10,-1 0 1,1 0-1,-1 0 0,0 0 1,1 0-1,-1 0 0,0 0 1,1-1-1,-1 1 1,0 0-1,0-1 0,0 1 1,0-1-1,-1 1 1,1-1-1,0 0 0,0 1 1,-1-1-1,1 0 0,-1 1 1,0-1-1,1 0 1,-1 0-1,0 0 10,2-49-85,-3 40 97,1 11-13,0 0 1,0 0-1,0 0 1,0 0-1,0-1 1,0 1-1,0 0 1,0 0-1,0 0 1,0 0-1,0-1 1,0 1-1,0 0 1,0 0-1,0 0 1,0 0-1,0 0 1,-1-1-1,1 1 1,0 0-1,0 0 1,0 0-1,0 0 1,0 0 0,0 0-1,-1 0 1,1-1-1,0 1 1,0 0-1,0 0 1,0 0-1,-1 0 1,1 0-1,0 0 1,0 0-1,0 0 1,0 0-1,-1 0 1,1 0-1,0 0 1,0 0-1,0 0 1,0 0-1,-1 0 1,-13-1-2,0 0-1,0 0 1,0 1 0,0 1-1,-11 2 3,19-2 20,0 0 0,0 1 0,0 0 0,0 0 0,0 0 0,1 0 0,-1 1 0,1 0 0,0 0 0,0 1 0,0-1 0,0 1 0,0 0 0,1 0 0,-1 1-20,4-2-120,0-1-1,0 1 0,0 0 0,0-1 0,1 1 0,-1 0 1,1-1-1,0 1 0,0 0 0,0-1 0,0 1 0,0 0 1,0-1-1,1 1 0,-1 0 0,1-1 0,0 2 121,10-3-3740,3-1-2845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51.74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64 97 12454,'0'0'3812,"0"0"-1984,0 0-108,0 0-1031,0 0-417,0 0 163,-9 28-241,-27 92 113,30-101-141,2 1-1,0 0 1,2 0-1,0 0 1,1 0-1,2 19-165,0-2 477,-1 12 206,0-48-653,0-1 55,0 0 102,0-2 74,1-8-236,0 1-1,1-1 1,0 0 0,1 1-1,0-1 1,1 1-1,0 0 1,0 0-1,1 0 1,0 1 0,1-1-25,12-24 52,32-65 207,53-100-313,-98 191 25,-3 4 31,-1 0 0,1 0 0,0 0 0,-1 0 0,1 0 0,-1-1 0,0 1 0,0 0 0,0-1 0,0 1-1,-1-2-1,0 4 128,0 1-13,0 5-125,0 266-25,0-270 46,0-1 74,8-1 78,-4-1-159,-1 1 0,1-1 1,0 0-1,-1-1 0,1 1 1,-1 0-1,0-1 1,0 0-1,0 0 0,0 0 1,2-2-5,30-43 15,-13 16-14,96-131-482,-116 206 127,-2 15 365,-2-11 90,5 31-101,-3-76-32,1 1-1,-1-1 1,1 0 0,-1 1 0,1-1 0,0 0 0,0 1 0,0-1 0,0 0 0,0 0 0,0 0-1,1 0 1,-1 0 0,1 0 0,0 1 32,9 4-3239,3-5-4245,-7-2-4855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52.0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0 132 9989,'0'0'5794,"0"0"-2864,0 0-327,0 0-1367,0 0-481,7 20-107,-7-20-648,9 26 248,0 0 0,5 4-248,-13-28 16,0 0 0,0 0 0,1 0-1,-1 0 1,0 0 0,1 0 0,0 0-1,-1-1 1,1 1 0,0 0 0,0-1 0,0 0-1,0 1 1,0-1 0,0 0 0,0 0-1,0 0 1,1-1 0,-1 1 0,0 0 0,0-1-1,1 1 1,-1-1 0,1 0 0,-1 0-1,0 0 1,1 0 0,-1 0 0,0-1 0,2 1-16,7-1 70,20 2 127,-14 0-135,0-1 0,1-1 0,1-1-62,-14 1-2,0 0 0,0 0-1,0-1 1,0 1 0,0-1-1,0 0 1,0-1 0,0 1 0,-1-1-1,1 0 1,3-3 2,-3 1-25,1 0 0,-1 0 0,0-1 0,0 0 0,0 0 0,-1 0 0,0 0 0,-1-1 0,1 1 0,-1-1 0,0 0 0,-1 0 0,1-1 25,0-8-103,0 0 0,-1-1 0,0 1 0,-1-1 0,-2-5 103,1 21-16,0-1 1,0 1-1,0-1 1,0 1-1,-1 0 1,1-1 0,0 1-1,-1 0 1,1-1-1,-1 1 1,0 0-1,1 0 1,-1-1 0,0 1-1,0 0 1,1 0-1,-1 0 1,0 0-1,0 0 1,-1-1 15,-1 1-16,0-1 0,0 0 0,0 1 1,0 0-1,0-1 0,0 1 0,0 0 0,0 1 0,-2-1 16,-12-1-31,0 0 0,1 2-1,-16 1 32,11 0-60,-22-3 27,22 1 23,1 1 1,-1 0 0,-18 4 9,38-4-16,0 0 1,0 0 0,1 1 0,-1-1 0,0 0-1,0 0 1,0 1 0,0-1 0,0 1 0,0-1-1,1 1 1,-1-1 0,0 1 0,0-1 0,1 1-1,-1 0 1,0-1 0,1 1 0,-1 0 0,1 0-1,-1-1 1,1 1 0,-1 0 0,1 0 0,0 0-1,-1 0 1,1 0 0,0 0 0,-1 0 15,0 11-4767,4-11-974,8-1-5859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52.42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11669,'0'0'5235,"0"0"-3747,0 0 1730,0 0-2322,0 0-544,0 213-352,0-181 64,13-12-192,5-4-688,-14-16-3138,5 0-2449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52.8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1 189 16776,'106'15'1507,"3"6"-1507,-105-20 123,-1-1 0,1 1 0,-1 0 0,0 1 0,1-1 0,-1 1 0,0 0 0,0-1 0,0 1 0,2 2-123,-5-4 70,1 1 0,-1 0 0,1-1 0,-1 1 0,1 0 0,-1 0 0,1 0 0,-1-1-1,0 1 1,0 0 0,1 0 0,-1 0 0,0 0 0,0 0 0,0 0 0,0-1 0,0 1 0,0 0 0,0 0-70,0 206 5119,21-206-4988,-18-1-121,0-1 1,0 1-1,0-1 1,0 0-1,0 0 1,0 0-1,-1 0 1,1 0-1,0-1 1,-1 1-1,1-1 0,0 0 1,-1 0-1,0 0-10,37-35 137,-18 15-111,7-5-13,-2-2-1,0-1 0,-2-1 0,-2-2 0,-1 0 0,-1-1 0,-2 0 1,-1-2-1,1-6-12,-16 36-4,0 0 0,0 0 1,-1-1-1,0 1 0,0 0 1,0-1-1,-1 1 0,0-2 4,0 7-18,0 1-57,-1 6 27,-20 56 63,14-48 39,2 0 0,0 1 0,1 0-1,0 0 1,2 1 0,-1-1 0,2 4-54,1 33 48,0-52-49,0 1 0,0 0-1,1 0 1,-1 0 0,0 0-1,1 0 1,-1 0 0,1 0-1,0-1 1,-1 1 0,1 0-1,-1 0 1,1-1-1,0 1 1,0 0 0,-1-1-1,1 1 1,0-1 0,0 1-1,0-1 1,0 1 0,-1-1-1,1 0 1,0 1 0,0-1-1,0 0 1,0 0 0,0 0-1,0 0 1,0 0 0,0 0-1,1 0 2,39 1-60,-31-1 19,27 1-448,6 0-1359,-13-4-2751,-19 0-1303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09:53.18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228 0 14343,'0'0'2008,"0"0"2138,9 51-829,4 21-2366,40 236 1627,-26-119-906,-8 1-1,-7 26-1671,-11 209 1163,-1-378-1123,-2 0 0,-3 0-1,-1-1 1,-2 1 0,-2-1-1,-6 12-39,9-37-45,-1-2 0,-1 1 0,0-1 0,-2 0-1,0-1 1,-10 11 45,12-18-171,-1 0-1,0 0 1,0-1-1,-1 0 1,-1-1-1,0 0 1,0-1-1,-1 0 1,-13 5 171,21-11-413,0 0 1,0 0-1,0 0 1,-1-1-1,1 0 1,-1 0-1,1-1 1,-1 1-1,1-1 1,-2 0 412,-46 0-8268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0:00.1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188 50 11573,'0'0'2257,"0"0"-469,0 0-110,0 0-704,0 0-454,0 0 785,-12 22-150,-2 2-864,-6 12 401,1 2 0,-10 31-692,19-40 607,1 1 0,1 1 0,2-1 0,-2 29-607,2 13 1099,4 39-1099,2-109 4,0 1 1,1-1-1,-1 0 0,0 0 1,1 0-1,0 1 0,0-1 0,-1 0 1,1 0-1,0 0 0,1 0 1,-1 0-1,0-1 0,1 1 0,-1 0 1,1 0-1,-1-1 0,1 1 1,0-1-1,-1 0 0,1 1 0,0-1 1,0 0-1,0 0 0,0 0 1,0 0-1,0 0 0,1-1 0,-1 1 1,0-1-1,0 1 0,2-1-4,12 2 19,-1 0 0,1-1 0,-1 0 1,11-2-20,-4 0 5,30 2 44,-10 0-3,1-2-1,9-3-45,-39 3-20,0-1 0,0-1-1,0 0 1,-1-1 0,1 0-1,-1-1 1,0 0 0,0-1-1,2-3 21,-2 2-29,0-1 0,-1-1 0,-1 0-1,0-1 1,0 0 0,0 0 0,-1-1-1,-1 0 1,0 0 0,-1-1 0,1-2 29,-1-2-41,0 1-1,-1-2 1,0 1 0,-2 0 0,0-1 0,-1 0-1,0 0 1,-1-15 41,0-32-701,-4-33 701,2 90-32,-1 1 1,0-1 0,0 0 0,-1 1 0,0-1 0,0 1 0,0-1-1,-1 1 1,0 0 0,0 0 0,-1 0 0,1 1 0,-1-1 0,-2-1 31,0 1-11,0 0 0,0 1-1,-1-1 1,0 1 0,0 1 0,0-1 0,0 1 0,-1 1 0,1-1 0,-1 1 0,-4-1 11,-7 0-2,0 0 0,-1 2 1,1 0-1,0 1 0,-1 1 0,-1 0 2,-1 1-10,-12-1-28,0 1 0,1 2 0,-6 3 38,23-3-6,0 1 0,0 0-1,0 2 1,1 0 0,0 0 0,0 1-1,-4 4 7,5-3-183,0 1-1,1 0 1,1 1 0,-1 1-1,2 0 1,-1 0-1,2 1 1,-6 9 183,14-20-265,1 1 0,0 0 1,1 0-1,-1 0 0,0 0 0,0 0 1,1 0-1,-1 0 0,1 0 1,0 0-1,-1 0 0,1 0 0,0 1 265,0-3 0,0 21-5736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0:31.05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45 42 11653,'0'0'2017,"0"0"560,0 0-544,0 0-645,0 0 34,-4-1-481,-5-1-276,9 1 785,20 1 792,-8 0-2848,54 1 673,-23 0-22,0-1 1,10-3-46,-35-1 60,-18 4-56,0 0 0,0 0-1,0 0 1,0 0 0,0 0 0,0 0-1,0 0 1,0 0 0,0 0 0,0-1-1,0 1 1,0 0 0,0 0 0,0 0-1,0 0 1,0 0 0,0 0 0,0 0-1,0 0 1,0-1 0,0 1-1,0 0 1,0 0 0,0 0 0,0 0-1,0 0 1,0 0 0,0 0 0,0 0-1,0 0 1,0-1 0,0 1 0,0 0-1,0 0 1,0 0 0,-1 0 0,1 0-1,0 0 1,0 0 0,0 0-1,0 0 1,0 0 0,0 0 0,0 0-1,0 0 1,0 0 0,-1 0 0,1 0-1,0 0 1,0 0 0,0 0 0,0 0-1,0 0 1,0 0 0,0 0 0,0 0-1,-1 0 1,1 0 0,0 0 0,0 0-1,0 0 1,0 0 0,0 0-4,-32-4 125,-219 0-69,251 4-104,0 0 6,0 0-9,0 0 8,0 0-55,0 0 28,7 1 64,1 0 0,-1-1 0,1 1 1,0-2-1,-1 1 0,3-1 6,16 0 11,168-9-194,2 0-981,-185 10 1016,-22 0 51,-87-1 62,-186 5 174,222 1-43,61-5-110,1 3-18,0-2-53,0-1 16,6 0-52,286 0-1959,-291 0 1970,-26-3 52,0 2 0,0 1-1,0 1 1,-1 1 0,2 2 0,-4 1 58,16 1-647,11-2-2077,0 2-3318,1-2-1004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0:32.19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243 4 8820,'0'0'2679,"0"0"-657,0 0-616,0 0-414,0 0-189,0 0-50,0 0 98,0 0-336,0 0 50,0 0-258,0 0 21,2 0-114,141 0 1779,-530 0 1360,494-1-3170,-20-1-619,1 3 1,4 5 435,-77-4-207,32 5-237,-48-7 443,1 0 1,0 0 0,0 0-1,0 0 1,0 0 0,0 0-1,-1 0 1,1 0-1,0 0 1,0 0 0,0 0-1,0 1 1,0-1 0,0 0-1,-1 0 1,1 0 0,0 0-1,0 0 1,0 0-1,0 0 1,0 0 0,0 1-1,0-1 1,0 0 0,0 0-1,-1 0 1,1 0 0,0 0-1,0 0 1,0 1-1,0-1 1,0 0 0,0 0-1,0 0 1,0 0 0,0 0-1,0 1 1,0-1 0,0 0-1,0 0 1,0 0 0,0 0-1,0 0 1,0 1-1,0-1 1,0 0 0,1 0-1,-1 0 1,0 0 0,0 0-1,0 0 1,0 1 0,0-1-1,0 0 1,0 0-1,0 0 1,0 0 0,1 0-1,-1 0 1,0 0 0,0 0-1,0 0 1,0 1 0,0-1-1,0 0 1,1 0 0,-14 4 88,-48 6 323,0-2 0,-59-1-411,119-7 128,1 0-51,0 0-373,0 0 146,2-1 140,-1 1-1,0 0 0,1-1 0,-1 1 0,0 0 0,1 0 0,-1 0 0,0 0 0,1 0 0,-1 0 1,0 1-1,1-1 11,3 1-14,47-1-1562,-51 0 1495,-1 0-1,1 0 1,-1 0 0,0 0 0,1 1 0,-1-1 0,0 0 0,0 0 0,1 1-1,-1-1 1,0 0 0,1 0 0,-1 1 0,0-1 0,0 0 0,0 1 0,1-1 0,-1 0-1,0 1 1,0-1 0,0 1 0,0-1 0,0 0 0,0 1 0,0-1 0,1 0 0,-1 1-1,0-1 1,0 1 0,-1-1 0,1 0 0,0 1 0,0-1 0,0 1 0,0-1-1,0 0 1,0 1 0,0-1 0,-1 0 0,1 1 0,0-1 0,0 0 0,0 1 0,-1-1-1,1 0 1,0 1 0,-1-1 81,-1 2-54,-1-1 0,1 1 0,-1-1 0,0 1-1,0-1 1,0 0 0,0 0 0,0 0 0,0-1 0,-3 1 54,-9 3-72,14-4 34,-84 21-932,72-18-1242,-1-1 0,0-1 0,-3 0 2212,12-1-6843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15.0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307 79 10005,'0'0'1926,"0"0"-171,0 0-383,0 0-463,0 0-55,0 0 69,2-4 48,7-13 396,-9 16-1300,1 0 0,-1 1 0,0-1 0,1 1 0,-1-1 0,0 0 0,0 1 0,1-1 0,-1 0 0,0 0 0,0 1 0,0-1 0,0 0 0,0 1 0,0-1 0,0 0 0,0 1 1,-1-1-1,1 0 0,0 1 0,0-1 0,0 0 0,-1 1 0,1-1 0,0 0 0,-1 1 0,1-1 0,-1 1 0,1-1 0,0 1 0,-1-1 0,1 1 0,-1-1 0,0 1 0,1-1 0,-1 1 0,1 0 0,-1-1 0,0 1-67,-28-8 145,-1 2-1,0 1 1,-30 0-145,-4-2 331,37 5-279,25 2-18,0 0 0,-1 0 0,1 0 0,0 0 0,0 0 0,0 0 0,0 1 0,0-1-1,0 1 1,0-1 0,0 1 0,-1 0-34,1 3 35,0 0-1,0 1 0,0-1 0,0 0 1,1 1-1,0-1 0,0 1 0,0-1 1,0 2-35,-5 46 370,6-51-358,-5 167 340,4-88 169,-7 40-521,2-41 214,4 1 1,4 14-215,0 7 126,-2-98-120,0 1 1,0-1-1,1 1 1,-1-1-1,1 1 1,0-1-1,0 1 1,0-1-1,1 0 1,-1 1-1,1-1 1,0 0 0,0 0-1,0 0 1,0 0-1,0-1 1,1 1-1,-1-1 1,1 1-1,0-1 1,-1 0-1,1 0 1,0 0-1,0 0 1,1 0-1,-1-1 1,0 1 0,1-1-1,-1 0 1,0 0-1,3 0-6,13 3 41,0-1 1,0-1-1,1-1 0,-1 0 0,9-2-41,-7 1 13,92 0 113,-109 0-178,1-1 0,-1 1 1,1-1-1,0 0 0,-1 0 1,0-1-1,1 1 0,-1-1 1,0 0-1,0 0 0,0 0 1,0-1-1,0 1 0,0-1 1,-1 0-1,1 0 1,-1 0-1,0-1 0,0 1 1,0-1-1,0 0 0,-1 1 1,1-1-1,0-3 52,6-18-4190,-6-2-3640,-3 19-1782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15.3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16 21 11221,'0'0'2532,"0"0"-208,0 0-41,0 0-653,0 0-853,-3-4-257,-9-9-130,12 13-380,0 0-1,0 0 1,0 0 0,0-1 0,0 1 0,0 0 0,0 0 0,0 0 0,0 0 0,0 0 0,0 0 0,0 0-1,0 0 1,0 0 0,0-1 0,0 1 0,0 0 0,0 0 0,0 0 0,0 0 0,0 0 0,0 0 0,0 0 0,0 0-1,0 0 1,0-1 0,0 1 0,0 0 0,0 0 0,0 0 0,0 0 0,0 0 0,1 0 0,-1 0 0,0 0 0,0 0-1,0 0 1,0 0 0,0 0 0,0 0 0,0 0 0,0 0 0,0 0 0,0 0 0,1 0 0,-1 0 0,0 0 0,0 0-1,0 0 1,0 0 0,0 0 0,0 0 0,0 0 0,0 0 0,1 0 0,-1 0 0,0 0 0,0 0 0,0 0 0,0 0-10,9 0 76,-7 0-3,168 2 1921,-81-1-2797,0 0-5401,-89-1 1074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17.4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299 29 9861,'0'0'1472,"0"0"569,0 0-280,0 0-673,0 0-95,4-4 130,11-15 107,-11 14-86,-4 5-106,0 0-123,0 0-173,-6 0-171,-19 0-323,-2-1 21,1 2 0,-1 1 0,-1 1-269,19-1 67,1-1-1,-1 2 1,0-1-1,1 1 1,-1 1 0,1-1-1,0 1 1,0 1-1,1-1 1,-1 1-1,-2 3-66,4-2 44,-1 0-1,0 0 0,1 1 1,1 0-1,-1 0 0,1 0 1,0 1-1,1 0 0,-1 0 1,2 0-1,-1 0 0,0 4-43,0 4 51,0 0 0,2 0 0,0 1-1,0-1 1,2 1 0,0 2-51,0-16 6,0 0-1,0 0 1,1-1 0,-1 1 0,1 0-1,0 0 1,0-1 0,0 1 0,0 0-1,0-1 1,0 1 0,1-1 0,-1 0-1,1 1 1,0-1 0,0 0 0,-1 0-1,2 0 1,-1 0 0,0 0 0,0-1-1,0 1 1,1 0 0,-1-1 0,1 0-1,-1 0 1,1 0 0,0 0 0,-1 0-1,1 0 1,2 0-6,10 2 18,1-1-1,-1 0 0,1-1 1,0 0-1,4-2-17,-8 1 2,61 1 16,-2 0-2584,25-4 2566,-53-5-2748,-43 8 2523,1 0 1,0 0-1,0-1 0,0 1 1,-1 0-1,1-1 1,0 1-1,0-1 0,-1 1 1,1-1-1,0 1 1,-1-1-1,1 1 0,-1-1 1,1 0-1,-1 1 0,1-1 1,-1 0-1,1 1 1,-1-1-1,1 0 225,0-11-7785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18.1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1 8788,'0'0'2711,"0"0"-153,0 0-712,0 0-362,0 0-436,0 1-1003,0-1 0,0 0-1,0 0 1,0 0 0,0 0 0,0 0 0,0 0-1,1 0 1,-1 0 0,0 0 0,0 0 0,0 1-1,0-1 1,0 0 0,0 0 0,0 0-1,0 0 1,0 0 0,0 0 0,0 0 0,1 0-1,-1 0 1,0 0 0,0 0 0,0 0 0,0 0-1,0 0 1,0 0 0,0 0 0,0 0 0,1 0-1,-1 0 1,0 0 0,0 0 0,0 0-1,0 0 1,0 0 0,0 0 0,0 0 0,0 0-1,0 0 1,1 0 0,-1 0 0,0 0 0,0 0-1,0 0 1,0-1 0,0 1 0,0 0-1,0 0 1,0 0 0,0 0 0,0 0 0,0 0-1,0 0 1,0 0 0,0 0 0,0 0 0,1-1-1,-1 1 1,0 0 0,0 0 0,0 0 0,0 0-1,0 0 1,0 0-45,0 20 469,0 0-251,0-1 0,-1 0 0,-2 8-218,2-7 37,1-18-28,1 0 0,-1 1 1,0-1-1,0 0 0,-1 1 0,1-1 1,0 0-1,-1 0 0,0 1 1,1-1-1,-2 1-9,2-3-817,-3 7 2401,2-5-4857,0-3-5290,1 1-204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23.3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0 221 5571,'0'0'1664,"0"0"-565,0 0 646,0 0-624,0 0-420,8-3-180,26-11 356,-34 14-684,1 0 0,-1-1 0,1 1-1,-1 0 1,1 0 0,-1 0 0,1 0-1,-1-1 1,1 1 0,-1 0 0,1 0-1,-1 0 1,1 0 0,-1 0 0,1 0-1,0 0 1,-1 0 0,1 0 0,-1 0-1,1 1 1,-1-1 0,1 0-193,-1 8 4471,0-3-5611,0 271 2442,0-274-1265,0-2-13,0 0 16,0 0 72,0 0-45,0 0 58,0-4-66,1-3-44,0-1 0,1 1 0,0 0-1,1-1 1,-1 1 0,1 0 0,1 0 0,3-5-15,5-12 17,26-59-61,5 1-1,3 2 1,16-17 44,-49 77 23,-11 15-10,1 0-1,0 0 1,0 1-1,0-1 1,1 1-1,1-1-12,-5 4-32,0 1-32,0 2 24,0 381 251,14-401-158,58-124-93,-53 109 26,2 0-1,1 2 0,1 0 0,2 2 0,13-12 15,-35 39-24,-1-1 0,1 1 1,-1 0-1,1 0 0,0 0 1,0 0-1,0 0 0,0 1 24,-3 15-205,-5 215-67,5-228-310,0-1-514,0 0 173,2-1 870,-1 1 0,0-1 1,0 0-1,1 0 0,-1 0 1,0 1-1,0-1 1,0-1-1,0 1 0,0 0 1,0 0-1,-1 0 1,1-1 52,2-1-103,37-48-221,-32 39-14,0 0 1,1 0-1,1 1 1,0 1-1,0-1 1,1 2-1,12-9 338,-23 18-34,1 1 0,-1-1 0,0 0 0,1 0 0,-1 1 0,0-1 0,1 1 0,-1-1 0,0 0 1,1 1-1,-1-1 0,0 1 0,0-1 0,0 0 0,1 1 0,-1-1 0,0 1 0,0-1 0,0 1 0,0-1 0,0 1 0,0-1 0,0 1 0,0-1 0,0 1 0,0-1 0,0 1 1,0-1-1,0 0 0,0 1 0,0-1 34,0 24 225,0-22-292,0 125 587,0-125-554,0 0 0,0 0-1,0 0 1,0 0-1,1 0 1,-1-1 0,1 1-1,-1 0 1,1 0-1,0-1 1,0 1 0,-1 0-1,1-1 1,0 1-1,1 0 1,-1-1 0,0 0-1,0 1 1,0-1-1,1 0 1,-1 0-1,1 1 1,-1-1 0,1 0-1,0 0 1,-1-1-1,1 1 1,0 0 0,-1-1-1,1 1 1,0-1-1,0 1 1,0-1 0,0 0-1,-1 1 1,1-1-1,0 0 1,0-1 0,0 1 34,3 0-3906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23.80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1 13926,'0'0'926,"0"0"736,0 0 411,0 0-629,0 0-407,0 36-266,0 117-32,0-140-608,1 1 0,0 0-1,1-1 1,1 3-131,-3-14 29,1 1 0,0-1 1,0 1-1,0-1 0,1 0 0,-1 1 0,1-1 0,-1 0 1,1 0-1,0 0 0,0 0-29,9 12 162,-10-13-136,1 0 0,0 0 0,0-1 0,-1 1 0,1 0 0,0-1 0,0 1 0,0-1 0,0 0-1,-1 1 1,1-1 0,0 0 0,0 0 0,0 0 0,1-1-26,31-4 91,-29 3-87,-1-1 0,0 1 0,0-1 0,0 0-1,0 0 1,0 0 0,-1-1 0,1 1-1,-1-1 1,0 0 0,0 0 0,-1 0 0,1-1-1,-1 1 1,0 0 0,0-1 0,1-3-4,1-3-97,-1 0 0,0 0 0,-1-1 0,0 1 0,-1-1 1,0 0-1,-1-1 97,0-58-2015,0 70 1931,0-1 0,0 0 0,0 1 0,-1-1 0,1 0 0,-1 1-1,1-1 1,-1 1 0,0-1 0,1 1 0,-1 0 0,0-1 0,0 1-1,0 0 1,0-1 0,0 1 0,-1 0 0,1 0 0,0 0 0,0 0-1,-1 0 1,1 0 0,-1 0 0,1 0 0,-1 1 0,1-1 0,-1 1-1,1-1 1,-1 1 0,1-1 0,-1 1 0,0 0 0,0 0 84,-11-2-160,0 1 0,1 1 1,-1 0-1,-6 1 160,-3 0-111,20-1 113,0 0 1,-1 0 0,1 0 0,0 1 0,0-1 0,0 1 0,0-1 0,0 1 0,0 0 0,0 0 0,0 0 0,0 0-1,0 0 1,0 1 0,0-1 0,1 0 0,-1 1 0,1-1 0,-1 1 0,1 0 0,-1-1 0,1 1 0,0 0 0,0 0-1,-1 1-2,0 3-144,0-1 0,0 0 0,1 0 0,-1 1 0,1-1-1,0 0 1,1 1 0,-1-1 0,1 3 144,0-5-3783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24.1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1 1 11605</inkml:trace>
  <inkml:trace contextRef="#ctx0" brushRef="#br0" timeOffset="1">1 1 11605,'276'60'1761,"-276"-40"-240,0 12 192,0 4-929,-9 0-544,9 4-208,0 0 144,0-8-80,0-3-80,0-13 16,0-4-32,0-4-240,0-8-1825,0 0-2481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24.6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91 11157,'0'0'1921,"0"0"-899,0 0-321,0 0-356,0 0-148,6 10-50,-1-2-106,-2-3 3,0 1 1,0-1-1,0 1 0,-1 0 1,1 0-1,-1 0 0,-1 0 1,1 0-1,-1 0 1,0 0-1,-1 0 0,1 1-44,-3 40 1271,1-22 349,1 1 1,3 17-1621,4-43 26,-2 0 8,4 0 16,1 0 0,0 0-1,-1-2 1,3 1-50,-9 0 9,1 0 1,0-1 0,-1 1 0,1 0-1,-1-1 1,0 0 0,1 0 0,-1 0 0,0 0-1,0-1 1,0 1 0,2-3-10,83-99 108,-57 65-132,2 1 1,27-23 23,-41 43 31,-13 12-27,0 0 1,1 0 0,-1 1-1,1 0 1,4-2-5,-11 7 2,0 0 1,0 0 0,0-1 0,0 1-1,0 0 1,0 0 0,0 0 0,0 0-1,1 0 1,-1 0 0,0-1 0,0 1-1,0 0 1,0 0 0,0 0-1,1 0 1,-1 0 0,0 0 0,0 0-1,0 0 1,0 0 0,0 0 0,1 0-1,-1 0 1,0 0 0,0 0 0,0 0-1,0 0 1,1 0 0,-1 0 0,0 0-1,0 0 1,0 0 0,0 0 0,1 0-1,-1 0 1,0 0 0,0 0 0,0 0-1,0 0 1,1 0 0,-1 0-1,0 0 1,0 1 0,0-1 0,0 0-1,0 0 1,0 0 0,0 0 0,1 0-1,-1 0 1,0 1 0,0-1 0,0 0-1,0 0 1,0 0 0,0 0 0,0 1-1,0-1 1,0 0 0,0 0-3,-4 14 385,-3 2-212,-1-2-1,-1 1 1,0-1-173,-1 1 221,1 1-1,0 0 0,-1 6-220,5-6 139,1 0 0,0 1-1,1-1 1,1 1 0,1 0-1,0 0 1,2 10-139,-1-26 9,0 1 0,-1-1-1,1 0 1,0 1-1,1-1 1,-1 0 0,0 1-1,0-1 1,1 0 0,-1 0-1,0 1 1,1-1 0,-1 0-1,1 0 1,0 0 0,-1 0-1,1 0 1,0 0 0,0 0-1,0 0 1,0 0 0,0 0-1,0 0 1,0 0 0,0 0-1,0-1 1,0 1-1,0 0 1,1 0-9,2 0 36,1-1 0,-1 1 0,1 0 0,-1-1 0,1 0 0,-1 0 0,5-1-36,9 0 17,0 1-31,-11 1-41,0 0-1,1-1 1,-1-1-1,0 1 1,0-1-1,0 0 1,0-1-1,0 1 0,-1-1 1,1-1-1,0 0 1,-1 1-1,2-3 56,-4 3-227,-1 0-116,1 0 0,-1 0-1,0 0 1,0 0 0,0-1 0,0 1-1,0-1 1,0 0 0,-1 0 0,1 0-1,-1 0 1,0-1 0,0 1 0,0-1-1,1-2 344,2-14-5130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26.66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28 1 8212,'0'0'2921,"0"0"-469,0 0-32,0 0-668,0 0-234,-4 0-706,-14 0-103,17 0-647,1 1 0,0-1 0,-1 0 0,1 1 0,-1-1 0,1 1 0,0-1 0,-1 1-1,1-1 1,0 1 0,0-1 0,-1 1 0,1-1 0,0 1 0,0 0 0,0-1 0,0 1 0,0-1 0,0 1-1,0-1 1,0 1 0,0 0 0,0-1 0,0 1 0,0-1 0,0 1 0,0 0 0,0-1 0,0 1-62,1-1 101,-1 2-65,0-1 0,0 1 0,0-1 0,0 1 0,1-1 0,-1 1 0,1-1 0,-1 1 0,1-1 0,0 1 0,-1-1 0,1 1 0,0-1 0,0 0 0,0 0 0,0 1 0,0-1 0,0 0 0,1 0 0,-1 0 0,0 0 0,0 0 0,1 0 1,-1-1-1,1 1 0,-1 0 0,1-1 0,-1 1 0,1-1 0,0 1-36,7 1 56,1 0 0,0-1-1,-1 0 1,10 0-56,-5 0 97,296 4 300,-183-6-186,-125 1-830,-2 0-1435,-1 0-2248,-5 0 333,-10 0-6011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27.0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10213,'0'0'2467,"0"0"12,0 0-822,0 0-619,0 0-171,1 2-150,1 0-605,-1-1 0,1 1 0,-1-1 0,1 1 0,0-1 0,-1 0 0,1 0 0,0 0 0,0 0 0,0 0 0,0 0 0,0-1 0,0 1 0,0 0 0,0-1 0,0 0 0,0 1 0,2-1-112,51 2 1485,-32-1-1205,322 4 1127,-245-5-3788,-100 0-1757,0 0-2060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28.0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7 121 5971,'0'0'5586,"0"0"-2675,0 0-563,0 0-724,0 0-532,-6 2 48,6-2-1135,0 0 0,0 0 0,0 0 0,0 0 0,0 0 1,1 0-1,-1 0 0,0 0 0,0 0 0,0 0 0,0 0 0,0 0 0,0 0 0,0 0 1,0 0-1,1 0 0,-1 0 0,0 0 0,0 0 0,0 0 0,0 0 0,0 0 0,0 0 0,0 1 1,0-1-1,0 0 0,0 0 0,1 0 0,-1 0 0,0 0 0,0 0 0,0 0 0,0 0 1,0 0-1,0 1 0,0-1 0,0 0 0,0 0 0,0 0 0,0 0 0,0 0 0,0 0 0,0 0 1,0 1-1,0-1 0,0 0 0,0 0 0,0 0 0,0 0 0,0 0 0,0 0 0,0 0 1,0 0-1,0 1 0,0-1 0,-1 0 0,1 0 0,0 0 0,0 0 0,0 0 0,0 0 0,0 0 1,0 0-6,19 2 269,0 0 1,0-2 0,1 0 0,0-1-270,26 0 161,21-1 367,0-4 0,55-10-528,131-37 192,-53 11-343,-168 36-1325,-26 3-2064,-6 2-1473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28.8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524 152 8676,'0'0'4087,"0"0"-1411,0 0-387,0 0-717,0 0-345,-17-2-299,-48-8-71,64 10-839,0 0 1,0 0-1,0 0 1,1 0 0,-1 0-1,0-1 1,0 1 0,0 0-1,1-1 1,-1 1-1,0-1 1,0 1 0,1-1-1,-1 1 1,0-1 0,1 1-1,-1-1 1,1 1 0,-1-1-1,1 0 1,-1 1-1,1-1 1,-1 0 0,1 0-1,0 1 1,-1-1 0,1 0-1,0 0 1,0 0 0,-1 0-1,1 1 1,0-1-1,0 0 1,0 0 0,0 0-1,0 0 1,0 1 0,0-1-1,0 0 1,1 0-1,-1 0 1,0 0 0,1 0-19,0-4 90,-1 4-86,2-35 125,-1 33-126,0 1 1,0 0 0,0 0 0,0 0 0,0 0 0,0 0-1,0 0 1,1 0 0,-1 0 0,1 1 0,-1-1 0,1 1 0,0-1-1,1-1-3,7-4 9,1 0 0,0 1-1,6-3-8,-13 7-4,0 0-1,-1 1 1,1-1-1,0 1 1,0 0-1,0 0 1,0 0 0,0 1-1,0-1 1,0 1-1,0 0 1,1 0-1,0 1 5,-5-1 1,1 0 0,-1 0-1,1 0 1,-1 1 0,1-1 0,-1 0-1,1 0 1,-1 1 0,0-1-1,1 0 1,-1 1 0,1-1-1,-1 0 1,0 1 0,1-1-1,-1 1 1,0-1 0,1 1 0,-1-1-1,0 1 1,0-1 0,0 1-1,1-1 0,1 7 5,0 0-1,0 0 0,0 1 1,-1-1-1,0 0 0,-1 0 1,0 2-5,0 60 34,-1-30-16,0-29 2,1-1 0,-1 1 1,-1-1-1,0 1 0,0-1 0,-1 0 0,0 0 0,0 0 1,-1 0-1,0-1 0,-1 0 0,0 1 0,0-1 1,-4 4-21,-2 0 121,-1 1 1,0-2 0,0 0 0,-1 0-1,-1-1 1,1-1 0,-2 0 0,-1 0-122,-10 5 94,-1-1 1,-1-1-1,0-1 0,-1-2 1,0-1-1,0-1 1,-1-2-1,1-1 1,-1-1-1,-16-1-94,-25-2 64,71 0-67,0 0 1,0 0-1,-1-1 0,1 1 0,0 0 1,0 0-1,0-1 0,0 1 0,-1 0 1,1 0-1,0-1 0,0 1 0,0 0 1,0 0-1,0-1 0,0 1 0,0 0 1,-1-1-1,1 1 0,0 0 0,0-1 1,0 1-1,0 0 0,1-1 0,-1 1 1,0 0-1,0 0 0,0-1 0,0 1 1,0 0 2,0-3-17,0-10-8,-1 9 0,1 0 0,0 0 0,0 0 0,0 0 0,0 0 0,0 0 0,1 0 0,0 0 0,0 0 0,0 0 0,0 0 0,1 1 0,0-1 0,-1 0 0,1 1 0,1-1 0,1-2 25,3 0-99,1-1 0,-1 2 0,1-1 0,1 1 0,-1 0 0,1 1 1,2-1 98,8-3-225,0 1 0,0 1 1,2 0 224,-16 5-12,0-1 0,0 2 0,1-1 1,-1 1-1,0-1 0,0 1 0,1 1 0,-1-1 1,0 1-1,0 0 0,1 0 0,-1 1 1,0-1-1,0 1 0,-1 0 0,1 1 1,0-1-1,-1 1 0,1 0 0,-1 0 1,0 0-1,4 4 12,3 4 5,0 0 0,1-1 1,0-1-1,1 0 0,0 0 1,0-2-1,1 1 0,0-2 1,0 1-1,1-2 0,-1 0 1,1-1-1,0-1 0,0 0 1,1-1-1,10 1-5,-13-3-2,19 2-190,27-3 192,-50 0-98,0 0-1,0 0 1,0-1-1,-1 0 1,1-1-1,0 0 1,-1 0-1,7-4 99,-1-1-915,0-1-1,-1 0 1,-1-1-1,0 0 0,10-11 916,-20 19-285,-1 0 0,0 0 0,0 1 0,1-1 0,-1 0 0,-1 0-1,1 0 1,0 0 0,0 0 0,-1-1 0,1 1 0,-1 0 285,0 2-95,5-21-6329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29.9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0 461 6147,'0'0'5773,"0"0"-3380,0 0-781,0 0-297,0 0-381,17 0-265,2 1-451,-7 0-87,0-1 0,0 0 0,0 0-1,0-1 1,0-1 0,0 0 0,-1-1 0,6-2-131,-2-1 234,0-1 1,0 0 0,0-2-1,-1 1 1,13-12-235,2-3 232,0-2 1,1-4-233,-7 3 173,0-2 1,-1 0-1,-2-2 1,-1 0-1,-2-1 0,6-14-173,-19 37 112,-1 0 0,0 0 0,-1 0 0,1-1-1,-2 1 1,1 0 0,-1-1 0,0 1-1,-1-1 1,0-5-112,0 13 158,0 1 26,-6 6-150,2 1-1,-1-1 1,1 1 0,0 0 0,0 0 0,-2 6-34,-1 4 42,-3 4 47,1 1 0,1 0 0,1 0 0,1 1 0,1 0-1,1 0 1,0 6-89,-1 42 249,4 52-249,2-72-25,-1-41 71,1 1-1,0 0 1,1-1-1,0 0 1,0 1 0,2-1-1,1 5-45,6 10-1759,1-1 0,4 6 1759,-14-27-4186,-2-3-1600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30.25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49 11909,'0'0'2001,"0"0"-640,0 0 128,0 0-513,0 0-95,0 0-33,183 4-240,-129-4-320,-1-4-64,-4-8-224,-4-4 64,-10 8-128,1 4-928,-36 0-3106,0 0-9236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34.1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 76 6451,'0'0'3791,"0"0"-1286,0 0 22,0 0-638,0 0-798,0 0-1078,0 0 1,0 0 0,0 0 0,0-1-1,0 1 1,0 0 0,0 0-1,0 0 1,0 0 0,0 0-1,0 0 1,0 0 0,0 0 0,0-1-1,0 1 1,0 0 0,0 0-1,0 0 1,0 0 0,0 0-1,0 0 1,0 0 0,0 0 0,1 0-1,-1-1 1,0 1 0,0 0-1,0 0 1,0 0 0,0 0-1,0 0 1,0 0 0,0 0 0,0 0-1,0 0 1,0 0 0,0 0-1,1 0 1,-1 0 0,0 0 0,0 0-1,0 0 1,0 0 0,0-1-1,0 1 1,0 0 0,0 0-1,1 0 1,-1 0 0,0 0 0,0 1-1,0-1 1,0 0 0,0 0-1,0 0 1,0 0 0,0 0-1,1 0 1,-1 0 0,0 0 0,0 0-1,0 0 1,0 0 0,0 0-1,0 0 1,0 0-14,2 11 167,-1 1-1,0-1 1,-1 0-1,-1 0 1,0 4-167,0 17 272,1-5-163,0 110 2842,-13 75-2951,12-192 467,2-44-278,-1 15-181,-1-9-2,1 1 0,1-1 1,1 1-1,0 0 0,1-1 0,5-13-6,20-37-92,2 0 0,3 2 0,3 2 0,17-20 92,-14 31-48,-37 106-317,-2 398 389,0-450 10,0-1 1,0 0 77,1-3 88,7-11-152,13-24-30,2 0 0,5-2-18,-21 30-21,1 0 0,0 0-1,1 1 1,0 0 0,1 1 0,-1 0 0,2 0 0,-1 1-1,8-4 22,-13 9-29,-5 1 9,1 1 0,0-1 0,0 1 0,0 0 0,0-1 0,0 1 0,0 0-1,0 0 1,0-1 0,0 1 0,0 0 0,0 0 0,0 0 0,0 0 0,0 0 20,-1 5-123,0 5 115,1 12 6,-2 1 0,0-1 0,-2 0-1,0 1 1,-2 3 2,-5 5 11,8-30-46,7-18-61,0 4 45,1 0-1,0 1 0,0 0 1,2 0-1,-1 1 0,2-1 52,9-14-122,2-4-202,2 0-1,1 2 1,2 1-1,0 0 1,4 1 324,-29 25-5,0 1 0,0 0 0,0 0 0,1-1 0,-1 1 0,0 0 1,0-1-1,1 1 0,-1 0 0,0 0 0,1-1 0,-1 1 0,0 0 0,1 0 0,-1 0 0,0 0 0,1-1 1,-1 1-1,0 0 0,1 0 0,-1 0 0,0 0 0,1 0 0,-1 0 0,1 0 0,-1 0 0,0 0 1,1 0-1,-1 0 0,1 0 0,-1 0 0,0 0 0,1 1 0,-1-1 0,0 0 0,1 0 0,-1 0 0,0 0 1,1 1-1,-1-1 0,0 0 0,0 0 0,1 1 0,-1-1 0,0 0 0,0 0 0,1 1 0,-1-1 1,0 0-1,0 1 0,0-1 0,1 0 0,-1 1 0,0-1 0,0 1 0,0-1 0,0 0 0,0 1 0,0-1 1,0 0-1,0 1 0,0-1 0,0 1 0,0-1 0,0 0 0,0 1 5,0 36-366,-1-25 314,-12 183-361,13-193-2164,0-2-1844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34.5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224 0 13910,'0'0'1342,"0"0"710,0 0 907,-8 52-894,-1 5-1544,-7 53 1665,-32 105-2186,46-207 77,-53 200 2754,-19 167-2831,67-298 219,3 0 0,4 21-219,0-49 101,0-45-102,0 0 0,0 0-1,0 0 1,1 0 0,-1 0-1,1 0 1,0 0 0,0 0-1,0 0 1,1 0 0,-1-1-1,1 1 1,0 0 0,0-1-1,1 1 1,-1-1 0,1 0-1,-1 0 1,1 0 0,0 0-1,0 0 1,0-1 0,0 1-1,1-1 1,-1 0 0,1 0-1,0 0 1,-1-1 0,1 1-1,0-1 1,0 0 0,0 0 1,6 2-240,1 0 0,-1-1 0,1-1 0,-1 1 0,1-2 1,0 0 239,22 0-3287,-9 0-1706,-9 0-4476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35.2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24 11637,'0'0'2337,"0"0"-594,0 0-378,0 0-692,0 0-196,3 25 422,0-1-692,3 28 325,-2-1-1,-2 13-531,-2-22 610,1-10-67,-1-1 0,-2 1 0,-4 18-543,-6 6 542,6-36 36,2 0 0,0 0-1,1 6-577,3-33 10,1 0-1,0-1 0,0 1 1,0 0-1,1 0 0,0 0 1,0 0-1,1 0 0,0 0 1,0 0-1,0 1 0,1 0 1,0 0-1,3-3-9,254-362-1515,-257 365 1403,8-10-159,1-1 1,0 2 0,2-1 0,8-7 270,-22 30-104,-2 26 78,-1 1 1,-2-1-1,-7 32 26,2-17 376,2 1 0,3 0 0,2 0 1,2 7-378,0-55 10,0 1-1,0-1 1,0 0-1,0 1 1,0-1-1,0 0 1,1 1-1,-1-1 0,0 0 1,1 0-1,-1 1 1,1-1-1,-1 0 1,1 0-1,0 0 1,-1 1-1,1-1 0,0 0 1,0 0-1,0 0 1,0 0-1,0-1 1,0 1-1,0 0 1,0 0-1,0-1 0,0 1 1,1 0-1,-1-1 1,0 1-1,2 0-8,2 0 11,1-1-1,0 1 0,0-1 0,0 0 1,0 0-1,5-1-10,9 0 34,-11 1-221,1 0 1,-1-1-1,0 0 0,1 0 0,6-3 187,-13 3-304,0 0 0,0 0-1,-1 0 1,1 0-1,0-1 1,-1 0 0,1 1-1,-1-1 1,0 0 304,0 0-597,0 0 0,0 0 0,-1 0 0,1 0 0,-1 0 0,1-1 0,-1 1 0,0 0 1,0-1-1,0 1 0,0-2 597,5-19-11715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37.77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94 27 9828,'0'0'1991,"0"0"244,0 0-765,0 0-1091,0 0-219,1 9 459,1 17-93,-1-1-1,-1 0 1,-1 1 0,-1-1-1,-1 0 1,-2 0-1,0 0 1,-5 9-526,-17 27 782,19-46-648,0 1 0,1 0 1,1 1-1,1-1 0,0 1 0,1 4-134,3-7 80,1-11 43,0-3 152,3-45 56,2 31-343,1 1-1,0-1 1,1 2 0,0-1 0,4-4 12,14-24-35,12-32 196,-19 35-831,1 1 1,2 2 0,1 0-1,2 1 1,12-13 669,-36 47-5,0 1-1,0-1 0,0 0 1,0 0-1,0 0 1,0 1-1,0-1 1,0 0-1,0 0 1,0 0-1,1 0 0,-1 1 1,0-1-1,0 0 1,0 0-1,0 0 1,0 0-1,0 0 0,0 1 1,0-1-1,1 0 1,-1 0-1,0 0 1,0 0-1,0 0 1,0 0-1,0 0 0,1 0 1,-1 0-1,0 1 1,0-1-1,0 0 1,1 0-1,-1 0 0,0 0 1,0 0-1,0 0 1,0 0-1,1 0 1,-1 0-1,0 0 1,0 0-1,0 0 0,0 0 1,1-1-1,-1 1 1,0 0-1,0 0 1,0 0-1,0 0 0,1 0 1,-1 0-1,0 0 1,0 0-1,0 0 1,0-1-1,0 1 6,-4 20-16,-16 26 37,16-37-8,-1 0-1,1 0 0,0 1 0,1 0 0,1-1 0,-1 1 0,1 0 0,1 0 0,-1 5-12,2-14 9,0-1 0,0 1-1,0 0 1,0-1 0,0 1-1,0 0 1,0-1 0,0 1-1,0 0 1,0-1 0,0 1-1,0 0 1,1-1 0,-1 1-1,0 0 1,0-1-1,1 1 1,-1 0 0,0-1-1,1 1 1,-1-1 0,1 1-1,-1-1 1,1 1 0,-1-1-1,1 1 1,-1-1 0,1 0-1,-1 1 1,1-1 0,-1 0-1,1 1 1,0-1 0,-1 0-1,1 0 1,0 1 0,-1-1-1,1 0 1,0 0-1,-1 0 1,1 0 0,0 0-1,-1 0 1,1 0 0,0 0-1,-1 0 1,1 0 0,0-1-1,-1 1 1,1 0 0,0 0-1,-1-1 1,1 1 0,-1 0-1,1-1 1,0 1-9,3-2 22,0 0 0,0-1 0,0 1-1,0-1 1,0 0 0,-1 0 0,3-3-22,38-43 155,18-28-155,-61 75 0,-1 2-43,0 0-48,0 14 72,-2-1 0,1 0 1,-2 1-1,0-1 0,0 0 0,-1 0 0,-1-1 0,-1 3 19,-11 30 29,13-30 19,0 1 0,0 0 0,0 11-48,2 7-4055,2-34-2300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38.11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31 11029,'0'0'2350,"0"0"-386,0 0-294,0 0-926,0 0-362,0 28-147,-1 12-59,3 31-176,-2-69 5,0-1 0,0 1 0,1 0 0,-1 0 0,1 0-1,-1-1 1,1 1 0,-1 0 0,1-1 0,0 1 0,0 0 0,0-1 0,0 1 0,0-1 0,0 0 0,0 1 0,0-1 0,1 0 0,-1 1 0,1-1-5,-1 0 11,1-1 0,0 1 0,0 0 1,0-1-1,0 1 0,0-1 0,0 0 0,-1 0 1,1 0-1,0 0 0,2 0-11,4 0 50,16 2 48,0-2 0,-1-1-1,2 0-97,-21 0 9,1-1-1,-1 1 0,0-1 0,1 0 0,-1 0 0,0 0 0,0 0 1,-1-1-1,1 1 0,0-1 0,-1 0 0,1 0 0,-1-1 0,0 1 1,0-1-1,-1 1 0,1-1 0,-1 0 0,0 0 0,2-4-8,1-1 18,-1 0-1,-1 0 0,0 0 0,0 0 0,-1-1 0,0 1 1,0-1-1,-1 1 0,-1-5-17,1 5 24,-2-12 12,1 20-37,-1 0 0,1 1 1,0-1-1,-1 0 0,1 1 0,0-1 0,-1 0 0,1 1 0,-1-1 0,1 0 0,-1 1 1,1-1-1,-1 1 0,0-1 0,1 1 0,-1-1 0,0 1 0,1 0 0,-1-1 1,0 1-1,0 0 0,1-1 0,-1 1 0,0 0 0,0 0 0,0 0 1,-12-2-25,0 0 0,0 2 0,-1-1 0,1 2-1,0-1 1,0 2 0,-3 0 25,14-1-102,0 0 0,0 1 0,0-1 0,0 0 0,1 1 0,-1-1 0,0 1 0,0-1 0,1 1 0,-1 0 0,1 0 0,0-1 0,-1 1 0,1 0 0,0 0 0,0 1 0,0-1 0,0 0 0,1 0 0,-1 0 0,0 2 102,1-1-3594,0-3-3305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38.4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0 9909,'0'0'2048,"0"0"113,0 0-464,0 0-1056,0 0-465,0 0-16,-18 221-144,18-189-16,0-8 96,0-8-96,0-16-2033,0 0-5219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38.88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5 115 8740,'0'0'1918,"0"0"128,0 0-541,0 0-728,0 0-444,0 32-69,0 101 3,0-34 459,0-100-716,0 1-1,0 0 1,0 0 0,0 0 0,0 0 0,0 0 0,0 0 0,0 0 0,0 0 0,0-1 0,0 1 0,0 0-1,0 0 1,0 0 0,0 0 0,0 0 0,0 0 0,0 0 0,-1 0 0,1 0 0,0-1 0,0 1 0,0 0-1,0 0 1,0 0 0,0 0 0,0 0 0,0 0 0,0 0 0,0 0 0,0 0 0,-1 0 0,1 0 0,0 0-1,0 0 1,0 0 0,0 0 0,0 0 0,0 0 0,0 0 0,0 0 0,-1 0 0,1 0 0,0 0 0,0 0-1,0 0 1,0 0 0,0 0 0,0 0 0,0 0 0,0 0 0,0 0 0,-1 0 0,1 0 0,0 0 0,0 0-1,0 0 1,0 0 0,0 0 0,0 0 0,0 0 0,0 0 0,0 1 0,0-1 0,0 0 0,0 0 0,-1 0-1,1 0 1,0 0 0,0 0-10,1-2 8,-1 0 0,0 0 0,1 0 0,0 0 0,-1 0 0,1 0 0,0 0 0,0 0 0,0 0-1,0 0 1,0 1 0,1-1 0,-1 0 0,0 1 0,1-1 0,0 1-8,7-11 1,29-45 64,7-20-65,-24 39 8,2 0 1,2 2 0,1 0-1,12-11-8,-38 47 1,1 0-1,-1-1 1,0 1 0,0 0-1,0 0 1,0-1 0,0 1-1,0 0 1,0 0 0,0 0-1,1 0 1,-1-1 0,0 1-1,0 0 1,0 0 0,0 0-1,1 0 1,-1 0 0,0-1-1,0 1 1,0 0 0,1 0-1,-1 0 1,0 0 0,0 0-1,0 0 1,1 0 0,-1 0-1,0 0 1,0 0 0,0 0-1,1 0 1,-1 0 0,0 0-1,0 0 1,1 0 0,-1 0-1,0 0 1,0 0 0,0 0-1,1 0 1,-1 0 0,0 0-1,0 0 1,0 1 0,1-1-1,-1 0 1,0 0 0,0 0 0,0 0-1,0 1 1,1-1 0,-1 0-1,0 0 0,1 18 286,-9 23 510,5-25-565,0 0 0,1 0 0,1 0 0,0 1 1,2 12-232,-1-2 188,0-26-174,1 1 0,-1-1 0,0 0-1,0 1 1,0-1 0,1 0-1,-1 1 1,0-1 0,1 0 0,0 0-1,-1 1 1,1-1 0,0 0-1,-1 0 1,1 0 0,0 0-1,0 0 1,0 0 0,0 0 0,0 0-1,0 0 1,0 0 0,0-1-1,0 1 1,1 0 0,-1-1 0,0 1-1,0-1 1,1 1 0,-1-1-1,0 1 1,1-1 0,0 0-14,6 1-103,1 0 1,0 0-1,-1-1 1,1-1-1,2 0 103,9 1-956,4-1-2093,-12-2-1447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39.2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125 0 6083,'0'0'4460,"0"0"-1554,0 0-940,0 0-627,0 0-829,0 0-270,6 6 134,-2-1-222,-1 0 1,1-1-1,-1 1 1,0 1-1,-1-1 1,1 0-1,-1 1 1,0-1-1,0 1 1,0 0-1,-1-1 1,0 1-1,0 2-152,2 20 831,-2 1 0,-1 11-831,1-1 445,-1 444 3056,-8-349-2636,-14 64-865,3-34 44,-18 135 92,18-203-328,17-87-339,-1 1 1,0-1-1,-1 0 1,0 0 0,0 0-1,-1 0 1,-6 7 530,11-15-238,-1-1 1,1 1 0,0-1-1,-1 1 1,1-1 0,-1 1-1,1-1 1,-1 1 0,0-1-1,1 1 1,-1-1 0,1 0-1,-1 0 1,0 1 0,1-1-1,-1 0 1,0 0 0,1 0-1,-1 1 1,0-1 0,0 0-1,1 0 1,-2 0 237,-11 0-8697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41.11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1 0 6419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41.46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1 0 6083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41.83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36 0 6083,'200'181'3404,"-159"-145"-1478,-41-36 11,0 0-622,0 0-672,0 0-133,0 0 200,0 0 298,-9-5 980,-1 1-1695,-1 0 1,1-1 0,0-1 0,1 0 0,-7-4-294,12 6 17,0 1 0,0-1 1,0 0-1,0 0 0,0 0 1,1-1-1,0 1 0,0-1 0,0 0 1,1 1-1,0-1 0,0-1 1,-1-1-18,2 4-16,-8-37 160,8 39-147,1 0 1,0 0-1,-1 1 0,1-1 0,0 0 0,0 0 0,0 0 0,0 0 0,0 0 0,0 0 0,0 0 0,0 0 0,0 0 1,0 0-1,1 0 0,-1 0 0,0 0 0,1 0 0,-1 1 0,1-1 0,-1 0 0,1 0 0,-1 0 0,1 0 0,-1 1 1,1-1-1,0 0 0,-1 1 0,1-1 0,0 1 0,0-1 0,0 0 0,-1 1 0,1 0 0,0-1 3,63 0-137,-38 1 101,-25 1 32,-1-1 0,1 0-1,0 1 1,-1-1 0,1 1 0,-1-1-1,0 1 1,1-1 0,-1 1 0,1-1 0,-1 1-1,0-1 1,1 1 0,-1 0 0,0-1 0,0 1-1,1-1 1,-1 1 0,0 0 0,0-1 0,0 1-1,0 0 1,0-1 0,0 1 0,0 0-1,0-1 1,0 1 0,0 0 0,0-1 0,0 1-1,-1 0 1,1-1 0,0 1 4,-1 5-5,2 4-5,-1-1 0,0 1 0,-1-1 0,0 0 0,0 1 0,-1-1 0,0 0 0,-1 0 0,0 0 0,-1 0 0,1-1 0,-2 2 10,-38 61 3,-12 10-3,18-28 4,3 1 0,-16 36-4,48-87 10,0 0 0,1 0 0,0 1 0,0-1 0,0 0 1,0 1-1,0-1 0,1 1 0,-1-1 0,1 0 1,0 4-11,0-7 6,1 1 1,-1-1-1,0 1 1,0-1-1,0 0 1,1 1-1,-1-1 1,0 1-1,0-1 1,1 0-1,-1 1 1,0-1-1,1 0 1,-1 1-1,1-1 1,-1 0-1,0 1 1,1-1-1,-1 0 1,1 0 0,-1 0-1,1 1 1,-1-1-1,1 0 1,-1 0-1,1 0 1,-1 0-1,0 0 1,1 0-1,-1 0 1,1 0-1,-1 0 1,1 0-1,-1 0 1,1 0-1,-1 0-6,63 7 509,56 1-509,-39-7-3665,-79-1-1025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43.28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0 0 11877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43.6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104 229 11877,'-26'-190'2402,"21"152"-265,5 38-305,0 0-933,2 27-158,-1 1-1,-3 21-740,1 2 800,1 1-133,0-51-416,0-1-80,0 0 40,1 1-196,1-1 0,-1 0 0,1 1 0,-1-1 0,1 0 0,-1 0 0,0 0 0,1 0 0,-1 0 0,1 0 0,-1-1 0,1 1-15,7-1 73,-2 1-32,-1 0 1,1 0-1,0-1 0,-1 0 1,1 0-1,-1 0 0,1-1 0,-1 0 1,0-1-1,3 0-41,-6 0 0,1 1 0,-1 0 0,0-1-1,0 0 1,0 1 0,0-1 0,0-1 0,-1 1 0,1 0 0,-1-1 0,0 1 0,0-1 0,0 1-1,-1-1 1,1 0 0,-1 0 0,0 0 0,0 0 0,1-5-13,0 0-1,-1 0 0,-1 0 1,1 0-1,-1-5 14,-1 5 57,1 8-55,0 0-1,0 0 0,-1 0 0,1 0 0,-1-1 0,1 1 1,-1 0-1,1 0 0,-1 0 0,0 0 0,1 0 0,-1 0 1,0 1-1,0-1 0,0 0 0,0 0 0,0 1 0,0-1 1,0 0-1,0 1 0,0-1 0,0 1 0,0-1 0,0 1 1,0-1-1,0 1 0,-1 0 0,1 0 0,0 0 0,0-1 1,0 1-1,-1 0-1,-48-2 0,39 3 0,-24-2 8,21 0 3,0 0 0,-1 2 1,1-1-1,-7 3-11,20-3 6,0 0 0,-1 1-1,1-1 1,0 1 0,0-1-1,0 1 1,0-1 0,0 1 0,1-1-1,-1 1 1,0 0 0,0-1-1,0 1 1,0 0 0,1 0 0,-1 0-1,0 0 1,1-1 0,-1 1 0,1 0-1,-1 0 1,1 0 0,-1 0-1,1 1 1,0-1 0,-1 0 0,1 0-1,0 0 1,0 0 0,0 0-1,0 0 1,0 0 0,0 0 0,0 1-1,0-1 1,0 0 0,1 0 0,-1 0-1,0 0 1,1 0 0,-1 0-1,1 0 1,-1 0 0,1 0 0,-1 0-1,1 0 1,0 0 0,0-1-1,-1 1 1,1 0 0,0 0 0,0-1-1,0 1 1,0 0 0,0-1 0,0 1-1,0-1 1,0 1 0,0-1-1,0 1 1,0-1 0,0 0-6,32 4 65,1-2 0,0-1 0,16-2-65,5 0-19,-55 1 21,1 0-1,-1 0 1,1 0-1,0 0 1,-1 0-1,1 0 1,-1-1-1,1 1 1,0 0 0,-1 0-1,1 0 1,-1-1-1,1 1 1,-1 0-1,1-1 1,-1 1-1,1 0 1,-1-1-1,0 1 1,1 0 0,-1-1-1,1 1 1,-1-1-1,0 1 1,1-1-1,-1 1 1,0-1-1,0 1 1,1-1 0,-1 0-1,0 1-1,1-20 52,-1 14-48,0 5-5,0 1 1,0-1-1,0 1 0,0 0 1,-1-1-1,1 1 0,0-1 1,0 1-1,0 0 0,-1-1 1,1 1-1,0 0 0,-1-1 1,1 1-1,0 0 0,-1 0 1,1-1-1,0 1 0,-1 0 1,1 0-1,0-1 0,-1 1 1,1 0-1,-1 0 0,1 0 1,0 0-1,-1 0 0,1 0 1,-1 0-1,1 0 0,-1 0 1,1 0 0,-20-1-55,14 2 27,-10-2-257,6 0 430,0 1-1,-1 0 0,-8 2-144,18-2-119,-1 0-1,1 0 1,0 0 0,-1 1-1,1-1 1,0 0-1,-1 1 1,1-1-1,0 1 1,0-1-1,-1 1 1,1 0-1,0 0 1,0-1-1,0 1 1,0 0-1,0 0 1,0 0 0,0 0-1,0 0 1,0 0-1,0 0 1,1 1-1,-1-1 1,0 0-1,1 0 1,-1 0-1,1 1 1,-1 0 119,1 14-5480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47.0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0 1 5458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47.3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376 364 5458,'-11'-260'6593,"9"180"-2138,2 73-3675,-2-4 1698,1 11-2376,0-1 0,0 1 0,0-1 0,0 1 0,0 0 0,0-1 0,0 1 1,0 0-1,0 0 0,0 0 0,0 0 0,0 0 0,0 0 0,0 0 0,0 0-102,-36-1 1062,-35 0 402,64 1-1286,-1 1 0,1 0 0,0 1 0,0-1 0,1 1 0,-1 1 0,-4 2-178,3 0 129,0 0 0,1 0 0,0 1 0,0 1 0,0 0 0,1 0 0,0 0 0,1 1 0,-1-1-1,1 2 1,0 1-129,-5 7 154,1 1-1,1 0 1,0 1-1,2 0 0,-1 3-153,1 9 102,1 0-1,1 0 0,2 0 1,1 0-1,1 1 0,2 3-101,-1-35 1,0 3 2,0 0 1,0-1-1,1 1 1,-1 0 0,1-1-1,0 1 1,-1 0-1,1-1 1,0 1-1,1-1 1,-1 1-1,0-1 1,1 0-1,-1 1 1,1-1 0,0 0-1,0 0 1,0 0-4,2 2 10,0-1 0,1 0 0,-1 0 0,1 0 0,0-1 0,0 1 0,0-1 0,0 0 0,1 0-10,13 2 19,-1 0 0,1-1-1,-1 0 1,1-2 0,3 0-19,144 1-971,-64-4-3445,-101 2 4118,0 0-1,0 0 1,0 0-1,1 0 1,-1 0-1,0-1 1,0 1-1,0 0 1,0 0-1,0-1 1,0 1-1,1-1 1,-1 1-1,0-1 1,0 1-1,0-1 1,0 0-1,-1 1 299,10-18-7697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47.7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156 0 14839,'0'0'1104,"0"0"1441,0 0 561,0 0-2146,-106 205-287,83-153-273,10-4-256,4-8-16,5-4 144,4-12-176,0-12-96,0-4-400,0-8-2385,0 0-2802,4 0-8451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48.57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1 398 2897,'0'0'8548,"0"0"-6251,0 0-1011,0 0-64,0 0-614,0 5-266,0 13 453,-1-28 1321,5-41-953,7 16-1107,1 1-1,1 0 1,2 0 0,1 1 0,6-4-56,-21 34-4,22-39 12,21-42-16,-42 79 4,-1 3 2,-1 1-1,1-1 1,0 1 0,-1-1-1,1 1 1,0-1 0,0 1-1,0 0 1,0-1 0,0 1-1,1-1 3,-1 2-99,-1 0 107,0 0 30,0 20 133,-4 424 2544,5-452-2686,0-1 0,1 0 0,0 1 0,1 0-1,-1-1 1,2 1 0,-1 0 0,2-1-29,7-18 20,2-9-20,2 2 0,2 0 0,0 1 0,3 1 0,0 0 0,2 2 0,1 1 0,16-14 0,4-1-42,-44 44 33,1 0 0,-1 0 0,0 0 0,0 0 1,0 0-1,0 0 0,1 0 0,-1 0 0,0 0 1,0 0-1,0 0 0,1 0 0,-1 0 0,0 0 0,0 0 1,0 0-1,0 0 0,1 0 0,-1 0 0,0 0 1,0 0-1,0 1 0,0-1 0,1 0 0,-1 0 1,0 0-1,0 0 0,0 0 0,0 0 0,0 1 1,0-1-1,1 0 0,-1 0 0,0 0 0,0 0 1,0 0-1,0 1 0,0-1 0,0 0 0,0 0 1,0 0-1,0 0 0,0 1 0,0-1 0,0 0 0,0 0 1,0 0-1,0 0 0,0 1 0,0-1 0,0 0 1,0 0-1,0 0 0,0 1 0,0-1 0,0 0 1,0 0-1,0 0 9,0 16-9,0-14-29,0 183 46,1-185 3,0 1 0,0-1 0,0 0-1,0 0 1,-1 0 0,1 0 0,0 0 0,0 0 0,0 0 0,0 0 0,0 0-1,0 0 1,0-1 0,-1 1 0,1 0 0,0 0 0,0-1 0,0 1 0,-1-1-1,1 1 1,0-1 0,0 1 0,-1-1 0,1 1 0,0-1 0,-1 0-1,1 0-10,92-157-114,-67 121-126,-25 36 189,-1 1 19,0 0-59,0 20-248,0 299 286,0-317-41,1 17-71,-1-18-2,1-1 1,-1 1-1,0-1 1,0 0-1,0 1 1,0-1 0,1 1-1,-1-1 1,0 0-1,1 1 1,-1-1 0,0 0-1,0 1 1,1-1-1,-1 0 1,1 1-1,-1-1 1,0 0 0,1 0-1,-1 1 1,1-1-1,-1 0 1,0 0-1,1 0 1,-1 0 0,1 1-1,-1-1 1,1 0-1,-1 0 1,1 0 0,-1 0 166,6 0-5512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48.9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0 210 12038,'0'0'2169,"0"0"-507,0 0 98,0 0-610,0 0-584,0 0-297,9 30-23,2 6-220,1 0 1,7 13-27,-18-47 1,0 0 1,0 0-1,0-1 0,0 1 1,0 0-1,1 0 0,-1 0 1,0-1-1,1 1 0,-1-1 1,1 1-1,0-1 0,-1 0 1,1 1-1,0-1 0,0 0 1,0 0-1,0 0 0,0-1 1,0 1-1,0 0 1,0-1-1,0 1 0,0-1 1,1 0-1,-1 0 0,0 1 1,0-2-1,0 1 0,0 0 1,0 0-1,1-1 0,-1 1-1,11-1 33,-6 1-12,-1 0 0,1 0-1,-1-1 1,0 0-1,1 0 1,1-1-21,-6 1 3,1 0 1,-1 0 0,1-1 0,-1 1-1,0-1 1,0 1 0,1-1-1,-1 0 1,0 1 0,-1-1-1,1 0 1,0-1 0,0 1 0,-1 0-1,1-2-3,7-11 1,-1-1 0,0 0-1,-2-1 1,0 0-1,0 0 1,-2 0 0,0-1-1,1-13 0,0-26-727,-3 0 0,-2-5 727,0 56-90,0 5 89,0 1 0,0-1 0,-1 1 0,1-1 0,0 1 0,-1-1 1,1 1-1,0-1 0,-1 1 0,1-1 0,-1 1 0,1-1 0,-1 1 0,1-1 0,-1 1 1,1 0-1,-1-1 0,1 1 0,-1 0 0,0 0 0,1 0 0,-1-1 0,1 1 0,-1 0 0,0 0 1,1 0-1,-1 0 0,0 0 0,1 0 0,-1 0 0,1 0 0,-1 0 1,-28 0 94,21 1-47,3-1-21,-1 0 1,1 0 0,0 1-1,-1 0 1,1 0-1,0 0 1,0 1 0,0-1-1,0 1 1,0 0-1,0 1 1,0-1 0,1 1-1,-1 1-26,2-2-1,0 1 0,0 0 0,0-1 0,1 2 0,-1-1 0,1 0 0,0 0 0,0 1 0,0-1 0,0 1 0,1 0 1,-1-1-1,1 1 0,0 0 0,0 0 0,0 0 0,1 0 0,-1 2 1,1 21-2722,0-20-1856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49.29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1 13814,'0'0'769,"0"0"479,0 0-319,0 0-625,4 233-96,36-197-176,5-12 256,-1-4-288,6-16-864,-37-4-3218,-4 0-7636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1:49.73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9 197 8468,'0'0'3812,"0"0"-2048,0 0-70,0 0 72,-1 36-291,-5 115-341,4-14 796,2-94-1624,0-41-239,0-2 13,0 0-11,0 0 86,0 0 7,3-21 87,6-12-189,2 0 0,10-20-60,-5 15 98,17-37-279,36-59 181,-47 96 40,3 0 0,29-33-40,-52 68-4,-1 0 0,1 1 0,0-1 0,0 1 0,0 0 0,0 0 0,0 0 0,0 0-1,1 0 1,-1 0 0,1 1 0,-1-1 0,1 1 0,-1 0 0,2-1 4,-4 17-104,-5 486 3190,5-494-3039,1-1 0,-1 1 1,1-1-1,0 1 0,0-1 0,1 1 0,-1-1 0,2 0 0,-1 0 0,1 0 0,0 2-47,0-4 9,0 0-1,0 0 1,1 0-1,-1 0 1,1 0 0,0-1-1,0 1 1,0-1 0,0 0-1,1 0 1,-1-1-1,1 1 1,4 1-9,4 0 27,1-1 0,0 1 0,0-2-1,0 0 1,0-1 0,0 0 0,0-1 0,9-2-27,7 2 49,-19-1-83,-1 0 0,1 0 0,-1-1 1,1 0-1,-1-1 0,0-1 0,0 1 0,0-1 0,0-1 0,-1 0 1,0 0-1,6-6 34,-2 2-581,0-1 0,-1-1 1,0 0-1,-1 0 0,0-1 0,-1-1 1,5-7 580,-13 16-653,1 0 0,-1-1 0,0 1 0,0-1 0,0 1 0,-1-1 0,0 0 0,1 0 653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16.2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6732 7475,'0'0'2151,"0"0"-444,0 0-368,0 0 33,0 0-206,0-2-94,0-74 7613,0-107-6840,1 166-1728,1 0-1,0 0 1,2 1-1,4-16-116,5-24 636,3-15-47,2 1-1,6-4-588,9-38 440,-4 23-216,7-7-224,-9 22 140,-2 0 0,0-13-140,29-156 255,47-195-115,-6-9-56,-60 268-51,14-28-18,4-20-19,81-302 105,-103 418-69,35-92-13,-7 21-27,-8 29 24,-17 54-16,68-198 24,-76 229-27,2 1 1,12-15 2,41-62 66,-64 118-64,0 1 0,2 1 0,1 0 0,9-6-2,10-12-15,-1-1-1,-3-2 1,-1-2 0,-3-1-1,13-28 16,-24 44 32,2 1 0,22-26-32,0 1-59,39-51 147,22-30-74,-82 108-14,2 1 1,0 1-1,2 1 1,1 2-1,16-11 0,-34 27 3,-1-1-1,0-1 0,6-7-2,-7 7 3,0 1 0,1 0 0,10-8-3,-1 3-14,1-2-1,-2-1 0,0 0 0,-1-1 0,7-12 15,-19 25 5,12-17-3,0 1 1,2 1 0,13-12-3,-12 13 2,0-1 0,4-8-2,-11 13 4,1 0 0,0 1 0,1 0 0,1 2 0,8-7-4,-3 4-6,-1-1 1,7-7 5,-10 8-19,0 1 1,1 1-1,13-8 19,-6 5 13,0-2-1,-1 0 1,10-12-13,-26 23 0,13-9-124,1 1 0,9-4 124,-5 3-123,-2-5 340,-20 17-249,0 1 0,0 0 0,1 0-1,-1 1 1,1-1 0,-1 1 0,1 0 0,0-1 0,2 0 32,95-34-88,-34 20 7,5 1 81,-42 10-15,37-5-7,-46 7 20,0 2-1,0 0 0,0 1 0,0 1 1,8 2 2,21 0-112,92-2 117,-129 1-13,0 1-1,0 0 0,0 1 0,0 1 1,-1 0-1,1 0 0,3 4 9,25 7-40,8 2 66,-2 3-1,0 1 1,13 10-26,130 83 71,-182-109-70,55 36 10,-1 2 0,11 14-11,-50-38-3,57 49 38,7 14-35,-19-11 9,-4 2 0,-3 4 0,-3 2 0,-4 2 0,6 19-9,-32-51-16,-5-9 43,-1 0 1,-3 1 0,9 26-28,30 96 34,45 147 204,-90-264-120,19 69 261,4 0-1,8 1-378,-20-55 121,-3 1-1,-2 1 1,-3 0 0,-2 6-121,-6-36 101,2-1 1,13 32-102,3 11 2,45 118 305,-50-128-243,59 162 259,-28-78-323,-14-33 0,60 168 0,-90-258 0,19 67 0,5 41 0,-22-73 0,-4-22 0,1-1 0,2-1 0,7 18 0,-8-30 0,-1 0 0,-2 1 0,0 1 0,11 50 0,-5-41 0,9 38 0,-11-41 0,-7-27 0,0 0 0,-1-1 0,1 1 0,-1 0 0,0 0 0,-1 3 0,1-1 0,-1 1 0,2 0 0,-1 0 0,1-1 0,1 1 0,-1-1 0,1 0 0,2 3 0,2 8 0,-6 0 0,-1-13 0,1 1 0,0 0 0,0-1 0,1 1 0,0 1 0,-1-2 0,1 0 0,-1 1 0,0-1 0,0 1 0,-1 0 0,9 77 0,5 100 0,-14-174 0,1 0 0,1-1 0,0 1 0,0-1 0,4 8 0,-3-8 0,0 0 0,-1 0 0,0 1 0,0-1 0,-1 9 0,1 5 0,0 1 0,1-1 0,6 20 0,-4-20 0,-1 0 0,-1 0 0,1 21 0,4 95 0,6 30 0,-10-29 0,-3-121 0,1-1 0,0 1 0,4 11 0,-2-11 0,-1 0 0,0-1 0,-1 14 0,4 43 0,1 5 0,-8-18 0,1 7 0,5 41 0,-3-85 0,-2-13 0,1-1 0,0 0 0,1 0 0,1 1 0,-1-1 0,2 0 0,4 10 0,9 18 0,-17-38 0,1 0 0,-1-1 0,0 1 0,1 0 0,-1 0 0,0-1 0,0 1 0,1 0 0,-1 0 0,0 0 0,0 0 0,0 0 0,0-1 0,0 1 0,0 0 0,0 0 0,-1 0 0,1 0 0,0 0 0,0 12 0,7 12-57,-2-8-308,0 0 0,8 15 365,-12-29-126,1 1 0,0-1-1,0 1 1,0-1 0,0 0-1,1 0 1,-1 0 0,1 0 0,0 0-1,0 0 1,0-1 0,0 1-1,0-1 1,0 0 0,1 0 126,-1-1-4736,-3-1-3886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21.57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1907 8212,'0'0'4311,"0"0"-1953,0 0-42,0 0-318,0 0-754,0 0-353,10-9 3625,-6-1-4279,1 0-1,0 0 0,1 1 1,0 0-1,1 0 0,3-4-236,1-2 50,300-366 617,-21 29-248,192-327-248,-383 536-148,-83 119-11,53-75 32,11-31-44,-78 126-1017,-3 4 224,-8 12-338,-16 21-511,-26 20-1479,9-18-1887,9-10-1646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23.2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0 1 10037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23.92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129 237 10037,'272'-52'3745,"-221"40"-2386,-51 12-1319,0 0-1,0 0 1,0 0-1,0 0 1,1 0-1,-1 0 1,0 0-1,0 0 0,0 0 1,0 0-1,1 0 1,-1 0-1,0 0 1,0 0-1,0 0 1,0 0-1,1 0 1,-1 0-1,0 0 1,0 0-1,0-1 1,0 1-1,0 0 0,1 0 1,-1 0-1,0 0 1,0 0-1,0 0 1,0 0-1,0-1 1,0 1-1,0 0 1,0 0-1,1 0 1,-1 0-1,0 0 0,0-1 1,0 1-1,0 0 1,0 0-1,0 0 1,0 0-1,0-1 1,0 1-1,0 0 1,0 0-1,0 0 1,0 0-1,0-1 1,0 1-1,0 0 0,0 0 1,0 0-1,-1 0 1,1-1-1,0 1 1,0 0-1,0 0 1,0 0-40,-1-3 3038,0 3-2954,1-1 1,0 1-1,-1-1 1,1 1-1,-1 0 0,1-1 1,-1 1-1,1 0 1,-1 0-1,1-1 0,-1 1 1,0 0-1,1 0 1,-1 0-1,1 0 0,-1-1 1,1 1-1,-1 0 1,0 0-1,1 0 0,-1 0 1,1 1-1,-1-1 1,1 0-1,-1 0 0,0 0 1,1 0-1,-1 0-84,-5 1 321,-27-1 14,-13-1 403,-43 6-738,74-3 52,0 0 0,0 2 0,1-1 0,-1 2 0,1 0 0,0 0 0,1 2 0,-2 0-52,-47 31 66,61-37-1330,6-2 1011,10-6 247,18-17-210,0-1 0,9-11 216,11-10-168,-5 6-54,21-25 222,-64 67-56,2 6 76,-1 0 0,0 1 0,0 0 0,-1 0 0,0 0 0,1 3-20,6 12 35,6 13-27,-1 2 0,-2 0 0,-2 0-1,0 6-7,-4-16 1,0-4-6,1 0 0,2-1 0,0-1 0,10 13 5,23 46 1,-44-81 9,-1-1-1,1 1 0,-1 0 1,1-1-1,-1 1 0,0 0 1,1 0-1,-1 0 0,0-1 1,0 1-1,1 0 0,-1 0 1,0 0-1,0-1 0,0 1 0,0 0 1,0 0-1,0 0 0,0 0 1,-1 0-10,0 0 48,0-1-1,-1 1 1,1 0 0,0-1 0,-1 0 0,1 1 0,-1-1 0,1 0-1,-1 0 1,1 0 0,0 0 0,-1 0 0,1 0 0,-2 0-48,-20 0 72,0-1 1,0 0-1,0-2 1,0 0-1,1-2 1,-9-3-73,-342-110 1008,352 113-968,16 5-32,-1-1 0,1-1 0,-1 1 0,1-1 0,-1 0 0,-2-2-8,6 3-27,2 1-127,0 0-729,8 0-4592,11 0 1775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24.77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472 97 10821,'0'0'2172,"0"0"-265,0 0-159,0 0-585,0 0-253,0 0-121,-9-15-58,0 1-532,0-1-1,-1 2 0,-4-4-198,12 15 26,-1-1 0,0 1 0,0 0 0,0 0 0,0 1 0,0-1 0,0 0 0,0 1 1,-1 0-1,1 0 0,-1 0 0,1 0 0,-1 1 0,1-1 0,-1 1 0,1 0 0,-1 0 0,1 0 0,-2 1-26,-7-1 49,-159-2 306,83 3-272,87-1-82,0 0-1,0 1 1,0-1-1,1 0 1,-1 1-1,0-1 1,0 0-1,0 1 1,0-1-1,0 1 1,1 0-1,-1-1 1,0 1 0,0 0-1,1-1 1,-1 1-1,1 0 1,-1 0-1,0-1 1,1 1-1,0 0 1,-1 0-1,-10 24 19,8-18-15,-7 20 31,1 0 0,2 1 0,0 0 0,2 0 0,1 0 0,2 1-35,-3 62 1072,5 21-1072,0-54 372,-1-13 12,-1-29-276,1 0 1,1-1 0,1 1 0,0-1-1,1 1 1,1-1 0,0 1 0,5 13-109,-2-18 25,0 0 1,1-1-1,0 0 1,0 0-1,1-1 1,1 0-1,-1 0 1,1-1-1,1 0 1,0-1 0,0 0-1,0 0 1,1-1-1,2 1-25,5 2 47,0-1 0,1-1-1,0 0 1,0-1 0,1-1-1,0-1 1,0-1 0,7 0-47,184-1 157,-121-3-125,-81 1-16,1-1-1,-1 0 1,0 0 0,0-1-1,0 0 1,0-1 0,-1 0-1,8-3-15,-12 4-294,1 0 0,-1 0 0,0-1 1,0 0-1,0 0 0,0 0 0,-1 0 0,1 0 0,-1-1 0,1 1 0,-1-1 0,-1 0 0,1 0 0,0 0 0,-1-1 0,2-3 294,-3-2-4720,-1 7 1658,0-1-4400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25.13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 97 9845,'0'0'2064,"0"0"930,0 0-1073,0 0-769,0 0 593,0 0-737,-9-92-703,49 88-273,18 4 240,0 0-272,4 0 32,1 0-32,-10 0-128,-4 12-2978,-40-4-303,-9-4-4755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25.62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85 7748,'0'0'3617,"0"0"-2045,0 0 807,0 36-276,3 121-716,-1 263 1367,-3-240-2624,1-179 11,0-1-45,0 0 6,0-1 194,1-189 534,16-91-830,-13 238 45,2-14-144,2-1 1,4-4 98,-8 46 5,0 0-1,1 1 1,1-1 0,0 1-1,1 0 1,1 0 0,0 1 0,1 0-1,6-7-4,-12 19-5,-1-1-1,1 1 1,-1 0-1,1 0 1,0 0 0,0 0-1,0 0 1,0 0-1,0 1 1,0-1-1,1 1 1,-1 0 0,0 0-1,4 0 6,4-1-54,1 1 1,-1 1-1,10 0 54,-9 0 8,-10 0-14,-1 0 0,1 0 1,0 0-1,0 1 0,-1-1 1,1 1-1,0-1 0,-1 1 1,1 0-1,0-1 0,-1 1 1,1 0-1,-1 0 1,1 0-1,-1 0 0,0 0 1,1 1-1,-1-1 0,0 0 1,0 0-1,0 1 0,0-1 1,0 1-1,0-1 0,0 1 1,-1 0-1,1-1 0,0 1 1,0 1 5,1 7-28,0-1 1,0 0 0,-1 1-1,0-1 1,-1 3 27,1 3-22,2 63 23,-4 11-1,0-18 2,1-64 2,0 0 1,0 0 0,-1 0 0,0 0 0,-1 0-1,1 0 1,-1 0 0,-1-1 0,1 1-1,-1-1 1,0 1 0,-1-1 0,1 0 0,-1 0-1,-1-1 1,1 1 0,-1-1 0,1 0-1,-2 0 1,1-1 0,0 1 0,-1-1 0,0 0-1,-3 1-4,-2 1-50,0 0-1,0 0 1,0-1-1,-1-1 1,1 0-1,-5 0 51,5-1-1670,0-2-1,0 1 1,0-1 0,-4-1 1670,10 0-4325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25.99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100 321 9220,'0'0'2305,"0"0"-82,0 0-604,42-20-392,132-66-445,-117 54-171,-40 16-2,-9 6-351,-4 5-111,0 0-1,0 0 1,-1 0 0,1-1 0,-1 1-1,0-1 1,-1 0 0,0 0 0,0 0-1,1-3-146,-1-3 71,0-1 0,-1 0-1,0 1 1,-1-8-71,0 19 4,0 0-1,0 0 1,0 0-1,0 0 1,0 0 0,-1 0-1,1 1 1,0-1-1,-1 0 1,1 0-1,0 0 1,-1 0-1,1 1 1,-1-1 0,0 0-1,1 1 1,-1-1-1,1 0 1,-1 1-1,0-1 1,0 1 0,1-1-1,-1 1 1,0-1-1,0 1 1,1-1-1,-1 1 1,0 0 0,0-1-1,0 1 1,0 0-1,0 0 1,0 0-4,-34-2 156,24 3-112,0-1-9,0 0 0,1 1 0,-1 0 0,1 1 1,-1 0-1,1 1 0,0 0 0,0 1 0,-7 3-35,5 0 49,0 0-1,1 0 1,0 2-1,0-1 1,1 1-1,0 1 1,-4 5-49,-4 4 235,1 2-1,1 0 1,0 1 0,2 0 0,1 1 0,0 1-1,2 0 1,1 1 0,1 0 0,1 0-1,1 1 1,1 0 0,2 0 0,-1 17-235,2-7 397,2 0 1,2-1-1,2 6-397,-3-36 26,1 0 0,0-1 0,0 1-1,1 0 1,-1-1 0,1 1 0,0-1-1,0 1 1,0-1 0,1 0 0,-1 0 0,1 0-1,0 0 1,0-1 0,1 1-26,2 1 21,0 0 1,0-1-1,0 0 0,0 0 1,1 0-1,-1-1 0,1 0 1,0 0-1,3 0-21,14 4 20,1-2 1,0-1-1,0-1 0,0-1 1,8-1-21,145 2-226,-141-4-634,0-2-1,0-1 1,11-4 860,-44 8-366,0-1 1,0 0-1,0-1 0,0 1 0,0-1 1,0 0-1,0 0 0,-1 0 0,1 0 1,-1 0-1,1-1 0,-1 0 366,25-28-6832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35.3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3 12294,'0'0'2673,"0"0"-712,0 0 955,0 0-961,0 0-1114,0 0-46,0 0-744,-1-1 0,0 1 0,1 0 0,-1-1 0,0 1 0,1 0 0,-1 0 0,0 0 0,1-1 0,-1 1 0,0 0 0,1 0 0,-1 0 0,0 0 0,1 0 0,-1 0 0,0 1-1,0-1-50,1 5 46,1-1-1,0 1 0,0 0 1,0 0-1,1-1 0,-1 1 0,1-1 1,0 0-1,0 1 0,1-1 0,-1 0 1,1 0-1,0 0 0,0-1 1,1 1-1,-1-1 0,1 1-45,13 11 286,1 0 0,0-1 0,4 1-286,-5-4 88,16 11-3,2-2 0,0-1 0,1-2 0,1-1 0,19 4-85,66 17 31,10-4-31,-4 0-16,-105-27-48,5 1-298,-1 1 1,12 6 361,-38-14-132,-1 0 1,1 1-1,-1-1 0,1 0 0,-1 0 0,1 0 1,-1 1-1,1-1 0,-1 0 0,1 0 1,-1 1-1,0-1 0,1 1 0,-1-1 0,1 0 1,-1 1-1,0-1 0,1 1 0,-1-1 1,0 0-1,0 1 0,1-1 0,-1 1 0,0-1 1,0 1-1,0-1 0,0 1 0,0-1 1,1 1-1,-1 0 0,0-1 0,0 1 0,0-1 1,0 1-1,-1-1 0,1 1 0,0-1 1,0 1-1,0-1 0,0 1 0,0-1 0,-1 1 1,1-1-1,0 1 0,0-1 0,-1 1 132,0 0-481,0 0-1,0 0 0,0 0 1,0 0-1,0 0 1,0 0-1,-1 0 0,1 0 1,0 0-1,-1-1 1,1 1-1,0-1 0,-1 1 1,1-1-1,-1 1 482,-27 3-7569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36.0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219 13 5410,'0'0'6313,"0"0"-3939,0 0-248,0 0-111,0 0-895,2-3-269,-2 3-814,0-1-1,0 1 0,0-1 1,1 1-1,-1-1 0,0 1 0,1-1 1,-1 1-1,0-1 0,1 1 1,-1-1-1,0 1 0,1 0 1,-1-1-1,1 1 0,-1 0 1,1-1-1,-1 1 0,1 0 1,-1 0-1,1-1 0,-1 1 1,1 0-1,-1 0 0,1 0 1,0-1-37,0 2 76,0 0 0,1 0 0,-1-1 0,0 1 0,0 0 0,0 0 1,0 0-1,0 0 0,0 0 0,0 0 0,0 1 0,0-1 0,0 0-76,52 62 1661,-27-33-1192,-2 1 0,19 29-469,-40-54 14,0 0 0,0 0 1,-1 0-1,0 0 0,0 1 0,-1-1 0,0 0 1,0 1-1,0 2-14,-1 64 59,-1-35-83,1-34 25,1 1 1,-1 0-1,0-1 0,-1 1 1,1-1-1,-1 1 0,0-1 1,0 1-1,0-1 1,-1 1-1,1-1 0,-1 0 1,0 0-1,-1 0 1,1 0-1,-1 0 0,1 0 1,-1-1-1,0 1 0,0-1 1,-1 0-1,1 0 1,-1 0-1,0 0 0,-2 1-1,-46 28 15,-1-3-1,-48 19-14,-5 2 78,89-38-45,-12 5-45,28-16 47,1-1 67,0-16 284,-1 2-379,2 1 0,-1 0-1,2 0 1,-1 0 0,2 0-1,0 0 1,0 1 0,4-7-7,75-171-20,7-17 125,-75 164-273,-13 40 104,-1 3-11,0 0 3,-7 7-184,-28 28-2980,23-25-507,4-2-734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37.1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288 141 4370,'0'0'4015,"0"0"-2153,0 0 289,0 0-62,0 0-809,12-21-157,36-66 331,-36 60-742,-12 27-608,0 0 0,0 0 0,0-1-1,0 1 1,0 0 0,0 0 0,0 0 0,0-1 0,0 1 0,0 0 0,0 0 0,0 0 0,0-1 0,0 1 0,0 0-1,0 0 1,0 0 0,0 0 0,0-1 0,-1 1 0,1 0 0,0 0 0,0 0 0,0 0 0,0-1 0,0 1-1,0 0 1,-1 0 0,1 0 0,0 0 0,0 0 0,0 0 0,0-1 0,-1 1 0,1 0 0,0 0 0,0 0 0,0 0-1,-1 0 1,1 0 0,0 0 0,0 0 0,0 0 0,-1 0 0,1 0 0,0 0 0,0 0 0,0 0 0,-1 0-1,1 0 1,0 0 0,0 0 0,0 1-104,-30 0-16,0 2-1,-15 4 17,13-2-4,0-1-1,-19 0 5,-9-4-8,60 17-201,1 71 235,-5 0 0,-3-1 0,-9 34-26,-1-28 182,3 1 0,6 0 1,2 32-183,5-98 21,0-17-10,1-1 0,0 1 1,0-1-1,1 1 0,1 0-11,-2-9 1,1 1 1,0-1-1,-1 1 0,1-1 1,0 0-1,0 1 0,1-1 1,-1 0-1,0 0 0,1 0 1,-1 0-1,1 0 0,0 0 1,-1 0-1,1-1 0,0 1 1,0-1-1,0 1 0,0-1 1,1 0-1,-1 0 0,1 1-1,10 1 27,0 0-1,-1 0 1,1-1-1,0-1 1,0 0-1,0-1 1,0-1-1,4 0-26,21 0 61,17 0-32,0-2 0,0-2 1,0-3-1,0-3 0,40-13-29,-88 22 43,-1 0 1,1 0-1,-1-1 0,0 0 0,0 0 0,0-1 0,0 0-43,-4 3-188,0-1-1,0 1 1,-1-1 0,1 0 0,0 0-1,-1 1 1,1-1 0,-1 0-1,0 0 1,0-1 0,0 1 0,0 0-1,0 0 1,0 0 0,-1-1-1,1 1 1,-1 0 0,1-1 0,-1 1-1,0 0 1,0-1 188,0 1-865,1 2 622,-1-1 0,0 1-1,0-1 1,0 1 0,0 0 0,0-1 0,0 1-1,0 0 1,0-1 0,0 1 0,0-1-1,0 1 1,0 0 0,0-1 0,-1 1 0,1 0-1,0-1 1,0 1 0,0 0 0,0-1-1,-1 1 1,1 0 0,0-1 0,0 1 0,-1 0-1,1-1 1,0 1 0,0 0 0,-1 0 243,-14-4-7113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37.5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1 133 11093,'0'0'2081,"0"0"176,0 0 224,0 0-944,0 0-753,0 0-31,169-100-225,-106 92-32,-5 0-304,-9 0-64,-5 0-128,-8 8-64,-5 0 64,-4 0-112,4 0-2465,-31 0-1313,0 0-5186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37.8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323 0 12598,'0'0'1806,"0"0"334,0 0-230,0 0-678,0 0-159,-30 1-171,-10 1-434,1 2 0,-10 3-468,44-6 75,0 0-1,0 1 1,0-1 0,0 1 0,1 1-1,-1-1 1,1 1 0,-1-1 0,1 1-1,0 1 1,0-1 0,0 0-1,1 1 1,-1 0 0,1 0 0,0 0-1,0 0 1,0 1 0,0-1 0,1 1-1,0-1 1,-1 3-75,-3 6 216,-6 8-3,2 1 1,0 0-1,2 1 1,1 0 0,0 0-1,2 1 1,0 0 0,2 0-1,1 0 1,0 0 0,2 0-1,3 23-213,-3-46 1,0-1 0,0 1 0,0-1-1,0 1 1,0-1 0,0 1-1,1-1 1,-1 1 0,0-1 0,0 1-1,0-1 1,1 1 0,-1-1 0,0 0-1,0 1 1,1-1 0,-1 1-1,1-1 1,-1 0 0,0 1 0,1-1-1,-1 0 1,1 1 0,-1-1 0,0 0-1,1 0 1,-1 0 0,1 1-1,-1-1 1,1 0 0,-1 0 0,1 0-1,-1 0 0,14 2 10,-1-1 0,0 0 0,1-1-1,1-1-9,14 0-4,0 1-190,0-2 1,24-4 193,-40 4-340,-1-1 1,0 0-1,-1 0 1,1-2-1,-1 1 1,1-1-1,2-3 340,-10 5-610,1 1 0,-2-1 0,1 0 0,0 0 0,-1 0 0,3-2 610,5-12-5688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49.9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784 13 5234,'0'0'7097,"0"0"-4216,0 0-765,0 0-646,0 0-792,0 0-244,1-1-402,-1 1 0,0 0 0,0 0-1,1-1 1,-1 1 0,0 0 0,0-1 0,1 1-1,-1-1 1,0 1 0,0 0 0,0-1-1,0 1 1,0-1 0,0 1 0,0 0-1,0-1 1,0 1 0,0-1 0,0 1-1,0 0 1,0-1 0,0 1 0,0-1-1,0 1 1,0 0 0,0-1 0,-1 1-1,1-1 1,0 1 0,0 0-32,-13 1 217,0 0 1,1 2-1,-1-1 0,1 2 0,-10 3-217,-11 3 419,-86 26 1686,-86 41-2105,151-54 119,1 3 1,1 2-1,2 2 1,1 3-1,-11 11-119,56-41-414,-3 2-94,0-1-3807,-1 0-1976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50.4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 8692,'0'0'5613,"0"0"-2521,0 0-493,0 0-574,0 0-1094,3-4-192,6-15-374,-9 19-358,0 0-1,1 0 0,-1 0 1,0 0-1,0-1 1,0 1-1,0 0 0,1 0 1,-1 0-1,0 0 1,0 0-1,0 0 0,0 0 1,1 0-1,-1 0 0,0 0 1,0 0-1,0 0 1,0 0-1,1 0 0,-1 0 1,0 0-1,0 0 0,0 0 1,0 0-1,1 0 1,-1 0-1,0 0 0,0 0 1,0 0-1,0 0 0,1 1 1,-1-1-1,0 0 1,0 0-1,0 0 0,0 0 1,0 0-1,0 0 0,1 1 1,-1-1-1,0 0 1,0 0-1,0 0 0,0 0 1,0 1-1,0-1 1,0 0-1,0 0 0,0 0 1,0 0-1,0 1 0,0-1 1,0 0-1,0 0 1,0 0-1,0 0 0,0 1 1,0-1-1,0 0 0,0 0 1,0 0-1,0 0-6,4 17 36,-4-16-4,25 94 647,3-1 1,5-2-1,15 25-679,-37-91 8,1-1 0,2 0 0,0-1 0,9 11-8,-14-24-1155,0 0 0,1 0 0,5 4 1155,-12-13-4923,-3-2-3104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51.2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41 14695,'0'0'2782,"0"0"-100,0 0-772,0 0-875,0 0-424,0-4-152,0-12 402,21 16-618,258 0-448,-598 0-331,319 0 497,0-1 1,-1 1 0,1 0 0,0 0 0,0 0 0,0 0-1,-1-1 1,1 1 0,0 0 0,0 0 0,0 0 0,-1-1-1,1 1 1,0 0 0,0 0 0,0-1 0,0 1 0,0 0-1,0 0 1,0-1 0,0 1 0,0 0 0,-1 0 0,1-1-1,0 1 1,0 0 0,0-1 0,1 1 0,-1 0 0,0 0-1,0-1 1,0 1 0,0 0 0,0 0 0,0-1 0,0 1-1,0 0 1,0 0 0,1-1 0,-1 1 0,0 0 0,0 0-1,0 0 1,0-1 0,1 1 0,-1 0 0,0 0 0,0 0-1,1 0 1,-1-1 0,0 1 0,0 0 0,1 0 0,-1 0-1,0 0 1,0 0 0,1 0 0,-1 0 0,0 0 38,3 0-479,16-1-1507,0-2-2715,2-1-3615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51.9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92 14038,'0'0'2482,"0"0"-687,0 0 145,0 0-799,5 13-354,-2-6-695,1 4 28,-1 0-1,1 1 1,-2-1-1,1 1 1,-2 0-1,0-1 1,0 6-120,-1 234 1539,0-250-1533,0-1-92,0-16 9,0 10 42,-1-1-1,1 0 1,1 0-1,-1 0 1,1 1 0,0-1-1,1 0 1,0 1 0,0-1-1,0 1 1,1-1 0,0 1-1,0 0 1,0 0 0,1 0-1,3-3 36,43-50-1125,3 3-1,45-38 1126,28-27-996,-126 121 1000,0-1 0,0 1-1,0 0 1,0 0 0,1 0-1,-1 0 1,0 0-1,0 0 1,0 0 0,0 0-1,1 0 1,-1 0-1,0 0 1,0 0 0,0 0-1,1 0 1,-1 0 0,0 0-1,0 0 1,0 0-1,1 0 1,-1 0 0,0 0-1,0 0 1,0 0-1,0 0 1,1 0 0,-1 0-1,0 0 1,0 0 0,0 0-1,0 1 1,0-1-1,1 0 1,-1 0 0,0 0-1,0 0 1,0 0-1,0 1 1,0-1 0,0 0-1,0 0 1,1 0 0,-1 0-1,0 1 1,0-1-1,0 0 1,0 0 0,0 0-1,0 1 1,0-1-1,0 0 1,0 0 0,0 0-1,0 0 1,0 1 0,0-1-1,0 0 1,0 0-1,0 0-3,3 27 513,-3 45 568,0-53-925,0 23-147,-3 0-1,-1-1 1,-6 26-9,7-48 31,2 0-1,0 1 1,1 7-31,0-17-241,22-8-4500,-9-2 483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52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0 121 13446,'0'0'750,"0"0"885,0 0 38,0 0-801,0 0-439,0 28-65,0 129 3,0-146-281,0-10 140,3-3-105,4-3-122,0 0 1,0 0-1,-1-1 0,0 0 1,0 0-1,-1-1 0,0 0 1,0 0-1,1-2-3,6-8 29,28-41-13,-2-2 1,3-14-17,-36 64-41,-3 53 1265,-2-2-893,-2 1 0,-4 17-331,6-53 166,2-9-87,9-19-83,6-13-29,0 8-288,2 1 1,1 1-1,0 1 0,2 0 1,7-4 320,-26 25-78,-3 2 71,1 1-1,-1-1 0,0 1 0,1-1 0,-1 1 0,1-1 0,-1 1 0,1 0 1,-1-1-1,1 1 0,-1 0 0,1-1 0,-1 1 0,1 0 0,0 0 0,-1-1 0,1 1 1,-1 0-1,1 0 0,0 0 0,-1 0 0,1 0 8,0 3-29,-1 140-1724,0-141-2236,0-2-2760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53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 96 11525,'0'0'4434,"0"0"-2732,0 0 419,0 0-565,0 0-993,0 16-374,-1 5-140,0 7 80,1 0 0,2 19-129,-1-46 3,-1 1-1,1-1 1,-1 1 0,1-1-1,0 0 1,0 1 0,-1-1 0,1 0-1,0 1 1,0-1 0,0 0-1,0 0 1,1 0 0,-1 0-1,0 0 1,0 0 0,1 0 0,-1-1-1,0 1 1,1 0 0,-1-1-1,1 1 1,-1-1 0,1 1 0,-1-1-1,1 0 1,-1 1 0,1-1-1,-1 0 1,1 0 0,1 0-3,6 0-15,1 0 0,-1-1 0,1 0 0,7-1 15,-11 0-89,0 0 0,1 0 0,-1 0 0,-1-1 0,1 0 0,0 0 0,-1 0 0,1-1 0,-1 0 0,0 0 0,0 0 0,0-1 0,-1 1 0,0-1 0,0 0 0,3-5 89,-2 2-196,0 1 0,-1-1 0,0 1-1,-1-1 1,0 0 0,0-1 0,0 1 0,-1 0 0,-1-1 0,1 1-1,-1-1 1,-1-4 196,1-2-168,0 10 95,-1 0 1,0 0 0,0-1-1,-1 1 1,1 0 0,-1-2 72,0 5-16,1 1 0,-1 0 1,1 0-1,-1-1 1,1 1-1,-1 0 0,0 0 1,0-1-1,0 1 1,1 0-1,-1 0 0,0 0 1,0 0-1,-1 0 0,1 1 1,0-1-1,0 0 1,0 0-1,0 1 0,-1-1 1,1 0-1,0 1 1,-1 0-1,1-1 0,0 1 1,-1 0 15,-22-3 33,-1 1 1,1 1 0,0 1-1,-1 1 1,-15 4-34,35-5-5,1 1 1,-1 0-1,1 0 0,-1 0 1,1 1-1,0 0 1,0 0-1,-1 0 0,1 0 1,0 0-1,1 1 1,-1 0-1,0 0 0,1 0 1,0 0-1,-1 1 0,1-1 1,0 1-1,1 0 1,-1-1-1,1 1 0,0 0 1,0 1-1,0-1 1,0 0-1,1 1 0,0-1 1,0 1-1,0-1 1,0 1-1,1-1 0,-1 1 1,1 1 4,0 2-92,0 5-3287,0-13-1165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53.4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1 48 14182</inkml:trace>
  <inkml:trace contextRef="#ctx0" brushRef="#br0" timeOffset="1">1 48 14182,'267'-48'2081,"-267"48"-1856,0 12 1247,0 24-1168,0 0-240,0 4-64,0-4 0,0 1-752,0-29-2033,0-4-1697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53.8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11 12918,'0'0'1027,"0"0"-21,0 0 373,0 0-696,0 0-155,1 29-183,1 91-92,-2-112-213,0 1 1,0 0 0,-1-1-1,0 1 1,-1-1-1,-1 6-40,-2 16 269,5-30-197,0 0 126,0 0-62,0 0 112,2-8 635,1-1-836,0 0 0,1 0 1,0 0-1,0 1 0,1 0 1,0 0-1,4-4-47,48-57 1,-38 47 46,18-15-16,-25 26-8,-1 0 0,9-13-23,-20 24 28,0 0-1,0 0 0,0 0 1,0 0-1,0 0 0,0 0 1,0 0-1,0 0 1,1 0-1,-1 0 0,0 0 1,0 0-1,0 0 1,0 0-1,0 0 0,0 0 1,0 0-1,0 0 1,1 0-1,-1 0 0,0 0 1,0 0-1,0 0 1,0 0-1,0 0 0,0 0 1,0 0-1,0 0 0,0 0 1,0 0-1,1 0 1,-1 0-1,0 0 0,0 0 1,0 0-1,0 0 1,0 0-1,0 0 0,0 1 1,0-1-1,0 0 1,0 0-1,0 0 0,0 0 1,0 0-1,0 0 1,0 0-1,1 0 0,-1 0 1,0 1-1,0-1 0,0 0 1,0 0-1,0 0 1,0 0-1,0 0 0,0 0 1,0 0-1,0 0 1,0 0-1,0 1 0,-1-1 1,1 0-1,0 0 1,0 0-1,0 0 0,0 0-27,2 15 437,-1 17-303,-1-31-64,0 4-22,0 25 462,-1 0 1,-1 0-1,-4 16-510,3-28 110,0-1-1,1 1 0,1 0 1,1-1-110,0-16 1,0 0 0,0-1 0,0 1 0,0-1-1,0 1 1,0-1 0,0 1 0,0-1 0,0 1 0,0-1 0,1 1 0,-1-1 0,0 1 0,0-1 0,0 1 0,1-1 0,-1 1-1,0-1 1,1 0 0,-1 1 0,0-1 0,1 1 0,-1-1 0,1 0 0,-1 1 0,0-1 0,1 0 0,-1 0 0,1 1 0,-1-1-1,20 1-123,-9-1-70,44 0-1135,-10 0-4929,-9 0-6621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55.1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585 48 8260,'0'0'2990,"0"0"-551,0 0 74,0 0-504,0 0-147,2-8-368,7-24-157,-7 24-115,-2 8-139,0 0-147,0 0-466,-8 0-299,-7 1-148,0 1 1,0 0-1,1 1 1,-1 1-1,1 0 1,0 1-1,0 0 1,-3 3-24,-36 17 130,-22 17-130,70-39-4,-56 34 124,2 3-1,2 2 0,-48 47-119,103-87-29,0 0-1,1-1 1,-1 1 0,0-1 0,0 1 0,0-1-1,0 0 1,0 0 0,-1 0 0,-1 1 29,-9-1-9168,9-1 3159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2:55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16808,'0'0'1953,"0"0"1024,0 0-992,0 0-1697,0 0 464,0 0 385,183 217-561,-134-137-224,0 0-96,-9-11-240,-5-5-32,-8-12 80,-5-4-128,-8-16 64,-5 0-2001,-9-32-2080,0 0-3475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03.1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84 1233,'0'0'10666,"0"0"-7233,0 0-1733,0 0-494,0 0-630,0 0 203,3 20 163,-1-11-802,4 31 651,-2 0 1,-1 29-792,-1 11 825,0-33-463,-2-1 0,-2 1-1,-5 23-361,-2-36 136,1 6 643,7-58-913,2 0-1,0 1 0,1-1 0,0 0 0,2 0 0,0 1 0,1 0 0,1-1 1,6-12 134,12-16-560,1 1 1,2 1-1,3 1 1,28-31 559,-28 39-1423,2 2 0,1 2 0,13-9 1423,-41 36-160,2-2-39,0 0 0,0 1 0,0 0 0,1 0 0,-1 1 0,1 0 0,7-2 199,-13 5-59,-2 61 1209,-4 1 0,-9 47-1150,5-38 1383,3 1 1,4 56-1384,1-95 149,10-32-539,17 0-1605,-6 0-1796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06.0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 99 10725,'0'0'2092,"0"0"119,0 0-311,0 0-718,0 0-369,0 3 9,2 5-587,-1 0 1,0 0-1,0-1 0,-1 1 1,0 0-1,0 0 1,-1 0-1,0 0 0,-1 2-235,-6 22 223,-7 22-223,-3 8 97,15-46-104,0-3 30,0-1 0,1 1 1,0-1-1,1 6-23,1-17 27,0-1-9,0 0 12,0 0 58,0 0 61,0-15 128,1 2-269,1 0-1,0 0 1,0 0-1,1 0 1,1 1-1,0 0 1,2-3-8,15-34 37,6-6-37,-18 37 1,2-5-160,2 1 0,0 1-1,1 0 1,1 1 0,1 1-1,1 0 1,2-1 159,-15 17 14,4-3-316,-8 6 290,0 0-1,1 0 1,-1 1-1,0-1 1,1 0-1,-1 1 1,0-1-1,0 0 1,1 1-1,-1-1 0,0 0 1,0 1-1,0-1 1,0 0-1,0 1 1,1-1-1,-1 1 1,0-1-1,0 0 1,0 1-1,0-1 1,0 1-1,0-1 1,0 0-1,0 1 1,0-1-1,-1 1 1,1-1-1,0 1 13,-1 125 755,-6 10-755,6-98-632,2-44 538,0 1 0,0 0 0,0-1 1,1 1-1,0 0 0,0 0 0,0 0 1,1 0-1,0 0 0,-1 0 0,4-2 94,45-58-1276,-33 45 660,99-122-2783,-111 133 3367,-5 8 83,-1 1 114,0 0 110,0 0-24,0 2-105,0 267 892,0-267-3324,0-2-2412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06.4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41 11573,'0'0'1406,"0"0"1046,0 0-432,0 0-582,0 0-358,0 35-442,0 107-462,0-67 437,0-75-607,0 0-1,0 1 1,0-1-1,1 0 0,-1 0 1,0 1-1,0-1 1,0 0-1,1 1 0,-1-1 1,0 0-1,0 0 1,1 1-1,-1-1 0,0 0 1,1 0-1,-1 0 1,0 1-1,1-1 0,-1 0 1,0 0-1,1 0 0,-1 0 1,0 0-1,1 0 1,-1 0-1,0 0 0,1 0 1,-1 0-1,1 0 1,-1 0-6,18 0 106,-12 0-70,-1 0-32,0 0-9,0 1-1,0-1 1,0 0-1,0-1 0,0 1 1,0-1-1,0 0 1,0 0-1,0-1 0,-1 0 1,1 1-1,0-2 0,-1 1 1,1 0-1,-1-1 1,2-1 5,19-16-563,-2-2 1,0 0 0,-1-1 0,-1-1 0,-2-1 0,0-1-1,3-9 563,-19 30-82,-1 0-1,1 0 0,-1 0 1,-1-1-1,1 1 0,-1 0 0,0-1 1,0 1-1,0-1 0,-1 1 1,0-6 82,0 11 0,0-1 3,0 1 0,0 0 0,0 0 0,0-1 0,0 1 0,0 0 0,-1-1 0,1 1-1,0 0 1,0-1 0,0 1 0,0 0 0,0 0 0,0-1 0,-1 1 0,1 0 0,0 0 0,0-1 0,-1 1 0,1 0 0,0 0 0,0-1 0,-1 1 0,1 0 0,0 0 0,0 0 0,-1 0 0,1 0 0,0-1 0,-1 1 0,1 0 0,0 0 0,-1 0 0,1 0 0,0 0 0,0 0 0,-1 0 0,1 0 0,0 0 0,-1 0 0,1 0 0,0 0 0,-1 0-3,-78-1-133,47 1 2,20 1 117,0-1 0,0 2 0,0 0 1,0 0-1,0 1 0,1 1 1,-9 3 13,13-4-44,1 0 0,0 0 0,0 0 1,0 1-1,0 0 0,0 0 1,1 0-1,0 1 0,0 0 0,0 0 1,0 0-1,1 0 0,-4 7 44,4 1-3465,4-8-4371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06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1 72 14407</inkml:trace>
  <inkml:trace contextRef="#ctx0" brushRef="#br0" timeOffset="1">1 72 14407,'298'-72'912,"-298"100"497,0 12 1360,0 8-2049,0 0-256,9 1-31,0-1-369,5-4-64,-1-12 48,0-8-48,5-8-80,-4-8-2273,-14-8-593,4 0-2672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07.3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 1 832,'0'0'10680,"0"0"-7825,0 0-1284,0 0 195,0 34-523,-3 112-178,2-124-711,-1 1 0,-1-2 0,-1 1 0,-6 17-354,-2 13 723,10-34-506,2-14-152,-1-1-1,1 1 0,0 0 0,-1-1 0,0 1 0,0-1 1,0 1-1,0-1 0,0 1 0,-1-1 0,1 0 0,-1 0 1,-2 3-65,3-5 66,1-1 92,0 0 55,0 0-5,4-4-21,122-150-14,-78 91-122,0 2-179,5-14 128,-52 74-19,0-1-1,0 0 1,0 1-1,0-1 1,0 0-1,0 1 1,0-1-1,0 0 1,-1 0-1,1 0 1,-1 0-1,0 1 1,1-3 19,-1 2-62,0 21-306,-1 36 781,-1-1-1,-3 0 1,-3 3-413,4-33 299,2-1 0,1 1 0,2 8-299,-1-14 39,6-17-49,22 0-166,-12 0-1198,0-1 0,1-1 0,11-1 1374,-1-5-5451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40.61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14695,'0'0'1987,"0"0"-191,0 0 127,0 0-906,0 0-46,21 42 382,64 140-60,-61-126-671,-3 1-1,6 33-621,-14-45 179,169 672 1548,-141-513-1654,-14-62 14,23 58-87,-43-177 6,1-1 0,0 0 0,8 12-6,-11-26-3,0 1 0,0-1 0,1 0 0,0 0 0,0-1 0,1 1 0,0-1 1,0-1-1,5 4 3,-9-9-21,0 1 0,0 0-1,0-1 1,0 0 0,0 0 0,0 0 0,0 0 0,1 0 21,-3 0-3,0-1 0,0 0 0,0 0 0,1 0 0,-1 0 0,0 0 0,0 0 0,0 0-1,0 0 1,0 0 0,0 0 0,0 0 0,0-1 0,0 1 0,0 0 0,0-1 0,0 1 0,0-1 0,0 1 0,0-1 0,0 0-1,0 1 1,0-1 0,0 0 0,0 0 3,5-11-6,-1 0-1,0 0 1,-1 0 0,0-1-1,2-12 7,0 1-3,37-153 15,36-124 14,13 22-88,67-239-148,-156 508 225,-1 1 0,1 0 0,1 0-1,0 0 1,3-4-15,-7 12-168,11 3-189,-8 0 344,0 0 0,0 0-1,0 0 1,-1 1 0,1-1 0,-1 1 0,1 0-1,-1 0 1,0 0 0,0 0 0,0 0 0,0 0 0,-1 1-1,1-1 1,0 3 13,4 8-5,21 41 41,-3 1 1,-2 1-1,-3 1 0,1 16-36,-1 11 124,-3 1-1,1 61-123,-6-8-160,2 34 200,23 95-40,-30-237-10,1 0 0,2-1 0,1 0 0,1 0 0,4 4 10,-10-24 5,0 1 0,1-1 0,0 0 0,1-1 0,0 1 0,1-1 0,0-1 0,0 1 0,0-2 0,1 1-1,1-1 1,-1 0 0,1-1 0,0 0 0,5 2-5,-11-7-2,-1 1-1,1-1 1,-1 1-1,1-1 1,0 0-1,-1-1 0,1 1 1,0-1-1,0 1 1,-1-1-1,1 0 1,0 0-1,0-1 1,0 1-1,-1-1 1,1 0-1,0 0 0,-1 0 1,1 0-1,-1-1 1,1 0-1,-1 1 1,0-1-1,0 0 1,1-1-1,-1 0 3,7-6 13,-1-1 1,-1-1-1,0 1 1,0-1-1,-1-1 0,5-10-13,-9 16 5,29-54 49,-4-1 0,-2-2 0,16-57-54,43-202 120,-67 247-66,154-527 7,-130 481-45,4-9 32,5-40-48,-49 158-77,0-2 222,0 28-2283,-2 78-6316,0-49 831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41.12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237 0 14503,'0'0'1776,"0"0"-137,0 0 63,0 0-302,-12 50 196,-88 355 1752,65-274-2579,5 2 0,6 1 0,6 1 0,3 63-769,12 76 457,3-190-338,1-42-39,1 0 1,4 18-81,-3-40 11,2 0 0,0 0 0,1 0 0,0 0 0,9 13-11,-1-5 39,1-1 0,1-1 0,1-1-1,2 0 1,0-2 0,2 0 0,0-1 0,6 3-39,-8-9-450,0 0 0,1-2 0,0 0 0,2-1 0,-1-1 0,2-1 0,-1-1 1,1-1-1,1-1 0,1-1 450,-10-4-4301,-13-3-1691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43.47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 36 6115,'0'0'5330,"0"0"-3417,0 0 3,0 0 50,0 0-523,0-7-120,0-15 845,0 16 767,0 21-2067,2 50 242,4 3-1110,3 58 888,-4 606 334,-5-582-1064,-3-45-145,-11 59-13,14-154 140,-2 2-3818,-7-9-6673,1-3 1611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44.0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32 386 12198,'0'0'1902,"0"0"43,0 0 381,0 0-298,0 0-662,0 0-302,-5-7-109,-1-1-643,-14-17 1793,20 24-2099,-1 1 0,1 0 0,0-1 0,0 1 0,0-1 0,0 1 0,0-1 0,0 1 0,0 0 0,0-1 0,0 1-1,0-1 1,0 1 0,1 0 0,-1-1 0,0 1 0,0-1 0,0 1 0,0 0 0,1-1 0,-1 1 0,0 0 0,0-1 0,1 1 0,-1 0-1,0-1 1,1 1 0,-1 0 0,0 0 0,1-1 0,-1 1 0,0 0 0,1 0 0,-1 0 0,1-1 0,-1 1-6,16-6 9,0 0 0,0 1 1,1 1-1,11-1-9,-3 0 11,425-90 363,389-85-119,-736 162-257,-87 14-715,-22 2-1800,-24 0-954,-16 2-3142,-10 0-7159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44.60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18 406 912,'0'0'10088,"0"0"-6924,0 0-712,0 0-259,0 0-683,-3-5-643,-11-22 101,15 26-928,0 0-1,0 0 0,1 1 1,-1-1-1,1 0 0,-1 1 1,1-1-1,-1 1 1,1-1-1,-1 1 0,2 0-39,8-3 82,168-45 2408,92-10-2490,-3 1 744,-45 4-457,403-85-241,-606 135-171,7-2-341,-9 4-3105,-17 1 351,-1 0-1291,0 0-2341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45.33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15 13638,'0'0'1985,"0"0"-5,0 0 359,0 0-1250,0 0-705,3-3-221,-1 2-156,0-1 0,0 1 0,0 0 0,1 0 0,-1 0 1,0 0-1,0 0 0,1 1 0,-1-1 0,1 1 0,-1-1 0,0 1 0,1 0 0,-1 0 1,1 0-1,-1 0 0,1 0 0,-1 1 0,0-1 0,2 1-7,9 2 21,1 1 1,-1 1-1,5 2-21,5 2 103,53 14 197,2-4-1,0-3 1,0-4-1,68 2-299,-138-13 4,57 7-38,-61-7 33,0 0 0,0 0 0,0 0 0,-1 0 0,1 1 0,0 0-1,-1 0 1,1 0 0,-1 0 0,0 0 0,0 1 0,0-1 0,0 1 0,0 0 1,-1 1 4,0 0 1,-1 0-1,0 1 1,0-1-1,0 0 1,-1 1-1,1-1 0,-1 1 1,0-1-1,0 1 1,0-1-1,-1 0 1,0 1-1,0 1-4,0-1 5,0 0 7,0 1 1,0-1 0,-1 0 0,0 0 0,0 0 0,0 0 0,-1 0-1,1 0 1,-1-1 0,0 1 0,-1-1 0,1 0 0,-5 4-13,-7 6 59,0 0 1,-1-2 0,-2 1-60,-8 7 48,-77 59-7,-166 141-130,259-212 109,6-5-29,0 0 0,1 1-1,0-1 1,0 1 0,0 0-1,0 0 1,0 0 0,1 0-1,-2 3 10,3-5-34,1-2 63,0 0 51,0 0 40,-1-36 1941,-6-33-2061,-2-20 105,8-181 69,1 254-161,0 0-1,1 0 1,1 1 0,0-1 0,1 0-1,1 1 1,0 0 0,1 0 0,5-9-13,-9 22-15,-1 2 9,0-1 0,0 1 0,0 0 0,0-1-1,0 1 1,0-1 0,1 1 0,-1 0 0,0-1 0,0 1 0,0 0 0,1-1 0,-1 1 0,0 0 0,0 0-1,1-1 1,-1 1 0,0 0 0,1 0 0,-1-1 0,0 1 0,1 0 0,-1 0 0,0 0 0,1 0 0,-1-1-1,0 1 1,1 0 0,-1 0 0,1 0 6,0 1-221,0 0 0,0-1 0,0 1-1,0 0 1,0 0 0,0 0 0,-1 0-1,1 0 1,0 0 0,0 0 0,-1 1 0,1-1-1,-1 0 1,1 0 0,-1 1 0,1-1-1,-1 0 1,0 0 0,0 1 0,0-1 0,1 0-1,-1 1 222,0 0-661,4 18-3837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47.07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785 1 2785,'0'0'8503,"0"0"-5363,0 0-1080,0 0-52,0 0-578,0 0-573,0 104 1112,9 378 2139,8-117-1296,-19 71-2812,-2-352 153,-4 0-1,-4-1 1,-4 0-1,-17 50-152,12-62 52,-4-1 0,-2-2 0,-4 0 0,-2-2 0,-19 24-52,27-52-13,-1-1 0,-2-2-1,-2 0 1,-1-2 0,-1-2 0,-2 0 0,-1-3 0,-1 0-1,-19 9 14,19-16-1157,0-2-1,-2-1 1,-29 9 1157,43-21-4749,11-6-3607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50.1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268 115 8660,'0'0'3490,"0"0"-1271,0 0 300,0 0-481,0 0-712,0 12-659,0 40 209,-3 0-1,-1-1 1,-3 0 0,-2 1-876,-59 224 1849,-54 126-1849,73-254 72,44-138-75,4-9 88,1-30 188,1 1-274,0 0 1,2 0-1,1 0 1,1 0-1,2 1 1,8-23 0,41-125 49,62-176-473,-86 270 263,3 2 1,4 1-1,14-15 161,-43 76-12,-5 7 2,1 0 0,0 0 0,1 0 0,0 1 1,0 0-1,1 0 0,1 1 0,-1 0 0,5-3 10,-11 10-11,0 0 0,0 0 0,0 0 0,0 1 0,0-1 0,0 0 0,1 1 0,-1-1 0,0 1 0,0 0 0,1 0 0,-1 0 0,0 0 0,0 0 0,1 0 0,-1 0-1,0 1 1,0 0 0,0-1 0,1 1 0,-1 0 0,0 0 0,0 0 0,0 0 0,0 0 0,-1 0 0,1 1 0,0-1 0,0 1 0,0 0 11,6 6-6,-1 0 0,0 0 0,0 1 0,0 0 0,2 6 6,-3-4 1,18 27 55,-2 1 0,-2 1 0,-1 1 0,-3 1 0,-1 0 0,-2 1 0,-2 0 0,-2 1 0,2 31-56,12 181 216,3 20-600,-22-250-210,4 28-467,-6-16-7670,-2-38 2672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50.4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85 13734,'0'0'2273,"0"0"-400,0 0 880,0 0-1920,0 0-817,0 0 32,107-44 592,-40 40-288,0 0-352,-5-4 0,5 4-32,0-8-112,0 8-2289,-49 0-2209,-9 4-7604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51.8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20 197 11397,'0'0'1764,"0"0"181,0 0 104,0 0-433,0 0-389,0 0-223,-5 0-447,-9 0-27,25 0 349,34 0 281,22 0-431,29 1-205,0-5 0,33-7-524,375-82 220,-265 45-130,-39 10-221,-191 37 1412,-4-1-5006,-14 1-6493,-18 1 1406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52.6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 16215,'0'0'1908,"0"0"266,0 0-322,0 0-782,0 0-657,10-2-239,-3 1-145,2-2 16,1 2 0,-1-1 1,0 1-1,1 0 1,-1 1-1,1 0 0,8 2-45,180 39 1118,35-9-939,-134-20-160,-85-11-18,-7 0 2,0 0-1,0 0 1,0 0-1,0 1 1,0 0 0,1 1-3,-6-2 0,0-1 0,-1 1 0,1 0 0,-1 0 1,1 1-1,-1-1 0,1 0 0,-1 0 0,0 1 0,1-1 1,-1 0-1,0 1 0,0-1 0,0 1 0,0 0 0,0-1 1,-1 1-1,1 0 0,-1 0 0,1-1 0,-1 1 1,1 0-1,-1 0 0,0 0 0,0 1 0,3 28 0,-3 0 0,-1 17 0,0-35 20,-1-1 0,0 1 0,0-1-1,-2 0 1,1 0 0,-2 0 0,-4 11-20,-17 20 45,-1-1 0,-3-1 0,-5 4-45,-11 15-2,-143 221-50,116-168 75,67-104-5,3-3-1,-1 0 0,-1 0 0,1 0 0,-1-1 0,0 0 0,-4 3-17,9-7 85,0-1 51,-5-36 406,0 13-441,-8-91-78,3-67-23,10-116 25,1 115 93,-1 181-84,0 1-284,0 0-1100,0 2-1980,0 8-1800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53.76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170 536 10901,'0'0'3177,"0"0"-978,0 0 7,0 0-314,0 0-1004,0-4-154,2-9 1923,3 29-1965,6 35-309,0 26 70,-3 0 0,-3 8-453,-2 159-57,-4-164 145,1-79 93,0-1-72,0-20 294,0-9-375,-1 0-1,-1 0 0,-2 0 1,-3-9-28,-12-43 67,4-1 1,3 0-1,3-23-67,4-6-234,6 0-1,5-11 235,-3 97-30,1 1 1,1-1 0,1 1-1,1 0 1,1 0 0,1 1-1,2 0 1,0 1 0,1 0-1,15-19 30,-25 40-30,1 0 0,-1 0-1,0 1 1,1-1-1,-1 1 1,1 0 0,-1 0-1,1 0 1,-1 0 0,1 0-1,-1 0 1,3 1 30,3 0-23,0-1 24,-1 1 0,1 0 0,-1 1 0,1-1-1,-1 1 1,0 1 0,0 0 0,0 0-1,0 0 1,-1 1 0,1 0 0,-1 0 0,0 0-1,0 1 1,0 0 0,-1 0 0,1 1 0,-1-1-1,-1 1 1,1 1-1,3 4-4,0 0 1,-1 1-1,-1 0 1,0 0-1,-1 0 0,0 0 1,-1 1-1,0 0 1,-1 0-1,0 0 0,-1 4 4,1 22-39,-1 1 0,-3-1 0,-2 9 39,2-40 0,0 0 0,-1-1 0,0 0 0,-1 1 0,0-1 0,0 0 0,0 0 0,-1 0 0,0-1 0,-2 4 0,-4 3 30,0 0 0,-1-1 0,0 0 0,-6 4-30,25-22-239,0-1-1,1 2 0,-1-1 1,1 1-1,1 0 0,-1 1 1,1 0-1,1 0 240,12-2-143,0 0 0,0 1 0,15-1 143,42 0 267,72 3-267,-125 3-114,-21 0 105,1 1-1,0 0 1,0 0 0,0 1-1,-1 0 1,1 0 0,-1 1-1,1-1 1,-1 2 0,0-1-1,0 0 1,0 1 0,-1 0-1,1 1 1,-1-1 0,0 1-1,0 0 1,-1 0 0,0 1-1,1-1 1,-2 1 0,1 0-1,-1 0 1,0 0 0,0 0-1,0 1 1,-1-1 0,0 1-1,-1 0 1,1-1 0,-1 1-1,0 6 10,1 1 14,-2-1 0,1 1 1,-2-1-1,1 1 0,-2 3-14,0-11 15,1 0 0,-1 0 0,0 0 0,0 0 0,0 0 0,-1-1 0,0 1 1,0-1-1,-1 0 0,1 0 0,-1 0 0,0 0 0,-2 1-15,-11 10 91,-2-1-1,0 0 1,0-2-1,-2 0 1,-12 6-91,-36 15 374,-6 0-374,-18 2 99,-2-4-1,-1-4 0,-65 10-98,-20-9-2704,143-27-2709,18-2-4536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58.46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 81 15511,'0'0'2110,"0"0"782,0 0-816,0 0-851,0 0-385,0 0-192,-6 0 36,4 0-671,8 0 208,184-7 718,1-8 0,71-20-939,-89 14 3,-96 18-3175,-80 4 2293,0-1 1,1 1 0,-1-1 0,0 1-1,0 0 1,1 0 0,-1 0-1,0 1 879,-10 3-2818,-20 6-5143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58.82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36 11845,'0'0'2655,"0"0"-1009,0 0 432,0 0-432,0 0-464,9 2 328,30 4-511,2-1-1,-1-3 0,0-1 0,23-3-998,14 0 455,19-2 266,88-16-721,-90 8-300,89 0 300,-162 12-527,0 0-1047,-6 0-3461,-15 0-37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59.54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93 10949,'0'0'2543,"0"0"-332,0 0 57,0 0-465,0 0-631,0 0-319,1-16-164,2-45-52,-2 45-253,-1 16-37,0 0-3,0 0 110,0 0 10,0 0-133,0 0-115,0 4-85,0 848 3100,0-668-7135,0-1-4537,0-183 563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3:59.97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98 9877,'0'0'2158,"0"0"-381,0 0 93,0 0-368,0 0-206,0 6 129,0-4-1369,0-1-1,0 0 0,0 0 1,0 1-1,0-1 1,0 0-1,0 0 0,1 0 1,-1 1-1,0-1 1,1 0-1,-1 0 1,1 0-1,-1 0 0,1 0 1,-1 0-1,1 0 1,0 0-1,0 0 0,-1 0 1,1 0-1,0 0 1,0-1-1,0 1-55,3 1 112,-1-1-1,1 0 0,-1 0 1,1 0-1,0-1 0,-1 1 1,1-1-1,0 0 1,-1 0-1,3 0-111,46 0 1068,170-1 2042,52-13-3110,763-95 939,-1025 108-1215,115-11-338,-84 11-2343,0 3-3556,-43-2 1765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00.81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380 281 11605,'0'0'2329,"0"0"-533,0 0 154,0 0-829,0 0-494,0 0-409,0-19 28,0-60-51,0 75-177,0 0 0,0-1 0,0 1 0,1 0 0,-1 0 0,1 0 0,0 0 1,1 0-1,0-3-18,-1 5 10,1 0 0,-1 0 0,1 0 0,0 0-1,-1 0 1,1 1 0,0-1 0,0 1 0,0-1 0,2 0-10,5-5 31,15-10 75,0 2 1,1 0-1,1 2 0,0 1 1,1 0-1,0 2 0,14-2-106,-32 10 61,1 0-1,-1 1 0,1 1 1,0-1-1,2 1-60,-12 0 8,2 1 7,-1-1 0,0 1 0,1-1 0,-1 1-1,1-1 1,-1 1 0,0 0 0,0-1 0,1 1 0,-1 0 0,0 0 0,0 0 0,0 0 0,0 0 0,0 0 0,0 0 0,0 0-1,0 1 1,-1-1 0,1 0 0,0 0 0,-1 1 0,1-1 0,-1 0 0,1 2-15,10 38 510,-7-13-126,-2 1 0,0 0 0,-3 21-384,0-8 171,1-27-110,0-1-1,-1 1 0,-1-1 1,0 1-1,-1-1 1,-1 0-1,0 0 0,-1 0 1,0-1-1,-1 1 1,-1-1-1,0 0 0,0-1 1,-8 9-61,-14 16 227,-1-2 0,-1-1 0,-2-1 0,-1-2-1,-33 23-226,42-36 29,-1-1 0,0-1-1,-2-2 1,1 0 0,-2-2-1,1-1 1,-2-1 0,1-2 0,-9 1-29,18-6 61,0 0 0,0-2 1,-1 0-1,1-1 0,-18-3-61,37 3-19,0-1-1,0 1 1,0-1-1,0 1 1,0-1-1,0 1 1,0-1-1,0 0 0,0 1 1,0-1-1,0 0 1,0 0-1,0 1 1,1-1-1,-1 0 1,0 0-1,1 0 1,-1 0-1,1 0 1,-1 0-1,1 0 0,-1-1 1,1 1-1,-1 0 1,1 0-1,0 0 1,0 0-1,0-1 20,-3-38-464,3 33 368,0-9-107,0 6-29,0-1 0,0 1 0,3-9 232,-3 15-32,1 1 0,0 0 0,0 0 1,0 0-1,0 0 0,1 0 0,-1 0 0,1 0 1,0 0-1,0 1 0,0-1 0,0 0 0,0 1 1,1-1 31,4-2-21,0 0 0,-1 1 0,2 0 0,-1 0 0,0 1 0,1-1 1,-1 2-1,1-1 0,0 1 0,0 0 0,0 1 0,2-1 21,22-1 4,0 1-1,17 2-3,-34 0 3,-10 0 0,0 0-1,1 1 0,-1 0 1,0 0-1,0 0 0,0 1 0,0-1 1,0 1-1,0 0 0,-1 1 1,1-1-1,0 1 0,2 2-2,0 0 44,0 1-1,-1 0 1,0 1 0,1 0-1,-2 0 1,1 0-1,2 6-43,7 13 225,-2 1 1,-1 1-1,-1 0 0,2 10-225,-6-14 125,-2-8-64,0 0 0,1-1 0,1 1 0,4 4-61,-9-16 3,0 0-1,1 0 0,-1-1 1,1 1-1,0-1 1,0 0-1,0 0 1,1 0-1,-1 0 1,1-1-1,-1 1 1,1-1-1,0 0 1,0 0-1,0 0 0,0 0 1,0-1-1,1 0 1,-1 0-3,22 3-104,1-2 1,-1-1 0,1-1-1,25-3 104,-45 2-334,-1-1-1,0 1 0,1-1 0,-1 0 1,0 0-1,0-1 0,0 0 0,0 0 0,0 0 1,-1-1-1,0 1 0,1-1 0,-1-1 1,-1 1-1,1-1 0,-1 0 0,1 0 1,-2 0-1,1-1 0,0 1 0,-1-1 1,0 0-1,2-5 335,-2-8-4274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01.20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12005,'0'0'2818,"0"0"-1938,0 0 961,0 0-1233,0 0-384,0 0 1057,0 0-417,98 44-607,-63-28-33,1-8-64,0-4-160,-1 0-32,1-4-1665,-32 0-2225,5 0-6515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03.501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81 39 13046,'0'0'1942,"0"0"699,0 0 41,0 0-1183,0 0-717,-1-8-70,1 2-611,-2-17 95,1 21-140,1 19-14,8 320 2276,-2 45-1271,-7-257-776,0-50-128,-2 1 0,-5-1-1,-2-1 1,-16 56-143,5-48 176,2 18-176,18-91-13,1-23 83,1 0 0,1 0 1,0 0-1,1 1 0,0-1 1,1 1-1,1-1-70,9-21-49,17-30 49,-14 33 29,97-189 35,10 6 0,79-98-64,40-56-171,-237 357 1086,9-10-5761,-15 22 4772,0 0 0,0-1 0,0 1 0,0 0 0,0 0 0,1 0 0,-1 0 0,0 0 0,0 0 0,0 0 0,0 0 0,0 0 0,0 0 1,0 0-1,1 0 0,-1 0 0,0 0 0,0 0 0,0 0 0,0 0 0,0 0 0,0 0 0,0 0 0,1 0 0,-1 0 0,0 0 0,0 0 0,0 0 0,0 0 0,0 0 0,0 0 0,0 0 0,0 0 0,0 0 0,1 1 0,-1-1 0,0 0 0,0 0 0,0 0 0,0 0 0,0 0 0,0 0 0,0 0 0,0 0 0,0 0 0,0 1 1,0-1-1,0 0 0,0 0 0,0 0 0,0 0 74,2 15-2904,-5 12-364,-12-2-1222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03.85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7748,'0'0'4850,"0"0"-3394,0 0 1538,0 0 271,72 225-1376,-37-145-672,5 4 47,0 0-527,-4-4-401,0-3-128,-5-13-192,0-12-16,-4-12 0,0-16-64,-1-12-544,5-4-2162,-22-8-1376,-4 0-768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04.31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263 0 11749,'0'0'3140,"0"0"-1091,0 0 931,-26 54-445,4-10-2035,-6 10 114,2 2 0,2 1 0,4 0 0,1 2 0,-7 44-614,0 54 1187,6 1 1,7 8-1188,0 318 570,14-365-462,5-1 1,6 12-109,-6-88 1,1 0-1,3 0 1,1-1-1,2 0 1,2-1 0,2 0-1,11 18 0,-20-44-76,0-1-1,1 0 0,1 0 1,1-1-1,-1 0 0,2-1 1,-1 0-1,2-1 0,10 7 77,-12-10-558,0 0-1,1-1 0,0 0 1,0-1-1,5 1 559,-6-3-1293,1 0-1,-1 0 0,1-1 1,-1-1-1,1 0 0,2-1 1294,2 0-7635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08.76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90 1 9668,'0'0'4370,"0"0"-1984,0 0-172,0 0-683,0 0-941,0 0-59,1 35 704,0-26-1142,6 268 1767,-7 78-195,0-322-1615,-1-1 0,-2 0 0,0 0 0,-3-1 0,0 1 1,-2-1-1,-2 0 0,0-1 0,-2 0 0,-12 20-50,9-21 299,14-45-308,2-1 1,0 0-1,1 1 0,1-1 1,1 1-1,0 0 0,1 0 1,4-9 8,34-76-275,5 1 1,4 3 0,5 0 274,-19 38-394,4 2 1,1 1-1,4 2 1,1 2-1,17-11 394,-64 62-45,0 7-38,3 49 134,-2 0-1,-3 24-50,-1-4 150,2 427 1026,0-493-1172,2 17 10,-2-26-10,0 1-1,1 0 0,-1-1 1,0 1-1,1 0 0,-1-1 0,1 1 1,-1-1-1,0 1 0,1 0 1,-1-1-1,1 1 0,0-1 0,-1 0 1,1 1-1,-1-1 0,1 1 1,0-1-1,-1 0 0,1 1 0,0-1 1,-1 0-1,1 0 0,0 0 1,-1 0-1,1 1 0,0-1 0,0 0 1,-1 0-1,1 0 0,0-1-3,22 2 32,-13 0-33,0-1 1,0 0-1,-1-1 0,1 0 1,0 0-1,0-1 1,-1 0-1,5-3 1,2-2-269,1-2-1,-2 0 1,1-1 0,-1-1-1,-1 0 1,0-1 0,4-5 269,5-6-1599,-1 0 1,-1-2 0,8-13 1598,-26 32-982,1 1 1,-1 0 0,0-1 0,0 0-1,0-2 982,7-23-8820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10.40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30 197 11733,'0'0'2239,"0"0"-70,0 0-286,0 0-383,0 0-620,0 0-360,-5-26-362,-16-80-142,17 79-16,7 18 5,0 6-12,0 0-1,1 1 1,-1-1-1,1 1 1,0 0 0,0 0-1,0 0 1,0 1-1,0-1 1,0 1 0,0 0-1,0 0 1,0 1-1,2-1 8,15-1-58,0 1-1,11 1 59,-13 1-35,-17-2 28,1 1 0,0 1 0,-1-1 0,1 0 0,-1 1 0,1-1 0,-1 1 1,1-1-1,-1 1 0,1 0 0,-1 0 0,0 1 0,1-1 0,-1 0 0,0 1 0,0-1 0,2 2 7,-2 0-4,1 0 1,-1 1-1,0-1 0,0 0 0,-1 1 1,1-1-1,-1 1 0,1-1 0,-1 1 1,0 0-1,-1 0 0,1 1 4,3 16 23,-1 1-1,-2-1 1,0 1-1,-1 0 1,-2 6-23,1-14 45,-1 1 0,0-1 1,-2 1-1,0-1 0,0 0 0,-1 0 1,-1-1-1,-2 4-45,-26 41 853,-17 19-853,3-6 870,30-46-472,14-20-294,0-1 1,1 1-1,-1 0 1,1 0-1,0 0 1,0 1-1,1-1 0,0 1 1,0 0-1,0-1 1,0 1-1,1 0 1,0 0-1,0 1-104,21-7 395,57 2-154,-18-1-255,1-1 0,46-8 14,-101 7-196,59-7-792,-18 6-4316,-41 2 96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11.04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0 0 11669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11.49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81 237 11669,'-7'-80'3933,"5"64"-1431,2 16-354,0 4-1028,1 77 159,0 8-73,-3 1 1,-4-1 0,-10 43-1207,-28 89 493,39-183-63,5-65-445,4-157-40,-1 148 16,2 0 1,1 0-1,2 1 1,3-7 38,9-19-156,3 1 1,2 1-1,3 1 1,7-5 155,-6 12-125,49-79-81,-77 129 214,-1 1-1,0 0 1,0-1-1,0 1 0,1 0 1,-1-1-1,0 1 1,0 0-1,1-1 1,-1 1-1,0 0 1,1 0-1,-1-1 0,0 1 1,1 0-1,-1 0 1,1 0-1,-1-1 1,0 1-1,1 0 1,-1 0-1,1 0 0,-1 0 1,0 0-1,1 0 1,-1 0-1,1 0 1,-1 0-1,0 0 1,1 0-1,-1 0 0,1 0 1,-1 0-1,0 1 1,1-1-1,-1 0 1,0 0-1,1 0 1,-1 0-1,1 1 0,-1-1 1,0 0-1,0 0 1,1 1-1,-1-1 1,0 0-1,1 1 1,-1-1-9,14 21-108,-11-16 128,20 34 5,-2 0 1,-1 1-1,-2 1 0,-2 0 0,-2 1 1,-1 1-1,-3 0 0,-1 1 0,-3 0 1,-1 1-1,-1 20-24,-4-16-258,0 54 432,0-37-4337,0-62-226,0-4-1456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11.8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73 13430,'0'0'4274,"0"0"-1345,0 0-239,0 0-2018,0 0-544,0 0-32,0 0-80,201-64 224,-152 60-240,0 4-944,-36 0-2402,0-4-5282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12.49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124 77 8404,'0'0'5269,"0"0"-2398,0 0-27,0 0-846,0 0-731,0-4-304,0-12 1340,17 15-2165,334-30 41,-293 22-163,3-2-16,-50 7 109,-10 4-23,-1 0 15,-622 0-2086,703 0-1607,-40 0-1529,-17 0-3158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13.1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56 0 13510,'0'0'2548,"0"0"-539,0 0-102,0 0-1192,0 0-322,1 37 719,1-5-840,4 225 1345,-8-153-994,-4 1 0,-4-1 0,-6 0 0,-13 41-623,27-132 103,7-20 133,6-12-207,243-346 59,-112 169-556,-112 159 318,1 2 0,2 1 1,2 1-1,3 0 150,-32 27-16,-5 6 8,-1-1 0,1 0 0,-1 1-1,1-1 1,0 1 0,-1-1 0,1 1 0,0-1 0,0 1-1,-1-1 1,1 1 0,0 0 0,0-1 0,-1 1 0,1 0-1,0 0 1,0 0 0,0-1 8,-1 5-93,0 31-42,0 86 219,-13 97-84,2-87 288,4 91-288,7-215 10,0 1 0,0 0 0,1-1 0,0 1 0,0-1 0,1 0 0,1 3-10,-2-7 3,0-1-1,0 0 1,0 0-1,1 1 1,-1-1-1,1 0 1,0 0-1,0 0 1,0-1-1,0 1 1,0 0-1,0-1 1,0 1-1,0-1 1,0 0-1,1 1 1,-1-1-1,1 0 1,-1-1-1,1 1 1,0 0-3,18 3 32,-1-1 1,1-1-1,-1 0 1,1-2-1,10-1-32,3 0-42,-24 1-148,1-1 0,-1 0 0,1 0 0,-1-1 0,0-1 0,1 0 0,-1 0 0,0-1 0,-1-1 0,1 1 0,-1-1 0,0-1 0,0 0 0,-1 0 0,1-1 0,-1 0 0,-1 0 0,3-3 190,-1 1-809,0-1 1,-1 0 0,5-7 808,-11 15-420,-1 0 1,0-1 0,0 1-1,0 0 1,0 0 0,0-1-1,0 1 1,-1-1 0,1 1-1,-1 0 1,1-3 419,-1-22-8239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14.13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0 374 14983,'0'0'2393,"0"0"-120,0 0-472,0 0-1398,0 0-81,2 20 503,0-1-627,3 25 417,-2 0-1,-2 2-614,-1 15 495,1 77 277,12-77-644,-13-61-115,0 0-1,0 1 0,0-1 0,0 0 0,0 0 0,1 1 0,-1-1 0,0 0 0,0 0 0,0 1 0,1-1 0,-1 0 0,0 0 0,0 0 1,0 1-1,1-1 0,-1 0 0,0 0 0,0 0 0,1 0 0,-1 0 0,0 1 0,1-1 0,-1 0 0,0 0 0,0 0 0,1 0 1,-1 0-1,0 0 0,1 0 0,-1 0 0,0 0 0,1 0 0,-1 0 0,0 0 0,0 0 0,1 0 0,-1-1 0,0 1 0,1 0 0,-1 0 1,0 0-1,0 0 0,1 0 0,-1-1 0,0 1 0,0 0 0,0 0 0,1 0 0,-1-1 0,0 1 0,0 0 0,0 0 0,0-1 0,1 1 1,-1 0-1,0-1 0,0 1 0,0 0 0,0 0 0,0-1-12,10-47 1,-2 0-1,2-47 0,3-22 7,-5 67-136,2 1 0,10-27 129,-12 53-44,0 1 0,1-1 0,2 2-1,0-1 1,1 1 0,7-7 44,-5 8-8,0 1-1,2 0 1,0 1-1,1 0 1,1 2 0,0 0-1,10-6 9,-24 20-34,1 0-1,-1 0 1,1 0 0,-1 1-1,1-1 1,0 1 0,0 0-1,0 1 1,-1-1 0,1 1-1,0 0 1,5 0 34,-10 0-9,0 0 8,1 0 0,-1 0 0,0 0 0,0 0 0,1 0 0,-1 1 0,0-1 0,0 0 0,1 0 0,-1 0 0,0 0 0,0 0 0,1 0 0,-1 0 0,0 0 0,0 1 0,1-1 0,-1 0 0,0 0 0,0 0-1,0 0 1,0 1 0,1-1 0,-1 0 0,0 0 0,0 1 0,0-1 0,0 0 0,0 0 0,0 0 0,1 1 0,-1-1 0,0 0 0,0 1 0,0-1 0,0 0 0,0 0 1,3 13 16,1 0-1,-2 0 1,0 0-1,0 0 1,-1 0-1,-1 1-15,-3 86 70,1-91-56,1 1 0,-2 0 0,0-1 0,0 1 0,0-1 0,-1 0 0,-1 0 1,1 0-1,-1-1 0,-1 1 0,0-1 0,0-1 0,0 1 0,-6 4-14,-18 16 114,0-1 0,-2-2 0,-3 0-114,-3 4 179,29-20-189,8-5-63,21-3-66,-4-1 174,375-12-1441,-389 12 1396,0 0 0,0 0 0,0 1 0,0-1 0,0 1 0,-1 0 0,1-1 0,0 1 0,0 0 0,-1 0 0,1 0 0,0 0 0,-1 0 0,1 1 0,-1-1 0,0 0 0,1 1 0,-1-1 0,0 1 1,0 0-1,0-1 0,0 1 0,0 0 0,0-1 0,-1 1 0,1 0 0,0 0 0,-1 0 0,1 0 0,-1-1 0,0 1 0,0 1 10,2 11-45,0 1 0,-1-1 0,-1 0 0,0 5 45,0-5 16,0-11-17,-1 0 0,1 0 0,-1 0 0,1-1 0,-1 1-1,0 0 1,0 0 0,0 0 0,0-1 0,0 1 0,-1 0 0,1-1 0,-1 0 0,0 1-1,-1 0 2,-1 2 4,-1 0 0,0-1 0,0 0 0,0 0-1,-1 0 1,1-1 0,-3 1-4,-14 6 33,0 0 0,-1-2 0,-15 4-33,29-9 9,-20 4 86,-1 0 0,0-2 0,0-1 0,-5-1-95,-120-1-3778,111-2-468,41 0-1178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15.89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174 195 10101,'0'0'2692,"0"0"-507,0 0-137,0 0-804,0 0-60,-16-23-247,-46-71-537,47 63-183,14 17-62,1 7-151,1 5-7,-1 1 0,0 0-1,0 0 1,1 0 0,-1 0 0,1 0-1,-1 0 1,1 0 0,-1 0 0,1 0 0,0 0-1,-1 0 1,1 0 0,0 0 0,0 0-1,-1 0 1,1 1 0,0-1 0,0 0-1,0 1 1,0-1 0,0 1 0,0-1 0,0 1-1,1-1 1,-1 1 0,0 0 0,0-1-1,0 1 1,0 0 0,0 0 0,1 0-1,0 0 5,8-1-40,1 0 0,0 1 1,9 1 38,-3 0-55,53 0-49,-69-1 99,1 0 0,0 1 0,0-1 0,0 0 0,-1 1 1,1 0-1,0-1 0,0 1 0,-1 0 0,1 0 0,0 0 1,-1 0-1,1 0 0,-1 0 0,0 1 0,1-1 0,-1 0 1,1 2 4,0 0-13,0 0 1,1 1 0,-2 0 0,1-1-1,0 1 1,-1 0 0,1 0-1,-1 3 13,2 7-23,-1 1-1,0-1 0,-1 1 0,-1 8 24,0-8-4,0 13 24,-1 0-1,-2 15-19,1-32 22,0-1-1,-1 0 1,0 0 0,0 0-1,-1 0 1,-1 0 0,1-1-1,-5 6-21,-11 13 172,-2-1 0,-1-1-1,-1-1 1,0-1-1,-11 6-171,-38 38 530,72-67-520,-28 34 276,27-33-252,0 1-1,1 0 0,-1 0 1,1 0-1,0 0 0,0 1 0,0-1 1,1 0-1,-1 0 0,1 0 1,-1 1-1,1 1-33,0-5 5,0 0 0,0 1 0,0-1 0,0 0 0,0 1 0,0-1 0,0 0 0,0 0 0,1 1 0,-1-1 0,0 0 0,0 1 0,0-1 0,0 0 0,0 0 0,1 1 0,-1-1 0,0 0 0,0 0 0,0 0 0,1 1 0,-1-1 0,0 0 0,0 0 0,1 0-1,-1 0 1,0 1 0,0-1 0,1 0 0,-1 0 0,0 0 0,0 0 0,1 0 0,-1 0 0,0 0 0,1 0 0,-1 0-5,20 4 88,0-1-1,0-1 0,0-1 1,0-1-1,9-1-87,5 1 123,91 0-49,70 0-3197,-190 0-852,-5 0-2393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23.28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411 14 11317,'0'0'1710,"0"0"361,0 0-172,0 0-781,0 0 85,0-4-24,-1-5-576,1 14-323,3 31 211,2-1 283,3 0 0,0-1-1,4 4-773,2 9 465,20 96 940,-5 0 1,0 54-1406,10 296 1596,-35 280-625,-11-678-930,-3 0 0,-4 0 0,-5-2 0,-4 0 0,-4-1 0,-23 51-41,-2-19-108,-5-3 0,-5-2-1,-6-3 1,-33 40 108,59-97-3799,-6 2 3799,38-53-4989,6-8-3265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43.4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90 16 8036,'0'0'2211,"0"0"49,0 0 74,0 0-357,0 0-365,0 0 21,-19 0-385,-41 0 828,51 0-547,7 0-821,4 0-88,40 0 226,479 0-411,-479-1-394,25-6-41,-27 3-33,24 0 33,-62 4-16,-2 0-27,0 0-157,0 0-315,0 0-560,-4 0-849,-5 1 955,1 0 0,-1 0 0,1 0 0,-1 1-1,1 0 1,-7 4 969,-22 4-6342,6-2-4413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43.78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0 12998,'0'0'1715,"0"0"809,0 0 83,0 0-999,0 0-639,5 2-49,10 1-453,1 0 0,0-2 0,0 1 0,0-2 0,0 0 0,6-2-467,23 1 394,202 1 284,53 0-758,-100 0-9124,-200 0 3711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44.3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148 25 14423,'0'0'2406,"0"0"91,0 0 30,0 0-1145,0 0-961,10-3 433,19 0-678,0 2 0,-1 1 0,7 1-176,22 1 286,409-2 71,-465 0-314,-1 0 58,-16-1 19,-551-7-14,349 9-198,217-1 49,1 0-128,15 1-649,-1-1-1,1-1 0,0 0 1,0 0-1,5-3 821,14-1-1793,6 4-3236,-8 1-2988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4:47.48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486 197 9572,'0'0'2938,"0"0"-903,0 0 310,0 0-136,0 0-653,-3-4-823,2 3-722,1 0 0,0 1-1,0-1 1,-1 1-1,1-1 1,0 1-1,-1-1 1,1 1-1,-1-1 1,1 1-1,-1-1 1,1 1-1,0-1 1,-1 1-1,0 0 1,1-1-1,-1 1 1,1 0-1,-1-1 1,1 1-1,-1 0 1,0 0-1,1 0 1,-1 0 0,0 0-1,1-1 1,-1 1-1,1 0 1,-1 0-1,0 0 1,1 1-1,-1-1 1,0 0-1,1 0 1,-1 0-1,0 0 1,1 1-1,-1-1 1,1 0-1,-1 0 1,1 1-1,-1-1 1,1 1-1,-1-1 1,1 0 0,-1 1-1,1-1 1,-1 1-1,1-1 1,-1 1-1,1-1 1,0 1-1,-1-1 1,1 2-11,-4 6 111,0 1 0,0-1 0,1 1 0,-1 7-111,-6 13 364,-276 802 4142,266-765-4413,-4 0-1,-2-2 1,-24 41-93,46-96-3,4-8 3,-1 1 0,1-1-1,-1 0 1,1 0 0,-1 1-1,1-1 1,-1 0 0,0 0-1,0 0 1,0 0 0,0 1-1,1-1 1,-1-1 0,0 1-1,-1 0 1,1 0 0,-1 0 0,2-1 50,0 0-2,0 0-2,0-13-26,0-29-127,4-28 107,-2 55-32,0-1 0,2 1 0,0 0 1,0 0-1,2 0 0,1-3 32,59-112-922,6 2-1,22-21 923,-29 46-791,-31 49 431,58-99-156,-72 116 506,-2 0 0,-2-2-1,2-11 11,3-23 114,-4-2-1,1-27-113,-14 77 88,-3 20-79,6-23 212,-7 28-218,0-1 0,0 0 0,0 1 0,1-1 0,-1 1 0,0-1 0,0 1 0,1 0 0,-1-1 0,1 1 0,-1-1 0,0 1 0,1 0 0,-1-1 0,1 1 0,-1 0 0,1-1 0,-1 1 0,1 0 0,-1 0 0,1-1 0,-1 1 0,1 0 0,-1 0 0,1 0 0,-1 0 0,1 0 0,-1 0 1,1 0-1,0 0 0,-1 0 0,1 0 0,-1 0 0,1 0 0,-1 0 0,1 0 0,-1 0 0,1 1 0,-1-1 0,1 0 0,-1 0 0,1 1 0,-1-1 0,1 0-3,4 4 11,1 0 1,-1 0-1,-1 1 1,1 0-1,-1-1 1,0 1-1,0 1 0,0-1 1,2 4-12,29 60 87,-16-30-48,102 218 83,8 15-12,-108-232-108,130 230 59,-99-186-38,4-2 1,10 6-24,-21-33 19,34 31-19,-75-84-5,-1 1 1,1 0 0,-1 1-1,0-1 1,0 0 0,0 1-1,-1 0 1,1 0 0,-1 0 0,0 0-1,0 0 1,-1 0 0,1 0-1,-1 0 1,0 1 0,0-1-1,0 1 1,0 4 4,-1-8 3,0 0-1,-1 0 1,1 0-1,0 0 1,-1 0 0,1 0-1,-1 0 1,1 0-1,-1 0 1,0 0-1,1 0 1,-1 0 0,0 0-1,0 0 1,0-1-1,1 1 1,-1 0-1,0-1 1,0 1 0,0 0-1,0-1 1,0 1-1,0-1 1,0 0-1,-1 1 1,1-1-1,0 0-2,-35 9 14,28-8-9,-62 8 182,-1-4-1,-65-2-186,61-3 177,-551 11 1954,418-10-1810,207-1-487,1 0-64,1 1 1,-1-1-1,0 0 0,1 1 1,-1-1-1,1 0 0,-1 1 1,1-1-1,-1 0 0,1 0 0,-1 1 1,1-1-1,-1 0 0,1 0 1,-1 0-1,1 1 0,-1-1 1,1 0-1,0 0 0,-1 0 1,1 0-1,-1 0 0,1 0 0,-1 0 1,1-1-1,-1 1 0,1 0 1,0 0 229,4 0-1679,24 0-5495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01.26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668 105 5891,'0'0'4615,"0"0"-2248,0 0-553,0 0-480,0 0-222,5-4 131,13-12 115,-14 12-69,-5 2-1126,0 1 0,-1 0 0,1 0 0,-1 0 0,1 0 0,-1 0 0,1 0 0,-1 1 0,1-1 0,-1 1-1,0-1 1,1 1 0,-1-1 0,0 1 0,0 0 0,1 0 0,-1 0 0,0 0 0,0 0-163,-13-1 290,-445-50 2073,387 47-2243,-10 3-120,66 1 16,16 1-14,1-1-1,0 0 0,-1 0 1,1 0-1,-1 0 0,1 0 1,-1 0-1,1 0 0,-1 0 1,1 0-1,-1 0 0,1 0 1,-1 0-1,1 0 0,-1 0 1,1-1-1,0 1 0,-1 0 1,1 0-1,-1 0 0,1-1 1,0 1-1,-1 0 0,1-1 1,-1 1-1,1 0 0,0-1 1,-1 1-1,1 0 0,0-1 1,0 1-1,-1-1 0,1 1 1,0 0-1,0-1 0,0 1 1,-1-1-1,1 1 0,0-1 1,0 1-1,0-1 0,0 1 1,0-1-1,0 1-1,0-2-37,0 2 15,0 0 4,0 0-4,0 0 25,0 22-14,0 962 3418,0-964-3368,3 101 132,-1-104-158,0 1 0,1-1 0,1 1 0,0-1 0,6 11-13,-9-24 4,1 0 0,1 0 0,-1 0 0,0-1-1,1 1 1,0-1 0,0 1 0,0-1 0,0 0 0,1 0 0,-1 0 0,1-1 0,-1 1-1,1-1 1,0 0 0,0 0 0,0 0 0,0-1 0,1 0 0,-1 1 0,3-1-4,12 3 2,0-2 1,0 0 0,0-1-1,10-1-2,0 0-9,312 1 46,-330-1-186,-1-1 0,1 0-1,-1 0 1,1-1 0,-1 0 0,1-1 0,0-1 149,-7 3-368,1-1 0,-1 0 0,0 0 0,0 0 0,0-1 0,0 1 0,-1-1 0,1 0 0,-1 0 0,1 0 0,-1-1 1,0 1-1,0-1 0,-1 0 0,1 0 0,1-3 368,-2-4-4143,-2 3-1343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01.608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9 14343,'0'0'2401,"0"0"448,0 0-1152,0 0-1057,0 0 673,250-8-833,-161 8-352,-4 0 16,-1 0-144,-8 0-32,-14 0-400,-53 0-2434,-9 0-2720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02.33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112 149 13782,'0'0'1903,"0"0"303,0 0-424,0 0-926,0 0 124,0 38-81,0 131 26,-1-114-340,-3 0-1,-2-1 0,-2 1 0,-12 40-584,5-24 339,7-33-197,-10 43 174,4 1 1,4 0-1,3 8-316,6 170 417,2-260-410,-1 1 0,0-1 1,1 0-1,-1 0 1,1 0-1,-1 0 1,0 0-1,1 0 1,-1 0-1,1 0 0,-1 0 1,0 0-1,1 0 1,-1 0-1,1 0 1,-1 0-1,0 0 1,1 0-1,-1 0 0,1 0 1,-1 0-1,0-1 1,1 1-1,-1 0 1,0 0-1,1 0 1,-1-1-1,0 1 0,1 0 1,-1-1-1,0 1 1,0 0-1,1-1 1,-1 1-1,0 0 0,0-1 1,1 1-1,-1 0-7,6-17 23,-1 0-1,0 0 0,-2-1 0,0 1 1,0-6-23,2-9-18,6-64-358,-4-1 0,-4-47 376,-2 51-385,0-54 18,2-71 35,0 178 296,2-1-1,2 1 0,1 1 1,7-16 36,-9 37-13,0 0 0,1 0 0,1 0 0,0 1 0,2 0 0,0 1 0,6-8 13,-11 18-15,1 0 0,-1 0 0,1 0 1,0 1-1,1 0 0,-1 0 0,1 0 0,0 1 0,0 0 1,0 1-1,1 0 0,-1 0 0,1 0 0,0 1 0,-1 0 1,1 0-1,0 1 0,7 0 15,83 0-77,-95 1 71,1 0 0,-1 1 0,0-1 1,1 1-1,-1 0 0,1 0 0,-1 0 1,0 0-1,0 1 0,0-1 0,0 1 1,0 0-1,0 0 0,2 1 6,0 2-3,0-1 0,-1 1 0,1 1 0,-1-1-1,0 0 1,0 1 0,1 3 3,4 9-16,-1-1 0,0 2-1,-2-1 1,0 1 0,-1 2 16,5 30-37,-3 1 0,-3 1 1,-1-1-1,-4 31 37,1-58 24,1-19-35,-1 1 0,-1 0 0,1-1 0,-1 1-1,0-1 1,-1 1 0,1-1 0,-4 7 11,3-10-12,0 0-1,0 1 0,0-1 0,0 0 0,-1 0 1,0-1-1,1 1 0,-1-1 0,0 1 1,-1-1-1,1 0 0,0 0 0,0 0 0,-1 0 1,0-1 12,-9 5-107,0-1 1,0-1-1,0 0 1,-1 0 0,0-2-1,1 0 1,-8 0 106,-26 0-2068,-28-2 2068,18-1-1760,2 1-1375,26 0-1080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02.849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250 286 4594,'0'0'5904,"0"0"-3521,0 0-519,0 0-594,0 0-581,39-6-148,122-22-53,-149 26-393,1-1-1,-1 0 0,0-1 0,5-3-94,-13 5 52,0-1 0,0 1-1,0-1 1,0 0 0,0 0-1,2-2-51,5-6 108,-5 7-52,-1-1-1,-1 0 1,1 0-1,-1 0 1,1-1-1,-2 1 1,1-1-1,-1 0 1,1 0-1,-2 0 1,1 0-1,-1-1 1,0 1-1,0-1 1,0 1-1,-1-1 1,0 0-1,-1 0 1,0 1-1,0-3-55,0 3 84,1 2 4,-1 0 0,0 0 0,0 0 0,-1-1 0,1 1 0,-1 0-1,0 0 1,-1-3-88,1 6 21,0-1 0,-1 0 0,1 1 0,0 0 0,-1-1 0,1 1 0,0 0 0,-1 0 0,0-1 0,1 1 0,-1 0 0,1 1 0,-1-1 0,0 0-1,0 0 1,0 1 0,0-1 0,1 1 0,-1 0 0,-1-1-21,-16-2 154,-1 1 1,1 1-1,0 1 0,-1 0-154,2 0 37,6 1 2,0 0-1,0 1 1,0 0 0,1 1-1,-1 0 1,1 0 0,0 2-1,0-1 1,0 2 0,1-1-1,-1 1 1,1 1 0,1 0-1,-6 4-38,-10 11 309,1 1-1,1 2 0,1 0 0,-14 20-308,13-13 517,0 2-1,2 0 1,2 1-1,-9 23-516,19-36 220,0 1-1,2 0 0,1 0 0,0 1 1,2-1-1,1 1 0,1 0 0,0 7-219,2-26 45,0-1-1,0 1 0,1 0 0,-1 0 0,1 0 1,0-1-1,1 1 0,-1 0 0,2 2-44,-2-5 14,1 1-1,0 0 1,0-1-1,0 1 1,0-1-1,0 0 1,1 0-1,-1 1 1,1-2-1,-1 1 1,1 0-1,0 0 1,0-1-1,0 0 1,2 1-14,10 4 31,1-1 1,0 0-1,1-2 1,-1 0-1,1 0 1,10-1-32,39 0 80,5-3-80,-11 0 24,-38 1-98,0 0 0,0-1 0,-1-2-1,1 0 1,-1-1 0,0-1 0,0-1 0,0-1 0,-1-1-1,10-6 75,1-3-654,0-2-1,-1 0 0,21-21 655,-34 26-649,-1 0 1,0-2-1,-1 0 1,-1 0-1,-1-1 0,3-5 649,-14 18-467,0 1 0,-1 0-1,1-1 1,0 0 0,-1 1-1,0-1 1,0 0 0,0 0-1,0 1 1,-1-1-1,1-3 468,-1-30-9236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03.903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246 587 9780,'0'0'3527,"0"0"-1582,0 0 190,0 0-476,0 0-843,0-6-91,0 11-382,0-5-334,0 48 973,-2 0 1,-2 0-1,-5 22-982,-9 6 982,-2 0-1,-27 62-981,-74 139 830,98-225-686,22-44-64,1-6 3,1-27 227,-2 8-265,2-14-40,2 0 1,1 0 0,1 0 0,2 1 0,1-1 0,3-1-6,26-70-6,9-10 6,-7 21 3,9-26-65,6 3 1,40-59 61,-55 110-110,3 1 1,3 3 0,2 1-1,3 2 1,4 1 109,-27 27-35,-15 15 80,1 1-1,0 0 0,8-5-44,-17 13-5,1 2 0,0-1 0,-1 0 0,1 1 1,0 0-1,0 0 0,0 0 0,1 1 0,-1 0 0,0 0 0,1 0 0,-1 0 1,3 1 4,-4 0-10,0 0 1,1 0 0,-1 0-1,0 1 1,0-1 0,0 1-1,1 0 1,-1 1 0,0-1-1,0 1 1,0-1 0,1 2 9,-2 0 0,1 0 1,-1 0-1,0 0 1,0 0-1,0 1 1,0 0-1,-1-1 0,1 1 1,-1 0-1,0 0 1,0 2-1,8 16 50,-1 0 1,-1 1-1,-1 0 0,-2 0 1,3 21-51,3 37 407,-4 6-407,-4-42 56,23 482 419,-26-268-383,0-149-6910,-2-108 338,-13-2-4677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04.24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53 13494,'0'0'2946,"0"0"-1218,0 0 1458,0 0-1826,0 0-879,0 0 367,0 0-496,205-41 80,-129 41-336,13 0 32,4 0-128,-3 0 0,-1 0-544,-14-8-2513,-61 4-2642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04.58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0 116 17512,'0'0'2695,"0"0"229,0 0-643,0 0-1326,0 0-654,25-2-103,-20 1-190,79-7 888,40 3-896,24 6 377,187-2-210,-284-1-477,1-3 0,-1-1 1,-1-3-1,0-2 0,0-2 0,6-5 310,-49 16-955,21-9-75,-17 2-1918,-6-1-4162,-5 6 1438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08.3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32 57 5971,'0'0'4770,"0"0"-2817,0 0-40,0 0-102,0 0-274,-4-9 101,-11-29-181,6 28-273,9 10-1080,0 0 0,0 0-1,0 0 1,-1 0-1,1 0 1,0 1 0,0-1-1,0 0 1,0 0-1,-1 0 1,1 0 0,0 0-1,0 0 1,0 0-1,0 0 1,0 0 0,-1 1-1,1-1 1,0 0 0,0 0-1,0 0 1,0 0-1,0 0 1,0 1 0,0-1-1,0 0 1,0 0-1,0 0 1,-1 0 0,1 0-1,0 1 1,0-1-1,0 0 1,0 0 0,0 0-1,0 1 1,0-1 0,0 0-1,0 0 1,0 0-1,1 0 1,-1 1 0,0-1-104,0 7 6,1-1 1,1 1 0,-1 0 0,1-1 0,0 1 0,0-1 0,1 1 0,0-1 0,0 0 0,1 0 0,0-1 0,0 1-1,0-1 1,0 1 0,1-1 0,0-1 0,3 4-7,12 8 23,0 0-1,1-1 1,0-1 0,7 3-23,52 24 24,2-4 0,69 22-24,-51-21 64,-97-37-63,0 1 0,0-1 0,0 0 1,-1 1-1,1-1 0,0 1 1,-1 0-1,0 0 0,1 0 0,-1 0 1,0 0-1,0 1 0,0-1 0,0 1 1,-1-1-1,1 1 0,0 0-1,-2-1-2,1 0-1,-1 1 1,1-1 0,-1 0-1,0 0 1,1 0 0,-1 1-1,-1-1 1,1 0 0,0 0-1,0 1 1,-1-1 0,1 0-1,-1 0 1,0 0 0,0 0-1,1 1 1,-1-1 0,-1-1-1,1 1 1,0 0 0,0 0-1,-1 0 1,-1 1 2,-12 13-25,-1-1 1,0 0-1,-13 7 25,-19 17-49,-307 258 180,343-289-115,8-6-12,1 0 0,-1 1-1,1-1 1,0 1 0,0 0 0,0 0-1,1 0 1,-1 0 0,1 0 0,-1 1 0,1-1-1,0 2-3,1-4 40,1-1 8,0 0 8,0 0 51,0-15 216,-2-16-371,-1 0 0,-7-28 48,-2-16-5,0-75-34,7-1 1,7-23 38,0 15-35,-2 155 51,0 3-62,0 1-101,0 4-503,0 1 269,0 0 1,1 1 0,0-1-1,0 0 1,0 1-1,1-1 1,0 0 0,0 0-1,0 0 1,0 0 0,1 0-1,0-1 1,0 1 0,0-1-1,2 2 381,0-1-1204,0 0-1,0 0 1,0-1-1,0 0 0,1 0 1205,12 9-8238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09.27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92 274 14086,'0'0'1764,"0"0"402,0 0 27,0 0-1302,0 0-141,0 0 680,-1 26-235,1-16-1080,-2 31 348,-1-1 0,-1 1 1,-8 23-464,-3 33 335,3 1 0,5 0 1,5 70-336,2-37 26,0-131 33,0-9 58,-1-174 20,-20-133-137,14 245-16,3 0 1,3-1 0,5-27 15,-2 87-2,0 1 0,0 0 0,1 0 0,1 0 0,0 0 0,0 0 0,1 1 0,1-1 0,-1 1 0,8-8 2,-1 2-8,0 0-1,1 1 1,1 1 0,0 0 0,15-11 8,-23 21-12,1-1 0,-1 1-1,1 0 1,0 1 0,0 0 0,0 0 0,0 0 0,1 1 0,-1 0-1,4 0 13,7 0-34,1 0 0,-1 2-1,9 0 35,-1 1-18,-22-1 10,-1 0 1,1 0-1,0 1 1,-1 0-1,1 0 0,-1 0 1,1 0-1,-1 0 0,0 1 1,1 0-1,-1-1 1,0 1-1,0 0 0,1 2 8,2 0-9,-1 1-1,0 1 0,0-1 1,0 1-1,-1-1 0,0 2 1,2 1 9,1 6 10,0-1 1,-1 1-1,-1 1 0,0-1 1,-1 1-1,0-1 1,-1 3-11,1 18 0,-2 0 0,-1 0 0,-3 23 0,2-51-2,-1-1 0,0 1 0,0-1 1,-1 0-1,1 1 0,-1-1 0,-1 0 0,1 0 1,-1 0-1,0-1 0,-1 1 0,-2 3 2,-6 6 12,0-1-1,-1-1 0,-11 9-11,11-11 0,0 2 1,0 0-1,1 0 0,-6 10 0,14-15-2,4-8-2,0 0 1,-1 1-1,1-1 0,0 0 1,0 1-1,0-1 0,0 0 1,0 0-1,0 1 1,0-1-1,0 0 0,0 0 1,0 1-1,0-1 1,0 0-1,0 0 0,0 1 1,0-1-1,0 0 0,0 1 1,1-1-1,-1 0 1,0 0-1,0 0 0,0 1 1,0-1-1,0 0 1,1 0-1,-1 1 0,0-1 1,0 0-1,0 0 0,1 0 1,-1 0-1,0 1 1,0-1-1,1 0 0,-1 0 1,0 0-1,0 0 1,1 0-1,-1 0 0,0 0 1,0 0-1,1 0 0,-1 0 1,0 0-1,0 0 1,1 0-1,-1 0 0,0 0 1,1 0-1,-1 0 0,0 0 5,52 0 6,8-1-311,0 2 0,15 5 304,-57-3-128,1 0 0,-1 1 0,1 0 0,-1 2 0,-1 0 0,1 1 0,-1 1 0,0 0 0,8 7 128,-20-11-13,1 0 0,0 0 0,-1 1 0,0 0 0,0 0 1,0 0-1,-1 1 0,0 0 0,0 0 0,0 0 0,0 0 0,-1 0 1,0 1-1,0 3 13,1 4-13,-1 0 0,0 0 1,-1 1-1,0-1 0,-2 1 1,0 8 12,1-19 1,-1 0 0,0 1 0,0-1 0,0 0 0,0 0 0,-1 0 0,0 1 1,1-1-1,-2 0 0,1 0 0,0 0 0,-1 0 0,0-1 0,0 1 0,0 0 1,0-1-1,-1 1 0,1-1 0,-3 2-1,-5 4 18,-1-1-1,-1 0 1,1-1 0,-1-1 0,0 1-1,-1-2 1,1 0 0,-6 1-18,-32 9 133,-27 5-133,-14-2 128,-1-3 0,0-5 0,-7-4-128,-63-2-4013,159-4-927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14.3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379 361 8484,'0'0'4431,"0"0"-1491,0 0-21,0 0-417,0 0-778,0 0-577,0-5-117,0-9-501,0 15-13,0 36 24,3 21 467,2 1-1,5 13-1006,7 70 697,-9 23-117,-1-14-111,9 19-469,15 83 8,-30-191 2,-1-63-1,0 1-1,0 0 0,1 0 0,-1 0 0,0 0 1,0 0-1,0 0 0,0 0 0,0 0 1,0 0-1,1 0 0,-1 0 0,0 0 0,0 0 1,0 0-1,0 0 0,0 0 0,0 0 1,1 0-1,-1 0 0,0 0 0,0 0 0,0 0 1,0 0-1,0 0 0,0 0 0,1 0 0,-1 0 1,0 0-1,0 0 0,0 1 0,0-1 1,0 0-1,0 0 0,0 0 0,0 0 0,1 0-8,0-102 37,1 9-271,-4 0-1,-14-83 235,-15-118-236,10 70-88,17 192 314,-2 0 1,-1 0-1,-1 0 0,-2 1 1,-1 0-1,-2 1 0,0 0 1,-17-24 9,25 47-3,4 5 2,-1 0 0,1 0-1,-1 0 1,1 0 0,0 0 0,0-1-1,0 1 1,0 0 0,1-1 0,-1 1-1,0-1 1,1 1 0,0 0 0,0-1-1,-1 0 2,0 3-10,0 0-1,-1-1 1,1 1-1,-1 0 1,1 0 0,-1 0-1,1 0 1,-1 0-1,1 0 1,-1 0-1,1 1 1,-1-1 10,0 2-7,0-1-1,0 1 1,0-1 0,0 1-1,0 0 1,0 0 0,1 0-1,-1 0 1,0 0 0,1 0-1,0 0 1,-1 0 0,1 1 0,0 0 7,-5 8-21,-141 254-105,65-116 79,68-121 87,13-27-43,1-1 78,1-8-67,-1 0 0,2 0 1,-1 1-1,1-1 0,0 0 1,0 1-1,1-1 0,0 1 0,3-5-8,7-12-34,2 1 0,3-5 34,12-17 4,11-26 10,-3-2-1,-3-1 1,-4-2-1,-3 0 0,-2-8-13,-24 75 40,-2 7-2,0 2-6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15.8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284 209 13222,'0'0'2180,"0"0"437,0 0-227,0 0-1080,0 0-443,0 0-306,-12 15-257,-29 39 619,3 3 0,-22 44-923,14-15 406,16-31-86,-18 45-320,41-86 6,6-20 88,8-28-45,0 19-35,0 0 0,0 1 0,1 0 0,7-8-14,7-14 51,195-360-257,-148 268 97,-62 118 104,-6 9-22,-1 1-45,0 9 47,1-1 1,-1 1-1,1 0 1,1-1-1,-1 1 1,2-1-1,-1 1 0,1-1 1,0 0-1,1 0 1,0 0-1,0-1 1,1 1-1,-1-1 1,4 3 24,6 9 18,1-1 1,1-1-1,0-1 1,1 0-1,1-1 1,1 0-1,0-2 0,0 0 1,17 7-19,29 11 14,1-2 0,34 7-14,-10-3-48,-84-30 8,9 2-455,0 1-1,0 1 1,0 1-1,5 4 496,-20-12-19,1 1 1,0-1-1,-1 1 0,1 0 1,-1-1-1,1 1 0,-1 0 1,1 0-1,-1 0 0,0-1 1,1 1-1,-1 0 0,0 0 1,0 0-1,0 0 0,1-1 1,-1 1-1,0 0 0,0 0 1,0 0-1,0 0 0,0 0 1,-1 0-1,1 0 0,0-1 1,0 1-1,-1 0 0,1 0 1,0 0-1,-1-1 0,1 1 1,-1 0-1,1 0 0,-1-1 1,1 1-1,-1 0 0,1-1 0,-1 1 1,0 0-1,1-1 0,-1 1 1,0-1-1,0 1 19,-21 9 26,-1 0 0,0-2 0,-1-1 0,-10 2-26,23-6 14,-292 69 519,-15 5 139,273-65-640,1 1 0,1 3 0,-2 3-32,39-17-134,1 1 0,-1 0 0,1 0-1,0 0 1,0 1 0,0 0-1,1 0 1,-1 0 0,1 0 0,0 1-1,0 0 1,-2 3 134,3 0-4295,3-4-2426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7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161 567 12870,'0'0'3836,"0"0"-1592,0 0 194,0 0-639,0 0-60,0 42-613,-1 142-198,-17 119 1026,10-192-1720,6-81-113,-12 128 281,9-122-356,-1-1-1,-2 0 0,-5 11-45,3-8 80,7-34-61,2-3 15,1-5 33,-1-170 97,4-235-763,1 344 197,3 1-1,3-1 0,2 1 1,4 1-1,8-18 403,8-13-821,5 2 0,4 2-1,9-9 822,-18 36-293,-18 33 272,1 1 0,1 0 1,2 1-1,7-7 21,-24 34-1,-1 0-1,1 1 0,0-1 0,0 0 0,-1 0 0,1 0 1,0 1-1,0-1 0,0 0 0,0 1 0,0-1 0,0 1 1,0-1-1,0 1 0,0 0 0,0-1 0,0 1 0,1 0 1,-1 0-1,0 0 0,0 0 0,0 0 0,0 0 1,0 0-1,0 0 0,1 0 0,-1 0 0,0 1 0,0-1 1,0 0-1,0 1 0,0-1 0,0 1 0,0-1 0,0 1 1,0-1-1,0 1 0,0 0 2,7 9-12,0 0-1,0 0 1,-1 1 0,-1 0-1,0 1 1,3 5 12,-6-9 5,11 20 48,-1 0 0,-2 1 0,-1 0 0,-1 1 0,-2 0 0,-1 1 0,-1-1 0,-1 1 0,-2 0 1,-2 2-54,2 18 122,-1-18-36,-2 1 1,-1 2-87,1-25 43,0 0 0,-1-1 0,0 0 0,-1 1 0,-1-1 1,1 0-1,-2 0 0,-3 6-43,-1-1 46,-2-1 0,0 0 0,0 0 0,-1-1 1,-1-1-1,0 0 0,-1-1 0,0 0 0,-7 3-46,-33 19 113,-1-2-1,-2-2-112,30-16 35,-41 20-10,33-18-10,0 2 0,2 2 0,0 1 0,-1 3-15,33-22-5,0 0 0,0-1 0,0 1-1,0 0 1,0 0 0,1 0 0,-1-1 0,0 1 0,0 0-1,1 0 1,-1 0 0,1 0 0,-1 0 0,1 1 0,-1-1-1,1 0 1,0 0 0,0 0 0,-1 0 0,1 0 0,0 1-1,0-1 1,0 0 0,0 0 0,0 0 0,0 0 0,1 1-1,-1-1 1,0 0 0,1 0 0,-1 0 0,0 0-1,1 0 1,-1 0 0,1 0 0,0 0 0,-1 0 0,1 0-1,0 0 1,0 0 0,0 0 0,-1-1 0,1 1 0,0 0-1,0-1 1,0 1 0,0 0 0,0-1 0,0 1 5,20 11 33,1-1 1,0-1 0,22 8-34,15 6 35,278 122-278,-302-134-1595,-29-10-2127,-6-2-1869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8.2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5 214 16856,'0'0'2174,"0"0"1257,0 0-910,0 0-1200,0 0-550,19 31-195,-19-31-576,40 62 459,4 1-459,-41-59 20,0-1 0,0 1 0,1 0 1,-1-1-1,1 1 0,0-1 0,0 0 1,0-1-1,0 1 0,1 0 0,1 0-20,-3-2 15,0-1-1,0 1 1,1 0 0,-1-1-1,0 0 1,0 0-1,1 0 1,-1 0 0,0 0-1,1-1-14,11 0 59,-4 1-31,9 1 41,-1-2-1,1 0 0,14-4-68,-27 4 15,-1-1 1,0 0-1,1 0 0,-1 0 1,0-1-1,-1 0 0,1 0 0,0-1 1,-1 1-1,0-1 0,0 0 1,0-1-1,1-1-15,2-3 7,0 0 0,-1-1 0,0 0 0,-1 0 0,0 0-1,0-1 1,-1 0 0,-1 0 0,0-1 0,0 1 0,-1-3-7,2-12 12,-1 0-1,-1-1 1,-1 1 0,-2-13-12,0 34-6,0 0 0,0 0 1,-1 1-1,1-1 1,-1 1-1,0-1 1,0 1-1,-2-5 6,2 7-6,-1 0-1,1 0 1,0 0 0,-1 0-1,0 0 1,1 0 0,-1 0-1,0 1 1,0-1 0,0 1-1,0-1 1,0 1 0,0 0 0,0 0-1,-1 0 1,1 0 0,-2-1 6,-12-2-12,-1 1 1,1 0-1,-1 2 1,0 0 0,0 0-1,-11 2 12,6-1 13,-2 0 15,-1 1 1,1 1 0,0 2 0,-13 2-29,26-3-17,1 0 0,0 1 1,0 0-1,0 0 1,0 1-1,1 0 1,-1 1-1,1 0 1,1 0-1,-1 1 1,-2 3 16,9-8-2,-1 0-1,1 0 1,0 1 0,-1-1 0,1 1 0,0 0 0,1 0-1,-1-1 1,0 1 0,1 0 0,0 0 0,-1 0-1,1 1 1,0-1 0,1 0 0,-1 0 0,1 1 0,-1-1-1,1 0 1,0 1 0,0-1 0,0 1 2,1-4-21,-1 1 0,0-1 0,0 1 1,0-1-1,1 1 0,-1-1 0,0 1 0,1-1 1,-1 0-1,0 1 0,1-1 0,-1 0 0,0 1 0,1-1 1,-1 0-1,1 1 0,-1-1 0,1 0 0,-1 0 1,1 0-1,-1 1 0,1-1 0,-1 0 0,1 0 1,-1 0-1,1 0 0,-1 0 0,1 0 0,-1 0 1,1 0 20,23 4-1715,0-2 1,18 0 1714,27-1-6712,-36-1-374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8.5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11797,'0'0'3586,"0"0"-897,0 0 913,0 0-1905,0 0-513,0 0-335,4 204-817,1-172-32,8-4 0,5-8-80,13-4-2321,-18-16-2050,1 0-2672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9.0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156 592 9156,'0'0'6694,"0"0"-4101,0 0 502,0 0-1020,-17 46-970,-54 152-425,63-172-552,0 1 0,1-1 1,2 1-1,0 0 0,0 27-128,4-35 34,-5 140 849,8 10-883,0-28 697,-2 26 236,0-166-871,0-1 87,0-6-18,5-95-74,4 0 1,8-24-58,13-125-83,-23-311-352,-8 345 296,-1 124 118,1 11 72,4-24-51,-3 103 9,0 1 0,1-1 0,-1 0 0,0 1 0,1-1 1,-1 0-1,0 1 0,1-1 0,0 1 0,-1-1 0,1 1 0,0-1 1,0 1-1,0-1 0,0 1 0,0 0 0,0-1 0,0 1 0,1 0 1,-1 0-1,0 0 0,1 0 0,-1 0 0,1 0 0,-1 0 0,1 1 1,-1-1-1,1 0 0,0 1 0,0-1-9,3 1-3,0-1 0,-1 1 0,1 0 0,0 0-1,0 0 1,-1 1 0,1 0 0,0 0 0,-1 0 0,1 0 0,-1 1 3,12 5 17,-1 0 1,0 2 0,-1-1-1,0 2 1,0 0 0,-1 1 0,-1 0-1,5 6-17,3 3-6,-1 1 1,0 0-1,-2 2 0,-1 0 0,-1 1 0,0 0 0,-2 1 0,-1 1 1,-1 0-1,-2 0 0,0 1 0,-2 0 0,-1 1 0,-1 0 1,-1 0-1,-1 7 6,-2-15 8,1 9-27,-1-1 0,-2 5 19,1-25-4,-1-1 0,0 0 1,0 0-1,-1 0 1,0-1-1,0 1 1,-1 0-1,1-1 1,-1 1-1,-1-1 0,0 0 4,-1 1-1,-1 0 0,0-1 0,0 0-1,-1 0 1,0-1 0,0 1-1,0-2 1,-1 1 0,1-1-1,-8 3 2,-10 4 0,0-2 0,0-1 0,-2-1 0,-33 6-479,-1-3 0,-44 1 479,31-4-3945,68-6-1349,6-1-4006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9.6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5 604 13958,'0'0'4208,"0"0"-1967,0 0 453,0 0-458,0 0-1102,4 47-283,11 159-88,-11-25 109,-4-129-720,-2 121 207,4 194-243,-1-355-152,-1-2 27,0 0-1,1 0 0,1 0 0,-1 0 0,3 7 10,-1-37 301,-3-18 19,-13-99-382,-9-132-217,18-256-999,4 382 1129,0 90 127,3 0 1,2 0 0,2 1-1,8-29 22,5 5 94,3 1-1,6-7-93,-27 79 11,-1 0 1,1-1-1,-1 1 1,1 0-1,0 0 1,0 0-1,1 0 1,-1 0-1,1 0 1,-1 1-1,1-1 0,0 1 1,0 0-1,0-1 1,2 0-12,-2 2-7,-1 0 1,1 0 0,-1 1-1,1-1 1,0 0 0,-1 1-1,1 0 1,0-1 0,-1 1-1,1 0 1,0 1 0,-1-1-1,1 0 1,0 1 0,-1 0-1,1-1 1,-1 1-1,1 0 1,-1 0 0,1 0-1,-1 1 1,2 0 6,4 4-11,0 0-1,0 1 1,0-1-1,-1 1 1,0 1-1,2 4 12,40 54-30,-38-48 29,-1 0 0,0 1-1,-1 0 1,-1 0 0,-1 1-1,-1 0 1,-1 1 0,0-1-1,0 13 2,1 33-32,-2 1 1,-4 23 31,0-67-2,0-8-10,0 0-1,-1 0 1,-1-1-1,0 1 1,-3 8 12,3-17-11,0 0 0,0 0 0,-1 0 0,0-1 0,0 1 0,-1-1 0,0 1 0,0-1 0,0 0 0,0-1 0,-1 1 0,1-1 0,-6 4 11,-4 2-122,-1-1 1,0 0 0,-1-1 0,0-1 0,0 0 0,-1-1 0,-7 1 121,-14 3-2647,-1-2 0,-24 2 2647,45-9-4562,12-1-2529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16.4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0 122 15495,'0'0'891,"0"0"1147,0 0 481,0 0-1241,0 0-347,0 0-80,4-24-205,12-66-241,-12 83-353,-1 8-9,2 18 72,-4-18-103,22 106 1012,-4 1 1,-4 0-1,-2 74-1024,-4 450 200,-9-630-1160,0-2-390,0 0-547,0 0-651,0-4-1625,0-13-3155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16.8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1 494 10613,'0'0'6691,"0"0"-5907,0 0 1986,0 0-1378,0 0-848,0 0 65,249-229 287,-88 177-464,12-8 193,1 8-561,-9 4-16,-18 16-32,-18 12-32,-26 20 16,-32 0-1233,-71 0-2433,0 8-2320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17.3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1 333 11877,'0'0'3266,"0"0"-1732,0 0 592,0 0-552,0 0-899,7 22 99,23 71-251,-25-73-404,-2 0 0,0 1 0,-1-1 0,-1 1 0,-1-1 0,-1 10-119,0 11 49,0-1 64,0-20-15,1 1 0,2 16-98,6-40 467,-1-15-232,13-43-155,3 1 0,3 1 0,8-11-80,103-167 24,-113 196-53,3 1 1,1 2-1,2 1 0,31-29 29,-57 62-13,-1 1-4,0 0-1,1 0 1,-1 0 0,1 1-1,-1-1 1,1 1 0,0 0-1,2-1 18,-5 9-154,8 131 295,-9 99-141,-1-109-29,-3-55-2754,4-69-2489,0-3-3324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17.6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1 286 14391,'0'0'2812,"0"0"-1895,0 0 204,0 0 63,0 0-714,38 17-227,122 53 162,-152-67-366,1 0-1,-1 0 0,0-1 1,1 0-1,-1 0 0,1-1 1,0 0-1,6-1-38,-15 0 0,12 0 21,0-1-1,-1 0 1,1-1 0,-1 0-1,1-1 1,-1-1-1,0 1 1,0-2 0,0 1-1,-1-2 1,0 1 0,0-1-1,0-1 1,8-6-21,-11 7 13,-1-1 0,1 1 0,-1-1-1,0 0 1,-1 0 0,1-1 0,-2 0 0,1 0 0,-1 0 0,0 0 0,-1-1-1,0 1 1,0-1 0,0 0 0,-2 0 0,1 0 0,-1 0 0,0 0 0,-1-2-13,1-18 44,0 17-15,-1 0-1,0-1 1,-1 1 0,0 0-1,-2-1-28,3 10 10,-1 0 0,0 0 0,0 0 0,0 1 0,0-1 0,0 0 0,-1 1 0,1-1 0,-1 1 0,1 0 0,-1-1 0,0 1 1,0 0-1,0 0 0,-1 0 0,1 0 0,0 1 0,-1-1 0,1 1 0,-1-1 0,1 1 0,-3-1-10,-5-1 16,-1 0-1,1 1 1,-1 0 0,0 1 0,1 1 0,-1-1-1,-9 2-15,1-1-6,-5 0-68,1 0 1,-1 1-1,1 2 0,-1 0 1,-20 7 73,12 2-258,1 1 0,1 2 0,-19 12 258,42-23-507,0 0 0,0 1 0,1 0 0,0 1 0,0-1 1,0 1-1,1 0 0,-1 2 507,3-4-4837,3-4-4247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17.9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16327,'0'0'1217,"0"0"-577,0 0 1665,0 0-1824,0 0-369,0 0-32,36 225-80,-18-193-64,-5-4-1121,-13-28-1296,0 0-2129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18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56 13494,'0'0'3698,"0"0"-2714,0 0 233,0 0 200,2 44-732,1 147-231,-4-143-82,-6 36-372,1-27 164,-3 205 23,21-272 15,41-43-117,-2-1-1,-2-3 0,-3-2 1,-3-2-1,6-15-84,-42 65 11,68-109 117,68-81-128,-133 188-4,-9 11-1,0 0 0,1 0 0,-1 0 0,1 0 0,-1 0 0,1 0 0,0 1-1,0-1 1,0 1 0,0-1 0,0 1 0,0 0 0,0-1 0,0 1 0,3 0 5,-3 0-238,-2 34-6015,0-10 1491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18.6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1 275 13542,'0'0'2175,"0"0"-153,0 0 366,0 0-1028,0 0-864,21 33-282,-21-33-214,29 44 132,2-1 0,4 1-132,-33-41 10,0 0 0,0-1 0,1 0 0,-1 1 0,1-1 0,-1 0 0,1 0 0,0 0 1,-1 0-1,1-1 0,0 1 0,0-1 0,1 0 0,-1 0 0,0 0 0,0 0 0,0 0 0,1-1 0,-1 1 0,0-1 0,1 0 0,0 0-10,13 0 45,-1 1-15,1-1 0,0 0 0,0-1 0,-1-1 0,1-1 0,-1 0 0,1-1 0,-1-1 0,8-4-30,-14 4 16,1 0-1,-1 0 1,-1-1-1,1 0 0,-1-1 1,0 0-1,-1 0 1,0-1-1,0 0 1,0-1-1,-1 0 1,-1 0-1,1 0 1,-1-1-1,-1 0 0,0 0 1,0 0-1,-1-1 1,0 1-1,-1-1 1,-1 0-1,1 0 1,-2 0-1,1-11-15,0-6 15,0 7-96,-2-1-1,0 1 1,-1-1-1,-1 1 1,-2-5 81,3 22-49,0 1 0,0 0 0,0 0 1,-1 1-1,0-1 0,1 0 0,-1 0 0,0 1 0,0-1 1,-1 1-1,1 0 0,0-1 0,-1 1 0,0 0 1,1 0-1,-1 1 0,0-1 0,0 1 0,0-1 0,0 1 1,0 0-1,0 0 0,0 0 0,-1 0 0,1 1 1,-2-1 48,-13-1-341,0 1 1,0 0 0,0 1 0,-10 2 340,1-1-484,12 0 155,0 1-1,0 0 0,0 1 0,0 0 0,0 1 1,1 1-1,-1 0 0,-12 7 330,-6 10-2028,22-9-1563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19.0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57 1553,'0'0'11485,"0"0"-8540,0 0-1120,0 41 67,0 132-1164,0-153-576,0 0 0,1 0 0,3 14-152,-3-31 14,0 0 0,0 1-1,1-1 1,-1-1 0,1 1 0,-1 0 0,1 0 0,0 0 0,0-1 0,0 1 0,1-1 0,-1 0 0,1 0-1,-1 0 1,3 1-14,-2 0 15,1-1 0,-1 1 0,1-1 0,0-1 0,-1 1 0,1 0 0,0-1 0,0 0 0,1 0 0,-1 0 0,2 0-15,49 1 90,-38-2-46,-10 0-33,-1-1-1,1 0 0,-1 0 1,1 0-1,-1 0 0,1-1 1,-1-1-1,0 1 0,0-1 1,0 0-1,0 0 1,3-3-11,0 0 3,0-2 1,0 1 0,-1-1 0,0 0-1,0-1 1,-1 0 0,1-2-4,8-14-8,-1-1 1,-1-1-1,-1 0 0,-2-1 0,4-11 8,5-24 126,4-32-126,-23 89 40,-1 6 133,0 4 115,-2 25 138,-1 0-1,-2 0 0,-1 0 1,-1-1-1,-1 2-425,4-16 109,-4 20 21,1 1 0,1 0 0,3 0 1,0 1-1,3 0-130,0-36-228,0 0 0,1 1 1,-1-1-1,1 0 0,-1 1 1,1-1-1,-1 0 0,1 0 1,-1 0-1,1 0 0,0 0 1,-1 0-1,1 1 0,-1-1 0,1 0 1,-1 0-1,1-1 0,-1 1 1,1 0-1,0 0 0,-1 0 228,3 0-2939,9 0-2864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19.4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93 4642,'0'0'17768,"0"0"-15831,0 0 848,0 0-1472,0 0-993,0 0-320,0-93-192,13 101-192,31 24-673,-26-16-2672,5-8-3218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19.7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1 811 15783,'0'0'3981,"0"0"-2783,0 0 21,44 1 160,151-1-579,-177-1-760,-1-1 0,1 0 0,0-2-1,-1 0 1,0-1 0,0-1-1,0 0 1,-1-1 0,0-1-1,13-8-39,-5 2 30,30-14 62,-2-2 0,-1-3 0,-1-2 1,-3-2-1,0-2 0,-3-2-92,-32 28 41,-1 0 0,-1 0 0,0-1 0,-1-1 0,0 1 0,-1-1 0,-1-1 1,0 1-1,-1-1 0,-1-1 0,-1 1 0,0-1 0,-1 1 0,-1-1 0,0 0 0,-1 0 1,-2-11-42,1 25 4,1-14 11,-1 0 0,-1 0 0,-1 0 0,0 0 0,-1 0 0,-2-2-15,4 14 2,-1 1 0,0-1-1,0 1 1,0 0 0,0 0 0,-1 0 0,0 0 0,0 0 0,0 1-1,0-1 1,0 1 0,-1 0 0,1 0 0,-1 0 0,0 0 0,0 1-1,0-1 1,0 1 0,0 0 0,-1 0 0,1 1 0,-1-1-1,1 1 1,-5-1-2,1 1 7,0 0 0,0 0 0,0 1 0,0 0 0,0 0 0,0 1 0,0 0 0,0 0 0,0 1 0,0 0 0,1 0 0,-1 1 0,1 0 0,-1 0 0,1 1 0,0 0 0,0 0 0,1 1 0,-1 0 0,-5 5-7,-8 11 42,0 0 0,1 2 0,1 0 0,1 1 0,-4 7-42,-8 17 250,2 2-1,2 0 1,3 2 0,1 0 0,2 5-250,-15 59 1926,-15 99-1926,30-106 340,6 1 1,3 0-1,6 41-340,4-134 8,0 0 0,1-1 0,1 1-1,1-1 1,1 5-8,-1-13 0,0 0 0,0 0 0,1 0 0,-1-1-1,2 1 1,-1-1 0,1 0 0,0 0 0,1-1 0,2 3 0,1 0-20,0 0 0,0-1 0,1 0 0,0-1 0,0 0 0,1-1 0,0 0 0,0-1 0,0 0 0,1 0 0,0-1 0,0-1 0,0 0 0,0-1 0,0 0 0,0 0 0,1-2 0,8 0 20,62 1-1417,-78-1 999,1 0 0,0 0 0,-1 0 0,1-1-1,-1 0 1,1 0 0,4-1 418,-3-2-1153,-1 0-1,1 0 1,-1 0-1,0 0 1,2-3 1153,-8 7-9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0.4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139 305 16071,'0'0'2530,"0"0"-239,0 0-357,0 0-624,0 0-440,-21 32-296,-65 99-262,83-126-298,1-1 0,-1 1 0,1 0 0,0-1 0,0 1 0,1 0 0,0 0 0,0 0 0,-1 5-14,2-8 6,0-1-1,0 1 0,0 0 0,0-1 0,1 1 0,-1 0 0,0-1 0,1 1 0,-1-1 1,1 1-1,0-1 0,0 1 0,-1-1 0,1 1 0,0-1 0,0 0 0,0 1 0,0-1 1,1 0-6,2 2 15,0-1 1,0 1 0,0-1 0,1 0 0,-1 0 0,1-1 0,-1 0-1,1 1 1,0-1 0,-1-1 0,1 1 0,1-1-16,0 1 26,38 3 26,0-2 0,15-2-52,-30 0 32,2-1-12,-1-1 1,0-1-1,0-2 1,-1-1-1,0-1 0,0-2 1,8-4-21,-19 7-3,-1-1-1,-1-1 1,0-1 0,0 0 0,0-2-1,-1 1 1,-1-2 0,0 0 0,-1 0 0,0-1-1,0-1 1,6-10 3,-14 16 0,-1 0-1,0 0 1,0-1-1,0 1 1,-1-1-1,-1 0 1,1 0 0,-1 0-1,-1 0 1,1-6 0,-1-13 23,-1-1 1,-2-20-24,2 43 0,-1-1 0,0 0 0,0 1 0,-1-1 1,0 1-1,0-1 0,0 1 0,-1 0 0,0 0 0,0 0 1,0 0-1,-1 0 0,0 1 0,0 0 0,-2-2 0,-1 0-1,0 1-1,0 0 0,-1 1 1,0 0-1,0 0 1,0 0-1,0 1 1,-1 0-1,1 1 1,-4-1 1,-18-3-5,1 1 0,-1 1 0,0 1 0,0 2 0,-1 1 0,-9 2 5,17 0 1,-1 1-1,1 1 0,0 1 1,1 1-1,-1 1 1,1 1-1,0 1 0,1 1 1,0 0-1,0 2 1,1 0-1,0 2 0,-1 2 0,11-8-1,0 0-1,1 0 0,0 1 1,1 1-1,-6 7 2,11-12-172,0 0 0,0 0 0,0 1 0,1-1 0,0 1 0,0 0 0,0-1 0,1 1 0,0 0 0,-1 0 0,2 0 0,-1 0-1,1 0 1,-1 3 172,1-7-99,0 1-155,0 0-1,0 0 0,0-1 1,0 1-1,0 0 0,1-1 1,-1 1-1,0 0 0,1-1 1,-1 1-1,2 1 255,-2-2-217,1-1 0,0 1 0,0 0 1,0-1-1,0 1 0,0-1 0,0 1 0,0-1 0,0 1 0,0-1 0,0 0 0,0 0 1,0 1-1,1-1 0,-1 0 0,0 0 0,0 0 0,0 0 0,0 0 0,1-1 217,35 1-4676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0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0 409 11941,'9'-45'2396,"30"-146"-382,-26 131-872,0-7 920,-11 22 2397,-2 44-2776,0 6-637,-14 1047 928,11-982-3118,-4 8 1144,4-52-699,-1 0 0,-1 0 0,-2 0 0,-2 5 699,9-31-136,0 0 1,0 1-1,0-1 0,0 0 1,0 1-1,0-1 1,0 0-1,0 0 1,-1 1-1,1-1 1,0 0-1,0 1 1,0-1-1,0 0 0,0 1 1,-1-1-1,1 0 1,0 0-1,0 1 1,-1-1-1,1 0 1,0 0-1,0 0 1,-1 1-1,1-1 0,0 0 1,-1 0-1,1 0 1,0 0-1,0 0 1,-1 1 135,-3-1-5304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1.1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1 410 14391,'0'0'2025,"0"0"-1222,38-14 757,126-47-701,-116 43-673,-1-2-1,36-21-185,-72 34 59,0 0-1,-1-1 1,0 0-1,0 0 1,0-1-1,-1 0 0,-1-1 1,0 0-1,0 0 1,-1-1-1,4-6-58,-7 8 176,-1 0 1,0 1-1,0-1 0,-1 0 0,0 0 1,-1-1-1,0 1 0,0 0 0,-1 0 1,0-1-1,-1-2-176,1-3 497,0 14-466,0 0 0,0 1 0,0-1 0,0 1-1,0-1 1,0 1 0,0-1 0,0 1 0,-1-1 0,1 1 0,0-1 0,0 1 0,-1-1 0,1 1 0,0-1 0,-1 1 0,1-1-1,0 1 1,-1 0 0,1-1 0,-1 1 0,1 0 0,0-1 0,-1 1 0,1 0 0,-1-1 0,1 1 0,-1 0 0,1 0-1,-1 0 1,1 0 0,-1-1 0,0 1-31,-21 0 408,12 0-153,0 0-189,0 1 1,0 0-1,0 1 0,0 0 0,1 1 0,-1-1 0,1 2 0,-1-1 1,1 2-1,-2 0-66,-3 3 33,1 1 1,-1 0-1,2 1 1,-1 0-1,1 1 0,-2 3-33,-7 10 79,1 1-1,0 2 0,2-1 0,1 2 0,1 0 1,-1 7-79,6-11 132,1 0 0,1 0 0,1 1 0,2 0 0,0 0 0,1 1 0,2 0 0,1 0 0,0 0 0,2 0 0,2 0 0,1 10-132,-2-32 3,-1 1 0,2-1 0,-1 0 0,0 0 0,1 0 0,-1 0 0,1 0 0,0 0 0,1 0 0,-1-1 0,1 1 0,-1-1 0,1 0 0,0 1 0,0-1 0,1-1 0,-1 1 0,0 0 0,1-1 0,0 0 0,0 0 0,-1 0 0,1 0 0,1 0-3,9 2-2,0 1-1,0-2 0,0 0 1,1-1-1,0 0 0,7-1 3,62 3-1217,50-5 1217,-105-1-820,0 0 0,-1-2-1,1-1 1,-1-1 0,0-2 0,0-1 820,-23 7-788,0 0 0,0 0 0,0-1 1,0 0-1,-1 0 0,1 0 1,-1 0-1,1-1 788,18-20-11925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1.6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125 872 13542,'0'0'4021,"0"0"-2405,0 0 569,48-23-1032,157-75-545,-98 43 140,-90 43-390,0 0 1,11-10-359,-12 9 89,-1-1 1,0 0-1,-1-1 0,-1-1 1,0 0-1,-1-1 1,-1 0-1,-1 0 0,0-1 1,-1-1-1,-1 0 0,-1 0 1,0 0-1,-2-1 1,0 0-1,-2 0 0,0-1 1,0-5-90,-3 17 9,2-17-5,-2-1 0,-1 1 0,0 0 0,-2 0 0,-2-1-4,3 19-10,0 0 0,0 0 0,-1 1 0,0 0 1,-1-1-1,0 1 0,0 1 0,0-1 0,-1 0 0,0 1 0,0 0 0,0 0 0,-1 1 0,0-1 0,0 1 0,-1 1 0,1-1 0,-4-1 10,2 2 2,0 1 0,0 0-1,0 0 1,0 1 0,0 0 0,-1 1-1,1 0 1,-1 0 0,1 1 0,0 0-1,-8 0-1,6 0 5,7 1-6,0-1 0,0 0 0,0 1 0,0 0 0,1-1 0,-1 1 0,0 0-1,0 0 1,0 1 0,1-1 0,-1 1 0,0-1 0,1 1 0,0 0 0,-1 0 0,1 0-1,0 0 1,0 0 0,0 1 0,0-1 0,0 1 0,1-1 0,-1 1 0,0 1 1,-3 7 33,-1 1 1,2 0-1,0 1 1,0-1 0,1 2-34,-4 21 277,1-1 0,1 1 0,2 21-277,3 109 947,1-75-287,4 11 152,4-1 0,21 88-812,-11-75 245,-5 1-1,-4 8-244,-8 162 269,-2-171-391,0-43 126,-4 1 1,-2-1 0,-4 0-1,-3-1 1,-2 0-1,-4-1 1,-26 63-5,35-110-63,0 0 0,-1-1 0,-1 0 0,-1 0 0,0-2 0,-2 0 0,0 0 0,-5 2 63,9-9-451,-1-1-1,0 0 1,0-1-1,-1 0 1,-1-1 0,1-1-1,-1 0 1,0 0 0,-1-2-1,0 0 1,1-1 0,-10 2 451,22-6-202,-39 6-3070,17-6-3040,10 0-2636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1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1 494 5779,'0'0'12021,"0"0"-10260,214-212 1424,-107 160-1408,4-1-960,9 13-337,1 4-256,-5 8-176,-5 4-32,0 0-16,-8 8-112,-14 8-1569,-76 8-1712,-13 0-2834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2.4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304 289 15527,'0'0'2449,"0"0"761,0 0-796,0 0-1192,0 0-384,-35 33 152,-114 110-158,139-133-724,1 1-1,0 0 1,0 0-1,2 1 1,-1 0 0,2 1-1,0 0 1,0 0 0,1 0-1,0 0 1,2 1-1,-3 12-107,0-2 168,-2 15-43,1-1 0,2 1 0,2 1 0,2-1 0,2 34-125,-1-70 1,1 0 1,-1 0 0,0 0 0,1 0 0,0 0-1,0 0 1,0 0 0,0 0 0,0 0 0,1 0-1,-1-1 1,1 1 0,0 0 0,-1-1 0,1 1-1,1-1 1,-1 0 0,0 0 0,0 0 0,1 0-1,-1 0 1,1 0 0,0-1 0,-1 1 0,1-1-1,0 0 1,0 0 0,0 0 0,0 0-1,3 0 0,9 2 20,0-1 1,0-1-1,1 0 1,-1-1-1,13-2-21,-15 2 9,-8-1-6,1 1-1,-1-1 0,1 0 0,-1 0 0,0 0 1,1-1-1,-1 0 0,0 0 0,0 0 1,0-1-1,-1 0 0,1 0 0,0 0 1,2-3-3,-1 1-6,-1-1 1,1 0 0,-1 0-1,-1 0 1,1-1 0,-1 0-1,-1 0 1,1 0 0,1-5 5,2-10-30,-1 0 0,0 0 1,-2 0-1,-1-1 0,-1 1 1,0-19 29,-2-151-464,2-61-1007,0 237 1439,1 0-1,0 0 1,2 1-1,-1-1 0,2 1 1,0 0-1,1 1 1,0-1-1,1 1 0,1 1 1,0-1-1,1 2 1,0-1-1,11-9 33,-16 17 4,1 0-1,0 0 0,-1 0 1,2 1-1,-1 0 1,0 0-1,1 1 0,0 0 1,0 0-1,0 0 1,1 1-4,4-2-13,1 2 1,0 0 0,1 0-1,-1 1 1,9 1 12,-18 0-8,0 0 0,0 0 0,0 0 1,1 1-1,-1 0 0,0 0 0,-1 0 0,1 0 0,0 0 0,0 1 0,0 0 1,-1 0-1,1 0 0,-1 0 0,0 0 0,1 1 8,1 2 3,-1 0 0,0 0 0,0 0 0,0 1 0,0-1 0,-1 1 0,0 0 0,0 0 0,0 2-3,9 23 112,-2 0 1,-1 0-1,-2 1 0,0 1 0,-3-1 0,1 17-112,-1 60 528,-5 33-528,-1-30-99,2-48-925,0-24-5422,0-38 1041,0-2-3479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2.8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441 1 14519,'0'0'3028,"0"0"45,0 0-101,0 0-1139,0 0-1035,-43 16-62,-23 11 171,-50 27-907,105-48 63,0 0-1,1 1 0,0 1 1,0 0-1,1 0 1,0 1-1,1 0 1,0 0-1,0 1 0,1 0 1,0 1-1,0 0 1,2 0-1,-1 0 1,-2 10-63,0-4 106,-6 12 22,2 1-1,2 0 1,0 1-1,2 0 1,1 0-1,2 1 1,1-1-1,1 1 1,2 0-1,2 13-127,-1-42 0,0-1-1,1 1 1,-1-1-1,1 1 1,0-1-1,0 1 1,-1-1-1,1 0 1,1 1-1,-1-1 1,0 0-1,1 0 1,-1 0-1,1 0 1,-1 0-1,1 0 1,2 1 0,0 1 1,0-1 0,1 0 0,0-1-1,-1 1 1,1-1 0,0 0 0,0 0 0,4 1-1,11 2-130,0-1 1,1-1-1,-1-1 0,7-1 130,93 1-2895,-69-3-2301,-32 1-930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3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1 306 16039,'0'0'3164,"0"0"-1125,0 0 68,0 0-1058,0 0-329,49-6-162,157-22-257,-175 24-254,-1-3 0,1 0-47,18-14 24,-31 13-19,1-1 36,-1-1 0,1 0 0,7-7-41,-21 14 21,-1-1-1,1 1 0,-1-1 0,0 0 1,-1 0-1,1 0 0,0 0 0,-1-1 0,0 1 1,0-1-1,-1 0 0,1 0 0,-1 0 1,0 0-1,1-5-20,-1 0 288,-1-1 0,0 1 0,-1 0 0,0 0 0,0-1 1,-1 1-1,-2-7-288,3 16 24,0 0 1,-1 0-1,1 0 1,-1 1-1,1-1 1,-1 0-1,1 0 1,-1 1-1,0-1 1,1 0-1,-1 1 1,0-1 0,0 0-1,1 1 1,-1-1-1,0 1 1,0 0-1,0-1 1,0 1-1,1-1 1,-1 1-1,0 0 1,0 0-1,-1 0-24,-24-1 224,15 1-124,1 0-31,-27 0 361,-26 4-430,49-2 80,1 0 1,-1 1-1,1 0 1,0 1-1,0 1 1,-7 3-81,2 2 106,0 0 0,0 0 0,1 2-1,1 0 1,0 1 0,1 1 0,0 0 0,1 1 0,1 0 0,0 2-1,1-1 1,1 1 0,0 1 0,1 0 0,1 0 0,1 1 0,1 0 0,1 1-1,0 0 1,1 0 0,1 0 0,0 11-106,3-16 0,-1 0 0,2 0 0,0 1 0,0 6 0,1-18 0,-1 0 0,1 0 0,0 0 0,-1-1 0,2 1 0,-1 0 0,0 0 0,1-1 0,0 1 0,0-1 0,0 1 0,0-1 0,0 0 0,1 0 0,2 3 0,5 2 0,1-1 0,-1 0 0,1-1 0,1 0 0,-1-1 0,1 0 0,0-1 0,0-1 0,1 1 0,-1-2 0,5 1 0,28 3 0,1-2 0,24-1 0,-52-3-12,41 2-682,0-3 0,16-4 694,-60 3-275,-1 0 1,1-1-1,-1 0 0,0-1 1,0-1-1,0 0 1,0-1-1,-1 0 0,0-1 1,0-1-1,2-2 275,-14 10-275,0-1 0,0 0-1,0 1 1,0-1-1,0 0 1,-1 0 0,1 0-1,0 0 1,0 0-1,-1 1 1,1-1 0,-1 0-1,1 0 1,-1-1 0,1 1-1,-1 0 1,0 0-1,1-1 276,0-11-7430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4.0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30 191 17992,'0'0'1836,"0"0"482,0 0 238,0 0-1251,-5 36-492,-16 116-130,19-140-593,1 1 1,1-1-1,0 1 0,1 1-90,-1-11 22,0 0 1,1 0-1,0 0 1,-1 0-1,1 0 0,0-1 1,0 1-1,1 0 1,-1 0-1,1-1 1,0 2-23,1-1 17,1 0 1,-1 0 0,1-1 0,-1 0 0,1 0-1,0 0 1,0 0 0,0 0 0,0-1-1,0 0 1,0 1 0,0-2 0,0 1 0,0 0-1,2-1-17,0 1 12,44 6 167,1-2 1,0-2-1,39-4-179,-35 1-18,-37 0 6,-1-1 0,0 0 1,1-1-1,-1-1 0,0-1 0,1-1 12,-8 2 5,-1-1 0,1 0 1,-1-1-1,0 1 0,0-2 1,-1 1-1,0-1 0,0-1 0,0 0 1,-1 0-1,1-2-5,-2 2 14,-1 0-1,0 0 1,-1-1 0,1 0 0,-2 0-1,1 0 1,-1-1 0,0 1 0,-1-1-1,0 0 1,-1 0 0,1 1 0,-1-8-14,0-12 36,-1 0 1,-1-1-1,-4-18-36,4 39 0,0 0-1,-1 0 1,0 1 0,0-1 0,-1 1-1,0 0 1,0 0 0,0 0-1,-1 0 1,0 0 0,-1 1 0,0 0-1,0 0 1,0 0 0,0 0-1,-1 1 1,0 0 0,0 0 0,-4-1 0,-1-1-10,-1 0 0,-1 1 1,1 1-1,-1 0 1,0 1-1,0 0 0,-1 1 1,1 0-1,-1 1 1,-11 0 9,25 2-1,-28-2-23,-1 0 0,0 2 0,0 1 1,1 2-1,-25 4 24,47-5-37,0-1 1,0 1 0,-1 0 0,1 0 0,0 0-1,1 1 1,-1 0 0,1 1 0,-1-1 0,1 1-1,0 0 1,0 0 0,0 0 0,1 1-1,0 0 1,-1 0 0,2 0 0,-1 0 0,1 1-1,-1-1 1,2 1 0,-1 0 0,0 0 0,1 0-1,1 0 1,-1 0 0,1 0 0,-1 7 36,1-7-107,0-2-37,1 0 0,-1-1 0,1 1 0,0 0 0,0 0 0,0-1 0,0 1 0,1 0 0,0 0 144,-1-3-97,1 1-1,0-1 0,0 0 0,-1 0 1,1 0-1,0 0 0,0 1 0,0-1 1,0 0-1,0-1 0,0 1 0,1 0 1,-1 0-1,0 0 0,0-1 0,1 1 1,-1-1-1,0 1 0,1-1 0,-1 1 1,0-1-1,1 0 0,-1 1 0,1-1 0,-1 0 1,0 0-1,2 0 98,107 1-4401,-78-1 2951,18-2-3125,-13-8-2375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24.4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0 816 7812,'14'-41'3428,"-4"13"-2882,10-30 772,-2-1 0,-3-1 1,7-58-1319,28-200 4538,-26 185 253,-26 154-1200,3 21-2850,-1 20-930,-8 30 770,-18 73-581,-3 23 206,21-73-81,5 69-125,3-140-7,1-13-170,0 0 1,3-1-1,0 0 1,4 11 176,-4-26-716,0 0 0,0-1 1,2 0-1,0 0 0,0 0 1,2-1-1,-1 0 0,2 0 1,0 0 715,-8-12-296,-1-1 1,0 1 0,1 0-1,-1-1 1,1 1 0,0 0 0,-1-1-1,1 1 1,-1-1 0,1 1-1,0-1 1,-1 0 0,1 1-1,0-1 1,0 1 0,-1-1 0,1 0-1,0 0 1,0 1 0,-1-1-1,1 0 1,1 0 295,4 0-9991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33.0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99 391 11557,'0'0'2577,"0"0"-746,0 0-108,0 0-931,0 0-466,6-4-41,52-26 458,-30 17-542,-1-2 0,0-1 0,0-1 0,4-6-201,-24 17 21,0 0 1,0 0-1,-1-1 1,0 0-1,0 0 0,-1 0 1,0-1-1,0 1 1,-1-1-1,0-1 0,0 1 1,-1 0-1,0-1 0,0 0 1,-1 0-1,1-8-21,-1 1 95,-1 1 0,0 0 0,-2-1 0,1 1 0,-3-8-95,3 21 28,-1 0-1,0 1 0,1-1 1,-1 0-1,0 1 1,0-1-1,0 1 0,0-1 1,0 1-1,0-1 1,0 1-1,-1 0 1,1-1-1,0 1 0,-1 0 1,1 0-1,-1 0 1,1 0-1,-1 0 0,1 1 1,-1-1-1,0 0 1,0 1-1,1-1 0,-1 1 1,0 0-1,-1-1-27,-8 0 144,0 0 0,0 0 0,0 1 0,-5 1-144,-2 0 98,11-1-51,0 0-1,0 1 0,1 0 1,-1 1-1,0-1 1,1 1-1,-1 1 1,1-1-1,0 1 1,0 0-1,-3 2-46,-1 2 158,0 0 0,1 0 0,0 1 0,0 0 0,1 1-1,-5 5-157,-2 6 308,0 1-1,2 1 1,0 0-1,2 0 1,0 1-1,0 3-307,4-2 212,0 0 0,2 0 0,1 0 0,1 1 0,0-1-1,2 1 1,2 21-212,-1-40 26,0 0-1,1 0 0,-1 0 0,1 0 0,0-1 1,1 1-1,-1 0 0,1 0 0,0-1 0,1 1 0,-1-1 1,1 1-1,0-1 0,3 4-25,-1-4 11,0 0 0,0 0 0,1-1-1,0 1 1,-1-1 0,1 0 0,1 0 0,-1-1 0,1 0 0,-1 0-1,1-1 1,1 1-11,9 2 23,1-1-1,-1 0 0,1-1 1,0-1-1,4-1-22,92 0 61,-58-2-84,-34 1-48,18 0-476,1-1 0,25-5 547,-56 5-417,-1-1 1,1 0 0,-1-1 0,0 0-1,1 0 1,-1-1 0,-1 0 0,1 0-1,0-1 1,-1 0 0,0-1 0,-1 0-1,1 0 417,-7 5-387,0 0 0,0 0-1,0 0 1,0-1 0,0 1-1,0 0 1,0 0 0,-1 0-1,1-1 1,0 1 0,-1 0 0,1-1-1,-1 1 1,0 0 0,1-1-1,-1 1 1,0-1 387,1-18-11541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35.1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314 0 10661,'0'0'3353,"0"0"-831,0 0 356,0 0-149,-30 55-712,-100 189-202,110-201-1285,2 0 1,2 2 0,2 0 0,2 0 0,-6 43-531,11-53 254,-13 82 360,5 1 0,6 1 0,4-1 1,11 105-615,-2-181 22,2-1 1,2 0 0,2-1-1,2 0 1,1 0 0,2-1-1,1-1 1,3-1 0,8 13-23,6 4 16,2-1 0,3-2 1,2-2-1,1-2 0,38 33-16,-56-59-3,1-1 0,1-1-1,1-1 1,27 14 3,-42-26-389,0 0 1,0-1-1,0 0 0,1-1 0,-1-1 1,1 0-1,0 0 0,0-1 1,0-1-1,1 0 0,-1 0 1,0-1-1,2-1 389,-14 1-138,1 0 0,-1 0 0,0 0-1,1 0 1,-1 0 0,1 0 0,-1 0 0,0-1 0,1 1 0,-1 0 0,0 0 0,1 0 0,-1 0 0,1-1-1,-1 1 1,0 0 0,1 0 0,-1 0 0,0-1 0,0 1 0,1 0 0,-1-1 0,0 1 0,0 0 0,1-1-1,-1 1 1,0 0 0,0-1 0,0 1 0,1 0 0,-1-1 0,0 1 0,0-1 0,0 1 0,0 0 0,0-1-1,0 1 1,0-1 0,0 1 0,0 0 0,0-1 0,0 1 0,0-1 0,0 1 0,0 0 0,-1-1 138,1-37-11819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36.6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1 13798,'0'0'2834,"0"0"308,0 0-909,10 47-901,-10-44-1309,70 407 3321,-22 44 655,-11 371-3999,-36-727 54,0 3 37,-7 48-91,3-117 5,-1 0-1,-2 0 1,-2-1 0,0 0-1,-2 0 1,-9 18-5,7-24-66,-1 0 0,0-1-1,-2-1 1,-1-1 0,0 0 0,-2-1 0,-9 8 66,11-13-172,-1-1 1,-1-1 0,0 0 0,-1-2 0,-1 0 0,0-1 0,0-1 0,-1-1 0,-3 0 171,-11 2-1508,0-1 1,-26 4 1507,50-12-1442,-1-1 0,1 0 1,0 0-1,-1-1 0,-7-1 1442,-40-9-14457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38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553 20 12694,'0'0'2142,"0"0"291,0 0-130,0 0-689,0 0-705,0-6-298,0-8-376,0 15-116,0 38 216,1 317 2939,-3 409-1413,2-739-1847,-1 0 0,-2-1-1,-1 1 1,-1 0-1,-3 7-13,4-20-4,0-1-1,-1 0 1,-1 0-1,0-1 1,0 1-1,-1-1 1,-1-1-1,0 1 1,0-1 0,-1-1-1,-3 4 5,1-4-16,-1 0-1,0 0 1,0-1-1,-1-1 1,0 0-1,0 0 1,-1-2 0,0 1-1,0-2 1,0 0-1,0-1 1,-2 0 16,-26 3-802,-1-2 0,1-2 1,-12-2 801,42 0-338,7 0-291,-1 0 0,1 0 0,-1 0 1,1-1-1,-1 0 0,1 0 0,-4-1 629,3-1-1610,0 0 0,1-1 1,-1 0-1,1 0 0,-2-1 1610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39.2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1 129 15063,'0'0'4066,"0"0"-833,0 0-47,0 0-2002,0 0-784,0 0-223,134-16 431,-10 16 160,14 0-656,-4-8-32,-5-4-80,-13-4 32,-18 0 0,-26 0-32,-28-4-592,-31 4-1217,-13 8-2001,-17 8-4209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46.1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1 374 1393,'0'0'8604,"0"0"-5222,0 0-1004,0 0-748,0 0-926,0 0-232,13-2-40,69-5 680,-36 5-630,-1-3 0,31-7-482,-44 5 116,-2-2 0,1-1 0,-1-1 0,-1-2-1,25-14-115,-44 22 47,-1-2-1,0 1 0,0-1 0,-1-1 0,0 1 0,0-1 0,-1-1 0,4-5-46,-6 7 80,-1 0-1,-1 0 1,1 0-1,-1 0 1,0 0 0,-1-1-1,0 1 1,0-1-1,-1 0 1,0 1-1,0-1 1,0 0-1,-1 0-79,0-10 229,1 12-120,-1 1 1,0 0-1,0 0 0,0-1 0,-1 1 1,-1-3-110,2 6 15,-1 1 0,1-1 0,-1 1 0,0 0 0,0-1 0,1 1 0,-1-1 0,0 1 0,0 0 0,0 0 0,-1 0 0,1-1 0,0 1 0,0 0 0,-1 1 0,1-1 0,0 0 0,-1 0 0,1 0 0,-1 1 0,1-1 0,-1 1 0,0-1-15,-14-2 62,0 0 0,0 1 0,-1 1 0,1 0-1,-15 2-61,2 0 65,19-1 23,0 1 0,0 1 0,0 0 0,1 0 0,-1 1 0,0 0 0,1 1 0,0 0 0,-1 1 0,2 0 0,-1 0 0,0 1 0,1 0 0,-7 6-88,2 0 100,1 0-1,-1 1 1,2 0 0,0 1 0,1 1-1,0-1 1,1 2 0,-2 4-100,5-6 66,1 0-1,0 0 1,1 0 0,0 0 0,2 0-1,-2 14-65,1 18 255,2 25-255,1-62 29,0-4-25,0-1 0,0 0 0,0 1 0,1-1 0,0 0 0,0 1 0,0-1 0,0 0 0,1 0 0,0 0 0,-1 0 0,1 0 0,1 0 0,1 2-4,0-1 5,1-1-1,-1 0 1,1 0 0,0 0 0,0 0-1,0-1 1,1 0 0,-1 0 0,1-1 0,3 2-5,11 3 36,0-1 0,0 0 0,0-2 1,0 0-1,1-2 0,2 0-36,49 1-303,8-3 303,-24-1-613,58 1-3675,-113 0 4005,0 0 0,0 0 0,0 1 1,-1-1-1,1 0 0,0 0 0,0 0 0,0-1 0,0 1 0,0 0 0,0 0 0,-1 0 0,1-1 0,0 1 0,0 0 0,0-1 0,-1 1 0,1-1 283,5-12-8169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04:15:46.7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95 836 13526,'0'0'1873,"0"0"-152,0 0-718,0 0-533,38-16 138,126-50 176,-142 57-420,-1-1 0,0-1 0,12-9-364,-21 11 306,0 0 1,-1-1 0,8-10-307,-2 3 227,2-3-142,-1-1 1,0-1 0,-2-1-1,0 0 1,-2-2 0,0 1-1,-2-1 1,-1-1 0,-1 0 0,-1-1-1,-1 0 1,-2 0 0,0-1-1,-2 1 1,-1-1 0,-1-17-86,-1-74-54,-1 111 39,0 6 12,1 0 0,-1 0 0,0 0 0,0-1-1,0 1 1,0 0 0,0 0 0,0 0 0,0 0 0,-1 0-1,1 0 1,-1 0 0,0 0 0,0 0 0,1 1 0,-1-1 0,0 0-1,0 0 1,-1 0 0,1 1 0,0-1 0,-1 1 0,1-1 0,-1 1-1,1 0 1,-1-1 0,1 1 0,-1 0 0,0 0 3,-6-2-6,1 0 1,-1 1-1,1 0 1,-1 0-1,0 1 0,0 0 1,-6 1 5,-62 0-53,56 1 49,11 0 20,0 0 0,0 1 0,1 0 1,-1 0-1,0 1 0,1 0 0,0 1 1,0 0-1,0 0 0,0 0 1,1 1-1,0 0 0,-1 1 0,2 0 1,-1 0-1,-1 2-16,-10 12 139,1 0 0,1 1 0,0 1 0,-12 24-139,4-1 583,1 2-1,3 1 1,-5 17-583,-7 38 1582,1 11-1582,8-6 973,4 0 0,-4 92-973,10 219 628,13-414-630,0-1 0,0 0 1,0 0-1,0 1 0,1-1 0,-1 0 0,1 0 1,0 0-1,0 0 0,1 0 0,-1 0 0,1 0 1,0 0-1,0 0 0,1-1 0,-1 1 0,0-1 0,1 1 1,0-1-1,0 0 0,0 0 0,0-1 0,1 1 1,-1 0-1,1-1 0,-1 0 0,1 0 0,3 1 2,4 2-49,0 0-1,0-1 1,0-1-1,1 0 1,0 0-1,0-1 1,1-1 49,23 2-4590,26-3 4590,-41 0-2507,-12 0-2802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B108D-C02E-46CA-9F73-064AA6FAC995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96E898-185F-42F4-B035-FF13CA87FC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343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6CF76D-E8A9-4072-B518-40EF9E1602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89633F9-3D98-44E6-8715-9F2E1513F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D51A6E-82E7-4AD9-9D94-8EE1A3758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A599-FD35-4A06-84E6-704FD370195B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BBD089-8C1D-4FB9-98E3-1A60DB388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7A7D2A-3E3E-4610-A59E-82B293311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4F55-E982-4436-A103-6052E47C7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593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37FB61-0073-4A4D-B002-C0B99D94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D317A6-F641-41A5-914A-F5E6CE8DA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9456D8-30A5-417B-8714-34E966D80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A599-FD35-4A06-84E6-704FD370195B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34CEE5-FF44-435A-AA63-AA9F82007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17B5CD-9483-4821-96CF-A0C0F2616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4F55-E982-4436-A103-6052E47C7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190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8D9580-5397-4AB3-9E3C-49D34E152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C506E0-324A-4D2C-8C31-527B7F64F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F6471-B11D-4D03-8195-D945FD6D3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A599-FD35-4A06-84E6-704FD370195B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DCD687-5216-4B5A-895E-3A8D8F875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593312-BD5D-4D52-AB02-A8E2F0CF5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4F55-E982-4436-A103-6052E47C7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51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A40B8-2699-4015-A0C6-FAC6438E4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6A87F0-0956-4C6C-8B8F-89CD32D23C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0C7B0-C7F3-489B-84C3-2960F34EE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352077-51F3-4A9C-ADDD-3D2A4693F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A599-FD35-4A06-84E6-704FD370195B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76C95E-75C6-4BA4-8258-1C0B3DC9D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4DF9B9-3A51-4827-87DD-78339163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4F55-E982-4436-A103-6052E47C7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5648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38B61E-16DC-42F0-ACE9-8722A9738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6D37DF-E94F-4CEA-B4D9-297BC2B0B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0C3FEF-0D83-4604-9389-79DD2ADDD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E2BA627-A93C-4D49-A0AF-8AA046E8C6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19E9D9-EFCC-4928-8457-11726EA31C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27C6F04-6AE4-4C36-BA31-AD5D29235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A599-FD35-4A06-84E6-704FD370195B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6230963-1000-40BF-B7CA-C1B5D5030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1C816F3-98E3-4E72-87B0-FFFB9EED7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4F55-E982-4436-A103-6052E47C7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051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DDCC15-D977-4170-A07F-B13DC0657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5C3C1CD-6E4F-4B34-9CF8-D67A4E0B4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A599-FD35-4A06-84E6-704FD370195B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6CFE58-059D-48C3-9BA9-09C78E72F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C256F36-8EC4-46EB-9F87-92A19B150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4F55-E982-4436-A103-6052E47C7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166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556936D-9FF4-401C-9243-43C4D9725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A599-FD35-4A06-84E6-704FD370195B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BD0DD4B-7330-482F-A88B-95F44DCF8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95E9D1-559F-4547-805A-5BF312771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4F55-E982-4436-A103-6052E47C7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237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F6BB6A-5084-4A6E-B5A6-DFEA4038D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D61D99-6E23-4AC9-B417-947596880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19CAF43-9DE5-4765-A267-D81C5B8AA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C33BBF-818A-45AE-9F51-B6843E6FD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A599-FD35-4A06-84E6-704FD370195B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BA2D669-76B0-4877-8028-A2082F8AC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CD1DA8-012C-4BE8-B1A9-F766BAEDB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4F55-E982-4436-A103-6052E47C7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81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B61B5-6C6C-4E1E-B4DC-5F8029ED0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58A7E5A-E7A0-47FA-9125-85E52F05A7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4B8BDF-5962-494E-B7C2-75C4B0E79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5DEBE9-9986-425B-91EA-125CA5C80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A599-FD35-4A06-84E6-704FD370195B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1158EF-2A0A-49B6-AD11-7F850EFE7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7F3D31-05C2-4543-ABA2-51CCD02D6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4F55-E982-4436-A103-6052E47C7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419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8D733-34FA-4CD8-9439-E05DEF581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B09CD56-7D1D-4B1E-AF68-19C22F1C9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5514F3-40FA-485B-A323-E3548EB9A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A599-FD35-4A06-84E6-704FD370195B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DC2122-BECB-42B4-BCA8-1794579C0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439C3D-1A46-49E6-BE1C-B24D7C944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4F55-E982-4436-A103-6052E47C7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09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6E009B8-4D79-413A-9814-C17E8F7F31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2C44070-B5B9-4032-B0BE-C900B7A72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765B56-CF01-4B36-8FFA-F43131D9A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A599-FD35-4A06-84E6-704FD370195B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B31607-8D32-4904-B34B-E96643D6C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34946A-5142-4C0E-AFDA-552743EF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4F55-E982-4436-A103-6052E47C7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579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F4FDEFE-44BE-4021-B2B0-9AA9C760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C65B77-527D-4B92-ABE3-A0BDFD93E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FF749F-6948-4067-AC90-E227061CE9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8A599-FD35-4A06-84E6-704FD370195B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CCB3E9-A30B-44B5-ADA6-1A19BB78C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9E5710-4D93-4104-A2C8-990FA3D2D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14F55-E982-4436-A103-6052E47C7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009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7.png" /><Relationship Id="rId299" Type="http://schemas.openxmlformats.org/officeDocument/2006/relationships/image" Target="../media/image142.png" /><Relationship Id="rId303" Type="http://schemas.openxmlformats.org/officeDocument/2006/relationships/image" Target="../media/image144.png" /><Relationship Id="rId21" Type="http://schemas.openxmlformats.org/officeDocument/2006/relationships/image" Target="../media/image10.png" /><Relationship Id="rId42" Type="http://schemas.openxmlformats.org/officeDocument/2006/relationships/image" Target="../media/image20.png" /><Relationship Id="rId63" Type="http://schemas.openxmlformats.org/officeDocument/2006/relationships/customXml" Target="../ink/ink32.xml" /><Relationship Id="rId84" Type="http://schemas.openxmlformats.org/officeDocument/2006/relationships/image" Target="../media/image41.png" /><Relationship Id="rId138" Type="http://schemas.openxmlformats.org/officeDocument/2006/relationships/image" Target="../media/image67.png" /><Relationship Id="rId159" Type="http://schemas.openxmlformats.org/officeDocument/2006/relationships/customXml" Target="../ink/ink81.xml" /><Relationship Id="rId324" Type="http://schemas.openxmlformats.org/officeDocument/2006/relationships/customXml" Target="../ink/ink169.xml" /><Relationship Id="rId345" Type="http://schemas.openxmlformats.org/officeDocument/2006/relationships/image" Target="../media/image165.png" /><Relationship Id="rId170" Type="http://schemas.openxmlformats.org/officeDocument/2006/relationships/image" Target="../media/image83.png" /><Relationship Id="rId191" Type="http://schemas.openxmlformats.org/officeDocument/2006/relationships/customXml" Target="../ink/ink97.xml" /><Relationship Id="rId205" Type="http://schemas.openxmlformats.org/officeDocument/2006/relationships/customXml" Target="../ink/ink104.xml" /><Relationship Id="rId226" Type="http://schemas.openxmlformats.org/officeDocument/2006/relationships/customXml" Target="../ink/ink115.xml" /><Relationship Id="rId247" Type="http://schemas.openxmlformats.org/officeDocument/2006/relationships/image" Target="../media/image121.png" /><Relationship Id="rId107" Type="http://schemas.openxmlformats.org/officeDocument/2006/relationships/customXml" Target="../ink/ink54.xml" /><Relationship Id="rId268" Type="http://schemas.openxmlformats.org/officeDocument/2006/relationships/customXml" Target="../ink/ink136.xml" /><Relationship Id="rId289" Type="http://schemas.openxmlformats.org/officeDocument/2006/relationships/customXml" Target="../ink/ink151.xml" /><Relationship Id="rId11" Type="http://schemas.openxmlformats.org/officeDocument/2006/relationships/image" Target="../media/image5.png" /><Relationship Id="rId32" Type="http://schemas.openxmlformats.org/officeDocument/2006/relationships/image" Target="../media/image15.png" /><Relationship Id="rId53" Type="http://schemas.openxmlformats.org/officeDocument/2006/relationships/customXml" Target="../ink/ink27.xml" /><Relationship Id="rId74" Type="http://schemas.openxmlformats.org/officeDocument/2006/relationships/image" Target="../media/image36.png" /><Relationship Id="rId128" Type="http://schemas.openxmlformats.org/officeDocument/2006/relationships/customXml" Target="../ink/ink65.xml" /><Relationship Id="rId149" Type="http://schemas.openxmlformats.org/officeDocument/2006/relationships/customXml" Target="../ink/ink76.xml" /><Relationship Id="rId314" Type="http://schemas.openxmlformats.org/officeDocument/2006/relationships/customXml" Target="../ink/ink164.xml" /><Relationship Id="rId335" Type="http://schemas.openxmlformats.org/officeDocument/2006/relationships/image" Target="../media/image160.png" /><Relationship Id="rId5" Type="http://schemas.openxmlformats.org/officeDocument/2006/relationships/image" Target="../media/image2.png" /><Relationship Id="rId95" Type="http://schemas.openxmlformats.org/officeDocument/2006/relationships/customXml" Target="../ink/ink48.xml" /><Relationship Id="rId160" Type="http://schemas.openxmlformats.org/officeDocument/2006/relationships/image" Target="../media/image78.png" /><Relationship Id="rId181" Type="http://schemas.openxmlformats.org/officeDocument/2006/relationships/customXml" Target="../ink/ink92.xml" /><Relationship Id="rId216" Type="http://schemas.openxmlformats.org/officeDocument/2006/relationships/image" Target="../media/image106.png" /><Relationship Id="rId237" Type="http://schemas.openxmlformats.org/officeDocument/2006/relationships/image" Target="../media/image116.png" /><Relationship Id="rId258" Type="http://schemas.openxmlformats.org/officeDocument/2006/relationships/customXml" Target="../ink/ink131.xml" /><Relationship Id="rId279" Type="http://schemas.openxmlformats.org/officeDocument/2006/relationships/customXml" Target="../ink/ink142.xml" /><Relationship Id="rId22" Type="http://schemas.openxmlformats.org/officeDocument/2006/relationships/customXml" Target="../ink/ink11.xml" /><Relationship Id="rId43" Type="http://schemas.openxmlformats.org/officeDocument/2006/relationships/customXml" Target="../ink/ink22.xml" /><Relationship Id="rId64" Type="http://schemas.openxmlformats.org/officeDocument/2006/relationships/image" Target="../media/image31.png" /><Relationship Id="rId118" Type="http://schemas.openxmlformats.org/officeDocument/2006/relationships/customXml" Target="../ink/ink60.xml" /><Relationship Id="rId139" Type="http://schemas.openxmlformats.org/officeDocument/2006/relationships/customXml" Target="../ink/ink71.xml" /><Relationship Id="rId290" Type="http://schemas.openxmlformats.org/officeDocument/2006/relationships/image" Target="../media/image138.png" /><Relationship Id="rId304" Type="http://schemas.openxmlformats.org/officeDocument/2006/relationships/customXml" Target="../ink/ink159.xml" /><Relationship Id="rId325" Type="http://schemas.openxmlformats.org/officeDocument/2006/relationships/image" Target="../media/image155.png" /><Relationship Id="rId346" Type="http://schemas.openxmlformats.org/officeDocument/2006/relationships/customXml" Target="../ink/ink180.xml" /><Relationship Id="rId85" Type="http://schemas.openxmlformats.org/officeDocument/2006/relationships/customXml" Target="../ink/ink43.xml" /><Relationship Id="rId150" Type="http://schemas.openxmlformats.org/officeDocument/2006/relationships/image" Target="../media/image73.png" /><Relationship Id="rId171" Type="http://schemas.openxmlformats.org/officeDocument/2006/relationships/customXml" Target="../ink/ink87.xml" /><Relationship Id="rId192" Type="http://schemas.openxmlformats.org/officeDocument/2006/relationships/image" Target="../media/image94.png" /><Relationship Id="rId206" Type="http://schemas.openxmlformats.org/officeDocument/2006/relationships/image" Target="../media/image101.png" /><Relationship Id="rId227" Type="http://schemas.openxmlformats.org/officeDocument/2006/relationships/image" Target="../media/image111.png" /><Relationship Id="rId248" Type="http://schemas.openxmlformats.org/officeDocument/2006/relationships/customXml" Target="../ink/ink126.xml" /><Relationship Id="rId269" Type="http://schemas.openxmlformats.org/officeDocument/2006/relationships/image" Target="../media/image132.png" /><Relationship Id="rId12" Type="http://schemas.openxmlformats.org/officeDocument/2006/relationships/customXml" Target="../ink/ink6.xml" /><Relationship Id="rId33" Type="http://schemas.openxmlformats.org/officeDocument/2006/relationships/customXml" Target="../ink/ink17.xml" /><Relationship Id="rId108" Type="http://schemas.openxmlformats.org/officeDocument/2006/relationships/image" Target="../media/image53.png" /><Relationship Id="rId129" Type="http://schemas.openxmlformats.org/officeDocument/2006/relationships/image" Target="../media/image63.png" /><Relationship Id="rId280" Type="http://schemas.openxmlformats.org/officeDocument/2006/relationships/customXml" Target="../ink/ink143.xml" /><Relationship Id="rId315" Type="http://schemas.openxmlformats.org/officeDocument/2006/relationships/image" Target="../media/image150.png" /><Relationship Id="rId336" Type="http://schemas.openxmlformats.org/officeDocument/2006/relationships/customXml" Target="../ink/ink175.xml" /><Relationship Id="rId54" Type="http://schemas.openxmlformats.org/officeDocument/2006/relationships/image" Target="../media/image26.png" /><Relationship Id="rId75" Type="http://schemas.openxmlformats.org/officeDocument/2006/relationships/customXml" Target="../ink/ink38.xml" /><Relationship Id="rId96" Type="http://schemas.openxmlformats.org/officeDocument/2006/relationships/image" Target="../media/image47.png" /><Relationship Id="rId140" Type="http://schemas.openxmlformats.org/officeDocument/2006/relationships/image" Target="../media/image68.png" /><Relationship Id="rId161" Type="http://schemas.openxmlformats.org/officeDocument/2006/relationships/customXml" Target="../ink/ink82.xml" /><Relationship Id="rId182" Type="http://schemas.openxmlformats.org/officeDocument/2006/relationships/image" Target="../media/image89.png" /><Relationship Id="rId217" Type="http://schemas.openxmlformats.org/officeDocument/2006/relationships/customXml" Target="../ink/ink110.xml" /><Relationship Id="rId6" Type="http://schemas.openxmlformats.org/officeDocument/2006/relationships/customXml" Target="../ink/ink3.xml" /><Relationship Id="rId238" Type="http://schemas.openxmlformats.org/officeDocument/2006/relationships/customXml" Target="../ink/ink121.xml" /><Relationship Id="rId259" Type="http://schemas.openxmlformats.org/officeDocument/2006/relationships/image" Target="../media/image127.png" /><Relationship Id="rId23" Type="http://schemas.openxmlformats.org/officeDocument/2006/relationships/image" Target="../media/image11.png" /><Relationship Id="rId119" Type="http://schemas.openxmlformats.org/officeDocument/2006/relationships/image" Target="../media/image58.png" /><Relationship Id="rId270" Type="http://schemas.openxmlformats.org/officeDocument/2006/relationships/customXml" Target="../ink/ink137.xml" /><Relationship Id="rId291" Type="http://schemas.openxmlformats.org/officeDocument/2006/relationships/customXml" Target="../ink/ink152.xml" /><Relationship Id="rId305" Type="http://schemas.openxmlformats.org/officeDocument/2006/relationships/image" Target="../media/image145.png" /><Relationship Id="rId326" Type="http://schemas.openxmlformats.org/officeDocument/2006/relationships/customXml" Target="../ink/ink170.xml" /><Relationship Id="rId347" Type="http://schemas.openxmlformats.org/officeDocument/2006/relationships/image" Target="../media/image166.png" /><Relationship Id="rId44" Type="http://schemas.openxmlformats.org/officeDocument/2006/relationships/image" Target="../media/image21.png" /><Relationship Id="rId65" Type="http://schemas.openxmlformats.org/officeDocument/2006/relationships/customXml" Target="../ink/ink33.xml" /><Relationship Id="rId86" Type="http://schemas.openxmlformats.org/officeDocument/2006/relationships/image" Target="../media/image42.png" /><Relationship Id="rId130" Type="http://schemas.openxmlformats.org/officeDocument/2006/relationships/customXml" Target="../ink/ink66.xml" /><Relationship Id="rId151" Type="http://schemas.openxmlformats.org/officeDocument/2006/relationships/customXml" Target="../ink/ink77.xml" /><Relationship Id="rId172" Type="http://schemas.openxmlformats.org/officeDocument/2006/relationships/image" Target="../media/image84.png" /><Relationship Id="rId193" Type="http://schemas.openxmlformats.org/officeDocument/2006/relationships/customXml" Target="../ink/ink98.xml" /><Relationship Id="rId207" Type="http://schemas.openxmlformats.org/officeDocument/2006/relationships/customXml" Target="../ink/ink105.xml" /><Relationship Id="rId228" Type="http://schemas.openxmlformats.org/officeDocument/2006/relationships/customXml" Target="../ink/ink116.xml" /><Relationship Id="rId249" Type="http://schemas.openxmlformats.org/officeDocument/2006/relationships/image" Target="../media/image122.png" /><Relationship Id="rId13" Type="http://schemas.openxmlformats.org/officeDocument/2006/relationships/image" Target="../media/image6.png" /><Relationship Id="rId109" Type="http://schemas.openxmlformats.org/officeDocument/2006/relationships/customXml" Target="../ink/ink55.xml" /><Relationship Id="rId260" Type="http://schemas.openxmlformats.org/officeDocument/2006/relationships/customXml" Target="../ink/ink132.xml" /><Relationship Id="rId281" Type="http://schemas.openxmlformats.org/officeDocument/2006/relationships/customXml" Target="../ink/ink144.xml" /><Relationship Id="rId316" Type="http://schemas.openxmlformats.org/officeDocument/2006/relationships/customXml" Target="../ink/ink165.xml" /><Relationship Id="rId337" Type="http://schemas.openxmlformats.org/officeDocument/2006/relationships/image" Target="../media/image161.png" /><Relationship Id="rId34" Type="http://schemas.openxmlformats.org/officeDocument/2006/relationships/image" Target="../media/image16.png" /><Relationship Id="rId55" Type="http://schemas.openxmlformats.org/officeDocument/2006/relationships/customXml" Target="../ink/ink28.xml" /><Relationship Id="rId76" Type="http://schemas.openxmlformats.org/officeDocument/2006/relationships/image" Target="../media/image37.png" /><Relationship Id="rId97" Type="http://schemas.openxmlformats.org/officeDocument/2006/relationships/customXml" Target="../ink/ink49.xml" /><Relationship Id="rId120" Type="http://schemas.openxmlformats.org/officeDocument/2006/relationships/customXml" Target="../ink/ink61.xml" /><Relationship Id="rId141" Type="http://schemas.openxmlformats.org/officeDocument/2006/relationships/customXml" Target="../ink/ink72.xml" /><Relationship Id="rId7" Type="http://schemas.openxmlformats.org/officeDocument/2006/relationships/image" Target="../media/image3.png" /><Relationship Id="rId162" Type="http://schemas.openxmlformats.org/officeDocument/2006/relationships/image" Target="../media/image79.png" /><Relationship Id="rId183" Type="http://schemas.openxmlformats.org/officeDocument/2006/relationships/customXml" Target="../ink/ink93.xml" /><Relationship Id="rId218" Type="http://schemas.openxmlformats.org/officeDocument/2006/relationships/customXml" Target="../ink/ink111.xml" /><Relationship Id="rId239" Type="http://schemas.openxmlformats.org/officeDocument/2006/relationships/image" Target="../media/image117.png" /><Relationship Id="rId250" Type="http://schemas.openxmlformats.org/officeDocument/2006/relationships/customXml" Target="../ink/ink127.xml" /><Relationship Id="rId271" Type="http://schemas.openxmlformats.org/officeDocument/2006/relationships/image" Target="../media/image133.png" /><Relationship Id="rId292" Type="http://schemas.openxmlformats.org/officeDocument/2006/relationships/image" Target="../media/image139.png" /><Relationship Id="rId306" Type="http://schemas.openxmlformats.org/officeDocument/2006/relationships/customXml" Target="../ink/ink160.xml" /><Relationship Id="rId24" Type="http://schemas.openxmlformats.org/officeDocument/2006/relationships/customXml" Target="../ink/ink12.xml" /><Relationship Id="rId45" Type="http://schemas.openxmlformats.org/officeDocument/2006/relationships/customXml" Target="../ink/ink23.xml" /><Relationship Id="rId66" Type="http://schemas.openxmlformats.org/officeDocument/2006/relationships/image" Target="../media/image32.png" /><Relationship Id="rId87" Type="http://schemas.openxmlformats.org/officeDocument/2006/relationships/customXml" Target="../ink/ink44.xml" /><Relationship Id="rId110" Type="http://schemas.openxmlformats.org/officeDocument/2006/relationships/image" Target="../media/image54.png" /><Relationship Id="rId131" Type="http://schemas.openxmlformats.org/officeDocument/2006/relationships/customXml" Target="../ink/ink67.xml" /><Relationship Id="rId327" Type="http://schemas.openxmlformats.org/officeDocument/2006/relationships/image" Target="../media/image156.png" /><Relationship Id="rId348" Type="http://schemas.openxmlformats.org/officeDocument/2006/relationships/customXml" Target="../ink/ink181.xml" /><Relationship Id="rId152" Type="http://schemas.openxmlformats.org/officeDocument/2006/relationships/image" Target="../media/image74.png" /><Relationship Id="rId173" Type="http://schemas.openxmlformats.org/officeDocument/2006/relationships/customXml" Target="../ink/ink88.xml" /><Relationship Id="rId194" Type="http://schemas.openxmlformats.org/officeDocument/2006/relationships/image" Target="../media/image95.png" /><Relationship Id="rId208" Type="http://schemas.openxmlformats.org/officeDocument/2006/relationships/image" Target="../media/image102.png" /><Relationship Id="rId229" Type="http://schemas.openxmlformats.org/officeDocument/2006/relationships/image" Target="../media/image112.png" /><Relationship Id="rId240" Type="http://schemas.openxmlformats.org/officeDocument/2006/relationships/customXml" Target="../ink/ink122.xml" /><Relationship Id="rId261" Type="http://schemas.openxmlformats.org/officeDocument/2006/relationships/image" Target="../media/image128.png" /><Relationship Id="rId14" Type="http://schemas.openxmlformats.org/officeDocument/2006/relationships/customXml" Target="../ink/ink7.xml" /><Relationship Id="rId35" Type="http://schemas.openxmlformats.org/officeDocument/2006/relationships/customXml" Target="../ink/ink18.xml" /><Relationship Id="rId56" Type="http://schemas.openxmlformats.org/officeDocument/2006/relationships/image" Target="../media/image27.png" /><Relationship Id="rId77" Type="http://schemas.openxmlformats.org/officeDocument/2006/relationships/customXml" Target="../ink/ink39.xml" /><Relationship Id="rId100" Type="http://schemas.openxmlformats.org/officeDocument/2006/relationships/image" Target="../media/image49.png" /><Relationship Id="rId282" Type="http://schemas.openxmlformats.org/officeDocument/2006/relationships/customXml" Target="../ink/ink145.xml" /><Relationship Id="rId317" Type="http://schemas.openxmlformats.org/officeDocument/2006/relationships/image" Target="../media/image151.png" /><Relationship Id="rId338" Type="http://schemas.openxmlformats.org/officeDocument/2006/relationships/customXml" Target="../ink/ink176.xml" /><Relationship Id="rId8" Type="http://schemas.openxmlformats.org/officeDocument/2006/relationships/customXml" Target="../ink/ink4.xml" /><Relationship Id="rId98" Type="http://schemas.openxmlformats.org/officeDocument/2006/relationships/image" Target="../media/image48.png" /><Relationship Id="rId121" Type="http://schemas.openxmlformats.org/officeDocument/2006/relationships/image" Target="../media/image59.png" /><Relationship Id="rId142" Type="http://schemas.openxmlformats.org/officeDocument/2006/relationships/image" Target="../media/image69.png" /><Relationship Id="rId163" Type="http://schemas.openxmlformats.org/officeDocument/2006/relationships/customXml" Target="../ink/ink83.xml" /><Relationship Id="rId184" Type="http://schemas.openxmlformats.org/officeDocument/2006/relationships/image" Target="../media/image90.png" /><Relationship Id="rId219" Type="http://schemas.openxmlformats.org/officeDocument/2006/relationships/image" Target="../media/image107.png" /><Relationship Id="rId230" Type="http://schemas.openxmlformats.org/officeDocument/2006/relationships/customXml" Target="../ink/ink117.xml" /><Relationship Id="rId251" Type="http://schemas.openxmlformats.org/officeDocument/2006/relationships/image" Target="../media/image123.png" /><Relationship Id="rId25" Type="http://schemas.openxmlformats.org/officeDocument/2006/relationships/image" Target="../media/image12.png" /><Relationship Id="rId46" Type="http://schemas.openxmlformats.org/officeDocument/2006/relationships/image" Target="../media/image22.png" /><Relationship Id="rId67" Type="http://schemas.openxmlformats.org/officeDocument/2006/relationships/customXml" Target="../ink/ink34.xml" /><Relationship Id="rId272" Type="http://schemas.openxmlformats.org/officeDocument/2006/relationships/customXml" Target="../ink/ink138.xml" /><Relationship Id="rId293" Type="http://schemas.openxmlformats.org/officeDocument/2006/relationships/customXml" Target="../ink/ink153.xml" /><Relationship Id="rId307" Type="http://schemas.openxmlformats.org/officeDocument/2006/relationships/image" Target="../media/image146.png" /><Relationship Id="rId328" Type="http://schemas.openxmlformats.org/officeDocument/2006/relationships/customXml" Target="../ink/ink171.xml" /><Relationship Id="rId349" Type="http://schemas.openxmlformats.org/officeDocument/2006/relationships/image" Target="../media/image167.png" /><Relationship Id="rId20" Type="http://schemas.openxmlformats.org/officeDocument/2006/relationships/customXml" Target="../ink/ink10.xml" /><Relationship Id="rId41" Type="http://schemas.openxmlformats.org/officeDocument/2006/relationships/customXml" Target="../ink/ink21.xml" /><Relationship Id="rId62" Type="http://schemas.openxmlformats.org/officeDocument/2006/relationships/image" Target="../media/image30.png" /><Relationship Id="rId83" Type="http://schemas.openxmlformats.org/officeDocument/2006/relationships/customXml" Target="../ink/ink42.xml" /><Relationship Id="rId88" Type="http://schemas.openxmlformats.org/officeDocument/2006/relationships/image" Target="../media/image43.png" /><Relationship Id="rId111" Type="http://schemas.openxmlformats.org/officeDocument/2006/relationships/customXml" Target="../ink/ink56.xml" /><Relationship Id="rId132" Type="http://schemas.openxmlformats.org/officeDocument/2006/relationships/image" Target="../media/image64.png" /><Relationship Id="rId153" Type="http://schemas.openxmlformats.org/officeDocument/2006/relationships/customXml" Target="../ink/ink78.xml" /><Relationship Id="rId174" Type="http://schemas.openxmlformats.org/officeDocument/2006/relationships/image" Target="../media/image85.png" /><Relationship Id="rId179" Type="http://schemas.openxmlformats.org/officeDocument/2006/relationships/customXml" Target="../ink/ink91.xml" /><Relationship Id="rId195" Type="http://schemas.openxmlformats.org/officeDocument/2006/relationships/customXml" Target="../ink/ink99.xml" /><Relationship Id="rId209" Type="http://schemas.openxmlformats.org/officeDocument/2006/relationships/customXml" Target="../ink/ink106.xml" /><Relationship Id="rId190" Type="http://schemas.openxmlformats.org/officeDocument/2006/relationships/image" Target="../media/image93.png" /><Relationship Id="rId204" Type="http://schemas.openxmlformats.org/officeDocument/2006/relationships/image" Target="../media/image100.png" /><Relationship Id="rId220" Type="http://schemas.openxmlformats.org/officeDocument/2006/relationships/customXml" Target="../ink/ink112.xml" /><Relationship Id="rId225" Type="http://schemas.openxmlformats.org/officeDocument/2006/relationships/image" Target="../media/image110.png" /><Relationship Id="rId241" Type="http://schemas.openxmlformats.org/officeDocument/2006/relationships/image" Target="../media/image118.png" /><Relationship Id="rId246" Type="http://schemas.openxmlformats.org/officeDocument/2006/relationships/customXml" Target="../ink/ink125.xml" /><Relationship Id="rId267" Type="http://schemas.openxmlformats.org/officeDocument/2006/relationships/image" Target="../media/image131.png" /><Relationship Id="rId288" Type="http://schemas.openxmlformats.org/officeDocument/2006/relationships/image" Target="../media/image137.png" /><Relationship Id="rId15" Type="http://schemas.openxmlformats.org/officeDocument/2006/relationships/image" Target="../media/image7.png" /><Relationship Id="rId36" Type="http://schemas.openxmlformats.org/officeDocument/2006/relationships/image" Target="../media/image17.png" /><Relationship Id="rId57" Type="http://schemas.openxmlformats.org/officeDocument/2006/relationships/customXml" Target="../ink/ink29.xml" /><Relationship Id="rId106" Type="http://schemas.openxmlformats.org/officeDocument/2006/relationships/image" Target="../media/image52.png" /><Relationship Id="rId127" Type="http://schemas.openxmlformats.org/officeDocument/2006/relationships/image" Target="../media/image62.png" /><Relationship Id="rId262" Type="http://schemas.openxmlformats.org/officeDocument/2006/relationships/customXml" Target="../ink/ink133.xml" /><Relationship Id="rId283" Type="http://schemas.openxmlformats.org/officeDocument/2006/relationships/customXml" Target="../ink/ink146.xml" /><Relationship Id="rId313" Type="http://schemas.openxmlformats.org/officeDocument/2006/relationships/image" Target="../media/image149.png" /><Relationship Id="rId318" Type="http://schemas.openxmlformats.org/officeDocument/2006/relationships/customXml" Target="../ink/ink166.xml" /><Relationship Id="rId339" Type="http://schemas.openxmlformats.org/officeDocument/2006/relationships/image" Target="../media/image162.png" /><Relationship Id="rId10" Type="http://schemas.openxmlformats.org/officeDocument/2006/relationships/customXml" Target="../ink/ink5.xml" /><Relationship Id="rId31" Type="http://schemas.openxmlformats.org/officeDocument/2006/relationships/customXml" Target="../ink/ink16.xml" /><Relationship Id="rId52" Type="http://schemas.openxmlformats.org/officeDocument/2006/relationships/image" Target="../media/image25.png" /><Relationship Id="rId73" Type="http://schemas.openxmlformats.org/officeDocument/2006/relationships/customXml" Target="../ink/ink37.xml" /><Relationship Id="rId78" Type="http://schemas.openxmlformats.org/officeDocument/2006/relationships/image" Target="../media/image38.png" /><Relationship Id="rId94" Type="http://schemas.openxmlformats.org/officeDocument/2006/relationships/image" Target="../media/image46.png" /><Relationship Id="rId99" Type="http://schemas.openxmlformats.org/officeDocument/2006/relationships/customXml" Target="../ink/ink50.xml" /><Relationship Id="rId101" Type="http://schemas.openxmlformats.org/officeDocument/2006/relationships/customXml" Target="../ink/ink51.xml" /><Relationship Id="rId122" Type="http://schemas.openxmlformats.org/officeDocument/2006/relationships/customXml" Target="../ink/ink62.xml" /><Relationship Id="rId143" Type="http://schemas.openxmlformats.org/officeDocument/2006/relationships/customXml" Target="../ink/ink73.xml" /><Relationship Id="rId148" Type="http://schemas.openxmlformats.org/officeDocument/2006/relationships/image" Target="../media/image72.png" /><Relationship Id="rId164" Type="http://schemas.openxmlformats.org/officeDocument/2006/relationships/image" Target="../media/image80.png" /><Relationship Id="rId169" Type="http://schemas.openxmlformats.org/officeDocument/2006/relationships/customXml" Target="../ink/ink86.xml" /><Relationship Id="rId185" Type="http://schemas.openxmlformats.org/officeDocument/2006/relationships/customXml" Target="../ink/ink94.xml" /><Relationship Id="rId334" Type="http://schemas.openxmlformats.org/officeDocument/2006/relationships/customXml" Target="../ink/ink174.xml" /><Relationship Id="rId350" Type="http://schemas.openxmlformats.org/officeDocument/2006/relationships/customXml" Target="../ink/ink182.xml" /><Relationship Id="rId4" Type="http://schemas.openxmlformats.org/officeDocument/2006/relationships/customXml" Target="../ink/ink2.xml" /><Relationship Id="rId9" Type="http://schemas.openxmlformats.org/officeDocument/2006/relationships/image" Target="../media/image4.png" /><Relationship Id="rId180" Type="http://schemas.openxmlformats.org/officeDocument/2006/relationships/image" Target="../media/image88.png" /><Relationship Id="rId210" Type="http://schemas.openxmlformats.org/officeDocument/2006/relationships/image" Target="../media/image103.png" /><Relationship Id="rId215" Type="http://schemas.openxmlformats.org/officeDocument/2006/relationships/customXml" Target="../ink/ink109.xml" /><Relationship Id="rId236" Type="http://schemas.openxmlformats.org/officeDocument/2006/relationships/customXml" Target="../ink/ink120.xml" /><Relationship Id="rId257" Type="http://schemas.openxmlformats.org/officeDocument/2006/relationships/image" Target="../media/image126.png" /><Relationship Id="rId278" Type="http://schemas.openxmlformats.org/officeDocument/2006/relationships/customXml" Target="../ink/ink141.xml" /><Relationship Id="rId26" Type="http://schemas.openxmlformats.org/officeDocument/2006/relationships/customXml" Target="../ink/ink13.xml" /><Relationship Id="rId231" Type="http://schemas.openxmlformats.org/officeDocument/2006/relationships/image" Target="../media/image113.png" /><Relationship Id="rId252" Type="http://schemas.openxmlformats.org/officeDocument/2006/relationships/customXml" Target="../ink/ink128.xml" /><Relationship Id="rId273" Type="http://schemas.openxmlformats.org/officeDocument/2006/relationships/image" Target="../media/image134.png" /><Relationship Id="rId294" Type="http://schemas.openxmlformats.org/officeDocument/2006/relationships/image" Target="../media/image140.png" /><Relationship Id="rId308" Type="http://schemas.openxmlformats.org/officeDocument/2006/relationships/customXml" Target="../ink/ink161.xml" /><Relationship Id="rId329" Type="http://schemas.openxmlformats.org/officeDocument/2006/relationships/image" Target="../media/image157.png" /><Relationship Id="rId47" Type="http://schemas.openxmlformats.org/officeDocument/2006/relationships/customXml" Target="../ink/ink24.xml" /><Relationship Id="rId68" Type="http://schemas.openxmlformats.org/officeDocument/2006/relationships/image" Target="../media/image33.png" /><Relationship Id="rId89" Type="http://schemas.openxmlformats.org/officeDocument/2006/relationships/customXml" Target="../ink/ink45.xml" /><Relationship Id="rId112" Type="http://schemas.openxmlformats.org/officeDocument/2006/relationships/image" Target="../media/image55.png" /><Relationship Id="rId133" Type="http://schemas.openxmlformats.org/officeDocument/2006/relationships/customXml" Target="../ink/ink68.xml" /><Relationship Id="rId154" Type="http://schemas.openxmlformats.org/officeDocument/2006/relationships/image" Target="../media/image75.png" /><Relationship Id="rId175" Type="http://schemas.openxmlformats.org/officeDocument/2006/relationships/customXml" Target="../ink/ink89.xml" /><Relationship Id="rId340" Type="http://schemas.openxmlformats.org/officeDocument/2006/relationships/customXml" Target="../ink/ink177.xml" /><Relationship Id="rId196" Type="http://schemas.openxmlformats.org/officeDocument/2006/relationships/image" Target="../media/image96.png" /><Relationship Id="rId200" Type="http://schemas.openxmlformats.org/officeDocument/2006/relationships/image" Target="../media/image98.png" /><Relationship Id="rId16" Type="http://schemas.openxmlformats.org/officeDocument/2006/relationships/customXml" Target="../ink/ink8.xml" /><Relationship Id="rId221" Type="http://schemas.openxmlformats.org/officeDocument/2006/relationships/image" Target="../media/image108.png" /><Relationship Id="rId242" Type="http://schemas.openxmlformats.org/officeDocument/2006/relationships/customXml" Target="../ink/ink123.xml" /><Relationship Id="rId263" Type="http://schemas.openxmlformats.org/officeDocument/2006/relationships/image" Target="../media/image129.png" /><Relationship Id="rId284" Type="http://schemas.openxmlformats.org/officeDocument/2006/relationships/customXml" Target="../ink/ink147.xml" /><Relationship Id="rId319" Type="http://schemas.openxmlformats.org/officeDocument/2006/relationships/image" Target="../media/image152.png" /><Relationship Id="rId37" Type="http://schemas.openxmlformats.org/officeDocument/2006/relationships/customXml" Target="../ink/ink19.xml" /><Relationship Id="rId58" Type="http://schemas.openxmlformats.org/officeDocument/2006/relationships/image" Target="../media/image28.png" /><Relationship Id="rId79" Type="http://schemas.openxmlformats.org/officeDocument/2006/relationships/customXml" Target="../ink/ink40.xml" /><Relationship Id="rId102" Type="http://schemas.openxmlformats.org/officeDocument/2006/relationships/image" Target="../media/image50.png" /><Relationship Id="rId123" Type="http://schemas.openxmlformats.org/officeDocument/2006/relationships/image" Target="../media/image60.png" /><Relationship Id="rId144" Type="http://schemas.openxmlformats.org/officeDocument/2006/relationships/image" Target="../media/image70.png" /><Relationship Id="rId330" Type="http://schemas.openxmlformats.org/officeDocument/2006/relationships/customXml" Target="../ink/ink172.xml" /><Relationship Id="rId90" Type="http://schemas.openxmlformats.org/officeDocument/2006/relationships/image" Target="../media/image44.png" /><Relationship Id="rId165" Type="http://schemas.openxmlformats.org/officeDocument/2006/relationships/customXml" Target="../ink/ink84.xml" /><Relationship Id="rId186" Type="http://schemas.openxmlformats.org/officeDocument/2006/relationships/image" Target="../media/image91.png" /><Relationship Id="rId351" Type="http://schemas.openxmlformats.org/officeDocument/2006/relationships/image" Target="../media/image168.png" /><Relationship Id="rId211" Type="http://schemas.openxmlformats.org/officeDocument/2006/relationships/customXml" Target="../ink/ink107.xml" /><Relationship Id="rId232" Type="http://schemas.openxmlformats.org/officeDocument/2006/relationships/customXml" Target="../ink/ink118.xml" /><Relationship Id="rId253" Type="http://schemas.openxmlformats.org/officeDocument/2006/relationships/image" Target="../media/image124.png" /><Relationship Id="rId274" Type="http://schemas.openxmlformats.org/officeDocument/2006/relationships/customXml" Target="../ink/ink139.xml" /><Relationship Id="rId295" Type="http://schemas.openxmlformats.org/officeDocument/2006/relationships/customXml" Target="../ink/ink154.xml" /><Relationship Id="rId309" Type="http://schemas.openxmlformats.org/officeDocument/2006/relationships/image" Target="../media/image147.png" /><Relationship Id="rId27" Type="http://schemas.openxmlformats.org/officeDocument/2006/relationships/image" Target="../media/image13.png" /><Relationship Id="rId48" Type="http://schemas.openxmlformats.org/officeDocument/2006/relationships/image" Target="../media/image23.png" /><Relationship Id="rId69" Type="http://schemas.openxmlformats.org/officeDocument/2006/relationships/customXml" Target="../ink/ink35.xml" /><Relationship Id="rId113" Type="http://schemas.openxmlformats.org/officeDocument/2006/relationships/customXml" Target="../ink/ink57.xml" /><Relationship Id="rId134" Type="http://schemas.openxmlformats.org/officeDocument/2006/relationships/image" Target="../media/image65.png" /><Relationship Id="rId320" Type="http://schemas.openxmlformats.org/officeDocument/2006/relationships/customXml" Target="../ink/ink167.xml" /><Relationship Id="rId80" Type="http://schemas.openxmlformats.org/officeDocument/2006/relationships/image" Target="../media/image39.png" /><Relationship Id="rId155" Type="http://schemas.openxmlformats.org/officeDocument/2006/relationships/customXml" Target="../ink/ink79.xml" /><Relationship Id="rId176" Type="http://schemas.openxmlformats.org/officeDocument/2006/relationships/image" Target="../media/image86.png" /><Relationship Id="rId197" Type="http://schemas.openxmlformats.org/officeDocument/2006/relationships/customXml" Target="../ink/ink100.xml" /><Relationship Id="rId341" Type="http://schemas.openxmlformats.org/officeDocument/2006/relationships/image" Target="../media/image163.png" /><Relationship Id="rId201" Type="http://schemas.openxmlformats.org/officeDocument/2006/relationships/customXml" Target="../ink/ink102.xml" /><Relationship Id="rId222" Type="http://schemas.openxmlformats.org/officeDocument/2006/relationships/customXml" Target="../ink/ink113.xml" /><Relationship Id="rId243" Type="http://schemas.openxmlformats.org/officeDocument/2006/relationships/image" Target="../media/image119.png" /><Relationship Id="rId264" Type="http://schemas.openxmlformats.org/officeDocument/2006/relationships/customXml" Target="../ink/ink134.xml" /><Relationship Id="rId285" Type="http://schemas.openxmlformats.org/officeDocument/2006/relationships/customXml" Target="../ink/ink148.xml" /><Relationship Id="rId17" Type="http://schemas.openxmlformats.org/officeDocument/2006/relationships/image" Target="../media/image8.png" /><Relationship Id="rId38" Type="http://schemas.openxmlformats.org/officeDocument/2006/relationships/image" Target="../media/image18.png" /><Relationship Id="rId59" Type="http://schemas.openxmlformats.org/officeDocument/2006/relationships/customXml" Target="../ink/ink30.xml" /><Relationship Id="rId103" Type="http://schemas.openxmlformats.org/officeDocument/2006/relationships/customXml" Target="../ink/ink52.xml" /><Relationship Id="rId124" Type="http://schemas.openxmlformats.org/officeDocument/2006/relationships/customXml" Target="../ink/ink63.xml" /><Relationship Id="rId310" Type="http://schemas.openxmlformats.org/officeDocument/2006/relationships/customXml" Target="../ink/ink162.xml" /><Relationship Id="rId70" Type="http://schemas.openxmlformats.org/officeDocument/2006/relationships/image" Target="../media/image34.png" /><Relationship Id="rId91" Type="http://schemas.openxmlformats.org/officeDocument/2006/relationships/customXml" Target="../ink/ink46.xml" /><Relationship Id="rId145" Type="http://schemas.openxmlformats.org/officeDocument/2006/relationships/customXml" Target="../ink/ink74.xml" /><Relationship Id="rId166" Type="http://schemas.openxmlformats.org/officeDocument/2006/relationships/image" Target="../media/image81.png" /><Relationship Id="rId187" Type="http://schemas.openxmlformats.org/officeDocument/2006/relationships/customXml" Target="../ink/ink95.xml" /><Relationship Id="rId331" Type="http://schemas.openxmlformats.org/officeDocument/2006/relationships/image" Target="../media/image158.png" /><Relationship Id="rId352" Type="http://schemas.openxmlformats.org/officeDocument/2006/relationships/customXml" Target="../ink/ink183.xml" /><Relationship Id="rId1" Type="http://schemas.openxmlformats.org/officeDocument/2006/relationships/slideLayout" Target="../slideLayouts/slideLayout7.xml" /><Relationship Id="rId212" Type="http://schemas.openxmlformats.org/officeDocument/2006/relationships/image" Target="../media/image104.png" /><Relationship Id="rId233" Type="http://schemas.openxmlformats.org/officeDocument/2006/relationships/image" Target="../media/image114.png" /><Relationship Id="rId254" Type="http://schemas.openxmlformats.org/officeDocument/2006/relationships/customXml" Target="../ink/ink129.xml" /><Relationship Id="rId28" Type="http://schemas.openxmlformats.org/officeDocument/2006/relationships/customXml" Target="../ink/ink14.xml" /><Relationship Id="rId49" Type="http://schemas.openxmlformats.org/officeDocument/2006/relationships/customXml" Target="../ink/ink25.xml" /><Relationship Id="rId114" Type="http://schemas.openxmlformats.org/officeDocument/2006/relationships/image" Target="../media/image56.png" /><Relationship Id="rId275" Type="http://schemas.openxmlformats.org/officeDocument/2006/relationships/image" Target="../media/image135.png" /><Relationship Id="rId296" Type="http://schemas.openxmlformats.org/officeDocument/2006/relationships/image" Target="../media/image141.png" /><Relationship Id="rId300" Type="http://schemas.openxmlformats.org/officeDocument/2006/relationships/customXml" Target="../ink/ink157.xml" /><Relationship Id="rId60" Type="http://schemas.openxmlformats.org/officeDocument/2006/relationships/image" Target="../media/image29.png" /><Relationship Id="rId81" Type="http://schemas.openxmlformats.org/officeDocument/2006/relationships/customXml" Target="../ink/ink41.xml" /><Relationship Id="rId135" Type="http://schemas.openxmlformats.org/officeDocument/2006/relationships/customXml" Target="../ink/ink69.xml" /><Relationship Id="rId156" Type="http://schemas.openxmlformats.org/officeDocument/2006/relationships/image" Target="../media/image76.png" /><Relationship Id="rId177" Type="http://schemas.openxmlformats.org/officeDocument/2006/relationships/customXml" Target="../ink/ink90.xml" /><Relationship Id="rId198" Type="http://schemas.openxmlformats.org/officeDocument/2006/relationships/image" Target="../media/image97.png" /><Relationship Id="rId321" Type="http://schemas.openxmlformats.org/officeDocument/2006/relationships/image" Target="../media/image153.png" /><Relationship Id="rId342" Type="http://schemas.openxmlformats.org/officeDocument/2006/relationships/customXml" Target="../ink/ink178.xml" /><Relationship Id="rId202" Type="http://schemas.openxmlformats.org/officeDocument/2006/relationships/image" Target="../media/image99.png" /><Relationship Id="rId223" Type="http://schemas.openxmlformats.org/officeDocument/2006/relationships/image" Target="../media/image109.png" /><Relationship Id="rId244" Type="http://schemas.openxmlformats.org/officeDocument/2006/relationships/customXml" Target="../ink/ink124.xml" /><Relationship Id="rId18" Type="http://schemas.openxmlformats.org/officeDocument/2006/relationships/customXml" Target="../ink/ink9.xml" /><Relationship Id="rId39" Type="http://schemas.openxmlformats.org/officeDocument/2006/relationships/customXml" Target="../ink/ink20.xml" /><Relationship Id="rId265" Type="http://schemas.openxmlformats.org/officeDocument/2006/relationships/image" Target="../media/image130.png" /><Relationship Id="rId286" Type="http://schemas.openxmlformats.org/officeDocument/2006/relationships/customXml" Target="../ink/ink149.xml" /><Relationship Id="rId50" Type="http://schemas.openxmlformats.org/officeDocument/2006/relationships/image" Target="../media/image24.png" /><Relationship Id="rId104" Type="http://schemas.openxmlformats.org/officeDocument/2006/relationships/image" Target="../media/image51.png" /><Relationship Id="rId125" Type="http://schemas.openxmlformats.org/officeDocument/2006/relationships/image" Target="../media/image61.png" /><Relationship Id="rId146" Type="http://schemas.openxmlformats.org/officeDocument/2006/relationships/image" Target="../media/image71.png" /><Relationship Id="rId167" Type="http://schemas.openxmlformats.org/officeDocument/2006/relationships/customXml" Target="../ink/ink85.xml" /><Relationship Id="rId188" Type="http://schemas.openxmlformats.org/officeDocument/2006/relationships/image" Target="../media/image92.png" /><Relationship Id="rId311" Type="http://schemas.openxmlformats.org/officeDocument/2006/relationships/image" Target="../media/image148.png" /><Relationship Id="rId332" Type="http://schemas.openxmlformats.org/officeDocument/2006/relationships/customXml" Target="../ink/ink173.xml" /><Relationship Id="rId353" Type="http://schemas.openxmlformats.org/officeDocument/2006/relationships/image" Target="../media/image169.png" /><Relationship Id="rId71" Type="http://schemas.openxmlformats.org/officeDocument/2006/relationships/customXml" Target="../ink/ink36.xml" /><Relationship Id="rId92" Type="http://schemas.openxmlformats.org/officeDocument/2006/relationships/image" Target="../media/image45.png" /><Relationship Id="rId213" Type="http://schemas.openxmlformats.org/officeDocument/2006/relationships/customXml" Target="../ink/ink108.xml" /><Relationship Id="rId234" Type="http://schemas.openxmlformats.org/officeDocument/2006/relationships/customXml" Target="../ink/ink119.xml" /><Relationship Id="rId2" Type="http://schemas.openxmlformats.org/officeDocument/2006/relationships/customXml" Target="../ink/ink1.xml" /><Relationship Id="rId29" Type="http://schemas.openxmlformats.org/officeDocument/2006/relationships/customXml" Target="../ink/ink15.xml" /><Relationship Id="rId255" Type="http://schemas.openxmlformats.org/officeDocument/2006/relationships/image" Target="../media/image125.png" /><Relationship Id="rId276" Type="http://schemas.openxmlformats.org/officeDocument/2006/relationships/customXml" Target="../ink/ink140.xml" /><Relationship Id="rId297" Type="http://schemas.openxmlformats.org/officeDocument/2006/relationships/customXml" Target="../ink/ink155.xml" /><Relationship Id="rId40" Type="http://schemas.openxmlformats.org/officeDocument/2006/relationships/image" Target="../media/image19.png" /><Relationship Id="rId115" Type="http://schemas.openxmlformats.org/officeDocument/2006/relationships/customXml" Target="../ink/ink58.xml" /><Relationship Id="rId136" Type="http://schemas.openxmlformats.org/officeDocument/2006/relationships/image" Target="../media/image66.png" /><Relationship Id="rId157" Type="http://schemas.openxmlformats.org/officeDocument/2006/relationships/customXml" Target="../ink/ink80.xml" /><Relationship Id="rId178" Type="http://schemas.openxmlformats.org/officeDocument/2006/relationships/image" Target="../media/image87.png" /><Relationship Id="rId301" Type="http://schemas.openxmlformats.org/officeDocument/2006/relationships/image" Target="../media/image143.png" /><Relationship Id="rId322" Type="http://schemas.openxmlformats.org/officeDocument/2006/relationships/customXml" Target="../ink/ink168.xml" /><Relationship Id="rId343" Type="http://schemas.openxmlformats.org/officeDocument/2006/relationships/image" Target="../media/image164.png" /><Relationship Id="rId61" Type="http://schemas.openxmlformats.org/officeDocument/2006/relationships/customXml" Target="../ink/ink31.xml" /><Relationship Id="rId82" Type="http://schemas.openxmlformats.org/officeDocument/2006/relationships/image" Target="../media/image40.png" /><Relationship Id="rId199" Type="http://schemas.openxmlformats.org/officeDocument/2006/relationships/customXml" Target="../ink/ink101.xml" /><Relationship Id="rId203" Type="http://schemas.openxmlformats.org/officeDocument/2006/relationships/customXml" Target="../ink/ink103.xml" /><Relationship Id="rId19" Type="http://schemas.openxmlformats.org/officeDocument/2006/relationships/image" Target="../media/image9.png" /><Relationship Id="rId224" Type="http://schemas.openxmlformats.org/officeDocument/2006/relationships/customXml" Target="../ink/ink114.xml" /><Relationship Id="rId245" Type="http://schemas.openxmlformats.org/officeDocument/2006/relationships/image" Target="../media/image120.png" /><Relationship Id="rId266" Type="http://schemas.openxmlformats.org/officeDocument/2006/relationships/customXml" Target="../ink/ink135.xml" /><Relationship Id="rId287" Type="http://schemas.openxmlformats.org/officeDocument/2006/relationships/customXml" Target="../ink/ink150.xml" /><Relationship Id="rId30" Type="http://schemas.openxmlformats.org/officeDocument/2006/relationships/image" Target="../media/image14.png" /><Relationship Id="rId105" Type="http://schemas.openxmlformats.org/officeDocument/2006/relationships/customXml" Target="../ink/ink53.xml" /><Relationship Id="rId126" Type="http://schemas.openxmlformats.org/officeDocument/2006/relationships/customXml" Target="../ink/ink64.xml" /><Relationship Id="rId147" Type="http://schemas.openxmlformats.org/officeDocument/2006/relationships/customXml" Target="../ink/ink75.xml" /><Relationship Id="rId168" Type="http://schemas.openxmlformats.org/officeDocument/2006/relationships/image" Target="../media/image82.png" /><Relationship Id="rId312" Type="http://schemas.openxmlformats.org/officeDocument/2006/relationships/customXml" Target="../ink/ink163.xml" /><Relationship Id="rId333" Type="http://schemas.openxmlformats.org/officeDocument/2006/relationships/image" Target="../media/image159.png" /><Relationship Id="rId51" Type="http://schemas.openxmlformats.org/officeDocument/2006/relationships/customXml" Target="../ink/ink26.xml" /><Relationship Id="rId72" Type="http://schemas.openxmlformats.org/officeDocument/2006/relationships/image" Target="../media/image35.png" /><Relationship Id="rId93" Type="http://schemas.openxmlformats.org/officeDocument/2006/relationships/customXml" Target="../ink/ink47.xml" /><Relationship Id="rId189" Type="http://schemas.openxmlformats.org/officeDocument/2006/relationships/customXml" Target="../ink/ink96.xml" /><Relationship Id="rId3" Type="http://schemas.openxmlformats.org/officeDocument/2006/relationships/image" Target="../media/image1.png" /><Relationship Id="rId214" Type="http://schemas.openxmlformats.org/officeDocument/2006/relationships/image" Target="../media/image105.png" /><Relationship Id="rId235" Type="http://schemas.openxmlformats.org/officeDocument/2006/relationships/image" Target="../media/image115.png" /><Relationship Id="rId256" Type="http://schemas.openxmlformats.org/officeDocument/2006/relationships/customXml" Target="../ink/ink130.xml" /><Relationship Id="rId277" Type="http://schemas.openxmlformats.org/officeDocument/2006/relationships/image" Target="../media/image136.png" /><Relationship Id="rId298" Type="http://schemas.openxmlformats.org/officeDocument/2006/relationships/customXml" Target="../ink/ink156.xml" /><Relationship Id="rId116" Type="http://schemas.openxmlformats.org/officeDocument/2006/relationships/customXml" Target="../ink/ink59.xml" /><Relationship Id="rId137" Type="http://schemas.openxmlformats.org/officeDocument/2006/relationships/customXml" Target="../ink/ink70.xml" /><Relationship Id="rId158" Type="http://schemas.openxmlformats.org/officeDocument/2006/relationships/image" Target="../media/image77.png" /><Relationship Id="rId302" Type="http://schemas.openxmlformats.org/officeDocument/2006/relationships/customXml" Target="../ink/ink158.xml" /><Relationship Id="rId323" Type="http://schemas.openxmlformats.org/officeDocument/2006/relationships/image" Target="../media/image154.png" /><Relationship Id="rId344" Type="http://schemas.openxmlformats.org/officeDocument/2006/relationships/customXml" Target="../ink/ink179.xml" 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42.xml" /><Relationship Id="rId299" Type="http://schemas.openxmlformats.org/officeDocument/2006/relationships/image" Target="../media/image312.png" /><Relationship Id="rId21" Type="http://schemas.openxmlformats.org/officeDocument/2006/relationships/image" Target="../media/image179.png" /><Relationship Id="rId63" Type="http://schemas.openxmlformats.org/officeDocument/2006/relationships/image" Target="../media/image199.png" /><Relationship Id="rId159" Type="http://schemas.openxmlformats.org/officeDocument/2006/relationships/image" Target="../media/image244.png" /><Relationship Id="rId324" Type="http://schemas.openxmlformats.org/officeDocument/2006/relationships/customXml" Target="../ink/ink348.xml" /><Relationship Id="rId366" Type="http://schemas.openxmlformats.org/officeDocument/2006/relationships/customXml" Target="../ink/ink369.xml" /><Relationship Id="rId170" Type="http://schemas.openxmlformats.org/officeDocument/2006/relationships/customXml" Target="../ink/ink270.xml" /><Relationship Id="rId226" Type="http://schemas.openxmlformats.org/officeDocument/2006/relationships/customXml" Target="../ink/ink298.xml" /><Relationship Id="rId107" Type="http://schemas.openxmlformats.org/officeDocument/2006/relationships/image" Target="../media/image221.png" /><Relationship Id="rId268" Type="http://schemas.openxmlformats.org/officeDocument/2006/relationships/customXml" Target="../ink/ink320.xml" /><Relationship Id="rId289" Type="http://schemas.openxmlformats.org/officeDocument/2006/relationships/image" Target="../media/image307.png" /><Relationship Id="rId11" Type="http://schemas.openxmlformats.org/officeDocument/2006/relationships/image" Target="../media/image174.png" /><Relationship Id="rId32" Type="http://schemas.openxmlformats.org/officeDocument/2006/relationships/customXml" Target="../ink/ink199.xml" /><Relationship Id="rId53" Type="http://schemas.openxmlformats.org/officeDocument/2006/relationships/image" Target="../media/image194.png" /><Relationship Id="rId74" Type="http://schemas.openxmlformats.org/officeDocument/2006/relationships/customXml" Target="../ink/ink220.xml" /><Relationship Id="rId128" Type="http://schemas.openxmlformats.org/officeDocument/2006/relationships/customXml" Target="../ink/ink248.xml" /><Relationship Id="rId149" Type="http://schemas.openxmlformats.org/officeDocument/2006/relationships/image" Target="../media/image239.png" /><Relationship Id="rId314" Type="http://schemas.openxmlformats.org/officeDocument/2006/relationships/customXml" Target="../ink/ink343.xml" /><Relationship Id="rId335" Type="http://schemas.openxmlformats.org/officeDocument/2006/relationships/image" Target="../media/image330.png" /><Relationship Id="rId356" Type="http://schemas.openxmlformats.org/officeDocument/2006/relationships/customXml" Target="../ink/ink364.xml" /><Relationship Id="rId377" Type="http://schemas.openxmlformats.org/officeDocument/2006/relationships/image" Target="../media/image351.png" /><Relationship Id="rId398" Type="http://schemas.openxmlformats.org/officeDocument/2006/relationships/customXml" Target="../ink/ink385.xml" /><Relationship Id="rId5" Type="http://schemas.openxmlformats.org/officeDocument/2006/relationships/image" Target="../media/image171.png" /><Relationship Id="rId95" Type="http://schemas.openxmlformats.org/officeDocument/2006/relationships/image" Target="../media/image215.png" /><Relationship Id="rId160" Type="http://schemas.openxmlformats.org/officeDocument/2006/relationships/customXml" Target="../ink/ink265.xml" /><Relationship Id="rId181" Type="http://schemas.openxmlformats.org/officeDocument/2006/relationships/image" Target="../media/image255.png" /><Relationship Id="rId216" Type="http://schemas.openxmlformats.org/officeDocument/2006/relationships/customXml" Target="../ink/ink293.xml" /><Relationship Id="rId237" Type="http://schemas.openxmlformats.org/officeDocument/2006/relationships/customXml" Target="../ink/ink304.xml" /><Relationship Id="rId258" Type="http://schemas.openxmlformats.org/officeDocument/2006/relationships/customXml" Target="../ink/ink315.xml" /><Relationship Id="rId279" Type="http://schemas.openxmlformats.org/officeDocument/2006/relationships/image" Target="../media/image302.png" /><Relationship Id="rId22" Type="http://schemas.openxmlformats.org/officeDocument/2006/relationships/customXml" Target="../ink/ink194.xml" /><Relationship Id="rId43" Type="http://schemas.openxmlformats.org/officeDocument/2006/relationships/image" Target="../media/image11.png" /><Relationship Id="rId64" Type="http://schemas.openxmlformats.org/officeDocument/2006/relationships/customXml" Target="../ink/ink215.xml" /><Relationship Id="rId118" Type="http://schemas.openxmlformats.org/officeDocument/2006/relationships/image" Target="../media/image226.png" /><Relationship Id="rId139" Type="http://schemas.openxmlformats.org/officeDocument/2006/relationships/image" Target="../media/image236.png" /><Relationship Id="rId290" Type="http://schemas.openxmlformats.org/officeDocument/2006/relationships/customXml" Target="../ink/ink331.xml" /><Relationship Id="rId304" Type="http://schemas.openxmlformats.org/officeDocument/2006/relationships/customXml" Target="../ink/ink338.xml" /><Relationship Id="rId325" Type="http://schemas.openxmlformats.org/officeDocument/2006/relationships/image" Target="../media/image325.png" /><Relationship Id="rId346" Type="http://schemas.openxmlformats.org/officeDocument/2006/relationships/customXml" Target="../ink/ink359.xml" /><Relationship Id="rId367" Type="http://schemas.openxmlformats.org/officeDocument/2006/relationships/image" Target="../media/image346.png" /><Relationship Id="rId388" Type="http://schemas.openxmlformats.org/officeDocument/2006/relationships/customXml" Target="../ink/ink380.xml" /><Relationship Id="rId85" Type="http://schemas.openxmlformats.org/officeDocument/2006/relationships/image" Target="../media/image210.png" /><Relationship Id="rId150" Type="http://schemas.openxmlformats.org/officeDocument/2006/relationships/customXml" Target="../ink/ink260.xml" /><Relationship Id="rId171" Type="http://schemas.openxmlformats.org/officeDocument/2006/relationships/image" Target="../media/image250.png" /><Relationship Id="rId192" Type="http://schemas.openxmlformats.org/officeDocument/2006/relationships/customXml" Target="../ink/ink281.xml" /><Relationship Id="rId206" Type="http://schemas.openxmlformats.org/officeDocument/2006/relationships/customXml" Target="../ink/ink288.xml" /><Relationship Id="rId227" Type="http://schemas.openxmlformats.org/officeDocument/2006/relationships/image" Target="../media/image277.png" /><Relationship Id="rId248" Type="http://schemas.openxmlformats.org/officeDocument/2006/relationships/customXml" Target="../ink/ink310.xml" /><Relationship Id="rId269" Type="http://schemas.openxmlformats.org/officeDocument/2006/relationships/image" Target="../media/image297.png" /><Relationship Id="rId12" Type="http://schemas.openxmlformats.org/officeDocument/2006/relationships/customXml" Target="../ink/ink189.xml" /><Relationship Id="rId33" Type="http://schemas.openxmlformats.org/officeDocument/2006/relationships/image" Target="../media/image185.png" /><Relationship Id="rId108" Type="http://schemas.openxmlformats.org/officeDocument/2006/relationships/customXml" Target="../ink/ink237.xml" /><Relationship Id="rId129" Type="http://schemas.openxmlformats.org/officeDocument/2006/relationships/image" Target="../media/image231.png" /><Relationship Id="rId280" Type="http://schemas.openxmlformats.org/officeDocument/2006/relationships/customXml" Target="../ink/ink326.xml" /><Relationship Id="rId315" Type="http://schemas.openxmlformats.org/officeDocument/2006/relationships/image" Target="../media/image320.png" /><Relationship Id="rId336" Type="http://schemas.openxmlformats.org/officeDocument/2006/relationships/customXml" Target="../ink/ink354.xml" /><Relationship Id="rId357" Type="http://schemas.openxmlformats.org/officeDocument/2006/relationships/image" Target="../media/image341.png" /><Relationship Id="rId54" Type="http://schemas.openxmlformats.org/officeDocument/2006/relationships/customXml" Target="../ink/ink210.xml" /><Relationship Id="rId75" Type="http://schemas.openxmlformats.org/officeDocument/2006/relationships/image" Target="../media/image205.png" /><Relationship Id="rId96" Type="http://schemas.openxmlformats.org/officeDocument/2006/relationships/customXml" Target="../ink/ink231.xml" /><Relationship Id="rId140" Type="http://schemas.openxmlformats.org/officeDocument/2006/relationships/customXml" Target="../ink/ink254.xml" /><Relationship Id="rId161" Type="http://schemas.openxmlformats.org/officeDocument/2006/relationships/image" Target="../media/image245.png" /><Relationship Id="rId182" Type="http://schemas.openxmlformats.org/officeDocument/2006/relationships/customXml" Target="../ink/ink276.xml" /><Relationship Id="rId217" Type="http://schemas.openxmlformats.org/officeDocument/2006/relationships/image" Target="../media/image272.png" /><Relationship Id="rId378" Type="http://schemas.openxmlformats.org/officeDocument/2006/relationships/customXml" Target="../ink/ink375.xml" /><Relationship Id="rId399" Type="http://schemas.openxmlformats.org/officeDocument/2006/relationships/image" Target="../media/image362.png" /><Relationship Id="rId6" Type="http://schemas.openxmlformats.org/officeDocument/2006/relationships/customXml" Target="../ink/ink186.xml" /><Relationship Id="rId238" Type="http://schemas.openxmlformats.org/officeDocument/2006/relationships/image" Target="../media/image282.png" /><Relationship Id="rId259" Type="http://schemas.openxmlformats.org/officeDocument/2006/relationships/image" Target="../media/image292.png" /><Relationship Id="rId23" Type="http://schemas.openxmlformats.org/officeDocument/2006/relationships/image" Target="../media/image180.png" /><Relationship Id="rId119" Type="http://schemas.openxmlformats.org/officeDocument/2006/relationships/customXml" Target="../ink/ink243.xml" /><Relationship Id="rId270" Type="http://schemas.openxmlformats.org/officeDocument/2006/relationships/customXml" Target="../ink/ink321.xml" /><Relationship Id="rId291" Type="http://schemas.openxmlformats.org/officeDocument/2006/relationships/image" Target="../media/image308.png" /><Relationship Id="rId305" Type="http://schemas.openxmlformats.org/officeDocument/2006/relationships/image" Target="../media/image315.png" /><Relationship Id="rId326" Type="http://schemas.openxmlformats.org/officeDocument/2006/relationships/customXml" Target="../ink/ink349.xml" /><Relationship Id="rId347" Type="http://schemas.openxmlformats.org/officeDocument/2006/relationships/image" Target="../media/image336.png" /><Relationship Id="rId44" Type="http://schemas.openxmlformats.org/officeDocument/2006/relationships/customXml" Target="../ink/ink205.xml" /><Relationship Id="rId65" Type="http://schemas.openxmlformats.org/officeDocument/2006/relationships/image" Target="../media/image200.png" /><Relationship Id="rId86" Type="http://schemas.openxmlformats.org/officeDocument/2006/relationships/customXml" Target="../ink/ink226.xml" /><Relationship Id="rId130" Type="http://schemas.openxmlformats.org/officeDocument/2006/relationships/customXml" Target="../ink/ink249.xml" /><Relationship Id="rId151" Type="http://schemas.openxmlformats.org/officeDocument/2006/relationships/image" Target="../media/image240.png" /><Relationship Id="rId368" Type="http://schemas.openxmlformats.org/officeDocument/2006/relationships/customXml" Target="../ink/ink370.xml" /><Relationship Id="rId389" Type="http://schemas.openxmlformats.org/officeDocument/2006/relationships/image" Target="../media/image357.png" /><Relationship Id="rId172" Type="http://schemas.openxmlformats.org/officeDocument/2006/relationships/customXml" Target="../ink/ink271.xml" /><Relationship Id="rId193" Type="http://schemas.openxmlformats.org/officeDocument/2006/relationships/image" Target="../media/image260.png" /><Relationship Id="rId207" Type="http://schemas.openxmlformats.org/officeDocument/2006/relationships/image" Target="../media/image267.png" /><Relationship Id="rId228" Type="http://schemas.openxmlformats.org/officeDocument/2006/relationships/customXml" Target="../ink/ink299.xml" /><Relationship Id="rId249" Type="http://schemas.openxmlformats.org/officeDocument/2006/relationships/image" Target="../media/image287.png" /><Relationship Id="rId13" Type="http://schemas.openxmlformats.org/officeDocument/2006/relationships/image" Target="../media/image175.png" /><Relationship Id="rId109" Type="http://schemas.openxmlformats.org/officeDocument/2006/relationships/image" Target="../media/image222.png" /><Relationship Id="rId260" Type="http://schemas.openxmlformats.org/officeDocument/2006/relationships/customXml" Target="../ink/ink316.xml" /><Relationship Id="rId281" Type="http://schemas.openxmlformats.org/officeDocument/2006/relationships/image" Target="../media/image303.png" /><Relationship Id="rId316" Type="http://schemas.openxmlformats.org/officeDocument/2006/relationships/customXml" Target="../ink/ink344.xml" /><Relationship Id="rId337" Type="http://schemas.openxmlformats.org/officeDocument/2006/relationships/image" Target="../media/image331.png" /><Relationship Id="rId34" Type="http://schemas.openxmlformats.org/officeDocument/2006/relationships/customXml" Target="../ink/ink200.xml" /><Relationship Id="rId55" Type="http://schemas.openxmlformats.org/officeDocument/2006/relationships/image" Target="../media/image195.png" /><Relationship Id="rId76" Type="http://schemas.openxmlformats.org/officeDocument/2006/relationships/customXml" Target="../ink/ink221.xml" /><Relationship Id="rId97" Type="http://schemas.openxmlformats.org/officeDocument/2006/relationships/image" Target="../media/image216.png" /><Relationship Id="rId120" Type="http://schemas.openxmlformats.org/officeDocument/2006/relationships/image" Target="../media/image227.png" /><Relationship Id="rId141" Type="http://schemas.openxmlformats.org/officeDocument/2006/relationships/image" Target="../media/image237.png" /><Relationship Id="rId358" Type="http://schemas.openxmlformats.org/officeDocument/2006/relationships/customXml" Target="../ink/ink365.xml" /><Relationship Id="rId379" Type="http://schemas.openxmlformats.org/officeDocument/2006/relationships/image" Target="../media/image352.png" /><Relationship Id="rId7" Type="http://schemas.openxmlformats.org/officeDocument/2006/relationships/image" Target="../media/image172.png" /><Relationship Id="rId162" Type="http://schemas.openxmlformats.org/officeDocument/2006/relationships/customXml" Target="../ink/ink266.xml" /><Relationship Id="rId183" Type="http://schemas.openxmlformats.org/officeDocument/2006/relationships/image" Target="../media/image256.png" /><Relationship Id="rId218" Type="http://schemas.openxmlformats.org/officeDocument/2006/relationships/customXml" Target="../ink/ink294.xml" /><Relationship Id="rId239" Type="http://schemas.openxmlformats.org/officeDocument/2006/relationships/customXml" Target="../ink/ink305.xml" /><Relationship Id="rId390" Type="http://schemas.openxmlformats.org/officeDocument/2006/relationships/customXml" Target="../ink/ink381.xml" /><Relationship Id="rId250" Type="http://schemas.openxmlformats.org/officeDocument/2006/relationships/customXml" Target="../ink/ink311.xml" /><Relationship Id="rId271" Type="http://schemas.openxmlformats.org/officeDocument/2006/relationships/image" Target="../media/image298.png" /><Relationship Id="rId292" Type="http://schemas.openxmlformats.org/officeDocument/2006/relationships/customXml" Target="../ink/ink332.xml" /><Relationship Id="rId306" Type="http://schemas.openxmlformats.org/officeDocument/2006/relationships/customXml" Target="../ink/ink339.xml" /><Relationship Id="rId24" Type="http://schemas.openxmlformats.org/officeDocument/2006/relationships/customXml" Target="../ink/ink195.xml" /><Relationship Id="rId45" Type="http://schemas.openxmlformats.org/officeDocument/2006/relationships/image" Target="../media/image190.png" /><Relationship Id="rId66" Type="http://schemas.openxmlformats.org/officeDocument/2006/relationships/customXml" Target="../ink/ink216.xml" /><Relationship Id="rId87" Type="http://schemas.openxmlformats.org/officeDocument/2006/relationships/image" Target="../media/image211.png" /><Relationship Id="rId110" Type="http://schemas.openxmlformats.org/officeDocument/2006/relationships/customXml" Target="../ink/ink238.xml" /><Relationship Id="rId131" Type="http://schemas.openxmlformats.org/officeDocument/2006/relationships/image" Target="../media/image232.png" /><Relationship Id="rId327" Type="http://schemas.openxmlformats.org/officeDocument/2006/relationships/image" Target="../media/image326.png" /><Relationship Id="rId348" Type="http://schemas.openxmlformats.org/officeDocument/2006/relationships/customXml" Target="../ink/ink360.xml" /><Relationship Id="rId369" Type="http://schemas.openxmlformats.org/officeDocument/2006/relationships/image" Target="../media/image347.png" /><Relationship Id="rId152" Type="http://schemas.openxmlformats.org/officeDocument/2006/relationships/customXml" Target="../ink/ink261.xml" /><Relationship Id="rId173" Type="http://schemas.openxmlformats.org/officeDocument/2006/relationships/image" Target="../media/image251.png" /><Relationship Id="rId194" Type="http://schemas.openxmlformats.org/officeDocument/2006/relationships/customXml" Target="../ink/ink282.xml" /><Relationship Id="rId208" Type="http://schemas.openxmlformats.org/officeDocument/2006/relationships/customXml" Target="../ink/ink289.xml" /><Relationship Id="rId229" Type="http://schemas.openxmlformats.org/officeDocument/2006/relationships/customXml" Target="../ink/ink300.xml" /><Relationship Id="rId380" Type="http://schemas.openxmlformats.org/officeDocument/2006/relationships/customXml" Target="../ink/ink376.xml" /><Relationship Id="rId240" Type="http://schemas.openxmlformats.org/officeDocument/2006/relationships/image" Target="../media/image283.png" /><Relationship Id="rId261" Type="http://schemas.openxmlformats.org/officeDocument/2006/relationships/image" Target="../media/image293.png" /><Relationship Id="rId14" Type="http://schemas.openxmlformats.org/officeDocument/2006/relationships/customXml" Target="../ink/ink190.xml" /><Relationship Id="rId35" Type="http://schemas.openxmlformats.org/officeDocument/2006/relationships/image" Target="../media/image186.png" /><Relationship Id="rId56" Type="http://schemas.openxmlformats.org/officeDocument/2006/relationships/customXml" Target="../ink/ink211.xml" /><Relationship Id="rId77" Type="http://schemas.openxmlformats.org/officeDocument/2006/relationships/image" Target="../media/image206.png" /><Relationship Id="rId100" Type="http://schemas.openxmlformats.org/officeDocument/2006/relationships/customXml" Target="../ink/ink233.xml" /><Relationship Id="rId282" Type="http://schemas.openxmlformats.org/officeDocument/2006/relationships/customXml" Target="../ink/ink327.xml" /><Relationship Id="rId317" Type="http://schemas.openxmlformats.org/officeDocument/2006/relationships/image" Target="../media/image321.png" /><Relationship Id="rId338" Type="http://schemas.openxmlformats.org/officeDocument/2006/relationships/customXml" Target="../ink/ink355.xml" /><Relationship Id="rId359" Type="http://schemas.openxmlformats.org/officeDocument/2006/relationships/image" Target="../media/image342.png" /><Relationship Id="rId8" Type="http://schemas.openxmlformats.org/officeDocument/2006/relationships/customXml" Target="../ink/ink187.xml" /><Relationship Id="rId98" Type="http://schemas.openxmlformats.org/officeDocument/2006/relationships/customXml" Target="../ink/ink232.xml" /><Relationship Id="rId121" Type="http://schemas.openxmlformats.org/officeDocument/2006/relationships/customXml" Target="../ink/ink244.xml" /><Relationship Id="rId142" Type="http://schemas.openxmlformats.org/officeDocument/2006/relationships/customXml" Target="../ink/ink255.xml" /><Relationship Id="rId163" Type="http://schemas.openxmlformats.org/officeDocument/2006/relationships/image" Target="../media/image246.png" /><Relationship Id="rId184" Type="http://schemas.openxmlformats.org/officeDocument/2006/relationships/customXml" Target="../ink/ink277.xml" /><Relationship Id="rId219" Type="http://schemas.openxmlformats.org/officeDocument/2006/relationships/image" Target="../media/image273.png" /><Relationship Id="rId370" Type="http://schemas.openxmlformats.org/officeDocument/2006/relationships/customXml" Target="../ink/ink371.xml" /><Relationship Id="rId391" Type="http://schemas.openxmlformats.org/officeDocument/2006/relationships/image" Target="../media/image358.png" /><Relationship Id="rId230" Type="http://schemas.openxmlformats.org/officeDocument/2006/relationships/image" Target="../media/image278.png" /><Relationship Id="rId251" Type="http://schemas.openxmlformats.org/officeDocument/2006/relationships/image" Target="../media/image288.png" /><Relationship Id="rId25" Type="http://schemas.openxmlformats.org/officeDocument/2006/relationships/image" Target="../media/image181.png" /><Relationship Id="rId46" Type="http://schemas.openxmlformats.org/officeDocument/2006/relationships/customXml" Target="../ink/ink206.xml" /><Relationship Id="rId67" Type="http://schemas.openxmlformats.org/officeDocument/2006/relationships/image" Target="../media/image201.png" /><Relationship Id="rId272" Type="http://schemas.openxmlformats.org/officeDocument/2006/relationships/customXml" Target="../ink/ink322.xml" /><Relationship Id="rId293" Type="http://schemas.openxmlformats.org/officeDocument/2006/relationships/image" Target="../media/image309.png" /><Relationship Id="rId307" Type="http://schemas.openxmlformats.org/officeDocument/2006/relationships/image" Target="../media/image316.png" /><Relationship Id="rId328" Type="http://schemas.openxmlformats.org/officeDocument/2006/relationships/customXml" Target="../ink/ink350.xml" /><Relationship Id="rId349" Type="http://schemas.openxmlformats.org/officeDocument/2006/relationships/image" Target="../media/image337.png" /><Relationship Id="rId88" Type="http://schemas.openxmlformats.org/officeDocument/2006/relationships/customXml" Target="../ink/ink227.xml" /><Relationship Id="rId111" Type="http://schemas.openxmlformats.org/officeDocument/2006/relationships/customXml" Target="../ink/ink239.xml" /><Relationship Id="rId132" Type="http://schemas.openxmlformats.org/officeDocument/2006/relationships/customXml" Target="../ink/ink250.xml" /><Relationship Id="rId153" Type="http://schemas.openxmlformats.org/officeDocument/2006/relationships/image" Target="../media/image241.png" /><Relationship Id="rId174" Type="http://schemas.openxmlformats.org/officeDocument/2006/relationships/customXml" Target="../ink/ink272.xml" /><Relationship Id="rId195" Type="http://schemas.openxmlformats.org/officeDocument/2006/relationships/image" Target="../media/image261.png" /><Relationship Id="rId209" Type="http://schemas.openxmlformats.org/officeDocument/2006/relationships/image" Target="../media/image268.png" /><Relationship Id="rId360" Type="http://schemas.openxmlformats.org/officeDocument/2006/relationships/customXml" Target="../ink/ink366.xml" /><Relationship Id="rId381" Type="http://schemas.openxmlformats.org/officeDocument/2006/relationships/image" Target="../media/image353.png" /><Relationship Id="rId220" Type="http://schemas.openxmlformats.org/officeDocument/2006/relationships/customXml" Target="../ink/ink295.xml" /><Relationship Id="rId241" Type="http://schemas.openxmlformats.org/officeDocument/2006/relationships/customXml" Target="../ink/ink306.xml" /><Relationship Id="rId15" Type="http://schemas.openxmlformats.org/officeDocument/2006/relationships/image" Target="../media/image176.png" /><Relationship Id="rId36" Type="http://schemas.openxmlformats.org/officeDocument/2006/relationships/customXml" Target="../ink/ink201.xml" /><Relationship Id="rId57" Type="http://schemas.openxmlformats.org/officeDocument/2006/relationships/image" Target="../media/image196.png" /><Relationship Id="rId262" Type="http://schemas.openxmlformats.org/officeDocument/2006/relationships/customXml" Target="../ink/ink317.xml" /><Relationship Id="rId283" Type="http://schemas.openxmlformats.org/officeDocument/2006/relationships/image" Target="../media/image304.png" /><Relationship Id="rId318" Type="http://schemas.openxmlformats.org/officeDocument/2006/relationships/customXml" Target="../ink/ink345.xml" /><Relationship Id="rId339" Type="http://schemas.openxmlformats.org/officeDocument/2006/relationships/image" Target="../media/image332.png" /><Relationship Id="rId78" Type="http://schemas.openxmlformats.org/officeDocument/2006/relationships/customXml" Target="../ink/ink222.xml" /><Relationship Id="rId99" Type="http://schemas.openxmlformats.org/officeDocument/2006/relationships/image" Target="../media/image217.png" /><Relationship Id="rId101" Type="http://schemas.openxmlformats.org/officeDocument/2006/relationships/image" Target="../media/image218.png" /><Relationship Id="rId122" Type="http://schemas.openxmlformats.org/officeDocument/2006/relationships/customXml" Target="../ink/ink245.xml" /><Relationship Id="rId143" Type="http://schemas.openxmlformats.org/officeDocument/2006/relationships/image" Target="../media/image238.png" /><Relationship Id="rId164" Type="http://schemas.openxmlformats.org/officeDocument/2006/relationships/customXml" Target="../ink/ink267.xml" /><Relationship Id="rId185" Type="http://schemas.openxmlformats.org/officeDocument/2006/relationships/image" Target="../media/image257.png" /><Relationship Id="rId350" Type="http://schemas.openxmlformats.org/officeDocument/2006/relationships/customXml" Target="../ink/ink361.xml" /><Relationship Id="rId371" Type="http://schemas.openxmlformats.org/officeDocument/2006/relationships/image" Target="../media/image348.png" /><Relationship Id="rId9" Type="http://schemas.openxmlformats.org/officeDocument/2006/relationships/image" Target="../media/image173.png" /><Relationship Id="rId210" Type="http://schemas.openxmlformats.org/officeDocument/2006/relationships/customXml" Target="../ink/ink290.xml" /><Relationship Id="rId392" Type="http://schemas.openxmlformats.org/officeDocument/2006/relationships/customXml" Target="../ink/ink382.xml" /><Relationship Id="rId26" Type="http://schemas.openxmlformats.org/officeDocument/2006/relationships/customXml" Target="../ink/ink196.xml" /><Relationship Id="rId231" Type="http://schemas.openxmlformats.org/officeDocument/2006/relationships/customXml" Target="../ink/ink301.xml" /><Relationship Id="rId252" Type="http://schemas.openxmlformats.org/officeDocument/2006/relationships/customXml" Target="../ink/ink312.xml" /><Relationship Id="rId273" Type="http://schemas.openxmlformats.org/officeDocument/2006/relationships/image" Target="../media/image299.png" /><Relationship Id="rId294" Type="http://schemas.openxmlformats.org/officeDocument/2006/relationships/customXml" Target="../ink/ink333.xml" /><Relationship Id="rId308" Type="http://schemas.openxmlformats.org/officeDocument/2006/relationships/customXml" Target="../ink/ink340.xml" /><Relationship Id="rId329" Type="http://schemas.openxmlformats.org/officeDocument/2006/relationships/image" Target="../media/image327.png" /><Relationship Id="rId47" Type="http://schemas.openxmlformats.org/officeDocument/2006/relationships/image" Target="../media/image191.png" /><Relationship Id="rId68" Type="http://schemas.openxmlformats.org/officeDocument/2006/relationships/customXml" Target="../ink/ink217.xml" /><Relationship Id="rId89" Type="http://schemas.openxmlformats.org/officeDocument/2006/relationships/image" Target="../media/image212.png" /><Relationship Id="rId112" Type="http://schemas.openxmlformats.org/officeDocument/2006/relationships/image" Target="../media/image223.png" /><Relationship Id="rId133" Type="http://schemas.openxmlformats.org/officeDocument/2006/relationships/image" Target="../media/image233.png" /><Relationship Id="rId154" Type="http://schemas.openxmlformats.org/officeDocument/2006/relationships/customXml" Target="../ink/ink262.xml" /><Relationship Id="rId175" Type="http://schemas.openxmlformats.org/officeDocument/2006/relationships/image" Target="../media/image252.png" /><Relationship Id="rId340" Type="http://schemas.openxmlformats.org/officeDocument/2006/relationships/customXml" Target="../ink/ink356.xml" /><Relationship Id="rId361" Type="http://schemas.openxmlformats.org/officeDocument/2006/relationships/image" Target="../media/image343.png" /><Relationship Id="rId196" Type="http://schemas.openxmlformats.org/officeDocument/2006/relationships/customXml" Target="../ink/ink283.xml" /><Relationship Id="rId200" Type="http://schemas.openxmlformats.org/officeDocument/2006/relationships/customXml" Target="../ink/ink285.xml" /><Relationship Id="rId382" Type="http://schemas.openxmlformats.org/officeDocument/2006/relationships/customXml" Target="../ink/ink377.xml" /><Relationship Id="rId16" Type="http://schemas.openxmlformats.org/officeDocument/2006/relationships/customXml" Target="../ink/ink191.xml" /><Relationship Id="rId221" Type="http://schemas.openxmlformats.org/officeDocument/2006/relationships/image" Target="../media/image274.png" /><Relationship Id="rId242" Type="http://schemas.openxmlformats.org/officeDocument/2006/relationships/customXml" Target="../ink/ink307.xml" /><Relationship Id="rId263" Type="http://schemas.openxmlformats.org/officeDocument/2006/relationships/image" Target="../media/image294.png" /><Relationship Id="rId284" Type="http://schemas.openxmlformats.org/officeDocument/2006/relationships/customXml" Target="../ink/ink328.xml" /><Relationship Id="rId319" Type="http://schemas.openxmlformats.org/officeDocument/2006/relationships/image" Target="../media/image322.png" /><Relationship Id="rId37" Type="http://schemas.openxmlformats.org/officeDocument/2006/relationships/image" Target="../media/image187.png" /><Relationship Id="rId58" Type="http://schemas.openxmlformats.org/officeDocument/2006/relationships/customXml" Target="../ink/ink212.xml" /><Relationship Id="rId79" Type="http://schemas.openxmlformats.org/officeDocument/2006/relationships/image" Target="../media/image207.png" /><Relationship Id="rId102" Type="http://schemas.openxmlformats.org/officeDocument/2006/relationships/customXml" Target="../ink/ink234.xml" /><Relationship Id="rId123" Type="http://schemas.openxmlformats.org/officeDocument/2006/relationships/image" Target="../media/image228.png" /><Relationship Id="rId144" Type="http://schemas.openxmlformats.org/officeDocument/2006/relationships/customXml" Target="../ink/ink256.xml" /><Relationship Id="rId330" Type="http://schemas.openxmlformats.org/officeDocument/2006/relationships/customXml" Target="../ink/ink351.xml" /><Relationship Id="rId90" Type="http://schemas.openxmlformats.org/officeDocument/2006/relationships/customXml" Target="../ink/ink228.xml" /><Relationship Id="rId165" Type="http://schemas.openxmlformats.org/officeDocument/2006/relationships/image" Target="../media/image247.png" /><Relationship Id="rId186" Type="http://schemas.openxmlformats.org/officeDocument/2006/relationships/customXml" Target="../ink/ink278.xml" /><Relationship Id="rId351" Type="http://schemas.openxmlformats.org/officeDocument/2006/relationships/image" Target="../media/image338.png" /><Relationship Id="rId372" Type="http://schemas.openxmlformats.org/officeDocument/2006/relationships/customXml" Target="../ink/ink372.xml" /><Relationship Id="rId393" Type="http://schemas.openxmlformats.org/officeDocument/2006/relationships/image" Target="../media/image359.png" /><Relationship Id="rId211" Type="http://schemas.openxmlformats.org/officeDocument/2006/relationships/image" Target="../media/image269.png" /><Relationship Id="rId232" Type="http://schemas.openxmlformats.org/officeDocument/2006/relationships/image" Target="../media/image279.png" /><Relationship Id="rId253" Type="http://schemas.openxmlformats.org/officeDocument/2006/relationships/image" Target="../media/image289.png" /><Relationship Id="rId274" Type="http://schemas.openxmlformats.org/officeDocument/2006/relationships/customXml" Target="../ink/ink323.xml" /><Relationship Id="rId295" Type="http://schemas.openxmlformats.org/officeDocument/2006/relationships/image" Target="../media/image310.png" /><Relationship Id="rId309" Type="http://schemas.openxmlformats.org/officeDocument/2006/relationships/image" Target="../media/image317.png" /><Relationship Id="rId27" Type="http://schemas.openxmlformats.org/officeDocument/2006/relationships/image" Target="../media/image182.png" /><Relationship Id="rId48" Type="http://schemas.openxmlformats.org/officeDocument/2006/relationships/customXml" Target="../ink/ink207.xml" /><Relationship Id="rId69" Type="http://schemas.openxmlformats.org/officeDocument/2006/relationships/image" Target="../media/image202.png" /><Relationship Id="rId113" Type="http://schemas.openxmlformats.org/officeDocument/2006/relationships/customXml" Target="../ink/ink240.xml" /><Relationship Id="rId134" Type="http://schemas.openxmlformats.org/officeDocument/2006/relationships/customXml" Target="../ink/ink251.xml" /><Relationship Id="rId320" Type="http://schemas.openxmlformats.org/officeDocument/2006/relationships/customXml" Target="../ink/ink346.xml" /><Relationship Id="rId80" Type="http://schemas.openxmlformats.org/officeDocument/2006/relationships/customXml" Target="../ink/ink223.xml" /><Relationship Id="rId155" Type="http://schemas.openxmlformats.org/officeDocument/2006/relationships/image" Target="../media/image242.png" /><Relationship Id="rId176" Type="http://schemas.openxmlformats.org/officeDocument/2006/relationships/customXml" Target="../ink/ink273.xml" /><Relationship Id="rId197" Type="http://schemas.openxmlformats.org/officeDocument/2006/relationships/image" Target="../media/image262.png" /><Relationship Id="rId341" Type="http://schemas.openxmlformats.org/officeDocument/2006/relationships/image" Target="../media/image333.png" /><Relationship Id="rId362" Type="http://schemas.openxmlformats.org/officeDocument/2006/relationships/customXml" Target="../ink/ink367.xml" /><Relationship Id="rId383" Type="http://schemas.openxmlformats.org/officeDocument/2006/relationships/image" Target="../media/image354.png" /><Relationship Id="rId201" Type="http://schemas.openxmlformats.org/officeDocument/2006/relationships/image" Target="../media/image264.png" /><Relationship Id="rId222" Type="http://schemas.openxmlformats.org/officeDocument/2006/relationships/customXml" Target="../ink/ink296.xml" /><Relationship Id="rId243" Type="http://schemas.openxmlformats.org/officeDocument/2006/relationships/image" Target="../media/image284.png" /><Relationship Id="rId264" Type="http://schemas.openxmlformats.org/officeDocument/2006/relationships/customXml" Target="../ink/ink318.xml" /><Relationship Id="rId285" Type="http://schemas.openxmlformats.org/officeDocument/2006/relationships/image" Target="../media/image305.png" /><Relationship Id="rId17" Type="http://schemas.openxmlformats.org/officeDocument/2006/relationships/image" Target="../media/image177.png" /><Relationship Id="rId38" Type="http://schemas.openxmlformats.org/officeDocument/2006/relationships/customXml" Target="../ink/ink202.xml" /><Relationship Id="rId59" Type="http://schemas.openxmlformats.org/officeDocument/2006/relationships/image" Target="../media/image197.png" /><Relationship Id="rId103" Type="http://schemas.openxmlformats.org/officeDocument/2006/relationships/image" Target="../media/image219.png" /><Relationship Id="rId124" Type="http://schemas.openxmlformats.org/officeDocument/2006/relationships/customXml" Target="../ink/ink246.xml" /><Relationship Id="rId310" Type="http://schemas.openxmlformats.org/officeDocument/2006/relationships/customXml" Target="../ink/ink341.xml" /><Relationship Id="rId70" Type="http://schemas.openxmlformats.org/officeDocument/2006/relationships/customXml" Target="../ink/ink218.xml" /><Relationship Id="rId91" Type="http://schemas.openxmlformats.org/officeDocument/2006/relationships/image" Target="../media/image213.png" /><Relationship Id="rId145" Type="http://schemas.openxmlformats.org/officeDocument/2006/relationships/image" Target="../media/image128.png" /><Relationship Id="rId166" Type="http://schemas.openxmlformats.org/officeDocument/2006/relationships/customXml" Target="../ink/ink268.xml" /><Relationship Id="rId187" Type="http://schemas.openxmlformats.org/officeDocument/2006/relationships/image" Target="../media/image258.png" /><Relationship Id="rId331" Type="http://schemas.openxmlformats.org/officeDocument/2006/relationships/image" Target="../media/image328.png" /><Relationship Id="rId352" Type="http://schemas.openxmlformats.org/officeDocument/2006/relationships/customXml" Target="../ink/ink362.xml" /><Relationship Id="rId373" Type="http://schemas.openxmlformats.org/officeDocument/2006/relationships/image" Target="../media/image349.png" /><Relationship Id="rId394" Type="http://schemas.openxmlformats.org/officeDocument/2006/relationships/customXml" Target="../ink/ink383.xml" /><Relationship Id="rId1" Type="http://schemas.openxmlformats.org/officeDocument/2006/relationships/slideLayout" Target="../slideLayouts/slideLayout7.xml" /><Relationship Id="rId212" Type="http://schemas.openxmlformats.org/officeDocument/2006/relationships/customXml" Target="../ink/ink291.xml" /><Relationship Id="rId233" Type="http://schemas.openxmlformats.org/officeDocument/2006/relationships/customXml" Target="../ink/ink302.xml" /><Relationship Id="rId254" Type="http://schemas.openxmlformats.org/officeDocument/2006/relationships/customXml" Target="../ink/ink313.xml" /><Relationship Id="rId28" Type="http://schemas.openxmlformats.org/officeDocument/2006/relationships/customXml" Target="../ink/ink197.xml" /><Relationship Id="rId49" Type="http://schemas.openxmlformats.org/officeDocument/2006/relationships/image" Target="../media/image192.png" /><Relationship Id="rId114" Type="http://schemas.openxmlformats.org/officeDocument/2006/relationships/image" Target="../media/image224.png" /><Relationship Id="rId275" Type="http://schemas.openxmlformats.org/officeDocument/2006/relationships/image" Target="../media/image300.png" /><Relationship Id="rId296" Type="http://schemas.openxmlformats.org/officeDocument/2006/relationships/customXml" Target="../ink/ink334.xml" /><Relationship Id="rId300" Type="http://schemas.openxmlformats.org/officeDocument/2006/relationships/customXml" Target="../ink/ink336.xml" /><Relationship Id="rId60" Type="http://schemas.openxmlformats.org/officeDocument/2006/relationships/customXml" Target="../ink/ink213.xml" /><Relationship Id="rId81" Type="http://schemas.openxmlformats.org/officeDocument/2006/relationships/image" Target="../media/image208.png" /><Relationship Id="rId135" Type="http://schemas.openxmlformats.org/officeDocument/2006/relationships/image" Target="../media/image234.png" /><Relationship Id="rId156" Type="http://schemas.openxmlformats.org/officeDocument/2006/relationships/customXml" Target="../ink/ink263.xml" /><Relationship Id="rId177" Type="http://schemas.openxmlformats.org/officeDocument/2006/relationships/image" Target="../media/image253.png" /><Relationship Id="rId198" Type="http://schemas.openxmlformats.org/officeDocument/2006/relationships/customXml" Target="../ink/ink284.xml" /><Relationship Id="rId321" Type="http://schemas.openxmlformats.org/officeDocument/2006/relationships/image" Target="../media/image323.png" /><Relationship Id="rId342" Type="http://schemas.openxmlformats.org/officeDocument/2006/relationships/customXml" Target="../ink/ink357.xml" /><Relationship Id="rId363" Type="http://schemas.openxmlformats.org/officeDocument/2006/relationships/image" Target="../media/image344.png" /><Relationship Id="rId384" Type="http://schemas.openxmlformats.org/officeDocument/2006/relationships/customXml" Target="../ink/ink378.xml" /><Relationship Id="rId202" Type="http://schemas.openxmlformats.org/officeDocument/2006/relationships/customXml" Target="../ink/ink286.xml" /><Relationship Id="rId223" Type="http://schemas.openxmlformats.org/officeDocument/2006/relationships/image" Target="../media/image275.png" /><Relationship Id="rId244" Type="http://schemas.openxmlformats.org/officeDocument/2006/relationships/customXml" Target="../ink/ink308.xml" /><Relationship Id="rId18" Type="http://schemas.openxmlformats.org/officeDocument/2006/relationships/customXml" Target="../ink/ink192.xml" /><Relationship Id="rId39" Type="http://schemas.openxmlformats.org/officeDocument/2006/relationships/image" Target="../media/image188.png" /><Relationship Id="rId265" Type="http://schemas.openxmlformats.org/officeDocument/2006/relationships/image" Target="../media/image295.png" /><Relationship Id="rId286" Type="http://schemas.openxmlformats.org/officeDocument/2006/relationships/customXml" Target="../ink/ink329.xml" /><Relationship Id="rId50" Type="http://schemas.openxmlformats.org/officeDocument/2006/relationships/customXml" Target="../ink/ink208.xml" /><Relationship Id="rId104" Type="http://schemas.openxmlformats.org/officeDocument/2006/relationships/customXml" Target="../ink/ink235.xml" /><Relationship Id="rId125" Type="http://schemas.openxmlformats.org/officeDocument/2006/relationships/image" Target="../media/image229.png" /><Relationship Id="rId146" Type="http://schemas.openxmlformats.org/officeDocument/2006/relationships/customXml" Target="../ink/ink257.xml" /><Relationship Id="rId167" Type="http://schemas.openxmlformats.org/officeDocument/2006/relationships/image" Target="../media/image248.png" /><Relationship Id="rId188" Type="http://schemas.openxmlformats.org/officeDocument/2006/relationships/customXml" Target="../ink/ink279.xml" /><Relationship Id="rId311" Type="http://schemas.openxmlformats.org/officeDocument/2006/relationships/image" Target="../media/image318.png" /><Relationship Id="rId332" Type="http://schemas.openxmlformats.org/officeDocument/2006/relationships/customXml" Target="../ink/ink352.xml" /><Relationship Id="rId353" Type="http://schemas.openxmlformats.org/officeDocument/2006/relationships/image" Target="../media/image339.png" /><Relationship Id="rId374" Type="http://schemas.openxmlformats.org/officeDocument/2006/relationships/customXml" Target="../ink/ink373.xml" /><Relationship Id="rId395" Type="http://schemas.openxmlformats.org/officeDocument/2006/relationships/image" Target="../media/image360.png" /><Relationship Id="rId71" Type="http://schemas.openxmlformats.org/officeDocument/2006/relationships/image" Target="../media/image203.png" /><Relationship Id="rId92" Type="http://schemas.openxmlformats.org/officeDocument/2006/relationships/customXml" Target="../ink/ink229.xml" /><Relationship Id="rId213" Type="http://schemas.openxmlformats.org/officeDocument/2006/relationships/image" Target="../media/image270.png" /><Relationship Id="rId234" Type="http://schemas.openxmlformats.org/officeDocument/2006/relationships/image" Target="../media/image280.png" /><Relationship Id="rId2" Type="http://schemas.openxmlformats.org/officeDocument/2006/relationships/customXml" Target="../ink/ink184.xml" /><Relationship Id="rId29" Type="http://schemas.openxmlformats.org/officeDocument/2006/relationships/image" Target="../media/image183.png" /><Relationship Id="rId255" Type="http://schemas.openxmlformats.org/officeDocument/2006/relationships/image" Target="../media/image290.png" /><Relationship Id="rId276" Type="http://schemas.openxmlformats.org/officeDocument/2006/relationships/customXml" Target="../ink/ink324.xml" /><Relationship Id="rId297" Type="http://schemas.openxmlformats.org/officeDocument/2006/relationships/image" Target="../media/image311.png" /><Relationship Id="rId40" Type="http://schemas.openxmlformats.org/officeDocument/2006/relationships/customXml" Target="../ink/ink203.xml" /><Relationship Id="rId115" Type="http://schemas.openxmlformats.org/officeDocument/2006/relationships/customXml" Target="../ink/ink241.xml" /><Relationship Id="rId136" Type="http://schemas.openxmlformats.org/officeDocument/2006/relationships/customXml" Target="../ink/ink252.xml" /><Relationship Id="rId157" Type="http://schemas.openxmlformats.org/officeDocument/2006/relationships/image" Target="../media/image243.png" /><Relationship Id="rId178" Type="http://schemas.openxmlformats.org/officeDocument/2006/relationships/customXml" Target="../ink/ink274.xml" /><Relationship Id="rId301" Type="http://schemas.openxmlformats.org/officeDocument/2006/relationships/image" Target="../media/image313.png" /><Relationship Id="rId322" Type="http://schemas.openxmlformats.org/officeDocument/2006/relationships/customXml" Target="../ink/ink347.xml" /><Relationship Id="rId343" Type="http://schemas.openxmlformats.org/officeDocument/2006/relationships/image" Target="../media/image334.png" /><Relationship Id="rId364" Type="http://schemas.openxmlformats.org/officeDocument/2006/relationships/customXml" Target="../ink/ink368.xml" /><Relationship Id="rId61" Type="http://schemas.openxmlformats.org/officeDocument/2006/relationships/image" Target="../media/image198.png" /><Relationship Id="rId82" Type="http://schemas.openxmlformats.org/officeDocument/2006/relationships/customXml" Target="../ink/ink224.xml" /><Relationship Id="rId199" Type="http://schemas.openxmlformats.org/officeDocument/2006/relationships/image" Target="../media/image263.png" /><Relationship Id="rId203" Type="http://schemas.openxmlformats.org/officeDocument/2006/relationships/image" Target="../media/image265.png" /><Relationship Id="rId385" Type="http://schemas.openxmlformats.org/officeDocument/2006/relationships/image" Target="../media/image355.png" /><Relationship Id="rId19" Type="http://schemas.openxmlformats.org/officeDocument/2006/relationships/image" Target="../media/image178.png" /><Relationship Id="rId224" Type="http://schemas.openxmlformats.org/officeDocument/2006/relationships/customXml" Target="../ink/ink297.xml" /><Relationship Id="rId245" Type="http://schemas.openxmlformats.org/officeDocument/2006/relationships/image" Target="../media/image285.png" /><Relationship Id="rId266" Type="http://schemas.openxmlformats.org/officeDocument/2006/relationships/customXml" Target="../ink/ink319.xml" /><Relationship Id="rId287" Type="http://schemas.openxmlformats.org/officeDocument/2006/relationships/image" Target="../media/image306.png" /><Relationship Id="rId30" Type="http://schemas.openxmlformats.org/officeDocument/2006/relationships/customXml" Target="../ink/ink198.xml" /><Relationship Id="rId105" Type="http://schemas.openxmlformats.org/officeDocument/2006/relationships/image" Target="../media/image220.png" /><Relationship Id="rId126" Type="http://schemas.openxmlformats.org/officeDocument/2006/relationships/customXml" Target="../ink/ink247.xml" /><Relationship Id="rId147" Type="http://schemas.openxmlformats.org/officeDocument/2006/relationships/customXml" Target="../ink/ink258.xml" /><Relationship Id="rId168" Type="http://schemas.openxmlformats.org/officeDocument/2006/relationships/customXml" Target="../ink/ink269.xml" /><Relationship Id="rId312" Type="http://schemas.openxmlformats.org/officeDocument/2006/relationships/customXml" Target="../ink/ink342.xml" /><Relationship Id="rId333" Type="http://schemas.openxmlformats.org/officeDocument/2006/relationships/image" Target="../media/image329.png" /><Relationship Id="rId354" Type="http://schemas.openxmlformats.org/officeDocument/2006/relationships/customXml" Target="../ink/ink363.xml" /><Relationship Id="rId51" Type="http://schemas.openxmlformats.org/officeDocument/2006/relationships/image" Target="../media/image193.png" /><Relationship Id="rId72" Type="http://schemas.openxmlformats.org/officeDocument/2006/relationships/customXml" Target="../ink/ink219.xml" /><Relationship Id="rId93" Type="http://schemas.openxmlformats.org/officeDocument/2006/relationships/image" Target="../media/image214.png" /><Relationship Id="rId189" Type="http://schemas.openxmlformats.org/officeDocument/2006/relationships/image" Target="../media/image259.png" /><Relationship Id="rId375" Type="http://schemas.openxmlformats.org/officeDocument/2006/relationships/image" Target="../media/image350.png" /><Relationship Id="rId396" Type="http://schemas.openxmlformats.org/officeDocument/2006/relationships/customXml" Target="../ink/ink384.xml" /><Relationship Id="rId3" Type="http://schemas.openxmlformats.org/officeDocument/2006/relationships/image" Target="../media/image170.png" /><Relationship Id="rId214" Type="http://schemas.openxmlformats.org/officeDocument/2006/relationships/customXml" Target="../ink/ink292.xml" /><Relationship Id="rId235" Type="http://schemas.openxmlformats.org/officeDocument/2006/relationships/customXml" Target="../ink/ink303.xml" /><Relationship Id="rId256" Type="http://schemas.openxmlformats.org/officeDocument/2006/relationships/customXml" Target="../ink/ink314.xml" /><Relationship Id="rId277" Type="http://schemas.openxmlformats.org/officeDocument/2006/relationships/image" Target="../media/image301.png" /><Relationship Id="rId298" Type="http://schemas.openxmlformats.org/officeDocument/2006/relationships/customXml" Target="../ink/ink335.xml" /><Relationship Id="rId400" Type="http://schemas.openxmlformats.org/officeDocument/2006/relationships/customXml" Target="../ink/ink386.xml" /><Relationship Id="rId116" Type="http://schemas.openxmlformats.org/officeDocument/2006/relationships/image" Target="../media/image225.png" /><Relationship Id="rId137" Type="http://schemas.openxmlformats.org/officeDocument/2006/relationships/image" Target="../media/image235.png" /><Relationship Id="rId158" Type="http://schemas.openxmlformats.org/officeDocument/2006/relationships/customXml" Target="../ink/ink264.xml" /><Relationship Id="rId302" Type="http://schemas.openxmlformats.org/officeDocument/2006/relationships/customXml" Target="../ink/ink337.xml" /><Relationship Id="rId323" Type="http://schemas.openxmlformats.org/officeDocument/2006/relationships/image" Target="../media/image324.png" /><Relationship Id="rId344" Type="http://schemas.openxmlformats.org/officeDocument/2006/relationships/customXml" Target="../ink/ink358.xml" /><Relationship Id="rId20" Type="http://schemas.openxmlformats.org/officeDocument/2006/relationships/customXml" Target="../ink/ink193.xml" /><Relationship Id="rId41" Type="http://schemas.openxmlformats.org/officeDocument/2006/relationships/image" Target="../media/image189.png" /><Relationship Id="rId62" Type="http://schemas.openxmlformats.org/officeDocument/2006/relationships/customXml" Target="../ink/ink214.xml" /><Relationship Id="rId83" Type="http://schemas.openxmlformats.org/officeDocument/2006/relationships/image" Target="../media/image209.png" /><Relationship Id="rId179" Type="http://schemas.openxmlformats.org/officeDocument/2006/relationships/image" Target="../media/image254.png" /><Relationship Id="rId365" Type="http://schemas.openxmlformats.org/officeDocument/2006/relationships/image" Target="../media/image345.png" /><Relationship Id="rId386" Type="http://schemas.openxmlformats.org/officeDocument/2006/relationships/customXml" Target="../ink/ink379.xml" /><Relationship Id="rId190" Type="http://schemas.openxmlformats.org/officeDocument/2006/relationships/customXml" Target="../ink/ink280.xml" /><Relationship Id="rId204" Type="http://schemas.openxmlformats.org/officeDocument/2006/relationships/customXml" Target="../ink/ink287.xml" /><Relationship Id="rId225" Type="http://schemas.openxmlformats.org/officeDocument/2006/relationships/image" Target="../media/image276.png" /><Relationship Id="rId246" Type="http://schemas.openxmlformats.org/officeDocument/2006/relationships/customXml" Target="../ink/ink309.xml" /><Relationship Id="rId267" Type="http://schemas.openxmlformats.org/officeDocument/2006/relationships/image" Target="../media/image296.png" /><Relationship Id="rId288" Type="http://schemas.openxmlformats.org/officeDocument/2006/relationships/customXml" Target="../ink/ink330.xml" /><Relationship Id="rId106" Type="http://schemas.openxmlformats.org/officeDocument/2006/relationships/customXml" Target="../ink/ink236.xml" /><Relationship Id="rId127" Type="http://schemas.openxmlformats.org/officeDocument/2006/relationships/image" Target="../media/image230.png" /><Relationship Id="rId313" Type="http://schemas.openxmlformats.org/officeDocument/2006/relationships/image" Target="../media/image319.png" /><Relationship Id="rId10" Type="http://schemas.openxmlformats.org/officeDocument/2006/relationships/customXml" Target="../ink/ink188.xml" /><Relationship Id="rId31" Type="http://schemas.openxmlformats.org/officeDocument/2006/relationships/image" Target="../media/image184.png" /><Relationship Id="rId52" Type="http://schemas.openxmlformats.org/officeDocument/2006/relationships/customXml" Target="../ink/ink209.xml" /><Relationship Id="rId73" Type="http://schemas.openxmlformats.org/officeDocument/2006/relationships/image" Target="../media/image204.png" /><Relationship Id="rId94" Type="http://schemas.openxmlformats.org/officeDocument/2006/relationships/customXml" Target="../ink/ink230.xml" /><Relationship Id="rId148" Type="http://schemas.openxmlformats.org/officeDocument/2006/relationships/customXml" Target="../ink/ink259.xml" /><Relationship Id="rId169" Type="http://schemas.openxmlformats.org/officeDocument/2006/relationships/image" Target="../media/image249.png" /><Relationship Id="rId334" Type="http://schemas.openxmlformats.org/officeDocument/2006/relationships/customXml" Target="../ink/ink353.xml" /><Relationship Id="rId355" Type="http://schemas.openxmlformats.org/officeDocument/2006/relationships/image" Target="../media/image340.png" /><Relationship Id="rId376" Type="http://schemas.openxmlformats.org/officeDocument/2006/relationships/customXml" Target="../ink/ink374.xml" /><Relationship Id="rId397" Type="http://schemas.openxmlformats.org/officeDocument/2006/relationships/image" Target="../media/image361.png" /><Relationship Id="rId4" Type="http://schemas.openxmlformats.org/officeDocument/2006/relationships/customXml" Target="../ink/ink185.xml" /><Relationship Id="rId180" Type="http://schemas.openxmlformats.org/officeDocument/2006/relationships/customXml" Target="../ink/ink275.xml" /><Relationship Id="rId215" Type="http://schemas.openxmlformats.org/officeDocument/2006/relationships/image" Target="../media/image271.png" /><Relationship Id="rId236" Type="http://schemas.openxmlformats.org/officeDocument/2006/relationships/image" Target="../media/image281.png" /><Relationship Id="rId257" Type="http://schemas.openxmlformats.org/officeDocument/2006/relationships/image" Target="../media/image291.png" /><Relationship Id="rId278" Type="http://schemas.openxmlformats.org/officeDocument/2006/relationships/customXml" Target="../ink/ink325.xml" /><Relationship Id="rId401" Type="http://schemas.openxmlformats.org/officeDocument/2006/relationships/image" Target="../media/image363.png" /><Relationship Id="rId303" Type="http://schemas.openxmlformats.org/officeDocument/2006/relationships/image" Target="../media/image314.png" /><Relationship Id="rId42" Type="http://schemas.openxmlformats.org/officeDocument/2006/relationships/customXml" Target="../ink/ink204.xml" /><Relationship Id="rId84" Type="http://schemas.openxmlformats.org/officeDocument/2006/relationships/customXml" Target="../ink/ink225.xml" /><Relationship Id="rId138" Type="http://schemas.openxmlformats.org/officeDocument/2006/relationships/customXml" Target="../ink/ink253.xml" /><Relationship Id="rId345" Type="http://schemas.openxmlformats.org/officeDocument/2006/relationships/image" Target="../media/image335.png" /><Relationship Id="rId387" Type="http://schemas.openxmlformats.org/officeDocument/2006/relationships/image" Target="../media/image356.png" /><Relationship Id="rId191" Type="http://schemas.openxmlformats.org/officeDocument/2006/relationships/image" Target="../media/image9.png" /><Relationship Id="rId205" Type="http://schemas.openxmlformats.org/officeDocument/2006/relationships/image" Target="../media/image266.png" /><Relationship Id="rId247" Type="http://schemas.openxmlformats.org/officeDocument/2006/relationships/image" Target="../media/image286.png" 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45.xml" /><Relationship Id="rId299" Type="http://schemas.openxmlformats.org/officeDocument/2006/relationships/customXml" Target="../ink/ink536.xml" /><Relationship Id="rId303" Type="http://schemas.openxmlformats.org/officeDocument/2006/relationships/customXml" Target="../ink/ink539.xml" /><Relationship Id="rId21" Type="http://schemas.openxmlformats.org/officeDocument/2006/relationships/image" Target="../media/image373.png" /><Relationship Id="rId42" Type="http://schemas.openxmlformats.org/officeDocument/2006/relationships/customXml" Target="../ink/ink407.xml" /><Relationship Id="rId63" Type="http://schemas.openxmlformats.org/officeDocument/2006/relationships/image" Target="../media/image394.png" /><Relationship Id="rId84" Type="http://schemas.openxmlformats.org/officeDocument/2006/relationships/customXml" Target="../ink/ink428.xml" /><Relationship Id="rId138" Type="http://schemas.openxmlformats.org/officeDocument/2006/relationships/image" Target="../media/image430.png" /><Relationship Id="rId159" Type="http://schemas.openxmlformats.org/officeDocument/2006/relationships/customXml" Target="../ink/ink466.xml" /><Relationship Id="rId324" Type="http://schemas.openxmlformats.org/officeDocument/2006/relationships/customXml" Target="../ink/ink560.xml" /><Relationship Id="rId345" Type="http://schemas.openxmlformats.org/officeDocument/2006/relationships/customXml" Target="../ink/ink581.xml" /><Relationship Id="rId366" Type="http://schemas.openxmlformats.org/officeDocument/2006/relationships/customXml" Target="../ink/ink594.xml" /><Relationship Id="rId170" Type="http://schemas.openxmlformats.org/officeDocument/2006/relationships/image" Target="../media/image446.png" /><Relationship Id="rId191" Type="http://schemas.openxmlformats.org/officeDocument/2006/relationships/customXml" Target="../ink/ink482.xml" /><Relationship Id="rId205" Type="http://schemas.openxmlformats.org/officeDocument/2006/relationships/customXml" Target="../ink/ink489.xml" /><Relationship Id="rId226" Type="http://schemas.openxmlformats.org/officeDocument/2006/relationships/image" Target="../media/image473.png" /><Relationship Id="rId247" Type="http://schemas.openxmlformats.org/officeDocument/2006/relationships/customXml" Target="../ink/ink510.xml" /><Relationship Id="rId107" Type="http://schemas.openxmlformats.org/officeDocument/2006/relationships/image" Target="../media/image416.png" /><Relationship Id="rId268" Type="http://schemas.openxmlformats.org/officeDocument/2006/relationships/image" Target="../media/image494.png" /><Relationship Id="rId289" Type="http://schemas.openxmlformats.org/officeDocument/2006/relationships/customXml" Target="../ink/ink531.xml" /><Relationship Id="rId11" Type="http://schemas.openxmlformats.org/officeDocument/2006/relationships/image" Target="../media/image368.png" /><Relationship Id="rId32" Type="http://schemas.openxmlformats.org/officeDocument/2006/relationships/customXml" Target="../ink/ink402.xml" /><Relationship Id="rId53" Type="http://schemas.openxmlformats.org/officeDocument/2006/relationships/image" Target="../media/image389.png" /><Relationship Id="rId74" Type="http://schemas.openxmlformats.org/officeDocument/2006/relationships/customXml" Target="../ink/ink423.xml" /><Relationship Id="rId128" Type="http://schemas.openxmlformats.org/officeDocument/2006/relationships/image" Target="../media/image425.png" /><Relationship Id="rId149" Type="http://schemas.openxmlformats.org/officeDocument/2006/relationships/customXml" Target="../ink/ink461.xml" /><Relationship Id="rId314" Type="http://schemas.openxmlformats.org/officeDocument/2006/relationships/customXml" Target="../ink/ink550.xml" /><Relationship Id="rId335" Type="http://schemas.openxmlformats.org/officeDocument/2006/relationships/customXml" Target="../ink/ink571.xml" /><Relationship Id="rId356" Type="http://schemas.openxmlformats.org/officeDocument/2006/relationships/image" Target="../media/image514.png" /><Relationship Id="rId377" Type="http://schemas.openxmlformats.org/officeDocument/2006/relationships/image" Target="../media/image524.png" /><Relationship Id="rId5" Type="http://schemas.openxmlformats.org/officeDocument/2006/relationships/image" Target="../media/image365.png" /><Relationship Id="rId95" Type="http://schemas.openxmlformats.org/officeDocument/2006/relationships/image" Target="../media/image410.png" /><Relationship Id="rId160" Type="http://schemas.openxmlformats.org/officeDocument/2006/relationships/image" Target="../media/image441.png" /><Relationship Id="rId181" Type="http://schemas.openxmlformats.org/officeDocument/2006/relationships/customXml" Target="../ink/ink477.xml" /><Relationship Id="rId216" Type="http://schemas.openxmlformats.org/officeDocument/2006/relationships/image" Target="../media/image469.png" /><Relationship Id="rId237" Type="http://schemas.openxmlformats.org/officeDocument/2006/relationships/customXml" Target="../ink/ink505.xml" /><Relationship Id="rId258" Type="http://schemas.openxmlformats.org/officeDocument/2006/relationships/image" Target="../media/image489.png" /><Relationship Id="rId279" Type="http://schemas.openxmlformats.org/officeDocument/2006/relationships/customXml" Target="../ink/ink526.xml" /><Relationship Id="rId22" Type="http://schemas.openxmlformats.org/officeDocument/2006/relationships/customXml" Target="../ink/ink397.xml" /><Relationship Id="rId43" Type="http://schemas.openxmlformats.org/officeDocument/2006/relationships/image" Target="../media/image384.png" /><Relationship Id="rId64" Type="http://schemas.openxmlformats.org/officeDocument/2006/relationships/customXml" Target="../ink/ink418.xml" /><Relationship Id="rId118" Type="http://schemas.openxmlformats.org/officeDocument/2006/relationships/image" Target="../media/image420.png" /><Relationship Id="rId139" Type="http://schemas.openxmlformats.org/officeDocument/2006/relationships/customXml" Target="../ink/ink456.xml" /><Relationship Id="rId290" Type="http://schemas.openxmlformats.org/officeDocument/2006/relationships/image" Target="../media/image505.png" /><Relationship Id="rId304" Type="http://schemas.openxmlformats.org/officeDocument/2006/relationships/customXml" Target="../ink/ink540.xml" /><Relationship Id="rId325" Type="http://schemas.openxmlformats.org/officeDocument/2006/relationships/customXml" Target="../ink/ink561.xml" /><Relationship Id="rId346" Type="http://schemas.openxmlformats.org/officeDocument/2006/relationships/customXml" Target="../ink/ink582.xml" /><Relationship Id="rId367" Type="http://schemas.openxmlformats.org/officeDocument/2006/relationships/image" Target="../media/image519.png" /><Relationship Id="rId85" Type="http://schemas.openxmlformats.org/officeDocument/2006/relationships/image" Target="../media/image405.png" /><Relationship Id="rId150" Type="http://schemas.openxmlformats.org/officeDocument/2006/relationships/image" Target="../media/image436.png" /><Relationship Id="rId171" Type="http://schemas.openxmlformats.org/officeDocument/2006/relationships/customXml" Target="../ink/ink472.xml" /><Relationship Id="rId192" Type="http://schemas.openxmlformats.org/officeDocument/2006/relationships/image" Target="../media/image457.png" /><Relationship Id="rId206" Type="http://schemas.openxmlformats.org/officeDocument/2006/relationships/image" Target="../media/image464.png" /><Relationship Id="rId227" Type="http://schemas.openxmlformats.org/officeDocument/2006/relationships/customXml" Target="../ink/ink500.xml" /><Relationship Id="rId248" Type="http://schemas.openxmlformats.org/officeDocument/2006/relationships/image" Target="../media/image484.png" /><Relationship Id="rId269" Type="http://schemas.openxmlformats.org/officeDocument/2006/relationships/customXml" Target="../ink/ink521.xml" /><Relationship Id="rId12" Type="http://schemas.openxmlformats.org/officeDocument/2006/relationships/customXml" Target="../ink/ink392.xml" /><Relationship Id="rId33" Type="http://schemas.openxmlformats.org/officeDocument/2006/relationships/image" Target="../media/image379.png" /><Relationship Id="rId108" Type="http://schemas.openxmlformats.org/officeDocument/2006/relationships/customXml" Target="../ink/ink440.xml" /><Relationship Id="rId129" Type="http://schemas.openxmlformats.org/officeDocument/2006/relationships/customXml" Target="../ink/ink451.xml" /><Relationship Id="rId280" Type="http://schemas.openxmlformats.org/officeDocument/2006/relationships/image" Target="../media/image500.png" /><Relationship Id="rId315" Type="http://schemas.openxmlformats.org/officeDocument/2006/relationships/customXml" Target="../ink/ink551.xml" /><Relationship Id="rId336" Type="http://schemas.openxmlformats.org/officeDocument/2006/relationships/customXml" Target="../ink/ink572.xml" /><Relationship Id="rId357" Type="http://schemas.openxmlformats.org/officeDocument/2006/relationships/customXml" Target="../ink/ink589.xml" /><Relationship Id="rId54" Type="http://schemas.openxmlformats.org/officeDocument/2006/relationships/customXml" Target="../ink/ink413.xml" /><Relationship Id="rId75" Type="http://schemas.openxmlformats.org/officeDocument/2006/relationships/image" Target="../media/image400.png" /><Relationship Id="rId96" Type="http://schemas.openxmlformats.org/officeDocument/2006/relationships/customXml" Target="../ink/ink434.xml" /><Relationship Id="rId140" Type="http://schemas.openxmlformats.org/officeDocument/2006/relationships/image" Target="../media/image431.png" /><Relationship Id="rId161" Type="http://schemas.openxmlformats.org/officeDocument/2006/relationships/customXml" Target="../ink/ink467.xml" /><Relationship Id="rId182" Type="http://schemas.openxmlformats.org/officeDocument/2006/relationships/image" Target="../media/image452.png" /><Relationship Id="rId217" Type="http://schemas.openxmlformats.org/officeDocument/2006/relationships/customXml" Target="../ink/ink495.xml" /><Relationship Id="rId378" Type="http://schemas.openxmlformats.org/officeDocument/2006/relationships/customXml" Target="../ink/ink600.xml" /><Relationship Id="rId6" Type="http://schemas.openxmlformats.org/officeDocument/2006/relationships/customXml" Target="../ink/ink389.xml" /><Relationship Id="rId238" Type="http://schemas.openxmlformats.org/officeDocument/2006/relationships/image" Target="../media/image479.png" /><Relationship Id="rId259" Type="http://schemas.openxmlformats.org/officeDocument/2006/relationships/customXml" Target="../ink/ink516.xml" /><Relationship Id="rId23" Type="http://schemas.openxmlformats.org/officeDocument/2006/relationships/image" Target="../media/image374.png" /><Relationship Id="rId119" Type="http://schemas.openxmlformats.org/officeDocument/2006/relationships/customXml" Target="../ink/ink446.xml" /><Relationship Id="rId270" Type="http://schemas.openxmlformats.org/officeDocument/2006/relationships/image" Target="../media/image495.png" /><Relationship Id="rId291" Type="http://schemas.openxmlformats.org/officeDocument/2006/relationships/customXml" Target="../ink/ink532.xml" /><Relationship Id="rId305" Type="http://schemas.openxmlformats.org/officeDocument/2006/relationships/customXml" Target="../ink/ink541.xml" /><Relationship Id="rId326" Type="http://schemas.openxmlformats.org/officeDocument/2006/relationships/customXml" Target="../ink/ink562.xml" /><Relationship Id="rId347" Type="http://schemas.openxmlformats.org/officeDocument/2006/relationships/customXml" Target="../ink/ink583.xml" /><Relationship Id="rId44" Type="http://schemas.openxmlformats.org/officeDocument/2006/relationships/customXml" Target="../ink/ink408.xml" /><Relationship Id="rId65" Type="http://schemas.openxmlformats.org/officeDocument/2006/relationships/image" Target="../media/image395.png" /><Relationship Id="rId86" Type="http://schemas.openxmlformats.org/officeDocument/2006/relationships/customXml" Target="../ink/ink429.xml" /><Relationship Id="rId130" Type="http://schemas.openxmlformats.org/officeDocument/2006/relationships/image" Target="../media/image426.png" /><Relationship Id="rId151" Type="http://schemas.openxmlformats.org/officeDocument/2006/relationships/customXml" Target="../ink/ink462.xml" /><Relationship Id="rId368" Type="http://schemas.openxmlformats.org/officeDocument/2006/relationships/customXml" Target="../ink/ink595.xml" /><Relationship Id="rId172" Type="http://schemas.openxmlformats.org/officeDocument/2006/relationships/image" Target="../media/image447.png" /><Relationship Id="rId193" Type="http://schemas.openxmlformats.org/officeDocument/2006/relationships/customXml" Target="../ink/ink483.xml" /><Relationship Id="rId207" Type="http://schemas.openxmlformats.org/officeDocument/2006/relationships/customXml" Target="../ink/ink490.xml" /><Relationship Id="rId228" Type="http://schemas.openxmlformats.org/officeDocument/2006/relationships/image" Target="../media/image474.png" /><Relationship Id="rId249" Type="http://schemas.openxmlformats.org/officeDocument/2006/relationships/customXml" Target="../ink/ink511.xml" /><Relationship Id="rId13" Type="http://schemas.openxmlformats.org/officeDocument/2006/relationships/image" Target="../media/image369.png" /><Relationship Id="rId109" Type="http://schemas.openxmlformats.org/officeDocument/2006/relationships/image" Target="../media/image417.png" /><Relationship Id="rId260" Type="http://schemas.openxmlformats.org/officeDocument/2006/relationships/image" Target="../media/image490.png" /><Relationship Id="rId281" Type="http://schemas.openxmlformats.org/officeDocument/2006/relationships/customXml" Target="../ink/ink527.xml" /><Relationship Id="rId316" Type="http://schemas.openxmlformats.org/officeDocument/2006/relationships/customXml" Target="../ink/ink552.xml" /><Relationship Id="rId337" Type="http://schemas.openxmlformats.org/officeDocument/2006/relationships/customXml" Target="../ink/ink573.xml" /><Relationship Id="rId34" Type="http://schemas.openxmlformats.org/officeDocument/2006/relationships/customXml" Target="../ink/ink403.xml" /><Relationship Id="rId55" Type="http://schemas.openxmlformats.org/officeDocument/2006/relationships/image" Target="../media/image390.png" /><Relationship Id="rId76" Type="http://schemas.openxmlformats.org/officeDocument/2006/relationships/customXml" Target="../ink/ink424.xml" /><Relationship Id="rId97" Type="http://schemas.openxmlformats.org/officeDocument/2006/relationships/image" Target="../media/image411.png" /><Relationship Id="rId120" Type="http://schemas.openxmlformats.org/officeDocument/2006/relationships/image" Target="../media/image421.png" /><Relationship Id="rId141" Type="http://schemas.openxmlformats.org/officeDocument/2006/relationships/customXml" Target="../ink/ink457.xml" /><Relationship Id="rId358" Type="http://schemas.openxmlformats.org/officeDocument/2006/relationships/image" Target="../media/image515.png" /><Relationship Id="rId379" Type="http://schemas.openxmlformats.org/officeDocument/2006/relationships/image" Target="../media/image525.png" /><Relationship Id="rId7" Type="http://schemas.openxmlformats.org/officeDocument/2006/relationships/image" Target="../media/image366.png" /><Relationship Id="rId162" Type="http://schemas.openxmlformats.org/officeDocument/2006/relationships/image" Target="../media/image442.png" /><Relationship Id="rId183" Type="http://schemas.openxmlformats.org/officeDocument/2006/relationships/customXml" Target="../ink/ink478.xml" /><Relationship Id="rId218" Type="http://schemas.openxmlformats.org/officeDocument/2006/relationships/image" Target="../media/image470.png" /><Relationship Id="rId239" Type="http://schemas.openxmlformats.org/officeDocument/2006/relationships/customXml" Target="../ink/ink506.xml" /><Relationship Id="rId250" Type="http://schemas.openxmlformats.org/officeDocument/2006/relationships/image" Target="../media/image485.png" /><Relationship Id="rId271" Type="http://schemas.openxmlformats.org/officeDocument/2006/relationships/customXml" Target="../ink/ink522.xml" /><Relationship Id="rId292" Type="http://schemas.openxmlformats.org/officeDocument/2006/relationships/image" Target="../media/image506.png" /><Relationship Id="rId306" Type="http://schemas.openxmlformats.org/officeDocument/2006/relationships/customXml" Target="../ink/ink542.xml" /><Relationship Id="rId24" Type="http://schemas.openxmlformats.org/officeDocument/2006/relationships/customXml" Target="../ink/ink398.xml" /><Relationship Id="rId45" Type="http://schemas.openxmlformats.org/officeDocument/2006/relationships/image" Target="../media/image385.png" /><Relationship Id="rId66" Type="http://schemas.openxmlformats.org/officeDocument/2006/relationships/customXml" Target="../ink/ink419.xml" /><Relationship Id="rId87" Type="http://schemas.openxmlformats.org/officeDocument/2006/relationships/image" Target="../media/image406.png" /><Relationship Id="rId110" Type="http://schemas.openxmlformats.org/officeDocument/2006/relationships/customXml" Target="../ink/ink441.xml" /><Relationship Id="rId131" Type="http://schemas.openxmlformats.org/officeDocument/2006/relationships/customXml" Target="../ink/ink452.xml" /><Relationship Id="rId327" Type="http://schemas.openxmlformats.org/officeDocument/2006/relationships/customXml" Target="../ink/ink563.xml" /><Relationship Id="rId348" Type="http://schemas.openxmlformats.org/officeDocument/2006/relationships/customXml" Target="../ink/ink584.xml" /><Relationship Id="rId369" Type="http://schemas.openxmlformats.org/officeDocument/2006/relationships/image" Target="../media/image520.png" /><Relationship Id="rId152" Type="http://schemas.openxmlformats.org/officeDocument/2006/relationships/image" Target="../media/image437.png" /><Relationship Id="rId173" Type="http://schemas.openxmlformats.org/officeDocument/2006/relationships/customXml" Target="../ink/ink473.xml" /><Relationship Id="rId194" Type="http://schemas.openxmlformats.org/officeDocument/2006/relationships/image" Target="../media/image458.png" /><Relationship Id="rId208" Type="http://schemas.openxmlformats.org/officeDocument/2006/relationships/image" Target="../media/image465.png" /><Relationship Id="rId229" Type="http://schemas.openxmlformats.org/officeDocument/2006/relationships/customXml" Target="../ink/ink501.xml" /><Relationship Id="rId380" Type="http://schemas.openxmlformats.org/officeDocument/2006/relationships/customXml" Target="../ink/ink601.xml" /><Relationship Id="rId240" Type="http://schemas.openxmlformats.org/officeDocument/2006/relationships/image" Target="../media/image480.png" /><Relationship Id="rId261" Type="http://schemas.openxmlformats.org/officeDocument/2006/relationships/customXml" Target="../ink/ink517.xml" /><Relationship Id="rId14" Type="http://schemas.openxmlformats.org/officeDocument/2006/relationships/customXml" Target="../ink/ink393.xml" /><Relationship Id="rId35" Type="http://schemas.openxmlformats.org/officeDocument/2006/relationships/image" Target="../media/image380.png" /><Relationship Id="rId56" Type="http://schemas.openxmlformats.org/officeDocument/2006/relationships/customXml" Target="../ink/ink414.xml" /><Relationship Id="rId77" Type="http://schemas.openxmlformats.org/officeDocument/2006/relationships/image" Target="../media/image401.png" /><Relationship Id="rId100" Type="http://schemas.openxmlformats.org/officeDocument/2006/relationships/customXml" Target="../ink/ink436.xml" /><Relationship Id="rId282" Type="http://schemas.openxmlformats.org/officeDocument/2006/relationships/image" Target="../media/image501.png" /><Relationship Id="rId317" Type="http://schemas.openxmlformats.org/officeDocument/2006/relationships/customXml" Target="../ink/ink553.xml" /><Relationship Id="rId338" Type="http://schemas.openxmlformats.org/officeDocument/2006/relationships/customXml" Target="../ink/ink574.xml" /><Relationship Id="rId359" Type="http://schemas.openxmlformats.org/officeDocument/2006/relationships/customXml" Target="../ink/ink590.xml" /><Relationship Id="rId8" Type="http://schemas.openxmlformats.org/officeDocument/2006/relationships/customXml" Target="../ink/ink390.xml" /><Relationship Id="rId98" Type="http://schemas.openxmlformats.org/officeDocument/2006/relationships/customXml" Target="../ink/ink435.xml" /><Relationship Id="rId121" Type="http://schemas.openxmlformats.org/officeDocument/2006/relationships/customXml" Target="../ink/ink447.xml" /><Relationship Id="rId142" Type="http://schemas.openxmlformats.org/officeDocument/2006/relationships/image" Target="../media/image432.png" /><Relationship Id="rId163" Type="http://schemas.openxmlformats.org/officeDocument/2006/relationships/customXml" Target="../ink/ink468.xml" /><Relationship Id="rId184" Type="http://schemas.openxmlformats.org/officeDocument/2006/relationships/image" Target="../media/image453.png" /><Relationship Id="rId219" Type="http://schemas.openxmlformats.org/officeDocument/2006/relationships/customXml" Target="../ink/ink496.xml" /><Relationship Id="rId370" Type="http://schemas.openxmlformats.org/officeDocument/2006/relationships/customXml" Target="../ink/ink596.xml" /><Relationship Id="rId230" Type="http://schemas.openxmlformats.org/officeDocument/2006/relationships/image" Target="../media/image475.png" /><Relationship Id="rId251" Type="http://schemas.openxmlformats.org/officeDocument/2006/relationships/customXml" Target="../ink/ink512.xml" /><Relationship Id="rId25" Type="http://schemas.openxmlformats.org/officeDocument/2006/relationships/image" Target="../media/image375.png" /><Relationship Id="rId46" Type="http://schemas.openxmlformats.org/officeDocument/2006/relationships/customXml" Target="../ink/ink409.xml" /><Relationship Id="rId67" Type="http://schemas.openxmlformats.org/officeDocument/2006/relationships/image" Target="../media/image396.png" /><Relationship Id="rId272" Type="http://schemas.openxmlformats.org/officeDocument/2006/relationships/image" Target="../media/image496.png" /><Relationship Id="rId293" Type="http://schemas.openxmlformats.org/officeDocument/2006/relationships/customXml" Target="../ink/ink533.xml" /><Relationship Id="rId307" Type="http://schemas.openxmlformats.org/officeDocument/2006/relationships/customXml" Target="../ink/ink543.xml" /><Relationship Id="rId328" Type="http://schemas.openxmlformats.org/officeDocument/2006/relationships/customXml" Target="../ink/ink564.xml" /><Relationship Id="rId349" Type="http://schemas.openxmlformats.org/officeDocument/2006/relationships/customXml" Target="../ink/ink585.xml" /><Relationship Id="rId88" Type="http://schemas.openxmlformats.org/officeDocument/2006/relationships/customXml" Target="../ink/ink430.xml" /><Relationship Id="rId111" Type="http://schemas.openxmlformats.org/officeDocument/2006/relationships/image" Target="../media/image128.png" /><Relationship Id="rId132" Type="http://schemas.openxmlformats.org/officeDocument/2006/relationships/image" Target="../media/image427.png" /><Relationship Id="rId153" Type="http://schemas.openxmlformats.org/officeDocument/2006/relationships/customXml" Target="../ink/ink463.xml" /><Relationship Id="rId174" Type="http://schemas.openxmlformats.org/officeDocument/2006/relationships/image" Target="../media/image448.png" /><Relationship Id="rId195" Type="http://schemas.openxmlformats.org/officeDocument/2006/relationships/customXml" Target="../ink/ink484.xml" /><Relationship Id="rId209" Type="http://schemas.openxmlformats.org/officeDocument/2006/relationships/customXml" Target="../ink/ink491.xml" /><Relationship Id="rId360" Type="http://schemas.openxmlformats.org/officeDocument/2006/relationships/image" Target="../media/image516.png" /><Relationship Id="rId381" Type="http://schemas.openxmlformats.org/officeDocument/2006/relationships/image" Target="../media/image526.png" /><Relationship Id="rId220" Type="http://schemas.openxmlformats.org/officeDocument/2006/relationships/image" Target="../media/image471.png" /><Relationship Id="rId241" Type="http://schemas.openxmlformats.org/officeDocument/2006/relationships/customXml" Target="../ink/ink507.xml" /><Relationship Id="rId15" Type="http://schemas.openxmlformats.org/officeDocument/2006/relationships/image" Target="../media/image370.png" /><Relationship Id="rId36" Type="http://schemas.openxmlformats.org/officeDocument/2006/relationships/customXml" Target="../ink/ink404.xml" /><Relationship Id="rId57" Type="http://schemas.openxmlformats.org/officeDocument/2006/relationships/image" Target="../media/image391.png" /><Relationship Id="rId262" Type="http://schemas.openxmlformats.org/officeDocument/2006/relationships/image" Target="../media/image491.png" /><Relationship Id="rId283" Type="http://schemas.openxmlformats.org/officeDocument/2006/relationships/customXml" Target="../ink/ink528.xml" /><Relationship Id="rId318" Type="http://schemas.openxmlformats.org/officeDocument/2006/relationships/customXml" Target="../ink/ink554.xml" /><Relationship Id="rId339" Type="http://schemas.openxmlformats.org/officeDocument/2006/relationships/customXml" Target="../ink/ink575.xml" /><Relationship Id="rId78" Type="http://schemas.openxmlformats.org/officeDocument/2006/relationships/customXml" Target="../ink/ink425.xml" /><Relationship Id="rId99" Type="http://schemas.openxmlformats.org/officeDocument/2006/relationships/image" Target="../media/image412.png" /><Relationship Id="rId101" Type="http://schemas.openxmlformats.org/officeDocument/2006/relationships/image" Target="../media/image413.png" /><Relationship Id="rId122" Type="http://schemas.openxmlformats.org/officeDocument/2006/relationships/image" Target="../media/image422.png" /><Relationship Id="rId143" Type="http://schemas.openxmlformats.org/officeDocument/2006/relationships/customXml" Target="../ink/ink458.xml" /><Relationship Id="rId164" Type="http://schemas.openxmlformats.org/officeDocument/2006/relationships/image" Target="../media/image443.png" /><Relationship Id="rId185" Type="http://schemas.openxmlformats.org/officeDocument/2006/relationships/customXml" Target="../ink/ink479.xml" /><Relationship Id="rId350" Type="http://schemas.openxmlformats.org/officeDocument/2006/relationships/image" Target="../media/image511.png" /><Relationship Id="rId371" Type="http://schemas.openxmlformats.org/officeDocument/2006/relationships/image" Target="../media/image521.png" /><Relationship Id="rId9" Type="http://schemas.openxmlformats.org/officeDocument/2006/relationships/image" Target="../media/image367.png" /><Relationship Id="rId210" Type="http://schemas.openxmlformats.org/officeDocument/2006/relationships/image" Target="../media/image466.png" /><Relationship Id="rId26" Type="http://schemas.openxmlformats.org/officeDocument/2006/relationships/customXml" Target="../ink/ink399.xml" /><Relationship Id="rId231" Type="http://schemas.openxmlformats.org/officeDocument/2006/relationships/customXml" Target="../ink/ink502.xml" /><Relationship Id="rId252" Type="http://schemas.openxmlformats.org/officeDocument/2006/relationships/image" Target="../media/image486.png" /><Relationship Id="rId273" Type="http://schemas.openxmlformats.org/officeDocument/2006/relationships/customXml" Target="../ink/ink523.xml" /><Relationship Id="rId294" Type="http://schemas.openxmlformats.org/officeDocument/2006/relationships/image" Target="../media/image507.png" /><Relationship Id="rId308" Type="http://schemas.openxmlformats.org/officeDocument/2006/relationships/customXml" Target="../ink/ink544.xml" /><Relationship Id="rId329" Type="http://schemas.openxmlformats.org/officeDocument/2006/relationships/customXml" Target="../ink/ink565.xml" /><Relationship Id="rId47" Type="http://schemas.openxmlformats.org/officeDocument/2006/relationships/image" Target="../media/image386.png" /><Relationship Id="rId68" Type="http://schemas.openxmlformats.org/officeDocument/2006/relationships/customXml" Target="../ink/ink420.xml" /><Relationship Id="rId89" Type="http://schemas.openxmlformats.org/officeDocument/2006/relationships/image" Target="../media/image407.png" /><Relationship Id="rId112" Type="http://schemas.openxmlformats.org/officeDocument/2006/relationships/customXml" Target="../ink/ink442.xml" /><Relationship Id="rId133" Type="http://schemas.openxmlformats.org/officeDocument/2006/relationships/customXml" Target="../ink/ink453.xml" /><Relationship Id="rId154" Type="http://schemas.openxmlformats.org/officeDocument/2006/relationships/image" Target="../media/image438.png" /><Relationship Id="rId175" Type="http://schemas.openxmlformats.org/officeDocument/2006/relationships/customXml" Target="../ink/ink474.xml" /><Relationship Id="rId340" Type="http://schemas.openxmlformats.org/officeDocument/2006/relationships/customXml" Target="../ink/ink576.xml" /><Relationship Id="rId361" Type="http://schemas.openxmlformats.org/officeDocument/2006/relationships/customXml" Target="../ink/ink591.xml" /><Relationship Id="rId196" Type="http://schemas.openxmlformats.org/officeDocument/2006/relationships/image" Target="../media/image459.png" /><Relationship Id="rId200" Type="http://schemas.openxmlformats.org/officeDocument/2006/relationships/image" Target="../media/image461.png" /><Relationship Id="rId16" Type="http://schemas.openxmlformats.org/officeDocument/2006/relationships/customXml" Target="../ink/ink394.xml" /><Relationship Id="rId221" Type="http://schemas.openxmlformats.org/officeDocument/2006/relationships/customXml" Target="../ink/ink497.xml" /><Relationship Id="rId242" Type="http://schemas.openxmlformats.org/officeDocument/2006/relationships/image" Target="../media/image481.png" /><Relationship Id="rId263" Type="http://schemas.openxmlformats.org/officeDocument/2006/relationships/customXml" Target="../ink/ink518.xml" /><Relationship Id="rId284" Type="http://schemas.openxmlformats.org/officeDocument/2006/relationships/image" Target="../media/image502.png" /><Relationship Id="rId319" Type="http://schemas.openxmlformats.org/officeDocument/2006/relationships/customXml" Target="../ink/ink555.xml" /><Relationship Id="rId37" Type="http://schemas.openxmlformats.org/officeDocument/2006/relationships/image" Target="../media/image381.png" /><Relationship Id="rId58" Type="http://schemas.openxmlformats.org/officeDocument/2006/relationships/customXml" Target="../ink/ink415.xml" /><Relationship Id="rId79" Type="http://schemas.openxmlformats.org/officeDocument/2006/relationships/image" Target="../media/image402.png" /><Relationship Id="rId102" Type="http://schemas.openxmlformats.org/officeDocument/2006/relationships/customXml" Target="../ink/ink437.xml" /><Relationship Id="rId123" Type="http://schemas.openxmlformats.org/officeDocument/2006/relationships/customXml" Target="../ink/ink448.xml" /><Relationship Id="rId144" Type="http://schemas.openxmlformats.org/officeDocument/2006/relationships/image" Target="../media/image433.png" /><Relationship Id="rId330" Type="http://schemas.openxmlformats.org/officeDocument/2006/relationships/customXml" Target="../ink/ink566.xml" /><Relationship Id="rId90" Type="http://schemas.openxmlformats.org/officeDocument/2006/relationships/customXml" Target="../ink/ink431.xml" /><Relationship Id="rId165" Type="http://schemas.openxmlformats.org/officeDocument/2006/relationships/customXml" Target="../ink/ink469.xml" /><Relationship Id="rId186" Type="http://schemas.openxmlformats.org/officeDocument/2006/relationships/image" Target="../media/image454.png" /><Relationship Id="rId351" Type="http://schemas.openxmlformats.org/officeDocument/2006/relationships/customXml" Target="../ink/ink586.xml" /><Relationship Id="rId372" Type="http://schemas.openxmlformats.org/officeDocument/2006/relationships/customXml" Target="../ink/ink597.xml" /><Relationship Id="rId211" Type="http://schemas.openxmlformats.org/officeDocument/2006/relationships/customXml" Target="../ink/ink492.xml" /><Relationship Id="rId232" Type="http://schemas.openxmlformats.org/officeDocument/2006/relationships/image" Target="../media/image476.png" /><Relationship Id="rId253" Type="http://schemas.openxmlformats.org/officeDocument/2006/relationships/customXml" Target="../ink/ink513.xml" /><Relationship Id="rId274" Type="http://schemas.openxmlformats.org/officeDocument/2006/relationships/image" Target="../media/image497.png" /><Relationship Id="rId295" Type="http://schemas.openxmlformats.org/officeDocument/2006/relationships/customXml" Target="../ink/ink534.xml" /><Relationship Id="rId309" Type="http://schemas.openxmlformats.org/officeDocument/2006/relationships/customXml" Target="../ink/ink545.xml" /><Relationship Id="rId27" Type="http://schemas.openxmlformats.org/officeDocument/2006/relationships/image" Target="../media/image376.png" /><Relationship Id="rId48" Type="http://schemas.openxmlformats.org/officeDocument/2006/relationships/customXml" Target="../ink/ink410.xml" /><Relationship Id="rId69" Type="http://schemas.openxmlformats.org/officeDocument/2006/relationships/image" Target="../media/image397.png" /><Relationship Id="rId113" Type="http://schemas.openxmlformats.org/officeDocument/2006/relationships/image" Target="../media/image418.png" /><Relationship Id="rId134" Type="http://schemas.openxmlformats.org/officeDocument/2006/relationships/image" Target="../media/image428.png" /><Relationship Id="rId320" Type="http://schemas.openxmlformats.org/officeDocument/2006/relationships/customXml" Target="../ink/ink556.xml" /><Relationship Id="rId80" Type="http://schemas.openxmlformats.org/officeDocument/2006/relationships/customXml" Target="../ink/ink426.xml" /><Relationship Id="rId155" Type="http://schemas.openxmlformats.org/officeDocument/2006/relationships/customXml" Target="../ink/ink464.xml" /><Relationship Id="rId176" Type="http://schemas.openxmlformats.org/officeDocument/2006/relationships/image" Target="../media/image449.png" /><Relationship Id="rId197" Type="http://schemas.openxmlformats.org/officeDocument/2006/relationships/customXml" Target="../ink/ink485.xml" /><Relationship Id="rId341" Type="http://schemas.openxmlformats.org/officeDocument/2006/relationships/customXml" Target="../ink/ink577.xml" /><Relationship Id="rId362" Type="http://schemas.openxmlformats.org/officeDocument/2006/relationships/customXml" Target="../ink/ink592.xml" /><Relationship Id="rId201" Type="http://schemas.openxmlformats.org/officeDocument/2006/relationships/customXml" Target="../ink/ink487.xml" /><Relationship Id="rId222" Type="http://schemas.openxmlformats.org/officeDocument/2006/relationships/image" Target="../media/image472.png" /><Relationship Id="rId243" Type="http://schemas.openxmlformats.org/officeDocument/2006/relationships/customXml" Target="../ink/ink508.xml" /><Relationship Id="rId264" Type="http://schemas.openxmlformats.org/officeDocument/2006/relationships/image" Target="../media/image492.png" /><Relationship Id="rId285" Type="http://schemas.openxmlformats.org/officeDocument/2006/relationships/customXml" Target="../ink/ink529.xml" /><Relationship Id="rId17" Type="http://schemas.openxmlformats.org/officeDocument/2006/relationships/image" Target="../media/image371.png" /><Relationship Id="rId38" Type="http://schemas.openxmlformats.org/officeDocument/2006/relationships/customXml" Target="../ink/ink405.xml" /><Relationship Id="rId59" Type="http://schemas.openxmlformats.org/officeDocument/2006/relationships/image" Target="../media/image392.png" /><Relationship Id="rId103" Type="http://schemas.openxmlformats.org/officeDocument/2006/relationships/image" Target="../media/image414.png" /><Relationship Id="rId124" Type="http://schemas.openxmlformats.org/officeDocument/2006/relationships/image" Target="../media/image423.png" /><Relationship Id="rId310" Type="http://schemas.openxmlformats.org/officeDocument/2006/relationships/customXml" Target="../ink/ink546.xml" /><Relationship Id="rId70" Type="http://schemas.openxmlformats.org/officeDocument/2006/relationships/customXml" Target="../ink/ink421.xml" /><Relationship Id="rId91" Type="http://schemas.openxmlformats.org/officeDocument/2006/relationships/image" Target="../media/image408.png" /><Relationship Id="rId145" Type="http://schemas.openxmlformats.org/officeDocument/2006/relationships/customXml" Target="../ink/ink459.xml" /><Relationship Id="rId166" Type="http://schemas.openxmlformats.org/officeDocument/2006/relationships/image" Target="../media/image444.png" /><Relationship Id="rId187" Type="http://schemas.openxmlformats.org/officeDocument/2006/relationships/customXml" Target="../ink/ink480.xml" /><Relationship Id="rId331" Type="http://schemas.openxmlformats.org/officeDocument/2006/relationships/customXml" Target="../ink/ink567.xml" /><Relationship Id="rId352" Type="http://schemas.openxmlformats.org/officeDocument/2006/relationships/image" Target="../media/image512.png" /><Relationship Id="rId373" Type="http://schemas.openxmlformats.org/officeDocument/2006/relationships/image" Target="../media/image522.png" /><Relationship Id="rId1" Type="http://schemas.openxmlformats.org/officeDocument/2006/relationships/slideLayout" Target="../slideLayouts/slideLayout7.xml" /><Relationship Id="rId212" Type="http://schemas.openxmlformats.org/officeDocument/2006/relationships/image" Target="../media/image467.png" /><Relationship Id="rId233" Type="http://schemas.openxmlformats.org/officeDocument/2006/relationships/customXml" Target="../ink/ink503.xml" /><Relationship Id="rId254" Type="http://schemas.openxmlformats.org/officeDocument/2006/relationships/image" Target="../media/image487.png" /><Relationship Id="rId28" Type="http://schemas.openxmlformats.org/officeDocument/2006/relationships/customXml" Target="../ink/ink400.xml" /><Relationship Id="rId49" Type="http://schemas.openxmlformats.org/officeDocument/2006/relationships/image" Target="../media/image387.png" /><Relationship Id="rId114" Type="http://schemas.openxmlformats.org/officeDocument/2006/relationships/customXml" Target="../ink/ink443.xml" /><Relationship Id="rId275" Type="http://schemas.openxmlformats.org/officeDocument/2006/relationships/customXml" Target="../ink/ink524.xml" /><Relationship Id="rId296" Type="http://schemas.openxmlformats.org/officeDocument/2006/relationships/image" Target="../media/image508.png" /><Relationship Id="rId300" Type="http://schemas.openxmlformats.org/officeDocument/2006/relationships/image" Target="../media/image510.png" /><Relationship Id="rId60" Type="http://schemas.openxmlformats.org/officeDocument/2006/relationships/customXml" Target="../ink/ink416.xml" /><Relationship Id="rId81" Type="http://schemas.openxmlformats.org/officeDocument/2006/relationships/image" Target="../media/image403.png" /><Relationship Id="rId135" Type="http://schemas.openxmlformats.org/officeDocument/2006/relationships/customXml" Target="../ink/ink454.xml" /><Relationship Id="rId156" Type="http://schemas.openxmlformats.org/officeDocument/2006/relationships/image" Target="../media/image439.png" /><Relationship Id="rId177" Type="http://schemas.openxmlformats.org/officeDocument/2006/relationships/customXml" Target="../ink/ink475.xml" /><Relationship Id="rId198" Type="http://schemas.openxmlformats.org/officeDocument/2006/relationships/image" Target="../media/image460.png" /><Relationship Id="rId321" Type="http://schemas.openxmlformats.org/officeDocument/2006/relationships/customXml" Target="../ink/ink557.xml" /><Relationship Id="rId342" Type="http://schemas.openxmlformats.org/officeDocument/2006/relationships/customXml" Target="../ink/ink578.xml" /><Relationship Id="rId363" Type="http://schemas.openxmlformats.org/officeDocument/2006/relationships/image" Target="../media/image517.png" /><Relationship Id="rId202" Type="http://schemas.openxmlformats.org/officeDocument/2006/relationships/image" Target="../media/image462.png" /><Relationship Id="rId223" Type="http://schemas.openxmlformats.org/officeDocument/2006/relationships/customXml" Target="../ink/ink498.xml" /><Relationship Id="rId244" Type="http://schemas.openxmlformats.org/officeDocument/2006/relationships/image" Target="../media/image482.png" /><Relationship Id="rId18" Type="http://schemas.openxmlformats.org/officeDocument/2006/relationships/customXml" Target="../ink/ink395.xml" /><Relationship Id="rId39" Type="http://schemas.openxmlformats.org/officeDocument/2006/relationships/image" Target="../media/image382.png" /><Relationship Id="rId265" Type="http://schemas.openxmlformats.org/officeDocument/2006/relationships/customXml" Target="../ink/ink519.xml" /><Relationship Id="rId286" Type="http://schemas.openxmlformats.org/officeDocument/2006/relationships/image" Target="../media/image503.png" /><Relationship Id="rId50" Type="http://schemas.openxmlformats.org/officeDocument/2006/relationships/customXml" Target="../ink/ink411.xml" /><Relationship Id="rId104" Type="http://schemas.openxmlformats.org/officeDocument/2006/relationships/customXml" Target="../ink/ink438.xml" /><Relationship Id="rId125" Type="http://schemas.openxmlformats.org/officeDocument/2006/relationships/customXml" Target="../ink/ink449.xml" /><Relationship Id="rId146" Type="http://schemas.openxmlformats.org/officeDocument/2006/relationships/image" Target="../media/image434.png" /><Relationship Id="rId167" Type="http://schemas.openxmlformats.org/officeDocument/2006/relationships/customXml" Target="../ink/ink470.xml" /><Relationship Id="rId188" Type="http://schemas.openxmlformats.org/officeDocument/2006/relationships/image" Target="../media/image455.png" /><Relationship Id="rId311" Type="http://schemas.openxmlformats.org/officeDocument/2006/relationships/customXml" Target="../ink/ink547.xml" /><Relationship Id="rId332" Type="http://schemas.openxmlformats.org/officeDocument/2006/relationships/customXml" Target="../ink/ink568.xml" /><Relationship Id="rId353" Type="http://schemas.openxmlformats.org/officeDocument/2006/relationships/customXml" Target="../ink/ink587.xml" /><Relationship Id="rId374" Type="http://schemas.openxmlformats.org/officeDocument/2006/relationships/customXml" Target="../ink/ink598.xml" /><Relationship Id="rId71" Type="http://schemas.openxmlformats.org/officeDocument/2006/relationships/image" Target="../media/image398.png" /><Relationship Id="rId92" Type="http://schemas.openxmlformats.org/officeDocument/2006/relationships/customXml" Target="../ink/ink432.xml" /><Relationship Id="rId213" Type="http://schemas.openxmlformats.org/officeDocument/2006/relationships/customXml" Target="../ink/ink493.xml" /><Relationship Id="rId234" Type="http://schemas.openxmlformats.org/officeDocument/2006/relationships/image" Target="../media/image477.png" /><Relationship Id="rId2" Type="http://schemas.openxmlformats.org/officeDocument/2006/relationships/customXml" Target="../ink/ink387.xml" /><Relationship Id="rId29" Type="http://schemas.openxmlformats.org/officeDocument/2006/relationships/image" Target="../media/image377.png" /><Relationship Id="rId255" Type="http://schemas.openxmlformats.org/officeDocument/2006/relationships/customXml" Target="../ink/ink514.xml" /><Relationship Id="rId276" Type="http://schemas.openxmlformats.org/officeDocument/2006/relationships/image" Target="../media/image498.png" /><Relationship Id="rId297" Type="http://schemas.openxmlformats.org/officeDocument/2006/relationships/customXml" Target="../ink/ink535.xml" /><Relationship Id="rId40" Type="http://schemas.openxmlformats.org/officeDocument/2006/relationships/customXml" Target="../ink/ink406.xml" /><Relationship Id="rId115" Type="http://schemas.openxmlformats.org/officeDocument/2006/relationships/customXml" Target="../ink/ink444.xml" /><Relationship Id="rId136" Type="http://schemas.openxmlformats.org/officeDocument/2006/relationships/image" Target="../media/image429.png" /><Relationship Id="rId157" Type="http://schemas.openxmlformats.org/officeDocument/2006/relationships/customXml" Target="../ink/ink465.xml" /><Relationship Id="rId178" Type="http://schemas.openxmlformats.org/officeDocument/2006/relationships/image" Target="../media/image450.png" /><Relationship Id="rId301" Type="http://schemas.openxmlformats.org/officeDocument/2006/relationships/customXml" Target="../ink/ink537.xml" /><Relationship Id="rId322" Type="http://schemas.openxmlformats.org/officeDocument/2006/relationships/customXml" Target="../ink/ink558.xml" /><Relationship Id="rId343" Type="http://schemas.openxmlformats.org/officeDocument/2006/relationships/customXml" Target="../ink/ink579.xml" /><Relationship Id="rId364" Type="http://schemas.openxmlformats.org/officeDocument/2006/relationships/customXml" Target="../ink/ink593.xml" /><Relationship Id="rId61" Type="http://schemas.openxmlformats.org/officeDocument/2006/relationships/image" Target="../media/image393.png" /><Relationship Id="rId82" Type="http://schemas.openxmlformats.org/officeDocument/2006/relationships/customXml" Target="../ink/ink427.xml" /><Relationship Id="rId199" Type="http://schemas.openxmlformats.org/officeDocument/2006/relationships/customXml" Target="../ink/ink486.xml" /><Relationship Id="rId203" Type="http://schemas.openxmlformats.org/officeDocument/2006/relationships/customXml" Target="../ink/ink488.xml" /><Relationship Id="rId19" Type="http://schemas.openxmlformats.org/officeDocument/2006/relationships/image" Target="../media/image372.png" /><Relationship Id="rId224" Type="http://schemas.openxmlformats.org/officeDocument/2006/relationships/image" Target="../media/image11.png" /><Relationship Id="rId245" Type="http://schemas.openxmlformats.org/officeDocument/2006/relationships/customXml" Target="../ink/ink509.xml" /><Relationship Id="rId266" Type="http://schemas.openxmlformats.org/officeDocument/2006/relationships/image" Target="../media/image493.png" /><Relationship Id="rId287" Type="http://schemas.openxmlformats.org/officeDocument/2006/relationships/customXml" Target="../ink/ink530.xml" /><Relationship Id="rId30" Type="http://schemas.openxmlformats.org/officeDocument/2006/relationships/customXml" Target="../ink/ink401.xml" /><Relationship Id="rId105" Type="http://schemas.openxmlformats.org/officeDocument/2006/relationships/image" Target="../media/image415.png" /><Relationship Id="rId126" Type="http://schemas.openxmlformats.org/officeDocument/2006/relationships/image" Target="../media/image424.png" /><Relationship Id="rId147" Type="http://schemas.openxmlformats.org/officeDocument/2006/relationships/customXml" Target="../ink/ink460.xml" /><Relationship Id="rId168" Type="http://schemas.openxmlformats.org/officeDocument/2006/relationships/image" Target="../media/image445.png" /><Relationship Id="rId312" Type="http://schemas.openxmlformats.org/officeDocument/2006/relationships/customXml" Target="../ink/ink548.xml" /><Relationship Id="rId333" Type="http://schemas.openxmlformats.org/officeDocument/2006/relationships/customXml" Target="../ink/ink569.xml" /><Relationship Id="rId354" Type="http://schemas.openxmlformats.org/officeDocument/2006/relationships/image" Target="../media/image513.png" /><Relationship Id="rId51" Type="http://schemas.openxmlformats.org/officeDocument/2006/relationships/image" Target="../media/image388.png" /><Relationship Id="rId72" Type="http://schemas.openxmlformats.org/officeDocument/2006/relationships/customXml" Target="../ink/ink422.xml" /><Relationship Id="rId93" Type="http://schemas.openxmlformats.org/officeDocument/2006/relationships/image" Target="../media/image409.png" /><Relationship Id="rId189" Type="http://schemas.openxmlformats.org/officeDocument/2006/relationships/customXml" Target="../ink/ink481.xml" /><Relationship Id="rId375" Type="http://schemas.openxmlformats.org/officeDocument/2006/relationships/image" Target="../media/image523.png" /><Relationship Id="rId3" Type="http://schemas.openxmlformats.org/officeDocument/2006/relationships/image" Target="../media/image364.png" /><Relationship Id="rId214" Type="http://schemas.openxmlformats.org/officeDocument/2006/relationships/image" Target="../media/image468.png" /><Relationship Id="rId235" Type="http://schemas.openxmlformats.org/officeDocument/2006/relationships/customXml" Target="../ink/ink504.xml" /><Relationship Id="rId256" Type="http://schemas.openxmlformats.org/officeDocument/2006/relationships/image" Target="../media/image488.png" /><Relationship Id="rId277" Type="http://schemas.openxmlformats.org/officeDocument/2006/relationships/customXml" Target="../ink/ink525.xml" /><Relationship Id="rId298" Type="http://schemas.openxmlformats.org/officeDocument/2006/relationships/image" Target="../media/image509.png" /><Relationship Id="rId116" Type="http://schemas.openxmlformats.org/officeDocument/2006/relationships/image" Target="../media/image419.png" /><Relationship Id="rId137" Type="http://schemas.openxmlformats.org/officeDocument/2006/relationships/customXml" Target="../ink/ink455.xml" /><Relationship Id="rId158" Type="http://schemas.openxmlformats.org/officeDocument/2006/relationships/image" Target="../media/image440.png" /><Relationship Id="rId302" Type="http://schemas.openxmlformats.org/officeDocument/2006/relationships/customXml" Target="../ink/ink538.xml" /><Relationship Id="rId323" Type="http://schemas.openxmlformats.org/officeDocument/2006/relationships/customXml" Target="../ink/ink559.xml" /><Relationship Id="rId344" Type="http://schemas.openxmlformats.org/officeDocument/2006/relationships/customXml" Target="../ink/ink580.xml" /><Relationship Id="rId20" Type="http://schemas.openxmlformats.org/officeDocument/2006/relationships/customXml" Target="../ink/ink396.xml" /><Relationship Id="rId41" Type="http://schemas.openxmlformats.org/officeDocument/2006/relationships/image" Target="../media/image383.png" /><Relationship Id="rId62" Type="http://schemas.openxmlformats.org/officeDocument/2006/relationships/customXml" Target="../ink/ink417.xml" /><Relationship Id="rId83" Type="http://schemas.openxmlformats.org/officeDocument/2006/relationships/image" Target="../media/image404.png" /><Relationship Id="rId179" Type="http://schemas.openxmlformats.org/officeDocument/2006/relationships/customXml" Target="../ink/ink476.xml" /><Relationship Id="rId365" Type="http://schemas.openxmlformats.org/officeDocument/2006/relationships/image" Target="../media/image518.png" /><Relationship Id="rId190" Type="http://schemas.openxmlformats.org/officeDocument/2006/relationships/image" Target="../media/image456.png" /><Relationship Id="rId204" Type="http://schemas.openxmlformats.org/officeDocument/2006/relationships/image" Target="../media/image463.png" /><Relationship Id="rId225" Type="http://schemas.openxmlformats.org/officeDocument/2006/relationships/customXml" Target="../ink/ink499.xml" /><Relationship Id="rId246" Type="http://schemas.openxmlformats.org/officeDocument/2006/relationships/image" Target="../media/image483.png" /><Relationship Id="rId267" Type="http://schemas.openxmlformats.org/officeDocument/2006/relationships/customXml" Target="../ink/ink520.xml" /><Relationship Id="rId288" Type="http://schemas.openxmlformats.org/officeDocument/2006/relationships/image" Target="../media/image504.png" /><Relationship Id="rId106" Type="http://schemas.openxmlformats.org/officeDocument/2006/relationships/customXml" Target="../ink/ink439.xml" /><Relationship Id="rId127" Type="http://schemas.openxmlformats.org/officeDocument/2006/relationships/customXml" Target="../ink/ink450.xml" /><Relationship Id="rId313" Type="http://schemas.openxmlformats.org/officeDocument/2006/relationships/customXml" Target="../ink/ink549.xml" /><Relationship Id="rId10" Type="http://schemas.openxmlformats.org/officeDocument/2006/relationships/customXml" Target="../ink/ink391.xml" /><Relationship Id="rId31" Type="http://schemas.openxmlformats.org/officeDocument/2006/relationships/image" Target="../media/image378.png" /><Relationship Id="rId52" Type="http://schemas.openxmlformats.org/officeDocument/2006/relationships/customXml" Target="../ink/ink412.xml" /><Relationship Id="rId73" Type="http://schemas.openxmlformats.org/officeDocument/2006/relationships/image" Target="../media/image399.png" /><Relationship Id="rId94" Type="http://schemas.openxmlformats.org/officeDocument/2006/relationships/customXml" Target="../ink/ink433.xml" /><Relationship Id="rId148" Type="http://schemas.openxmlformats.org/officeDocument/2006/relationships/image" Target="../media/image435.png" /><Relationship Id="rId169" Type="http://schemas.openxmlformats.org/officeDocument/2006/relationships/customXml" Target="../ink/ink471.xml" /><Relationship Id="rId334" Type="http://schemas.openxmlformats.org/officeDocument/2006/relationships/customXml" Target="../ink/ink570.xml" /><Relationship Id="rId355" Type="http://schemas.openxmlformats.org/officeDocument/2006/relationships/customXml" Target="../ink/ink588.xml" /><Relationship Id="rId376" Type="http://schemas.openxmlformats.org/officeDocument/2006/relationships/customXml" Target="../ink/ink599.xml" /><Relationship Id="rId4" Type="http://schemas.openxmlformats.org/officeDocument/2006/relationships/customXml" Target="../ink/ink388.xml" /><Relationship Id="rId180" Type="http://schemas.openxmlformats.org/officeDocument/2006/relationships/image" Target="../media/image451.png" /><Relationship Id="rId215" Type="http://schemas.openxmlformats.org/officeDocument/2006/relationships/customXml" Target="../ink/ink494.xml" /><Relationship Id="rId236" Type="http://schemas.openxmlformats.org/officeDocument/2006/relationships/image" Target="../media/image478.png" /><Relationship Id="rId257" Type="http://schemas.openxmlformats.org/officeDocument/2006/relationships/customXml" Target="../ink/ink515.xml" /><Relationship Id="rId278" Type="http://schemas.openxmlformats.org/officeDocument/2006/relationships/image" Target="../media/image499.png" 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60.xml" /><Relationship Id="rId299" Type="http://schemas.openxmlformats.org/officeDocument/2006/relationships/customXml" Target="../ink/ink783.xml" /><Relationship Id="rId303" Type="http://schemas.openxmlformats.org/officeDocument/2006/relationships/customXml" Target="../ink/ink787.xml" /><Relationship Id="rId21" Type="http://schemas.openxmlformats.org/officeDocument/2006/relationships/image" Target="../media/image536.png" /><Relationship Id="rId42" Type="http://schemas.openxmlformats.org/officeDocument/2006/relationships/customXml" Target="../ink/ink622.xml" /><Relationship Id="rId63" Type="http://schemas.openxmlformats.org/officeDocument/2006/relationships/image" Target="../media/image557.png" /><Relationship Id="rId84" Type="http://schemas.openxmlformats.org/officeDocument/2006/relationships/image" Target="../media/image567.png" /><Relationship Id="rId138" Type="http://schemas.openxmlformats.org/officeDocument/2006/relationships/customXml" Target="../ink/ink671.xml" /><Relationship Id="rId159" Type="http://schemas.openxmlformats.org/officeDocument/2006/relationships/image" Target="../media/image604.png" /><Relationship Id="rId324" Type="http://schemas.openxmlformats.org/officeDocument/2006/relationships/customXml" Target="../ink/ink802.xml" /><Relationship Id="rId345" Type="http://schemas.openxmlformats.org/officeDocument/2006/relationships/customXml" Target="../ink/ink813.xml" /><Relationship Id="rId366" Type="http://schemas.openxmlformats.org/officeDocument/2006/relationships/customXml" Target="../ink/ink824.xml" /><Relationship Id="rId170" Type="http://schemas.openxmlformats.org/officeDocument/2006/relationships/customXml" Target="../ink/ink687.xml" /><Relationship Id="rId191" Type="http://schemas.openxmlformats.org/officeDocument/2006/relationships/customXml" Target="../ink/ink698.xml" /><Relationship Id="rId205" Type="http://schemas.openxmlformats.org/officeDocument/2006/relationships/customXml" Target="../ink/ink705.xml" /><Relationship Id="rId226" Type="http://schemas.openxmlformats.org/officeDocument/2006/relationships/image" Target="../media/image637.png" /><Relationship Id="rId247" Type="http://schemas.openxmlformats.org/officeDocument/2006/relationships/customXml" Target="../ink/ink731.xml" /><Relationship Id="rId107" Type="http://schemas.openxmlformats.org/officeDocument/2006/relationships/customXml" Target="../ink/ink655.xml" /><Relationship Id="rId268" Type="http://schemas.openxmlformats.org/officeDocument/2006/relationships/customXml" Target="../ink/ink752.xml" /><Relationship Id="rId289" Type="http://schemas.openxmlformats.org/officeDocument/2006/relationships/customXml" Target="../ink/ink773.xml" /><Relationship Id="rId11" Type="http://schemas.openxmlformats.org/officeDocument/2006/relationships/image" Target="../media/image531.png" /><Relationship Id="rId32" Type="http://schemas.openxmlformats.org/officeDocument/2006/relationships/customXml" Target="../ink/ink617.xml" /><Relationship Id="rId53" Type="http://schemas.openxmlformats.org/officeDocument/2006/relationships/image" Target="../media/image552.png" /><Relationship Id="rId74" Type="http://schemas.openxmlformats.org/officeDocument/2006/relationships/customXml" Target="../ink/ink638.xml" /><Relationship Id="rId128" Type="http://schemas.openxmlformats.org/officeDocument/2006/relationships/customXml" Target="../ink/ink666.xml" /><Relationship Id="rId149" Type="http://schemas.openxmlformats.org/officeDocument/2006/relationships/image" Target="../media/image599.png" /><Relationship Id="rId314" Type="http://schemas.openxmlformats.org/officeDocument/2006/relationships/customXml" Target="../ink/ink797.xml" /><Relationship Id="rId335" Type="http://schemas.openxmlformats.org/officeDocument/2006/relationships/customXml" Target="../ink/ink808.xml" /><Relationship Id="rId356" Type="http://schemas.openxmlformats.org/officeDocument/2006/relationships/customXml" Target="../ink/ink819.xml" /><Relationship Id="rId5" Type="http://schemas.openxmlformats.org/officeDocument/2006/relationships/image" Target="../media/image528.png" /><Relationship Id="rId95" Type="http://schemas.openxmlformats.org/officeDocument/2006/relationships/customXml" Target="../ink/ink649.xml" /><Relationship Id="rId160" Type="http://schemas.openxmlformats.org/officeDocument/2006/relationships/customXml" Target="../ink/ink682.xml" /><Relationship Id="rId181" Type="http://schemas.openxmlformats.org/officeDocument/2006/relationships/customXml" Target="../ink/ink693.xml" /><Relationship Id="rId216" Type="http://schemas.openxmlformats.org/officeDocument/2006/relationships/image" Target="../media/image632.png" /><Relationship Id="rId237" Type="http://schemas.openxmlformats.org/officeDocument/2006/relationships/customXml" Target="../ink/ink721.xml" /><Relationship Id="rId258" Type="http://schemas.openxmlformats.org/officeDocument/2006/relationships/customXml" Target="../ink/ink742.xml" /><Relationship Id="rId279" Type="http://schemas.openxmlformats.org/officeDocument/2006/relationships/customXml" Target="../ink/ink763.xml" /><Relationship Id="rId22" Type="http://schemas.openxmlformats.org/officeDocument/2006/relationships/customXml" Target="../ink/ink612.xml" /><Relationship Id="rId43" Type="http://schemas.openxmlformats.org/officeDocument/2006/relationships/image" Target="../media/image547.png" /><Relationship Id="rId64" Type="http://schemas.openxmlformats.org/officeDocument/2006/relationships/customXml" Target="../ink/ink633.xml" /><Relationship Id="rId118" Type="http://schemas.openxmlformats.org/officeDocument/2006/relationships/image" Target="../media/image584.png" /><Relationship Id="rId139" Type="http://schemas.openxmlformats.org/officeDocument/2006/relationships/image" Target="../media/image594.png" /><Relationship Id="rId290" Type="http://schemas.openxmlformats.org/officeDocument/2006/relationships/customXml" Target="../ink/ink774.xml" /><Relationship Id="rId304" Type="http://schemas.openxmlformats.org/officeDocument/2006/relationships/customXml" Target="../ink/ink788.xml" /><Relationship Id="rId325" Type="http://schemas.openxmlformats.org/officeDocument/2006/relationships/customXml" Target="../ink/ink803.xml" /><Relationship Id="rId346" Type="http://schemas.openxmlformats.org/officeDocument/2006/relationships/image" Target="../media/image659.png" /><Relationship Id="rId367" Type="http://schemas.openxmlformats.org/officeDocument/2006/relationships/image" Target="../media/image669.png" /><Relationship Id="rId85" Type="http://schemas.openxmlformats.org/officeDocument/2006/relationships/customXml" Target="../ink/ink644.xml" /><Relationship Id="rId150" Type="http://schemas.openxmlformats.org/officeDocument/2006/relationships/customXml" Target="../ink/ink677.xml" /><Relationship Id="rId171" Type="http://schemas.openxmlformats.org/officeDocument/2006/relationships/image" Target="../media/image610.png" /><Relationship Id="rId192" Type="http://schemas.openxmlformats.org/officeDocument/2006/relationships/image" Target="../media/image620.png" /><Relationship Id="rId206" Type="http://schemas.openxmlformats.org/officeDocument/2006/relationships/image" Target="../media/image627.png" /><Relationship Id="rId227" Type="http://schemas.openxmlformats.org/officeDocument/2006/relationships/customXml" Target="../ink/ink716.xml" /><Relationship Id="rId248" Type="http://schemas.openxmlformats.org/officeDocument/2006/relationships/customXml" Target="../ink/ink732.xml" /><Relationship Id="rId269" Type="http://schemas.openxmlformats.org/officeDocument/2006/relationships/customXml" Target="../ink/ink753.xml" /><Relationship Id="rId12" Type="http://schemas.openxmlformats.org/officeDocument/2006/relationships/customXml" Target="../ink/ink607.xml" /><Relationship Id="rId33" Type="http://schemas.openxmlformats.org/officeDocument/2006/relationships/image" Target="../media/image542.png" /><Relationship Id="rId108" Type="http://schemas.openxmlformats.org/officeDocument/2006/relationships/image" Target="../media/image579.png" /><Relationship Id="rId129" Type="http://schemas.openxmlformats.org/officeDocument/2006/relationships/image" Target="../media/image589.png" /><Relationship Id="rId280" Type="http://schemas.openxmlformats.org/officeDocument/2006/relationships/customXml" Target="../ink/ink764.xml" /><Relationship Id="rId315" Type="http://schemas.openxmlformats.org/officeDocument/2006/relationships/image" Target="../media/image644.png" /><Relationship Id="rId336" Type="http://schemas.openxmlformats.org/officeDocument/2006/relationships/image" Target="../media/image654.png" /><Relationship Id="rId357" Type="http://schemas.openxmlformats.org/officeDocument/2006/relationships/image" Target="../media/image664.png" /><Relationship Id="rId54" Type="http://schemas.openxmlformats.org/officeDocument/2006/relationships/customXml" Target="../ink/ink628.xml" /><Relationship Id="rId75" Type="http://schemas.openxmlformats.org/officeDocument/2006/relationships/image" Target="../media/image563.png" /><Relationship Id="rId96" Type="http://schemas.openxmlformats.org/officeDocument/2006/relationships/image" Target="../media/image573.png" /><Relationship Id="rId140" Type="http://schemas.openxmlformats.org/officeDocument/2006/relationships/customXml" Target="../ink/ink672.xml" /><Relationship Id="rId161" Type="http://schemas.openxmlformats.org/officeDocument/2006/relationships/image" Target="../media/image605.png" /><Relationship Id="rId182" Type="http://schemas.openxmlformats.org/officeDocument/2006/relationships/image" Target="../media/image615.png" /><Relationship Id="rId217" Type="http://schemas.openxmlformats.org/officeDocument/2006/relationships/customXml" Target="../ink/ink711.xml" /><Relationship Id="rId6" Type="http://schemas.openxmlformats.org/officeDocument/2006/relationships/customXml" Target="../ink/ink604.xml" /><Relationship Id="rId238" Type="http://schemas.openxmlformats.org/officeDocument/2006/relationships/customXml" Target="../ink/ink722.xml" /><Relationship Id="rId259" Type="http://schemas.openxmlformats.org/officeDocument/2006/relationships/customXml" Target="../ink/ink743.xml" /><Relationship Id="rId23" Type="http://schemas.openxmlformats.org/officeDocument/2006/relationships/image" Target="../media/image537.png" /><Relationship Id="rId119" Type="http://schemas.openxmlformats.org/officeDocument/2006/relationships/customXml" Target="../ink/ink661.xml" /><Relationship Id="rId270" Type="http://schemas.openxmlformats.org/officeDocument/2006/relationships/customXml" Target="../ink/ink754.xml" /><Relationship Id="rId291" Type="http://schemas.openxmlformats.org/officeDocument/2006/relationships/customXml" Target="../ink/ink775.xml" /><Relationship Id="rId305" Type="http://schemas.openxmlformats.org/officeDocument/2006/relationships/customXml" Target="../ink/ink789.xml" /><Relationship Id="rId326" Type="http://schemas.openxmlformats.org/officeDocument/2006/relationships/image" Target="../media/image649.png" /><Relationship Id="rId347" Type="http://schemas.openxmlformats.org/officeDocument/2006/relationships/customXml" Target="../ink/ink814.xml" /><Relationship Id="rId44" Type="http://schemas.openxmlformats.org/officeDocument/2006/relationships/customXml" Target="../ink/ink623.xml" /><Relationship Id="rId65" Type="http://schemas.openxmlformats.org/officeDocument/2006/relationships/image" Target="../media/image558.png" /><Relationship Id="rId86" Type="http://schemas.openxmlformats.org/officeDocument/2006/relationships/image" Target="../media/image568.png" /><Relationship Id="rId130" Type="http://schemas.openxmlformats.org/officeDocument/2006/relationships/customXml" Target="../ink/ink667.xml" /><Relationship Id="rId151" Type="http://schemas.openxmlformats.org/officeDocument/2006/relationships/image" Target="../media/image600.png" /><Relationship Id="rId368" Type="http://schemas.openxmlformats.org/officeDocument/2006/relationships/customXml" Target="../ink/ink825.xml" /><Relationship Id="rId172" Type="http://schemas.openxmlformats.org/officeDocument/2006/relationships/customXml" Target="../ink/ink688.xml" /><Relationship Id="rId193" Type="http://schemas.openxmlformats.org/officeDocument/2006/relationships/customXml" Target="../ink/ink699.xml" /><Relationship Id="rId207" Type="http://schemas.openxmlformats.org/officeDocument/2006/relationships/customXml" Target="../ink/ink706.xml" /><Relationship Id="rId228" Type="http://schemas.openxmlformats.org/officeDocument/2006/relationships/image" Target="../media/image638.png" /><Relationship Id="rId249" Type="http://schemas.openxmlformats.org/officeDocument/2006/relationships/customXml" Target="../ink/ink733.xml" /><Relationship Id="rId13" Type="http://schemas.openxmlformats.org/officeDocument/2006/relationships/image" Target="../media/image532.png" /><Relationship Id="rId109" Type="http://schemas.openxmlformats.org/officeDocument/2006/relationships/customXml" Target="../ink/ink656.xml" /><Relationship Id="rId260" Type="http://schemas.openxmlformats.org/officeDocument/2006/relationships/customXml" Target="../ink/ink744.xml" /><Relationship Id="rId281" Type="http://schemas.openxmlformats.org/officeDocument/2006/relationships/customXml" Target="../ink/ink765.xml" /><Relationship Id="rId316" Type="http://schemas.openxmlformats.org/officeDocument/2006/relationships/customXml" Target="../ink/ink798.xml" /><Relationship Id="rId337" Type="http://schemas.openxmlformats.org/officeDocument/2006/relationships/customXml" Target="../ink/ink809.xml" /><Relationship Id="rId34" Type="http://schemas.openxmlformats.org/officeDocument/2006/relationships/customXml" Target="../ink/ink618.xml" /><Relationship Id="rId55" Type="http://schemas.openxmlformats.org/officeDocument/2006/relationships/image" Target="../media/image553.png" /><Relationship Id="rId76" Type="http://schemas.openxmlformats.org/officeDocument/2006/relationships/customXml" Target="../ink/ink639.xml" /><Relationship Id="rId97" Type="http://schemas.openxmlformats.org/officeDocument/2006/relationships/customXml" Target="../ink/ink650.xml" /><Relationship Id="rId120" Type="http://schemas.openxmlformats.org/officeDocument/2006/relationships/customXml" Target="../ink/ink662.xml" /><Relationship Id="rId141" Type="http://schemas.openxmlformats.org/officeDocument/2006/relationships/image" Target="../media/image595.png" /><Relationship Id="rId358" Type="http://schemas.openxmlformats.org/officeDocument/2006/relationships/customXml" Target="../ink/ink820.xml" /><Relationship Id="rId7" Type="http://schemas.openxmlformats.org/officeDocument/2006/relationships/image" Target="../media/image529.png" /><Relationship Id="rId162" Type="http://schemas.openxmlformats.org/officeDocument/2006/relationships/customXml" Target="../ink/ink683.xml" /><Relationship Id="rId183" Type="http://schemas.openxmlformats.org/officeDocument/2006/relationships/customXml" Target="../ink/ink694.xml" /><Relationship Id="rId218" Type="http://schemas.openxmlformats.org/officeDocument/2006/relationships/image" Target="../media/image633.png" /><Relationship Id="rId239" Type="http://schemas.openxmlformats.org/officeDocument/2006/relationships/customXml" Target="../ink/ink723.xml" /><Relationship Id="rId250" Type="http://schemas.openxmlformats.org/officeDocument/2006/relationships/customXml" Target="../ink/ink734.xml" /><Relationship Id="rId271" Type="http://schemas.openxmlformats.org/officeDocument/2006/relationships/customXml" Target="../ink/ink755.xml" /><Relationship Id="rId292" Type="http://schemas.openxmlformats.org/officeDocument/2006/relationships/customXml" Target="../ink/ink776.xml" /><Relationship Id="rId306" Type="http://schemas.openxmlformats.org/officeDocument/2006/relationships/customXml" Target="../ink/ink790.xml" /><Relationship Id="rId24" Type="http://schemas.openxmlformats.org/officeDocument/2006/relationships/customXml" Target="../ink/ink613.xml" /><Relationship Id="rId45" Type="http://schemas.openxmlformats.org/officeDocument/2006/relationships/image" Target="../media/image548.png" /><Relationship Id="rId66" Type="http://schemas.openxmlformats.org/officeDocument/2006/relationships/customXml" Target="../ink/ink634.xml" /><Relationship Id="rId87" Type="http://schemas.openxmlformats.org/officeDocument/2006/relationships/customXml" Target="../ink/ink645.xml" /><Relationship Id="rId110" Type="http://schemas.openxmlformats.org/officeDocument/2006/relationships/image" Target="../media/image580.png" /><Relationship Id="rId131" Type="http://schemas.openxmlformats.org/officeDocument/2006/relationships/image" Target="../media/image590.png" /><Relationship Id="rId327" Type="http://schemas.openxmlformats.org/officeDocument/2006/relationships/customXml" Target="../ink/ink804.xml" /><Relationship Id="rId348" Type="http://schemas.openxmlformats.org/officeDocument/2006/relationships/image" Target="../media/image660.png" /><Relationship Id="rId369" Type="http://schemas.openxmlformats.org/officeDocument/2006/relationships/image" Target="../media/image670.png" /><Relationship Id="rId152" Type="http://schemas.openxmlformats.org/officeDocument/2006/relationships/customXml" Target="../ink/ink678.xml" /><Relationship Id="rId173" Type="http://schemas.openxmlformats.org/officeDocument/2006/relationships/customXml" Target="../ink/ink689.xml" /><Relationship Id="rId194" Type="http://schemas.openxmlformats.org/officeDocument/2006/relationships/image" Target="../media/image621.png" /><Relationship Id="rId208" Type="http://schemas.openxmlformats.org/officeDocument/2006/relationships/image" Target="../media/image628.png" /><Relationship Id="rId229" Type="http://schemas.openxmlformats.org/officeDocument/2006/relationships/customXml" Target="../ink/ink717.xml" /><Relationship Id="rId240" Type="http://schemas.openxmlformats.org/officeDocument/2006/relationships/customXml" Target="../ink/ink724.xml" /><Relationship Id="rId261" Type="http://schemas.openxmlformats.org/officeDocument/2006/relationships/customXml" Target="../ink/ink745.xml" /><Relationship Id="rId14" Type="http://schemas.openxmlformats.org/officeDocument/2006/relationships/customXml" Target="../ink/ink608.xml" /><Relationship Id="rId35" Type="http://schemas.openxmlformats.org/officeDocument/2006/relationships/image" Target="../media/image543.png" /><Relationship Id="rId56" Type="http://schemas.openxmlformats.org/officeDocument/2006/relationships/customXml" Target="../ink/ink629.xml" /><Relationship Id="rId77" Type="http://schemas.openxmlformats.org/officeDocument/2006/relationships/image" Target="../media/image564.png" /><Relationship Id="rId100" Type="http://schemas.openxmlformats.org/officeDocument/2006/relationships/image" Target="../media/image575.png" /><Relationship Id="rId282" Type="http://schemas.openxmlformats.org/officeDocument/2006/relationships/customXml" Target="../ink/ink766.xml" /><Relationship Id="rId317" Type="http://schemas.openxmlformats.org/officeDocument/2006/relationships/image" Target="../media/image645.png" /><Relationship Id="rId338" Type="http://schemas.openxmlformats.org/officeDocument/2006/relationships/image" Target="../media/image655.png" /><Relationship Id="rId359" Type="http://schemas.openxmlformats.org/officeDocument/2006/relationships/image" Target="../media/image665.png" /><Relationship Id="rId8" Type="http://schemas.openxmlformats.org/officeDocument/2006/relationships/customXml" Target="../ink/ink605.xml" /><Relationship Id="rId98" Type="http://schemas.openxmlformats.org/officeDocument/2006/relationships/image" Target="../media/image574.png" /><Relationship Id="rId121" Type="http://schemas.openxmlformats.org/officeDocument/2006/relationships/image" Target="../media/image585.png" /><Relationship Id="rId142" Type="http://schemas.openxmlformats.org/officeDocument/2006/relationships/customXml" Target="../ink/ink673.xml" /><Relationship Id="rId163" Type="http://schemas.openxmlformats.org/officeDocument/2006/relationships/image" Target="../media/image606.png" /><Relationship Id="rId184" Type="http://schemas.openxmlformats.org/officeDocument/2006/relationships/image" Target="../media/image616.png" /><Relationship Id="rId219" Type="http://schemas.openxmlformats.org/officeDocument/2006/relationships/customXml" Target="../ink/ink712.xml" /><Relationship Id="rId230" Type="http://schemas.openxmlformats.org/officeDocument/2006/relationships/image" Target="../media/image639.png" /><Relationship Id="rId251" Type="http://schemas.openxmlformats.org/officeDocument/2006/relationships/customXml" Target="../ink/ink735.xml" /><Relationship Id="rId25" Type="http://schemas.openxmlformats.org/officeDocument/2006/relationships/image" Target="../media/image538.png" /><Relationship Id="rId46" Type="http://schemas.openxmlformats.org/officeDocument/2006/relationships/customXml" Target="../ink/ink624.xml" /><Relationship Id="rId67" Type="http://schemas.openxmlformats.org/officeDocument/2006/relationships/image" Target="../media/image559.png" /><Relationship Id="rId272" Type="http://schemas.openxmlformats.org/officeDocument/2006/relationships/customXml" Target="../ink/ink756.xml" /><Relationship Id="rId293" Type="http://schemas.openxmlformats.org/officeDocument/2006/relationships/customXml" Target="../ink/ink777.xml" /><Relationship Id="rId307" Type="http://schemas.openxmlformats.org/officeDocument/2006/relationships/customXml" Target="../ink/ink791.xml" /><Relationship Id="rId328" Type="http://schemas.openxmlformats.org/officeDocument/2006/relationships/image" Target="../media/image650.png" /><Relationship Id="rId349" Type="http://schemas.openxmlformats.org/officeDocument/2006/relationships/customXml" Target="../ink/ink815.xml" /><Relationship Id="rId88" Type="http://schemas.openxmlformats.org/officeDocument/2006/relationships/image" Target="../media/image569.png" /><Relationship Id="rId111" Type="http://schemas.openxmlformats.org/officeDocument/2006/relationships/customXml" Target="../ink/ink657.xml" /><Relationship Id="rId132" Type="http://schemas.openxmlformats.org/officeDocument/2006/relationships/customXml" Target="../ink/ink668.xml" /><Relationship Id="rId153" Type="http://schemas.openxmlformats.org/officeDocument/2006/relationships/image" Target="../media/image601.png" /><Relationship Id="rId174" Type="http://schemas.openxmlformats.org/officeDocument/2006/relationships/image" Target="../media/image611.png" /><Relationship Id="rId195" Type="http://schemas.openxmlformats.org/officeDocument/2006/relationships/customXml" Target="../ink/ink700.xml" /><Relationship Id="rId209" Type="http://schemas.openxmlformats.org/officeDocument/2006/relationships/customXml" Target="../ink/ink707.xml" /><Relationship Id="rId360" Type="http://schemas.openxmlformats.org/officeDocument/2006/relationships/customXml" Target="../ink/ink821.xml" /><Relationship Id="rId220" Type="http://schemas.openxmlformats.org/officeDocument/2006/relationships/image" Target="../media/image634.png" /><Relationship Id="rId241" Type="http://schemas.openxmlformats.org/officeDocument/2006/relationships/customXml" Target="../ink/ink725.xml" /><Relationship Id="rId15" Type="http://schemas.openxmlformats.org/officeDocument/2006/relationships/image" Target="../media/image533.png" /><Relationship Id="rId36" Type="http://schemas.openxmlformats.org/officeDocument/2006/relationships/customXml" Target="../ink/ink619.xml" /><Relationship Id="rId57" Type="http://schemas.openxmlformats.org/officeDocument/2006/relationships/image" Target="../media/image554.png" /><Relationship Id="rId262" Type="http://schemas.openxmlformats.org/officeDocument/2006/relationships/customXml" Target="../ink/ink746.xml" /><Relationship Id="rId283" Type="http://schemas.openxmlformats.org/officeDocument/2006/relationships/customXml" Target="../ink/ink767.xml" /><Relationship Id="rId318" Type="http://schemas.openxmlformats.org/officeDocument/2006/relationships/customXml" Target="../ink/ink799.xml" /><Relationship Id="rId339" Type="http://schemas.openxmlformats.org/officeDocument/2006/relationships/customXml" Target="../ink/ink810.xml" /><Relationship Id="rId10" Type="http://schemas.openxmlformats.org/officeDocument/2006/relationships/customXml" Target="../ink/ink606.xml" /><Relationship Id="rId31" Type="http://schemas.openxmlformats.org/officeDocument/2006/relationships/image" Target="../media/image541.png" /><Relationship Id="rId52" Type="http://schemas.openxmlformats.org/officeDocument/2006/relationships/customXml" Target="../ink/ink627.xml" /><Relationship Id="rId73" Type="http://schemas.openxmlformats.org/officeDocument/2006/relationships/image" Target="../media/image562.png" /><Relationship Id="rId78" Type="http://schemas.openxmlformats.org/officeDocument/2006/relationships/customXml" Target="../ink/ink640.xml" /><Relationship Id="rId94" Type="http://schemas.openxmlformats.org/officeDocument/2006/relationships/image" Target="../media/image572.png" /><Relationship Id="rId99" Type="http://schemas.openxmlformats.org/officeDocument/2006/relationships/customXml" Target="../ink/ink651.xml" /><Relationship Id="rId101" Type="http://schemas.openxmlformats.org/officeDocument/2006/relationships/customXml" Target="../ink/ink652.xml" /><Relationship Id="rId122" Type="http://schemas.openxmlformats.org/officeDocument/2006/relationships/customXml" Target="../ink/ink663.xml" /><Relationship Id="rId143" Type="http://schemas.openxmlformats.org/officeDocument/2006/relationships/image" Target="../media/image596.png" /><Relationship Id="rId148" Type="http://schemas.openxmlformats.org/officeDocument/2006/relationships/customXml" Target="../ink/ink676.xml" /><Relationship Id="rId164" Type="http://schemas.openxmlformats.org/officeDocument/2006/relationships/customXml" Target="../ink/ink684.xml" /><Relationship Id="rId169" Type="http://schemas.openxmlformats.org/officeDocument/2006/relationships/image" Target="../media/image609.png" /><Relationship Id="rId185" Type="http://schemas.openxmlformats.org/officeDocument/2006/relationships/customXml" Target="../ink/ink695.xml" /><Relationship Id="rId334" Type="http://schemas.openxmlformats.org/officeDocument/2006/relationships/image" Target="../media/image653.png" /><Relationship Id="rId350" Type="http://schemas.openxmlformats.org/officeDocument/2006/relationships/image" Target="../media/image661.png" /><Relationship Id="rId355" Type="http://schemas.openxmlformats.org/officeDocument/2006/relationships/image" Target="../media/image663.png" /><Relationship Id="rId4" Type="http://schemas.openxmlformats.org/officeDocument/2006/relationships/customXml" Target="../ink/ink603.xml" /><Relationship Id="rId9" Type="http://schemas.openxmlformats.org/officeDocument/2006/relationships/image" Target="../media/image530.png" /><Relationship Id="rId180" Type="http://schemas.openxmlformats.org/officeDocument/2006/relationships/image" Target="../media/image614.png" /><Relationship Id="rId210" Type="http://schemas.openxmlformats.org/officeDocument/2006/relationships/image" Target="../media/image629.png" /><Relationship Id="rId215" Type="http://schemas.openxmlformats.org/officeDocument/2006/relationships/customXml" Target="../ink/ink710.xml" /><Relationship Id="rId236" Type="http://schemas.openxmlformats.org/officeDocument/2006/relationships/image" Target="../media/image642.png" /><Relationship Id="rId257" Type="http://schemas.openxmlformats.org/officeDocument/2006/relationships/customXml" Target="../ink/ink741.xml" /><Relationship Id="rId278" Type="http://schemas.openxmlformats.org/officeDocument/2006/relationships/customXml" Target="../ink/ink762.xml" /><Relationship Id="rId26" Type="http://schemas.openxmlformats.org/officeDocument/2006/relationships/customXml" Target="../ink/ink614.xml" /><Relationship Id="rId231" Type="http://schemas.openxmlformats.org/officeDocument/2006/relationships/customXml" Target="../ink/ink718.xml" /><Relationship Id="rId252" Type="http://schemas.openxmlformats.org/officeDocument/2006/relationships/customXml" Target="../ink/ink736.xml" /><Relationship Id="rId273" Type="http://schemas.openxmlformats.org/officeDocument/2006/relationships/customXml" Target="../ink/ink757.xml" /><Relationship Id="rId294" Type="http://schemas.openxmlformats.org/officeDocument/2006/relationships/customXml" Target="../ink/ink778.xml" /><Relationship Id="rId308" Type="http://schemas.openxmlformats.org/officeDocument/2006/relationships/customXml" Target="../ink/ink792.xml" /><Relationship Id="rId329" Type="http://schemas.openxmlformats.org/officeDocument/2006/relationships/customXml" Target="../ink/ink805.xml" /><Relationship Id="rId47" Type="http://schemas.openxmlformats.org/officeDocument/2006/relationships/image" Target="../media/image549.png" /><Relationship Id="rId68" Type="http://schemas.openxmlformats.org/officeDocument/2006/relationships/customXml" Target="../ink/ink635.xml" /><Relationship Id="rId89" Type="http://schemas.openxmlformats.org/officeDocument/2006/relationships/customXml" Target="../ink/ink646.xml" /><Relationship Id="rId112" Type="http://schemas.openxmlformats.org/officeDocument/2006/relationships/image" Target="../media/image581.png" /><Relationship Id="rId133" Type="http://schemas.openxmlformats.org/officeDocument/2006/relationships/image" Target="../media/image591.png" /><Relationship Id="rId154" Type="http://schemas.openxmlformats.org/officeDocument/2006/relationships/customXml" Target="../ink/ink679.xml" /><Relationship Id="rId175" Type="http://schemas.openxmlformats.org/officeDocument/2006/relationships/customXml" Target="../ink/ink690.xml" /><Relationship Id="rId340" Type="http://schemas.openxmlformats.org/officeDocument/2006/relationships/image" Target="../media/image656.png" /><Relationship Id="rId361" Type="http://schemas.openxmlformats.org/officeDocument/2006/relationships/image" Target="../media/image666.png" /><Relationship Id="rId196" Type="http://schemas.openxmlformats.org/officeDocument/2006/relationships/image" Target="../media/image622.png" /><Relationship Id="rId200" Type="http://schemas.openxmlformats.org/officeDocument/2006/relationships/image" Target="../media/image624.png" /><Relationship Id="rId16" Type="http://schemas.openxmlformats.org/officeDocument/2006/relationships/customXml" Target="../ink/ink609.xml" /><Relationship Id="rId221" Type="http://schemas.openxmlformats.org/officeDocument/2006/relationships/customXml" Target="../ink/ink713.xml" /><Relationship Id="rId242" Type="http://schemas.openxmlformats.org/officeDocument/2006/relationships/customXml" Target="../ink/ink726.xml" /><Relationship Id="rId263" Type="http://schemas.openxmlformats.org/officeDocument/2006/relationships/customXml" Target="../ink/ink747.xml" /><Relationship Id="rId284" Type="http://schemas.openxmlformats.org/officeDocument/2006/relationships/customXml" Target="../ink/ink768.xml" /><Relationship Id="rId319" Type="http://schemas.openxmlformats.org/officeDocument/2006/relationships/image" Target="../media/image646.png" /><Relationship Id="rId37" Type="http://schemas.openxmlformats.org/officeDocument/2006/relationships/image" Target="../media/image544.png" /><Relationship Id="rId58" Type="http://schemas.openxmlformats.org/officeDocument/2006/relationships/customXml" Target="../ink/ink630.xml" /><Relationship Id="rId79" Type="http://schemas.openxmlformats.org/officeDocument/2006/relationships/image" Target="../media/image565.png" /><Relationship Id="rId102" Type="http://schemas.openxmlformats.org/officeDocument/2006/relationships/image" Target="../media/image576.png" /><Relationship Id="rId123" Type="http://schemas.openxmlformats.org/officeDocument/2006/relationships/image" Target="../media/image586.png" /><Relationship Id="rId144" Type="http://schemas.openxmlformats.org/officeDocument/2006/relationships/customXml" Target="../ink/ink674.xml" /><Relationship Id="rId330" Type="http://schemas.openxmlformats.org/officeDocument/2006/relationships/image" Target="../media/image651.png" /><Relationship Id="rId90" Type="http://schemas.openxmlformats.org/officeDocument/2006/relationships/image" Target="../media/image570.png" /><Relationship Id="rId165" Type="http://schemas.openxmlformats.org/officeDocument/2006/relationships/image" Target="../media/image607.png" /><Relationship Id="rId186" Type="http://schemas.openxmlformats.org/officeDocument/2006/relationships/image" Target="../media/image617.png" /><Relationship Id="rId351" Type="http://schemas.openxmlformats.org/officeDocument/2006/relationships/customXml" Target="../ink/ink816.xml" /><Relationship Id="rId211" Type="http://schemas.openxmlformats.org/officeDocument/2006/relationships/customXml" Target="../ink/ink708.xml" /><Relationship Id="rId232" Type="http://schemas.openxmlformats.org/officeDocument/2006/relationships/image" Target="../media/image640.png" /><Relationship Id="rId253" Type="http://schemas.openxmlformats.org/officeDocument/2006/relationships/customXml" Target="../ink/ink737.xml" /><Relationship Id="rId274" Type="http://schemas.openxmlformats.org/officeDocument/2006/relationships/customXml" Target="../ink/ink758.xml" /><Relationship Id="rId295" Type="http://schemas.openxmlformats.org/officeDocument/2006/relationships/customXml" Target="../ink/ink779.xml" /><Relationship Id="rId309" Type="http://schemas.openxmlformats.org/officeDocument/2006/relationships/customXml" Target="../ink/ink793.xml" /><Relationship Id="rId27" Type="http://schemas.openxmlformats.org/officeDocument/2006/relationships/image" Target="../media/image539.png" /><Relationship Id="rId48" Type="http://schemas.openxmlformats.org/officeDocument/2006/relationships/customXml" Target="../ink/ink625.xml" /><Relationship Id="rId69" Type="http://schemas.openxmlformats.org/officeDocument/2006/relationships/image" Target="../media/image560.png" /><Relationship Id="rId113" Type="http://schemas.openxmlformats.org/officeDocument/2006/relationships/customXml" Target="../ink/ink658.xml" /><Relationship Id="rId134" Type="http://schemas.openxmlformats.org/officeDocument/2006/relationships/customXml" Target="../ink/ink669.xml" /><Relationship Id="rId320" Type="http://schemas.openxmlformats.org/officeDocument/2006/relationships/customXml" Target="../ink/ink800.xml" /><Relationship Id="rId80" Type="http://schemas.openxmlformats.org/officeDocument/2006/relationships/customXml" Target="../ink/ink641.xml" /><Relationship Id="rId155" Type="http://schemas.openxmlformats.org/officeDocument/2006/relationships/image" Target="../media/image602.png" /><Relationship Id="rId176" Type="http://schemas.openxmlformats.org/officeDocument/2006/relationships/image" Target="../media/image612.png" /><Relationship Id="rId197" Type="http://schemas.openxmlformats.org/officeDocument/2006/relationships/customXml" Target="../ink/ink701.xml" /><Relationship Id="rId341" Type="http://schemas.openxmlformats.org/officeDocument/2006/relationships/customXml" Target="../ink/ink811.xml" /><Relationship Id="rId362" Type="http://schemas.openxmlformats.org/officeDocument/2006/relationships/customXml" Target="../ink/ink822.xml" /><Relationship Id="rId201" Type="http://schemas.openxmlformats.org/officeDocument/2006/relationships/customXml" Target="../ink/ink703.xml" /><Relationship Id="rId222" Type="http://schemas.openxmlformats.org/officeDocument/2006/relationships/image" Target="../media/image635.png" /><Relationship Id="rId243" Type="http://schemas.openxmlformats.org/officeDocument/2006/relationships/customXml" Target="../ink/ink727.xml" /><Relationship Id="rId264" Type="http://schemas.openxmlformats.org/officeDocument/2006/relationships/customXml" Target="../ink/ink748.xml" /><Relationship Id="rId285" Type="http://schemas.openxmlformats.org/officeDocument/2006/relationships/customXml" Target="../ink/ink769.xml" /><Relationship Id="rId17" Type="http://schemas.openxmlformats.org/officeDocument/2006/relationships/image" Target="../media/image534.png" /><Relationship Id="rId38" Type="http://schemas.openxmlformats.org/officeDocument/2006/relationships/customXml" Target="../ink/ink620.xml" /><Relationship Id="rId59" Type="http://schemas.openxmlformats.org/officeDocument/2006/relationships/image" Target="../media/image555.png" /><Relationship Id="rId103" Type="http://schemas.openxmlformats.org/officeDocument/2006/relationships/customXml" Target="../ink/ink653.xml" /><Relationship Id="rId124" Type="http://schemas.openxmlformats.org/officeDocument/2006/relationships/customXml" Target="../ink/ink664.xml" /><Relationship Id="rId310" Type="http://schemas.openxmlformats.org/officeDocument/2006/relationships/customXml" Target="../ink/ink794.xml" /><Relationship Id="rId70" Type="http://schemas.openxmlformats.org/officeDocument/2006/relationships/customXml" Target="../ink/ink636.xml" /><Relationship Id="rId91" Type="http://schemas.openxmlformats.org/officeDocument/2006/relationships/customXml" Target="../ink/ink647.xml" /><Relationship Id="rId145" Type="http://schemas.openxmlformats.org/officeDocument/2006/relationships/image" Target="../media/image597.png" /><Relationship Id="rId166" Type="http://schemas.openxmlformats.org/officeDocument/2006/relationships/customXml" Target="../ink/ink685.xml" /><Relationship Id="rId187" Type="http://schemas.openxmlformats.org/officeDocument/2006/relationships/customXml" Target="../ink/ink696.xml" /><Relationship Id="rId331" Type="http://schemas.openxmlformats.org/officeDocument/2006/relationships/customXml" Target="../ink/ink806.xml" /><Relationship Id="rId352" Type="http://schemas.openxmlformats.org/officeDocument/2006/relationships/customXml" Target="../ink/ink817.xml" /><Relationship Id="rId1" Type="http://schemas.openxmlformats.org/officeDocument/2006/relationships/slideLayout" Target="../slideLayouts/slideLayout7.xml" /><Relationship Id="rId212" Type="http://schemas.openxmlformats.org/officeDocument/2006/relationships/image" Target="../media/image630.png" /><Relationship Id="rId233" Type="http://schemas.openxmlformats.org/officeDocument/2006/relationships/customXml" Target="../ink/ink719.xml" /><Relationship Id="rId254" Type="http://schemas.openxmlformats.org/officeDocument/2006/relationships/customXml" Target="../ink/ink738.xml" /><Relationship Id="rId28" Type="http://schemas.openxmlformats.org/officeDocument/2006/relationships/customXml" Target="../ink/ink615.xml" /><Relationship Id="rId49" Type="http://schemas.openxmlformats.org/officeDocument/2006/relationships/image" Target="../media/image550.png" /><Relationship Id="rId114" Type="http://schemas.openxmlformats.org/officeDocument/2006/relationships/image" Target="../media/image582.png" /><Relationship Id="rId275" Type="http://schemas.openxmlformats.org/officeDocument/2006/relationships/customXml" Target="../ink/ink759.xml" /><Relationship Id="rId296" Type="http://schemas.openxmlformats.org/officeDocument/2006/relationships/customXml" Target="../ink/ink780.xml" /><Relationship Id="rId300" Type="http://schemas.openxmlformats.org/officeDocument/2006/relationships/customXml" Target="../ink/ink784.xml" /><Relationship Id="rId60" Type="http://schemas.openxmlformats.org/officeDocument/2006/relationships/customXml" Target="../ink/ink631.xml" /><Relationship Id="rId81" Type="http://schemas.openxmlformats.org/officeDocument/2006/relationships/image" Target="../media/image566.png" /><Relationship Id="rId135" Type="http://schemas.openxmlformats.org/officeDocument/2006/relationships/image" Target="../media/image592.png" /><Relationship Id="rId156" Type="http://schemas.openxmlformats.org/officeDocument/2006/relationships/customXml" Target="../ink/ink680.xml" /><Relationship Id="rId177" Type="http://schemas.openxmlformats.org/officeDocument/2006/relationships/customXml" Target="../ink/ink691.xml" /><Relationship Id="rId198" Type="http://schemas.openxmlformats.org/officeDocument/2006/relationships/image" Target="../media/image623.png" /><Relationship Id="rId321" Type="http://schemas.openxmlformats.org/officeDocument/2006/relationships/image" Target="../media/image647.png" /><Relationship Id="rId342" Type="http://schemas.openxmlformats.org/officeDocument/2006/relationships/image" Target="../media/image657.png" /><Relationship Id="rId363" Type="http://schemas.openxmlformats.org/officeDocument/2006/relationships/image" Target="../media/image667.png" /><Relationship Id="rId202" Type="http://schemas.openxmlformats.org/officeDocument/2006/relationships/image" Target="../media/image625.png" /><Relationship Id="rId223" Type="http://schemas.openxmlformats.org/officeDocument/2006/relationships/customXml" Target="../ink/ink714.xml" /><Relationship Id="rId244" Type="http://schemas.openxmlformats.org/officeDocument/2006/relationships/customXml" Target="../ink/ink728.xml" /><Relationship Id="rId18" Type="http://schemas.openxmlformats.org/officeDocument/2006/relationships/customXml" Target="../ink/ink610.xml" /><Relationship Id="rId39" Type="http://schemas.openxmlformats.org/officeDocument/2006/relationships/image" Target="../media/image545.png" /><Relationship Id="rId265" Type="http://schemas.openxmlformats.org/officeDocument/2006/relationships/customXml" Target="../ink/ink749.xml" /><Relationship Id="rId286" Type="http://schemas.openxmlformats.org/officeDocument/2006/relationships/customXml" Target="../ink/ink770.xml" /><Relationship Id="rId50" Type="http://schemas.openxmlformats.org/officeDocument/2006/relationships/customXml" Target="../ink/ink626.xml" /><Relationship Id="rId104" Type="http://schemas.openxmlformats.org/officeDocument/2006/relationships/image" Target="../media/image577.png" /><Relationship Id="rId125" Type="http://schemas.openxmlformats.org/officeDocument/2006/relationships/image" Target="../media/image587.png" /><Relationship Id="rId146" Type="http://schemas.openxmlformats.org/officeDocument/2006/relationships/customXml" Target="../ink/ink675.xml" /><Relationship Id="rId167" Type="http://schemas.openxmlformats.org/officeDocument/2006/relationships/image" Target="../media/image608.png" /><Relationship Id="rId188" Type="http://schemas.openxmlformats.org/officeDocument/2006/relationships/image" Target="../media/image618.png" /><Relationship Id="rId311" Type="http://schemas.openxmlformats.org/officeDocument/2006/relationships/customXml" Target="../ink/ink795.xml" /><Relationship Id="rId332" Type="http://schemas.openxmlformats.org/officeDocument/2006/relationships/image" Target="../media/image652.png" /><Relationship Id="rId353" Type="http://schemas.openxmlformats.org/officeDocument/2006/relationships/image" Target="../media/image662.png" /><Relationship Id="rId71" Type="http://schemas.openxmlformats.org/officeDocument/2006/relationships/image" Target="../media/image561.png" /><Relationship Id="rId92" Type="http://schemas.openxmlformats.org/officeDocument/2006/relationships/image" Target="../media/image571.png" /><Relationship Id="rId213" Type="http://schemas.openxmlformats.org/officeDocument/2006/relationships/customXml" Target="../ink/ink709.xml" /><Relationship Id="rId234" Type="http://schemas.openxmlformats.org/officeDocument/2006/relationships/image" Target="../media/image641.png" /><Relationship Id="rId2" Type="http://schemas.openxmlformats.org/officeDocument/2006/relationships/customXml" Target="../ink/ink602.xml" /><Relationship Id="rId29" Type="http://schemas.openxmlformats.org/officeDocument/2006/relationships/image" Target="../media/image540.png" /><Relationship Id="rId255" Type="http://schemas.openxmlformats.org/officeDocument/2006/relationships/customXml" Target="../ink/ink739.xml" /><Relationship Id="rId276" Type="http://schemas.openxmlformats.org/officeDocument/2006/relationships/customXml" Target="../ink/ink760.xml" /><Relationship Id="rId297" Type="http://schemas.openxmlformats.org/officeDocument/2006/relationships/customXml" Target="../ink/ink781.xml" /><Relationship Id="rId40" Type="http://schemas.openxmlformats.org/officeDocument/2006/relationships/customXml" Target="../ink/ink621.xml" /><Relationship Id="rId115" Type="http://schemas.openxmlformats.org/officeDocument/2006/relationships/customXml" Target="../ink/ink659.xml" /><Relationship Id="rId136" Type="http://schemas.openxmlformats.org/officeDocument/2006/relationships/customXml" Target="../ink/ink670.xml" /><Relationship Id="rId157" Type="http://schemas.openxmlformats.org/officeDocument/2006/relationships/image" Target="../media/image603.png" /><Relationship Id="rId178" Type="http://schemas.openxmlformats.org/officeDocument/2006/relationships/image" Target="../media/image613.png" /><Relationship Id="rId301" Type="http://schemas.openxmlformats.org/officeDocument/2006/relationships/customXml" Target="../ink/ink785.xml" /><Relationship Id="rId322" Type="http://schemas.openxmlformats.org/officeDocument/2006/relationships/customXml" Target="../ink/ink801.xml" /><Relationship Id="rId343" Type="http://schemas.openxmlformats.org/officeDocument/2006/relationships/customXml" Target="../ink/ink812.xml" /><Relationship Id="rId364" Type="http://schemas.openxmlformats.org/officeDocument/2006/relationships/customXml" Target="../ink/ink823.xml" /><Relationship Id="rId61" Type="http://schemas.openxmlformats.org/officeDocument/2006/relationships/image" Target="../media/image556.png" /><Relationship Id="rId82" Type="http://schemas.openxmlformats.org/officeDocument/2006/relationships/customXml" Target="../ink/ink642.xml" /><Relationship Id="rId199" Type="http://schemas.openxmlformats.org/officeDocument/2006/relationships/customXml" Target="../ink/ink702.xml" /><Relationship Id="rId203" Type="http://schemas.openxmlformats.org/officeDocument/2006/relationships/customXml" Target="../ink/ink704.xml" /><Relationship Id="rId19" Type="http://schemas.openxmlformats.org/officeDocument/2006/relationships/image" Target="../media/image535.png" /><Relationship Id="rId224" Type="http://schemas.openxmlformats.org/officeDocument/2006/relationships/image" Target="../media/image636.png" /><Relationship Id="rId245" Type="http://schemas.openxmlformats.org/officeDocument/2006/relationships/customXml" Target="../ink/ink729.xml" /><Relationship Id="rId266" Type="http://schemas.openxmlformats.org/officeDocument/2006/relationships/customXml" Target="../ink/ink750.xml" /><Relationship Id="rId287" Type="http://schemas.openxmlformats.org/officeDocument/2006/relationships/customXml" Target="../ink/ink771.xml" /><Relationship Id="rId30" Type="http://schemas.openxmlformats.org/officeDocument/2006/relationships/customXml" Target="../ink/ink616.xml" /><Relationship Id="rId105" Type="http://schemas.openxmlformats.org/officeDocument/2006/relationships/customXml" Target="../ink/ink654.xml" /><Relationship Id="rId126" Type="http://schemas.openxmlformats.org/officeDocument/2006/relationships/customXml" Target="../ink/ink665.xml" /><Relationship Id="rId147" Type="http://schemas.openxmlformats.org/officeDocument/2006/relationships/image" Target="../media/image598.png" /><Relationship Id="rId168" Type="http://schemas.openxmlformats.org/officeDocument/2006/relationships/customXml" Target="../ink/ink686.xml" /><Relationship Id="rId312" Type="http://schemas.openxmlformats.org/officeDocument/2006/relationships/customXml" Target="../ink/ink796.xml" /><Relationship Id="rId333" Type="http://schemas.openxmlformats.org/officeDocument/2006/relationships/customXml" Target="../ink/ink807.xml" /><Relationship Id="rId354" Type="http://schemas.openxmlformats.org/officeDocument/2006/relationships/customXml" Target="../ink/ink818.xml" /><Relationship Id="rId51" Type="http://schemas.openxmlformats.org/officeDocument/2006/relationships/image" Target="../media/image551.png" /><Relationship Id="rId72" Type="http://schemas.openxmlformats.org/officeDocument/2006/relationships/customXml" Target="../ink/ink637.xml" /><Relationship Id="rId93" Type="http://schemas.openxmlformats.org/officeDocument/2006/relationships/customXml" Target="../ink/ink648.xml" /><Relationship Id="rId189" Type="http://schemas.openxmlformats.org/officeDocument/2006/relationships/customXml" Target="../ink/ink697.xml" /><Relationship Id="rId3" Type="http://schemas.openxmlformats.org/officeDocument/2006/relationships/image" Target="../media/image527.png" /><Relationship Id="rId214" Type="http://schemas.openxmlformats.org/officeDocument/2006/relationships/image" Target="../media/image631.png" /><Relationship Id="rId235" Type="http://schemas.openxmlformats.org/officeDocument/2006/relationships/customXml" Target="../ink/ink720.xml" /><Relationship Id="rId256" Type="http://schemas.openxmlformats.org/officeDocument/2006/relationships/customXml" Target="../ink/ink740.xml" /><Relationship Id="rId277" Type="http://schemas.openxmlformats.org/officeDocument/2006/relationships/customXml" Target="../ink/ink761.xml" /><Relationship Id="rId298" Type="http://schemas.openxmlformats.org/officeDocument/2006/relationships/customXml" Target="../ink/ink782.xml" /><Relationship Id="rId116" Type="http://schemas.openxmlformats.org/officeDocument/2006/relationships/image" Target="../media/image583.png" /><Relationship Id="rId137" Type="http://schemas.openxmlformats.org/officeDocument/2006/relationships/image" Target="../media/image593.png" /><Relationship Id="rId158" Type="http://schemas.openxmlformats.org/officeDocument/2006/relationships/customXml" Target="../ink/ink681.xml" /><Relationship Id="rId302" Type="http://schemas.openxmlformats.org/officeDocument/2006/relationships/customXml" Target="../ink/ink786.xml" /><Relationship Id="rId323" Type="http://schemas.openxmlformats.org/officeDocument/2006/relationships/image" Target="../media/image648.png" /><Relationship Id="rId344" Type="http://schemas.openxmlformats.org/officeDocument/2006/relationships/image" Target="../media/image658.png" /><Relationship Id="rId20" Type="http://schemas.openxmlformats.org/officeDocument/2006/relationships/customXml" Target="../ink/ink611.xml" /><Relationship Id="rId41" Type="http://schemas.openxmlformats.org/officeDocument/2006/relationships/image" Target="../media/image546.png" /><Relationship Id="rId62" Type="http://schemas.openxmlformats.org/officeDocument/2006/relationships/customXml" Target="../ink/ink632.xml" /><Relationship Id="rId83" Type="http://schemas.openxmlformats.org/officeDocument/2006/relationships/customXml" Target="../ink/ink643.xml" /><Relationship Id="rId179" Type="http://schemas.openxmlformats.org/officeDocument/2006/relationships/customXml" Target="../ink/ink692.xml" /><Relationship Id="rId365" Type="http://schemas.openxmlformats.org/officeDocument/2006/relationships/image" Target="../media/image668.png" /><Relationship Id="rId190" Type="http://schemas.openxmlformats.org/officeDocument/2006/relationships/image" Target="../media/image619.png" /><Relationship Id="rId204" Type="http://schemas.openxmlformats.org/officeDocument/2006/relationships/image" Target="../media/image626.png" /><Relationship Id="rId225" Type="http://schemas.openxmlformats.org/officeDocument/2006/relationships/customXml" Target="../ink/ink715.xml" /><Relationship Id="rId246" Type="http://schemas.openxmlformats.org/officeDocument/2006/relationships/customXml" Target="../ink/ink730.xml" /><Relationship Id="rId267" Type="http://schemas.openxmlformats.org/officeDocument/2006/relationships/customXml" Target="../ink/ink751.xml" /><Relationship Id="rId288" Type="http://schemas.openxmlformats.org/officeDocument/2006/relationships/customXml" Target="../ink/ink772.xml" /><Relationship Id="rId106" Type="http://schemas.openxmlformats.org/officeDocument/2006/relationships/image" Target="../media/image578.png" /><Relationship Id="rId127" Type="http://schemas.openxmlformats.org/officeDocument/2006/relationships/image" Target="../media/image588.png" /><Relationship Id="rId313" Type="http://schemas.openxmlformats.org/officeDocument/2006/relationships/image" Target="../media/image643.png" 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886.xml" /><Relationship Id="rId299" Type="http://schemas.openxmlformats.org/officeDocument/2006/relationships/image" Target="../media/image813.png" /><Relationship Id="rId671" Type="http://schemas.openxmlformats.org/officeDocument/2006/relationships/customXml" Target="../ink/ink1167.xml" /><Relationship Id="rId21" Type="http://schemas.openxmlformats.org/officeDocument/2006/relationships/image" Target="../media/image680.png" /><Relationship Id="rId63" Type="http://schemas.openxmlformats.org/officeDocument/2006/relationships/customXml" Target="../ink/ink859.xml" /><Relationship Id="rId159" Type="http://schemas.openxmlformats.org/officeDocument/2006/relationships/customXml" Target="../ink/ink907.xml" /><Relationship Id="rId324" Type="http://schemas.openxmlformats.org/officeDocument/2006/relationships/customXml" Target="../ink/ink991.xml" /><Relationship Id="rId366" Type="http://schemas.openxmlformats.org/officeDocument/2006/relationships/customXml" Target="../ink/ink1013.xml" /><Relationship Id="rId531" Type="http://schemas.openxmlformats.org/officeDocument/2006/relationships/customXml" Target="../ink/ink1096.xml" /><Relationship Id="rId573" Type="http://schemas.openxmlformats.org/officeDocument/2006/relationships/customXml" Target="../ink/ink1117.xml" /><Relationship Id="rId629" Type="http://schemas.openxmlformats.org/officeDocument/2006/relationships/image" Target="../media/image976.png" /><Relationship Id="rId170" Type="http://schemas.openxmlformats.org/officeDocument/2006/relationships/image" Target="../media/image750.png" /><Relationship Id="rId226" Type="http://schemas.openxmlformats.org/officeDocument/2006/relationships/image" Target="../media/image778.png" /><Relationship Id="rId433" Type="http://schemas.openxmlformats.org/officeDocument/2006/relationships/customXml" Target="../ink/ink1047.xml" /><Relationship Id="rId268" Type="http://schemas.openxmlformats.org/officeDocument/2006/relationships/customXml" Target="../ink/ink962.xml" /><Relationship Id="rId475" Type="http://schemas.openxmlformats.org/officeDocument/2006/relationships/customXml" Target="../ink/ink1068.xml" /><Relationship Id="rId640" Type="http://schemas.openxmlformats.org/officeDocument/2006/relationships/image" Target="../media/image981.png" /><Relationship Id="rId682" Type="http://schemas.openxmlformats.org/officeDocument/2006/relationships/image" Target="../media/image1002.png" /><Relationship Id="rId32" Type="http://schemas.openxmlformats.org/officeDocument/2006/relationships/customXml" Target="../ink/ink841.xml" /><Relationship Id="rId74" Type="http://schemas.openxmlformats.org/officeDocument/2006/relationships/image" Target="../media/image702.png" /><Relationship Id="rId128" Type="http://schemas.openxmlformats.org/officeDocument/2006/relationships/image" Target="../media/image729.png" /><Relationship Id="rId335" Type="http://schemas.openxmlformats.org/officeDocument/2006/relationships/customXml" Target="../ink/ink997.xml" /><Relationship Id="rId377" Type="http://schemas.openxmlformats.org/officeDocument/2006/relationships/customXml" Target="../ink/ink1019.xml" /><Relationship Id="rId500" Type="http://schemas.openxmlformats.org/officeDocument/2006/relationships/image" Target="../media/image912.png" /><Relationship Id="rId542" Type="http://schemas.openxmlformats.org/officeDocument/2006/relationships/image" Target="../media/image933.png" /><Relationship Id="rId584" Type="http://schemas.openxmlformats.org/officeDocument/2006/relationships/image" Target="../media/image954.png" /><Relationship Id="rId5" Type="http://schemas.openxmlformats.org/officeDocument/2006/relationships/image" Target="../media/image672.png" /><Relationship Id="rId181" Type="http://schemas.openxmlformats.org/officeDocument/2006/relationships/customXml" Target="../ink/ink918.xml" /><Relationship Id="rId237" Type="http://schemas.openxmlformats.org/officeDocument/2006/relationships/customXml" Target="../ink/ink946.xml" /><Relationship Id="rId402" Type="http://schemas.openxmlformats.org/officeDocument/2006/relationships/image" Target="../media/image863.png" /><Relationship Id="rId279" Type="http://schemas.openxmlformats.org/officeDocument/2006/relationships/image" Target="../media/image804.png" /><Relationship Id="rId444" Type="http://schemas.openxmlformats.org/officeDocument/2006/relationships/image" Target="../media/image884.png" /><Relationship Id="rId486" Type="http://schemas.openxmlformats.org/officeDocument/2006/relationships/image" Target="../media/image905.png" /><Relationship Id="rId651" Type="http://schemas.openxmlformats.org/officeDocument/2006/relationships/customXml" Target="../ink/ink1157.xml" /><Relationship Id="rId693" Type="http://schemas.openxmlformats.org/officeDocument/2006/relationships/customXml" Target="../ink/ink1178.xml" /><Relationship Id="rId707" Type="http://schemas.openxmlformats.org/officeDocument/2006/relationships/customXml" Target="../ink/ink1185.xml" /><Relationship Id="rId43" Type="http://schemas.openxmlformats.org/officeDocument/2006/relationships/image" Target="../media/image687.png" /><Relationship Id="rId139" Type="http://schemas.openxmlformats.org/officeDocument/2006/relationships/customXml" Target="../ink/ink897.xml" /><Relationship Id="rId290" Type="http://schemas.openxmlformats.org/officeDocument/2006/relationships/customXml" Target="../ink/ink974.xml" /><Relationship Id="rId304" Type="http://schemas.openxmlformats.org/officeDocument/2006/relationships/customXml" Target="../ink/ink981.xml" /><Relationship Id="rId346" Type="http://schemas.openxmlformats.org/officeDocument/2006/relationships/image" Target="../media/image836.png" /><Relationship Id="rId388" Type="http://schemas.openxmlformats.org/officeDocument/2006/relationships/image" Target="../media/image856.png" /><Relationship Id="rId511" Type="http://schemas.openxmlformats.org/officeDocument/2006/relationships/customXml" Target="../ink/ink1086.xml" /><Relationship Id="rId553" Type="http://schemas.openxmlformats.org/officeDocument/2006/relationships/customXml" Target="../ink/ink1107.xml" /><Relationship Id="rId609" Type="http://schemas.openxmlformats.org/officeDocument/2006/relationships/image" Target="../media/image966.png" /><Relationship Id="rId85" Type="http://schemas.openxmlformats.org/officeDocument/2006/relationships/customXml" Target="../ink/ink870.xml" /><Relationship Id="rId150" Type="http://schemas.openxmlformats.org/officeDocument/2006/relationships/image" Target="../media/image740.png" /><Relationship Id="rId192" Type="http://schemas.openxmlformats.org/officeDocument/2006/relationships/image" Target="../media/image761.png" /><Relationship Id="rId206" Type="http://schemas.openxmlformats.org/officeDocument/2006/relationships/image" Target="../media/image768.png" /><Relationship Id="rId413" Type="http://schemas.openxmlformats.org/officeDocument/2006/relationships/customXml" Target="../ink/ink1037.xml" /><Relationship Id="rId595" Type="http://schemas.openxmlformats.org/officeDocument/2006/relationships/image" Target="../media/image959.png" /><Relationship Id="rId248" Type="http://schemas.openxmlformats.org/officeDocument/2006/relationships/image" Target="../media/image789.png" /><Relationship Id="rId455" Type="http://schemas.openxmlformats.org/officeDocument/2006/relationships/customXml" Target="../ink/ink1058.xml" /><Relationship Id="rId497" Type="http://schemas.openxmlformats.org/officeDocument/2006/relationships/customXml" Target="../ink/ink1079.xml" /><Relationship Id="rId620" Type="http://schemas.openxmlformats.org/officeDocument/2006/relationships/customXml" Target="../ink/ink1141.xml" /><Relationship Id="rId662" Type="http://schemas.openxmlformats.org/officeDocument/2006/relationships/image" Target="../media/image992.png" /><Relationship Id="rId12" Type="http://schemas.openxmlformats.org/officeDocument/2006/relationships/customXml" Target="../ink/ink831.xml" /><Relationship Id="rId108" Type="http://schemas.openxmlformats.org/officeDocument/2006/relationships/image" Target="../media/image719.png" /><Relationship Id="rId315" Type="http://schemas.openxmlformats.org/officeDocument/2006/relationships/image" Target="../media/image821.png" /><Relationship Id="rId357" Type="http://schemas.openxmlformats.org/officeDocument/2006/relationships/image" Target="../media/image841.png" /><Relationship Id="rId522" Type="http://schemas.openxmlformats.org/officeDocument/2006/relationships/image" Target="../media/image923.png" /><Relationship Id="rId54" Type="http://schemas.openxmlformats.org/officeDocument/2006/relationships/customXml" Target="../ink/ink854.xml" /><Relationship Id="rId96" Type="http://schemas.openxmlformats.org/officeDocument/2006/relationships/image" Target="../media/image713.png" /><Relationship Id="rId161" Type="http://schemas.openxmlformats.org/officeDocument/2006/relationships/customXml" Target="../ink/ink908.xml" /><Relationship Id="rId217" Type="http://schemas.openxmlformats.org/officeDocument/2006/relationships/customXml" Target="../ink/ink936.xml" /><Relationship Id="rId399" Type="http://schemas.openxmlformats.org/officeDocument/2006/relationships/customXml" Target="../ink/ink1030.xml" /><Relationship Id="rId564" Type="http://schemas.openxmlformats.org/officeDocument/2006/relationships/image" Target="../media/image944.png" /><Relationship Id="rId259" Type="http://schemas.openxmlformats.org/officeDocument/2006/relationships/customXml" Target="../ink/ink957.xml" /><Relationship Id="rId424" Type="http://schemas.openxmlformats.org/officeDocument/2006/relationships/image" Target="../media/image874.png" /><Relationship Id="rId466" Type="http://schemas.openxmlformats.org/officeDocument/2006/relationships/image" Target="../media/image895.png" /><Relationship Id="rId631" Type="http://schemas.openxmlformats.org/officeDocument/2006/relationships/image" Target="../media/image977.png" /><Relationship Id="rId673" Type="http://schemas.openxmlformats.org/officeDocument/2006/relationships/customXml" Target="../ink/ink1168.xml" /><Relationship Id="rId23" Type="http://schemas.openxmlformats.org/officeDocument/2006/relationships/image" Target="../media/image681.png" /><Relationship Id="rId119" Type="http://schemas.openxmlformats.org/officeDocument/2006/relationships/customXml" Target="../ink/ink887.xml" /><Relationship Id="rId270" Type="http://schemas.openxmlformats.org/officeDocument/2006/relationships/customXml" Target="../ink/ink963.xml" /><Relationship Id="rId326" Type="http://schemas.openxmlformats.org/officeDocument/2006/relationships/customXml" Target="../ink/ink992.xml" /><Relationship Id="rId533" Type="http://schemas.openxmlformats.org/officeDocument/2006/relationships/customXml" Target="../ink/ink1097.xml" /><Relationship Id="rId65" Type="http://schemas.openxmlformats.org/officeDocument/2006/relationships/customXml" Target="../ink/ink860.xml" /><Relationship Id="rId130" Type="http://schemas.openxmlformats.org/officeDocument/2006/relationships/image" Target="../media/image730.png" /><Relationship Id="rId368" Type="http://schemas.openxmlformats.org/officeDocument/2006/relationships/customXml" Target="../ink/ink1014.xml" /><Relationship Id="rId575" Type="http://schemas.openxmlformats.org/officeDocument/2006/relationships/customXml" Target="../ink/ink1118.xml" /><Relationship Id="rId172" Type="http://schemas.openxmlformats.org/officeDocument/2006/relationships/image" Target="../media/image751.png" /><Relationship Id="rId228" Type="http://schemas.openxmlformats.org/officeDocument/2006/relationships/image" Target="../media/image779.png" /><Relationship Id="rId435" Type="http://schemas.openxmlformats.org/officeDocument/2006/relationships/customXml" Target="../ink/ink1048.xml" /><Relationship Id="rId477" Type="http://schemas.openxmlformats.org/officeDocument/2006/relationships/customXml" Target="../ink/ink1069.xml" /><Relationship Id="rId600" Type="http://schemas.openxmlformats.org/officeDocument/2006/relationships/customXml" Target="../ink/ink1131.xml" /><Relationship Id="rId642" Type="http://schemas.openxmlformats.org/officeDocument/2006/relationships/image" Target="../media/image982.png" /><Relationship Id="rId684" Type="http://schemas.openxmlformats.org/officeDocument/2006/relationships/image" Target="../media/image1003.png" /><Relationship Id="rId281" Type="http://schemas.openxmlformats.org/officeDocument/2006/relationships/image" Target="../media/image805.png" /><Relationship Id="rId337" Type="http://schemas.openxmlformats.org/officeDocument/2006/relationships/customXml" Target="../ink/ink998.xml" /><Relationship Id="rId502" Type="http://schemas.openxmlformats.org/officeDocument/2006/relationships/image" Target="../media/image913.png" /><Relationship Id="rId34" Type="http://schemas.openxmlformats.org/officeDocument/2006/relationships/image" Target="../media/image6850.png" /><Relationship Id="rId76" Type="http://schemas.openxmlformats.org/officeDocument/2006/relationships/image" Target="../media/image703.png" /><Relationship Id="rId141" Type="http://schemas.openxmlformats.org/officeDocument/2006/relationships/customXml" Target="../ink/ink898.xml" /><Relationship Id="rId379" Type="http://schemas.openxmlformats.org/officeDocument/2006/relationships/customXml" Target="../ink/ink1020.xml" /><Relationship Id="rId544" Type="http://schemas.openxmlformats.org/officeDocument/2006/relationships/image" Target="../media/image934.png" /><Relationship Id="rId586" Type="http://schemas.openxmlformats.org/officeDocument/2006/relationships/image" Target="../media/image955.png" /><Relationship Id="rId7" Type="http://schemas.openxmlformats.org/officeDocument/2006/relationships/image" Target="../media/image673.png" /><Relationship Id="rId183" Type="http://schemas.openxmlformats.org/officeDocument/2006/relationships/customXml" Target="../ink/ink919.xml" /><Relationship Id="rId239" Type="http://schemas.openxmlformats.org/officeDocument/2006/relationships/customXml" Target="../ink/ink947.xml" /><Relationship Id="rId390" Type="http://schemas.openxmlformats.org/officeDocument/2006/relationships/image" Target="../media/image857.png" /><Relationship Id="rId404" Type="http://schemas.openxmlformats.org/officeDocument/2006/relationships/image" Target="../media/image864.png" /><Relationship Id="rId446" Type="http://schemas.openxmlformats.org/officeDocument/2006/relationships/image" Target="../media/image885.png" /><Relationship Id="rId611" Type="http://schemas.openxmlformats.org/officeDocument/2006/relationships/image" Target="../media/image967.png" /><Relationship Id="rId653" Type="http://schemas.openxmlformats.org/officeDocument/2006/relationships/customXml" Target="../ink/ink1158.xml" /><Relationship Id="rId250" Type="http://schemas.openxmlformats.org/officeDocument/2006/relationships/image" Target="../media/image790.png" /><Relationship Id="rId292" Type="http://schemas.openxmlformats.org/officeDocument/2006/relationships/customXml" Target="../ink/ink975.xml" /><Relationship Id="rId306" Type="http://schemas.openxmlformats.org/officeDocument/2006/relationships/customXml" Target="../ink/ink982.xml" /><Relationship Id="rId488" Type="http://schemas.openxmlformats.org/officeDocument/2006/relationships/image" Target="../media/image906.png" /><Relationship Id="rId695" Type="http://schemas.openxmlformats.org/officeDocument/2006/relationships/customXml" Target="../ink/ink1179.xml" /><Relationship Id="rId45" Type="http://schemas.openxmlformats.org/officeDocument/2006/relationships/image" Target="../media/image688.png" /><Relationship Id="rId87" Type="http://schemas.openxmlformats.org/officeDocument/2006/relationships/customXml" Target="../ink/ink871.xml" /><Relationship Id="rId110" Type="http://schemas.openxmlformats.org/officeDocument/2006/relationships/image" Target="../media/image720.png" /><Relationship Id="rId348" Type="http://schemas.openxmlformats.org/officeDocument/2006/relationships/image" Target="../media/image837.png" /><Relationship Id="rId513" Type="http://schemas.openxmlformats.org/officeDocument/2006/relationships/customXml" Target="../ink/ink1087.xml" /><Relationship Id="rId555" Type="http://schemas.openxmlformats.org/officeDocument/2006/relationships/customXml" Target="../ink/ink1108.xml" /><Relationship Id="rId597" Type="http://schemas.openxmlformats.org/officeDocument/2006/relationships/image" Target="../media/image960.png" /><Relationship Id="rId152" Type="http://schemas.openxmlformats.org/officeDocument/2006/relationships/image" Target="../media/image741.png" /><Relationship Id="rId194" Type="http://schemas.openxmlformats.org/officeDocument/2006/relationships/image" Target="../media/image762.png" /><Relationship Id="rId208" Type="http://schemas.openxmlformats.org/officeDocument/2006/relationships/image" Target="../media/image769.png" /><Relationship Id="rId415" Type="http://schemas.openxmlformats.org/officeDocument/2006/relationships/customXml" Target="../ink/ink1038.xml" /><Relationship Id="rId457" Type="http://schemas.openxmlformats.org/officeDocument/2006/relationships/customXml" Target="../ink/ink1059.xml" /><Relationship Id="rId622" Type="http://schemas.openxmlformats.org/officeDocument/2006/relationships/customXml" Target="../ink/ink1142.xml" /><Relationship Id="rId261" Type="http://schemas.openxmlformats.org/officeDocument/2006/relationships/customXml" Target="../ink/ink958.xml" /><Relationship Id="rId499" Type="http://schemas.openxmlformats.org/officeDocument/2006/relationships/customXml" Target="../ink/ink1080.xml" /><Relationship Id="rId664" Type="http://schemas.openxmlformats.org/officeDocument/2006/relationships/image" Target="../media/image993.png" /><Relationship Id="rId14" Type="http://schemas.openxmlformats.org/officeDocument/2006/relationships/customXml" Target="../ink/ink832.xml" /><Relationship Id="rId56" Type="http://schemas.openxmlformats.org/officeDocument/2006/relationships/customXml" Target="../ink/ink855.xml" /><Relationship Id="rId317" Type="http://schemas.openxmlformats.org/officeDocument/2006/relationships/image" Target="../media/image822.png" /><Relationship Id="rId359" Type="http://schemas.openxmlformats.org/officeDocument/2006/relationships/image" Target="../media/image842.png" /><Relationship Id="rId524" Type="http://schemas.openxmlformats.org/officeDocument/2006/relationships/image" Target="../media/image924.png" /><Relationship Id="rId566" Type="http://schemas.openxmlformats.org/officeDocument/2006/relationships/image" Target="../media/image945.png" /><Relationship Id="rId98" Type="http://schemas.openxmlformats.org/officeDocument/2006/relationships/image" Target="../media/image714.png" /><Relationship Id="rId121" Type="http://schemas.openxmlformats.org/officeDocument/2006/relationships/customXml" Target="../ink/ink888.xml" /><Relationship Id="rId163" Type="http://schemas.openxmlformats.org/officeDocument/2006/relationships/customXml" Target="../ink/ink909.xml" /><Relationship Id="rId219" Type="http://schemas.openxmlformats.org/officeDocument/2006/relationships/customXml" Target="../ink/ink937.xml" /><Relationship Id="rId370" Type="http://schemas.openxmlformats.org/officeDocument/2006/relationships/image" Target="../media/image847.png" /><Relationship Id="rId426" Type="http://schemas.openxmlformats.org/officeDocument/2006/relationships/image" Target="../media/image875.png" /><Relationship Id="rId633" Type="http://schemas.openxmlformats.org/officeDocument/2006/relationships/image" Target="../media/image978.png" /><Relationship Id="rId230" Type="http://schemas.openxmlformats.org/officeDocument/2006/relationships/image" Target="../media/image780.png" /><Relationship Id="rId468" Type="http://schemas.openxmlformats.org/officeDocument/2006/relationships/image" Target="../media/image896.png" /><Relationship Id="rId675" Type="http://schemas.openxmlformats.org/officeDocument/2006/relationships/customXml" Target="../ink/ink1169.xml" /><Relationship Id="rId25" Type="http://schemas.openxmlformats.org/officeDocument/2006/relationships/image" Target="../media/image682.png" /><Relationship Id="rId67" Type="http://schemas.openxmlformats.org/officeDocument/2006/relationships/customXml" Target="../ink/ink861.xml" /><Relationship Id="rId272" Type="http://schemas.openxmlformats.org/officeDocument/2006/relationships/customXml" Target="../ink/ink964.xml" /><Relationship Id="rId328" Type="http://schemas.openxmlformats.org/officeDocument/2006/relationships/image" Target="../media/image827.png" /><Relationship Id="rId535" Type="http://schemas.openxmlformats.org/officeDocument/2006/relationships/customXml" Target="../ink/ink1098.xml" /><Relationship Id="rId577" Type="http://schemas.openxmlformats.org/officeDocument/2006/relationships/customXml" Target="../ink/ink1119.xml" /><Relationship Id="rId700" Type="http://schemas.openxmlformats.org/officeDocument/2006/relationships/image" Target="../media/image1011.png" /><Relationship Id="rId132" Type="http://schemas.openxmlformats.org/officeDocument/2006/relationships/image" Target="../media/image731.png" /><Relationship Id="rId174" Type="http://schemas.openxmlformats.org/officeDocument/2006/relationships/image" Target="../media/image752.png" /><Relationship Id="rId381" Type="http://schemas.openxmlformats.org/officeDocument/2006/relationships/customXml" Target="../ink/ink1021.xml" /><Relationship Id="rId602" Type="http://schemas.openxmlformats.org/officeDocument/2006/relationships/customXml" Target="../ink/ink1132.xml" /><Relationship Id="rId241" Type="http://schemas.openxmlformats.org/officeDocument/2006/relationships/customXml" Target="../ink/ink948.xml" /><Relationship Id="rId437" Type="http://schemas.openxmlformats.org/officeDocument/2006/relationships/customXml" Target="../ink/ink1049.xml" /><Relationship Id="rId479" Type="http://schemas.openxmlformats.org/officeDocument/2006/relationships/customXml" Target="../ink/ink1070.xml" /><Relationship Id="rId644" Type="http://schemas.openxmlformats.org/officeDocument/2006/relationships/image" Target="../media/image983.png" /><Relationship Id="rId686" Type="http://schemas.openxmlformats.org/officeDocument/2006/relationships/image" Target="../media/image1004.png" /><Relationship Id="rId36" Type="http://schemas.openxmlformats.org/officeDocument/2006/relationships/customXml" Target="../ink/ink844.xml" /><Relationship Id="rId283" Type="http://schemas.openxmlformats.org/officeDocument/2006/relationships/image" Target="../media/image806.png" /><Relationship Id="rId339" Type="http://schemas.openxmlformats.org/officeDocument/2006/relationships/customXml" Target="../ink/ink999.xml" /><Relationship Id="rId490" Type="http://schemas.openxmlformats.org/officeDocument/2006/relationships/image" Target="../media/image907.png" /><Relationship Id="rId504" Type="http://schemas.openxmlformats.org/officeDocument/2006/relationships/image" Target="../media/image914.png" /><Relationship Id="rId546" Type="http://schemas.openxmlformats.org/officeDocument/2006/relationships/image" Target="../media/image935.png" /><Relationship Id="rId78" Type="http://schemas.openxmlformats.org/officeDocument/2006/relationships/image" Target="../media/image704.png" /><Relationship Id="rId101" Type="http://schemas.openxmlformats.org/officeDocument/2006/relationships/customXml" Target="../ink/ink878.xml" /><Relationship Id="rId143" Type="http://schemas.openxmlformats.org/officeDocument/2006/relationships/customXml" Target="../ink/ink899.xml" /><Relationship Id="rId185" Type="http://schemas.openxmlformats.org/officeDocument/2006/relationships/customXml" Target="../ink/ink920.xml" /><Relationship Id="rId350" Type="http://schemas.openxmlformats.org/officeDocument/2006/relationships/customXml" Target="../ink/ink1005.xml" /><Relationship Id="rId406" Type="http://schemas.openxmlformats.org/officeDocument/2006/relationships/image" Target="../media/image865.png" /><Relationship Id="rId588" Type="http://schemas.openxmlformats.org/officeDocument/2006/relationships/image" Target="../media/image956.png" /><Relationship Id="rId9" Type="http://schemas.openxmlformats.org/officeDocument/2006/relationships/image" Target="../media/image674.png" /><Relationship Id="rId210" Type="http://schemas.openxmlformats.org/officeDocument/2006/relationships/image" Target="../media/image770.png" /><Relationship Id="rId392" Type="http://schemas.openxmlformats.org/officeDocument/2006/relationships/image" Target="../media/image858.png" /><Relationship Id="rId448" Type="http://schemas.openxmlformats.org/officeDocument/2006/relationships/image" Target="../media/image886.png" /><Relationship Id="rId613" Type="http://schemas.openxmlformats.org/officeDocument/2006/relationships/image" Target="../media/image968.png" /><Relationship Id="rId655" Type="http://schemas.openxmlformats.org/officeDocument/2006/relationships/customXml" Target="../ink/ink1159.xml" /><Relationship Id="rId697" Type="http://schemas.openxmlformats.org/officeDocument/2006/relationships/customXml" Target="../ink/ink1180.xml" /><Relationship Id="rId252" Type="http://schemas.openxmlformats.org/officeDocument/2006/relationships/image" Target="../media/image791.png" /><Relationship Id="rId294" Type="http://schemas.openxmlformats.org/officeDocument/2006/relationships/customXml" Target="../ink/ink976.xml" /><Relationship Id="rId308" Type="http://schemas.openxmlformats.org/officeDocument/2006/relationships/customXml" Target="../ink/ink983.xml" /><Relationship Id="rId515" Type="http://schemas.openxmlformats.org/officeDocument/2006/relationships/customXml" Target="../ink/ink1088.xml" /><Relationship Id="rId47" Type="http://schemas.openxmlformats.org/officeDocument/2006/relationships/image" Target="../media/image689.png" /><Relationship Id="rId89" Type="http://schemas.openxmlformats.org/officeDocument/2006/relationships/customXml" Target="../ink/ink872.xml" /><Relationship Id="rId112" Type="http://schemas.openxmlformats.org/officeDocument/2006/relationships/image" Target="../media/image721.png" /><Relationship Id="rId154" Type="http://schemas.openxmlformats.org/officeDocument/2006/relationships/image" Target="../media/image742.png" /><Relationship Id="rId361" Type="http://schemas.openxmlformats.org/officeDocument/2006/relationships/image" Target="../media/image843.png" /><Relationship Id="rId557" Type="http://schemas.openxmlformats.org/officeDocument/2006/relationships/customXml" Target="../ink/ink1109.xml" /><Relationship Id="rId599" Type="http://schemas.openxmlformats.org/officeDocument/2006/relationships/image" Target="../media/image961.png" /><Relationship Id="rId196" Type="http://schemas.openxmlformats.org/officeDocument/2006/relationships/image" Target="../media/image763.png" /><Relationship Id="rId417" Type="http://schemas.openxmlformats.org/officeDocument/2006/relationships/customXml" Target="../ink/ink1039.xml" /><Relationship Id="rId459" Type="http://schemas.openxmlformats.org/officeDocument/2006/relationships/customXml" Target="../ink/ink1060.xml" /><Relationship Id="rId624" Type="http://schemas.openxmlformats.org/officeDocument/2006/relationships/customXml" Target="../ink/ink1143.xml" /><Relationship Id="rId666" Type="http://schemas.openxmlformats.org/officeDocument/2006/relationships/image" Target="../media/image994.png" /><Relationship Id="rId16" Type="http://schemas.openxmlformats.org/officeDocument/2006/relationships/customXml" Target="../ink/ink833.xml" /><Relationship Id="rId221" Type="http://schemas.openxmlformats.org/officeDocument/2006/relationships/customXml" Target="../ink/ink938.xml" /><Relationship Id="rId263" Type="http://schemas.openxmlformats.org/officeDocument/2006/relationships/image" Target="../media/image796.png" /><Relationship Id="rId319" Type="http://schemas.openxmlformats.org/officeDocument/2006/relationships/image" Target="../media/image823.png" /><Relationship Id="rId470" Type="http://schemas.openxmlformats.org/officeDocument/2006/relationships/image" Target="../media/image897.png" /><Relationship Id="rId526" Type="http://schemas.openxmlformats.org/officeDocument/2006/relationships/image" Target="../media/image925.png" /><Relationship Id="rId58" Type="http://schemas.openxmlformats.org/officeDocument/2006/relationships/customXml" Target="../ink/ink856.xml" /><Relationship Id="rId123" Type="http://schemas.openxmlformats.org/officeDocument/2006/relationships/customXml" Target="../ink/ink889.xml" /><Relationship Id="rId330" Type="http://schemas.openxmlformats.org/officeDocument/2006/relationships/image" Target="../media/image828.png" /><Relationship Id="rId568" Type="http://schemas.openxmlformats.org/officeDocument/2006/relationships/image" Target="../media/image946.png" /><Relationship Id="rId165" Type="http://schemas.openxmlformats.org/officeDocument/2006/relationships/customXml" Target="../ink/ink910.xml" /><Relationship Id="rId372" Type="http://schemas.openxmlformats.org/officeDocument/2006/relationships/image" Target="../media/image848.png" /><Relationship Id="rId428" Type="http://schemas.openxmlformats.org/officeDocument/2006/relationships/image" Target="../media/image876.png" /><Relationship Id="rId635" Type="http://schemas.openxmlformats.org/officeDocument/2006/relationships/image" Target="../media/image979.png" /><Relationship Id="rId677" Type="http://schemas.openxmlformats.org/officeDocument/2006/relationships/customXml" Target="../ink/ink1170.xml" /><Relationship Id="rId232" Type="http://schemas.openxmlformats.org/officeDocument/2006/relationships/image" Target="../media/image781.png" /><Relationship Id="rId274" Type="http://schemas.openxmlformats.org/officeDocument/2006/relationships/customXml" Target="../ink/ink965.xml" /><Relationship Id="rId481" Type="http://schemas.openxmlformats.org/officeDocument/2006/relationships/customXml" Target="../ink/ink1071.xml" /><Relationship Id="rId702" Type="http://schemas.openxmlformats.org/officeDocument/2006/relationships/image" Target="../media/image1012.png" /><Relationship Id="rId27" Type="http://schemas.openxmlformats.org/officeDocument/2006/relationships/image" Target="../media/image683.png" /><Relationship Id="rId69" Type="http://schemas.openxmlformats.org/officeDocument/2006/relationships/customXml" Target="../ink/ink862.xml" /><Relationship Id="rId134" Type="http://schemas.openxmlformats.org/officeDocument/2006/relationships/image" Target="../media/image732.png" /><Relationship Id="rId537" Type="http://schemas.openxmlformats.org/officeDocument/2006/relationships/customXml" Target="../ink/ink1099.xml" /><Relationship Id="rId579" Type="http://schemas.openxmlformats.org/officeDocument/2006/relationships/customXml" Target="../ink/ink1120.xml" /><Relationship Id="rId80" Type="http://schemas.openxmlformats.org/officeDocument/2006/relationships/image" Target="../media/image705.png" /><Relationship Id="rId176" Type="http://schemas.openxmlformats.org/officeDocument/2006/relationships/image" Target="../media/image753.png" /><Relationship Id="rId341" Type="http://schemas.openxmlformats.org/officeDocument/2006/relationships/customXml" Target="../ink/ink1000.xml" /><Relationship Id="rId383" Type="http://schemas.openxmlformats.org/officeDocument/2006/relationships/customXml" Target="../ink/ink1022.xml" /><Relationship Id="rId439" Type="http://schemas.openxmlformats.org/officeDocument/2006/relationships/customXml" Target="../ink/ink1050.xml" /><Relationship Id="rId590" Type="http://schemas.openxmlformats.org/officeDocument/2006/relationships/customXml" Target="../ink/ink1126.xml" /><Relationship Id="rId604" Type="http://schemas.openxmlformats.org/officeDocument/2006/relationships/customXml" Target="../ink/ink1133.xml" /><Relationship Id="rId646" Type="http://schemas.openxmlformats.org/officeDocument/2006/relationships/image" Target="../media/image984.png" /><Relationship Id="rId201" Type="http://schemas.openxmlformats.org/officeDocument/2006/relationships/customXml" Target="../ink/ink928.xml" /><Relationship Id="rId243" Type="http://schemas.openxmlformats.org/officeDocument/2006/relationships/customXml" Target="../ink/ink949.xml" /><Relationship Id="rId285" Type="http://schemas.openxmlformats.org/officeDocument/2006/relationships/customXml" Target="../ink/ink971.xml" /><Relationship Id="rId450" Type="http://schemas.openxmlformats.org/officeDocument/2006/relationships/image" Target="../media/image887.png" /><Relationship Id="rId506" Type="http://schemas.openxmlformats.org/officeDocument/2006/relationships/image" Target="../media/image915.png" /><Relationship Id="rId688" Type="http://schemas.openxmlformats.org/officeDocument/2006/relationships/image" Target="../media/image1005.png" /><Relationship Id="rId38" Type="http://schemas.openxmlformats.org/officeDocument/2006/relationships/customXml" Target="../ink/ink845.xml" /><Relationship Id="rId103" Type="http://schemas.openxmlformats.org/officeDocument/2006/relationships/customXml" Target="../ink/ink879.xml" /><Relationship Id="rId310" Type="http://schemas.openxmlformats.org/officeDocument/2006/relationships/customXml" Target="../ink/ink984.xml" /><Relationship Id="rId492" Type="http://schemas.openxmlformats.org/officeDocument/2006/relationships/image" Target="../media/image908.png" /><Relationship Id="rId548" Type="http://schemas.openxmlformats.org/officeDocument/2006/relationships/image" Target="../media/image936.png" /><Relationship Id="rId91" Type="http://schemas.openxmlformats.org/officeDocument/2006/relationships/customXml" Target="../ink/ink873.xml" /><Relationship Id="rId145" Type="http://schemas.openxmlformats.org/officeDocument/2006/relationships/customXml" Target="../ink/ink900.xml" /><Relationship Id="rId187" Type="http://schemas.openxmlformats.org/officeDocument/2006/relationships/customXml" Target="../ink/ink921.xml" /><Relationship Id="rId352" Type="http://schemas.openxmlformats.org/officeDocument/2006/relationships/customXml" Target="../ink/ink1006.xml" /><Relationship Id="rId394" Type="http://schemas.openxmlformats.org/officeDocument/2006/relationships/image" Target="../media/image859.png" /><Relationship Id="rId408" Type="http://schemas.openxmlformats.org/officeDocument/2006/relationships/image" Target="../media/image866.png" /><Relationship Id="rId615" Type="http://schemas.openxmlformats.org/officeDocument/2006/relationships/image" Target="../media/image969.png" /><Relationship Id="rId212" Type="http://schemas.openxmlformats.org/officeDocument/2006/relationships/image" Target="../media/image771.png" /><Relationship Id="rId254" Type="http://schemas.openxmlformats.org/officeDocument/2006/relationships/image" Target="../media/image792.png" /><Relationship Id="rId657" Type="http://schemas.openxmlformats.org/officeDocument/2006/relationships/customXml" Target="../ink/ink1160.xml" /><Relationship Id="rId699" Type="http://schemas.openxmlformats.org/officeDocument/2006/relationships/customXml" Target="../ink/ink1181.xml" /><Relationship Id="rId49" Type="http://schemas.openxmlformats.org/officeDocument/2006/relationships/image" Target="../media/image690.png" /><Relationship Id="rId114" Type="http://schemas.openxmlformats.org/officeDocument/2006/relationships/image" Target="../media/image722.png" /><Relationship Id="rId296" Type="http://schemas.openxmlformats.org/officeDocument/2006/relationships/customXml" Target="../ink/ink977.xml" /><Relationship Id="rId461" Type="http://schemas.openxmlformats.org/officeDocument/2006/relationships/customXml" Target="../ink/ink1061.xml" /><Relationship Id="rId517" Type="http://schemas.openxmlformats.org/officeDocument/2006/relationships/customXml" Target="../ink/ink1089.xml" /><Relationship Id="rId559" Type="http://schemas.openxmlformats.org/officeDocument/2006/relationships/customXml" Target="../ink/ink1110.xml" /><Relationship Id="rId60" Type="http://schemas.openxmlformats.org/officeDocument/2006/relationships/customXml" Target="../ink/ink857.xml" /><Relationship Id="rId156" Type="http://schemas.openxmlformats.org/officeDocument/2006/relationships/image" Target="../media/image743.png" /><Relationship Id="rId198" Type="http://schemas.openxmlformats.org/officeDocument/2006/relationships/image" Target="../media/image764.png" /><Relationship Id="rId321" Type="http://schemas.openxmlformats.org/officeDocument/2006/relationships/image" Target="../media/image824.png" /><Relationship Id="rId363" Type="http://schemas.openxmlformats.org/officeDocument/2006/relationships/image" Target="../media/image844.png" /><Relationship Id="rId419" Type="http://schemas.openxmlformats.org/officeDocument/2006/relationships/customXml" Target="../ink/ink1040.xml" /><Relationship Id="rId570" Type="http://schemas.openxmlformats.org/officeDocument/2006/relationships/image" Target="../media/image947.png" /><Relationship Id="rId626" Type="http://schemas.openxmlformats.org/officeDocument/2006/relationships/customXml" Target="../ink/ink1144.xml" /><Relationship Id="rId223" Type="http://schemas.openxmlformats.org/officeDocument/2006/relationships/customXml" Target="../ink/ink939.xml" /><Relationship Id="rId430" Type="http://schemas.openxmlformats.org/officeDocument/2006/relationships/image" Target="../media/image877.png" /><Relationship Id="rId668" Type="http://schemas.openxmlformats.org/officeDocument/2006/relationships/image" Target="../media/image995.png" /><Relationship Id="rId18" Type="http://schemas.openxmlformats.org/officeDocument/2006/relationships/customXml" Target="../ink/ink834.xml" /><Relationship Id="rId265" Type="http://schemas.openxmlformats.org/officeDocument/2006/relationships/image" Target="../media/image797.png" /><Relationship Id="rId472" Type="http://schemas.openxmlformats.org/officeDocument/2006/relationships/image" Target="../media/image898.png" /><Relationship Id="rId528" Type="http://schemas.openxmlformats.org/officeDocument/2006/relationships/image" Target="../media/image926.png" /><Relationship Id="rId125" Type="http://schemas.openxmlformats.org/officeDocument/2006/relationships/customXml" Target="../ink/ink890.xml" /><Relationship Id="rId167" Type="http://schemas.openxmlformats.org/officeDocument/2006/relationships/customXml" Target="../ink/ink911.xml" /><Relationship Id="rId332" Type="http://schemas.openxmlformats.org/officeDocument/2006/relationships/image" Target="../media/image829.png" /><Relationship Id="rId374" Type="http://schemas.openxmlformats.org/officeDocument/2006/relationships/image" Target="../media/image849.png" /><Relationship Id="rId581" Type="http://schemas.openxmlformats.org/officeDocument/2006/relationships/customXml" Target="../ink/ink1121.xml" /><Relationship Id="rId71" Type="http://schemas.openxmlformats.org/officeDocument/2006/relationships/customXml" Target="../ink/ink863.xml" /><Relationship Id="rId234" Type="http://schemas.openxmlformats.org/officeDocument/2006/relationships/image" Target="../media/image782.png" /><Relationship Id="rId637" Type="http://schemas.openxmlformats.org/officeDocument/2006/relationships/customXml" Target="../ink/ink1150.xml" /><Relationship Id="rId679" Type="http://schemas.openxmlformats.org/officeDocument/2006/relationships/customXml" Target="../ink/ink1171.xml" /><Relationship Id="rId2" Type="http://schemas.openxmlformats.org/officeDocument/2006/relationships/customXml" Target="../ink/ink826.xml" /><Relationship Id="rId29" Type="http://schemas.openxmlformats.org/officeDocument/2006/relationships/image" Target="../media/image684.png" /><Relationship Id="rId276" Type="http://schemas.openxmlformats.org/officeDocument/2006/relationships/customXml" Target="../ink/ink966.xml" /><Relationship Id="rId441" Type="http://schemas.openxmlformats.org/officeDocument/2006/relationships/customXml" Target="../ink/ink1051.xml" /><Relationship Id="rId483" Type="http://schemas.openxmlformats.org/officeDocument/2006/relationships/customXml" Target="../ink/ink1072.xml" /><Relationship Id="rId539" Type="http://schemas.openxmlformats.org/officeDocument/2006/relationships/customXml" Target="../ink/ink1100.xml" /><Relationship Id="rId690" Type="http://schemas.openxmlformats.org/officeDocument/2006/relationships/image" Target="../media/image1006.png" /><Relationship Id="rId704" Type="http://schemas.openxmlformats.org/officeDocument/2006/relationships/image" Target="../media/image1013.png" /><Relationship Id="rId40" Type="http://schemas.openxmlformats.org/officeDocument/2006/relationships/customXml" Target="../ink/ink847.xml" /><Relationship Id="rId136" Type="http://schemas.openxmlformats.org/officeDocument/2006/relationships/image" Target="../media/image733.png" /><Relationship Id="rId178" Type="http://schemas.openxmlformats.org/officeDocument/2006/relationships/image" Target="../media/image754.png" /><Relationship Id="rId301" Type="http://schemas.openxmlformats.org/officeDocument/2006/relationships/image" Target="../media/image814.png" /><Relationship Id="rId343" Type="http://schemas.openxmlformats.org/officeDocument/2006/relationships/customXml" Target="../ink/ink1001.xml" /><Relationship Id="rId550" Type="http://schemas.openxmlformats.org/officeDocument/2006/relationships/image" Target="../media/image937.png" /><Relationship Id="rId82" Type="http://schemas.openxmlformats.org/officeDocument/2006/relationships/image" Target="../media/image706.png" /><Relationship Id="rId203" Type="http://schemas.openxmlformats.org/officeDocument/2006/relationships/customXml" Target="../ink/ink929.xml" /><Relationship Id="rId385" Type="http://schemas.openxmlformats.org/officeDocument/2006/relationships/customXml" Target="../ink/ink1023.xml" /><Relationship Id="rId592" Type="http://schemas.openxmlformats.org/officeDocument/2006/relationships/customXml" Target="../ink/ink1127.xml" /><Relationship Id="rId606" Type="http://schemas.openxmlformats.org/officeDocument/2006/relationships/customXml" Target="../ink/ink1134.xml" /><Relationship Id="rId648" Type="http://schemas.openxmlformats.org/officeDocument/2006/relationships/image" Target="../media/image985.png" /><Relationship Id="rId19" Type="http://schemas.openxmlformats.org/officeDocument/2006/relationships/image" Target="../media/image679.png" /><Relationship Id="rId224" Type="http://schemas.openxmlformats.org/officeDocument/2006/relationships/image" Target="../media/image777.png" /><Relationship Id="rId245" Type="http://schemas.openxmlformats.org/officeDocument/2006/relationships/customXml" Target="../ink/ink950.xml" /><Relationship Id="rId266" Type="http://schemas.openxmlformats.org/officeDocument/2006/relationships/customXml" Target="../ink/ink961.xml" /><Relationship Id="rId287" Type="http://schemas.openxmlformats.org/officeDocument/2006/relationships/customXml" Target="../ink/ink972.xml" /><Relationship Id="rId410" Type="http://schemas.openxmlformats.org/officeDocument/2006/relationships/image" Target="../media/image867.png" /><Relationship Id="rId431" Type="http://schemas.openxmlformats.org/officeDocument/2006/relationships/customXml" Target="../ink/ink1046.xml" /><Relationship Id="rId452" Type="http://schemas.openxmlformats.org/officeDocument/2006/relationships/image" Target="../media/image888.png" /><Relationship Id="rId473" Type="http://schemas.openxmlformats.org/officeDocument/2006/relationships/customXml" Target="../ink/ink1067.xml" /><Relationship Id="rId494" Type="http://schemas.openxmlformats.org/officeDocument/2006/relationships/image" Target="../media/image909.png" /><Relationship Id="rId508" Type="http://schemas.openxmlformats.org/officeDocument/2006/relationships/image" Target="../media/image916.png" /><Relationship Id="rId529" Type="http://schemas.openxmlformats.org/officeDocument/2006/relationships/customXml" Target="../ink/ink1095.xml" /><Relationship Id="rId680" Type="http://schemas.openxmlformats.org/officeDocument/2006/relationships/image" Target="../media/image1001.png" /><Relationship Id="rId30" Type="http://schemas.openxmlformats.org/officeDocument/2006/relationships/customXml" Target="../ink/ink840.xml" /><Relationship Id="rId105" Type="http://schemas.openxmlformats.org/officeDocument/2006/relationships/customXml" Target="../ink/ink880.xml" /><Relationship Id="rId126" Type="http://schemas.openxmlformats.org/officeDocument/2006/relationships/image" Target="../media/image728.png" /><Relationship Id="rId147" Type="http://schemas.openxmlformats.org/officeDocument/2006/relationships/customXml" Target="../ink/ink901.xml" /><Relationship Id="rId168" Type="http://schemas.openxmlformats.org/officeDocument/2006/relationships/image" Target="../media/image749.png" /><Relationship Id="rId312" Type="http://schemas.openxmlformats.org/officeDocument/2006/relationships/customXml" Target="../ink/ink985.xml" /><Relationship Id="rId333" Type="http://schemas.openxmlformats.org/officeDocument/2006/relationships/customXml" Target="../ink/ink996.xml" /><Relationship Id="rId354" Type="http://schemas.openxmlformats.org/officeDocument/2006/relationships/customXml" Target="../ink/ink1007.xml" /><Relationship Id="rId540" Type="http://schemas.openxmlformats.org/officeDocument/2006/relationships/image" Target="../media/image932.png" /><Relationship Id="rId51" Type="http://schemas.openxmlformats.org/officeDocument/2006/relationships/image" Target="../media/image691.png" /><Relationship Id="rId72" Type="http://schemas.openxmlformats.org/officeDocument/2006/relationships/image" Target="../media/image701.png" /><Relationship Id="rId93" Type="http://schemas.openxmlformats.org/officeDocument/2006/relationships/customXml" Target="../ink/ink874.xml" /><Relationship Id="rId189" Type="http://schemas.openxmlformats.org/officeDocument/2006/relationships/customXml" Target="../ink/ink922.xml" /><Relationship Id="rId375" Type="http://schemas.openxmlformats.org/officeDocument/2006/relationships/customXml" Target="../ink/ink1018.xml" /><Relationship Id="rId396" Type="http://schemas.openxmlformats.org/officeDocument/2006/relationships/image" Target="../media/image860.png" /><Relationship Id="rId561" Type="http://schemas.openxmlformats.org/officeDocument/2006/relationships/customXml" Target="../ink/ink1111.xml" /><Relationship Id="rId582" Type="http://schemas.openxmlformats.org/officeDocument/2006/relationships/image" Target="../media/image953.png" /><Relationship Id="rId617" Type="http://schemas.openxmlformats.org/officeDocument/2006/relationships/image" Target="../media/image970.png" /><Relationship Id="rId638" Type="http://schemas.openxmlformats.org/officeDocument/2006/relationships/image" Target="../media/image980.png" /><Relationship Id="rId659" Type="http://schemas.openxmlformats.org/officeDocument/2006/relationships/customXml" Target="../ink/ink1161.xml" /><Relationship Id="rId3" Type="http://schemas.openxmlformats.org/officeDocument/2006/relationships/image" Target="../media/image671.png" /><Relationship Id="rId214" Type="http://schemas.openxmlformats.org/officeDocument/2006/relationships/image" Target="../media/image772.png" /><Relationship Id="rId235" Type="http://schemas.openxmlformats.org/officeDocument/2006/relationships/customXml" Target="../ink/ink945.xml" /><Relationship Id="rId256" Type="http://schemas.openxmlformats.org/officeDocument/2006/relationships/image" Target="../media/image793.png" /><Relationship Id="rId277" Type="http://schemas.openxmlformats.org/officeDocument/2006/relationships/image" Target="../media/image803.png" /><Relationship Id="rId298" Type="http://schemas.openxmlformats.org/officeDocument/2006/relationships/customXml" Target="../ink/ink978.xml" /><Relationship Id="rId400" Type="http://schemas.openxmlformats.org/officeDocument/2006/relationships/image" Target="../media/image862.png" /><Relationship Id="rId421" Type="http://schemas.openxmlformats.org/officeDocument/2006/relationships/customXml" Target="../ink/ink1041.xml" /><Relationship Id="rId442" Type="http://schemas.openxmlformats.org/officeDocument/2006/relationships/image" Target="../media/image883.png" /><Relationship Id="rId463" Type="http://schemas.openxmlformats.org/officeDocument/2006/relationships/customXml" Target="../ink/ink1062.xml" /><Relationship Id="rId484" Type="http://schemas.openxmlformats.org/officeDocument/2006/relationships/image" Target="../media/image904.png" /><Relationship Id="rId519" Type="http://schemas.openxmlformats.org/officeDocument/2006/relationships/customXml" Target="../ink/ink1090.xml" /><Relationship Id="rId670" Type="http://schemas.openxmlformats.org/officeDocument/2006/relationships/image" Target="../media/image996.png" /><Relationship Id="rId705" Type="http://schemas.openxmlformats.org/officeDocument/2006/relationships/customXml" Target="../ink/ink1184.xml" /><Relationship Id="rId116" Type="http://schemas.openxmlformats.org/officeDocument/2006/relationships/image" Target="../media/image723.png" /><Relationship Id="rId137" Type="http://schemas.openxmlformats.org/officeDocument/2006/relationships/customXml" Target="../ink/ink896.xml" /><Relationship Id="rId158" Type="http://schemas.openxmlformats.org/officeDocument/2006/relationships/image" Target="../media/image744.png" /><Relationship Id="rId302" Type="http://schemas.openxmlformats.org/officeDocument/2006/relationships/customXml" Target="../ink/ink980.xml" /><Relationship Id="rId323" Type="http://schemas.openxmlformats.org/officeDocument/2006/relationships/image" Target="../media/image825.png" /><Relationship Id="rId344" Type="http://schemas.openxmlformats.org/officeDocument/2006/relationships/image" Target="../media/image835.png" /><Relationship Id="rId530" Type="http://schemas.openxmlformats.org/officeDocument/2006/relationships/image" Target="../media/image927.png" /><Relationship Id="rId691" Type="http://schemas.openxmlformats.org/officeDocument/2006/relationships/customXml" Target="../ink/ink1177.xml" /><Relationship Id="rId20" Type="http://schemas.openxmlformats.org/officeDocument/2006/relationships/customXml" Target="../ink/ink835.xml" /><Relationship Id="rId41" Type="http://schemas.openxmlformats.org/officeDocument/2006/relationships/image" Target="../media/image686.png" /><Relationship Id="rId62" Type="http://schemas.openxmlformats.org/officeDocument/2006/relationships/image" Target="../media/image696.png" /><Relationship Id="rId83" Type="http://schemas.openxmlformats.org/officeDocument/2006/relationships/customXml" Target="../ink/ink869.xml" /><Relationship Id="rId179" Type="http://schemas.openxmlformats.org/officeDocument/2006/relationships/customXml" Target="../ink/ink917.xml" /><Relationship Id="rId365" Type="http://schemas.openxmlformats.org/officeDocument/2006/relationships/image" Target="../media/image845.png" /><Relationship Id="rId386" Type="http://schemas.openxmlformats.org/officeDocument/2006/relationships/image" Target="../media/image855.png" /><Relationship Id="rId551" Type="http://schemas.openxmlformats.org/officeDocument/2006/relationships/customXml" Target="../ink/ink1106.xml" /><Relationship Id="rId572" Type="http://schemas.openxmlformats.org/officeDocument/2006/relationships/image" Target="../media/image948.png" /><Relationship Id="rId593" Type="http://schemas.openxmlformats.org/officeDocument/2006/relationships/image" Target="../media/image958.png" /><Relationship Id="rId607" Type="http://schemas.openxmlformats.org/officeDocument/2006/relationships/image" Target="../media/image965.png" /><Relationship Id="rId628" Type="http://schemas.openxmlformats.org/officeDocument/2006/relationships/customXml" Target="../ink/ink1145.xml" /><Relationship Id="rId649" Type="http://schemas.openxmlformats.org/officeDocument/2006/relationships/customXml" Target="../ink/ink1156.xml" /><Relationship Id="rId190" Type="http://schemas.openxmlformats.org/officeDocument/2006/relationships/image" Target="../media/image760.png" /><Relationship Id="rId204" Type="http://schemas.openxmlformats.org/officeDocument/2006/relationships/image" Target="../media/image767.png" /><Relationship Id="rId225" Type="http://schemas.openxmlformats.org/officeDocument/2006/relationships/customXml" Target="../ink/ink940.xml" /><Relationship Id="rId246" Type="http://schemas.openxmlformats.org/officeDocument/2006/relationships/image" Target="../media/image788.png" /><Relationship Id="rId267" Type="http://schemas.openxmlformats.org/officeDocument/2006/relationships/image" Target="../media/image798.png" /><Relationship Id="rId288" Type="http://schemas.openxmlformats.org/officeDocument/2006/relationships/image" Target="../media/image808.png" /><Relationship Id="rId411" Type="http://schemas.openxmlformats.org/officeDocument/2006/relationships/customXml" Target="../ink/ink1036.xml" /><Relationship Id="rId432" Type="http://schemas.openxmlformats.org/officeDocument/2006/relationships/image" Target="../media/image878.png" /><Relationship Id="rId453" Type="http://schemas.openxmlformats.org/officeDocument/2006/relationships/customXml" Target="../ink/ink1057.xml" /><Relationship Id="rId474" Type="http://schemas.openxmlformats.org/officeDocument/2006/relationships/image" Target="../media/image899.png" /><Relationship Id="rId509" Type="http://schemas.openxmlformats.org/officeDocument/2006/relationships/customXml" Target="../ink/ink1085.xml" /><Relationship Id="rId660" Type="http://schemas.openxmlformats.org/officeDocument/2006/relationships/image" Target="../media/image991.png" /><Relationship Id="rId106" Type="http://schemas.openxmlformats.org/officeDocument/2006/relationships/image" Target="../media/image718.png" /><Relationship Id="rId127" Type="http://schemas.openxmlformats.org/officeDocument/2006/relationships/customXml" Target="../ink/ink891.xml" /><Relationship Id="rId313" Type="http://schemas.openxmlformats.org/officeDocument/2006/relationships/image" Target="../media/image820.png" /><Relationship Id="rId495" Type="http://schemas.openxmlformats.org/officeDocument/2006/relationships/customXml" Target="../ink/ink1078.xml" /><Relationship Id="rId681" Type="http://schemas.openxmlformats.org/officeDocument/2006/relationships/customXml" Target="../ink/ink1172.xml" /><Relationship Id="rId10" Type="http://schemas.openxmlformats.org/officeDocument/2006/relationships/customXml" Target="../ink/ink830.xml" /><Relationship Id="rId31" Type="http://schemas.openxmlformats.org/officeDocument/2006/relationships/image" Target="../media/image685.png" /><Relationship Id="rId52" Type="http://schemas.openxmlformats.org/officeDocument/2006/relationships/customXml" Target="../ink/ink853.xml" /><Relationship Id="rId73" Type="http://schemas.openxmlformats.org/officeDocument/2006/relationships/customXml" Target="../ink/ink864.xml" /><Relationship Id="rId94" Type="http://schemas.openxmlformats.org/officeDocument/2006/relationships/image" Target="../media/image712.png" /><Relationship Id="rId148" Type="http://schemas.openxmlformats.org/officeDocument/2006/relationships/image" Target="../media/image739.png" /><Relationship Id="rId169" Type="http://schemas.openxmlformats.org/officeDocument/2006/relationships/customXml" Target="../ink/ink912.xml" /><Relationship Id="rId334" Type="http://schemas.openxmlformats.org/officeDocument/2006/relationships/image" Target="../media/image830.png" /><Relationship Id="rId355" Type="http://schemas.openxmlformats.org/officeDocument/2006/relationships/image" Target="../media/image840.png" /><Relationship Id="rId376" Type="http://schemas.openxmlformats.org/officeDocument/2006/relationships/image" Target="../media/image850.png" /><Relationship Id="rId397" Type="http://schemas.openxmlformats.org/officeDocument/2006/relationships/customXml" Target="../ink/ink1029.xml" /><Relationship Id="rId520" Type="http://schemas.openxmlformats.org/officeDocument/2006/relationships/image" Target="../media/image922.png" /><Relationship Id="rId541" Type="http://schemas.openxmlformats.org/officeDocument/2006/relationships/customXml" Target="../ink/ink1101.xml" /><Relationship Id="rId562" Type="http://schemas.openxmlformats.org/officeDocument/2006/relationships/image" Target="../media/image943.png" /><Relationship Id="rId583" Type="http://schemas.openxmlformats.org/officeDocument/2006/relationships/customXml" Target="../ink/ink1122.xml" /><Relationship Id="rId618" Type="http://schemas.openxmlformats.org/officeDocument/2006/relationships/customXml" Target="../ink/ink1140.xml" /><Relationship Id="rId639" Type="http://schemas.openxmlformats.org/officeDocument/2006/relationships/customXml" Target="../ink/ink1151.xml" /><Relationship Id="rId4" Type="http://schemas.openxmlformats.org/officeDocument/2006/relationships/customXml" Target="../ink/ink827.xml" /><Relationship Id="rId180" Type="http://schemas.openxmlformats.org/officeDocument/2006/relationships/image" Target="../media/image755.png" /><Relationship Id="rId215" Type="http://schemas.openxmlformats.org/officeDocument/2006/relationships/customXml" Target="../ink/ink935.xml" /><Relationship Id="rId236" Type="http://schemas.openxmlformats.org/officeDocument/2006/relationships/image" Target="../media/image783.png" /><Relationship Id="rId257" Type="http://schemas.openxmlformats.org/officeDocument/2006/relationships/customXml" Target="../ink/ink956.xml" /><Relationship Id="rId278" Type="http://schemas.openxmlformats.org/officeDocument/2006/relationships/customXml" Target="../ink/ink967.xml" /><Relationship Id="rId401" Type="http://schemas.openxmlformats.org/officeDocument/2006/relationships/customXml" Target="../ink/ink1031.xml" /><Relationship Id="rId422" Type="http://schemas.openxmlformats.org/officeDocument/2006/relationships/image" Target="../media/image873.png" /><Relationship Id="rId443" Type="http://schemas.openxmlformats.org/officeDocument/2006/relationships/customXml" Target="../ink/ink1052.xml" /><Relationship Id="rId464" Type="http://schemas.openxmlformats.org/officeDocument/2006/relationships/image" Target="../media/image894.png" /><Relationship Id="rId650" Type="http://schemas.openxmlformats.org/officeDocument/2006/relationships/image" Target="../media/image986.png" /><Relationship Id="rId303" Type="http://schemas.openxmlformats.org/officeDocument/2006/relationships/image" Target="../media/image815.png" /><Relationship Id="rId485" Type="http://schemas.openxmlformats.org/officeDocument/2006/relationships/customXml" Target="../ink/ink1073.xml" /><Relationship Id="rId692" Type="http://schemas.openxmlformats.org/officeDocument/2006/relationships/image" Target="../media/image1007.png" /><Relationship Id="rId706" Type="http://schemas.openxmlformats.org/officeDocument/2006/relationships/image" Target="../media/image1014.png" /><Relationship Id="rId42" Type="http://schemas.openxmlformats.org/officeDocument/2006/relationships/customXml" Target="../ink/ink848.xml" /><Relationship Id="rId84" Type="http://schemas.openxmlformats.org/officeDocument/2006/relationships/image" Target="../media/image707.png" /><Relationship Id="rId138" Type="http://schemas.openxmlformats.org/officeDocument/2006/relationships/image" Target="../media/image734.png" /><Relationship Id="rId345" Type="http://schemas.openxmlformats.org/officeDocument/2006/relationships/customXml" Target="../ink/ink1002.xml" /><Relationship Id="rId387" Type="http://schemas.openxmlformats.org/officeDocument/2006/relationships/customXml" Target="../ink/ink1024.xml" /><Relationship Id="rId510" Type="http://schemas.openxmlformats.org/officeDocument/2006/relationships/image" Target="../media/image917.png" /><Relationship Id="rId552" Type="http://schemas.openxmlformats.org/officeDocument/2006/relationships/image" Target="../media/image938.png" /><Relationship Id="rId594" Type="http://schemas.openxmlformats.org/officeDocument/2006/relationships/customXml" Target="../ink/ink1128.xml" /><Relationship Id="rId608" Type="http://schemas.openxmlformats.org/officeDocument/2006/relationships/customXml" Target="../ink/ink1135.xml" /><Relationship Id="rId191" Type="http://schemas.openxmlformats.org/officeDocument/2006/relationships/customXml" Target="../ink/ink923.xml" /><Relationship Id="rId205" Type="http://schemas.openxmlformats.org/officeDocument/2006/relationships/customXml" Target="../ink/ink930.xml" /><Relationship Id="rId247" Type="http://schemas.openxmlformats.org/officeDocument/2006/relationships/customXml" Target="../ink/ink951.xml" /><Relationship Id="rId412" Type="http://schemas.openxmlformats.org/officeDocument/2006/relationships/image" Target="../media/image868.png" /><Relationship Id="rId107" Type="http://schemas.openxmlformats.org/officeDocument/2006/relationships/customXml" Target="../ink/ink881.xml" /><Relationship Id="rId289" Type="http://schemas.openxmlformats.org/officeDocument/2006/relationships/customXml" Target="../ink/ink973.xml" /><Relationship Id="rId454" Type="http://schemas.openxmlformats.org/officeDocument/2006/relationships/image" Target="../media/image889.png" /><Relationship Id="rId496" Type="http://schemas.openxmlformats.org/officeDocument/2006/relationships/image" Target="../media/image910.png" /><Relationship Id="rId661" Type="http://schemas.openxmlformats.org/officeDocument/2006/relationships/customXml" Target="../ink/ink1162.xml" /><Relationship Id="rId11" Type="http://schemas.openxmlformats.org/officeDocument/2006/relationships/image" Target="../media/image675.png" /><Relationship Id="rId53" Type="http://schemas.openxmlformats.org/officeDocument/2006/relationships/image" Target="../media/image692.png" /><Relationship Id="rId149" Type="http://schemas.openxmlformats.org/officeDocument/2006/relationships/customXml" Target="../ink/ink902.xml" /><Relationship Id="rId314" Type="http://schemas.openxmlformats.org/officeDocument/2006/relationships/customXml" Target="../ink/ink986.xml" /><Relationship Id="rId356" Type="http://schemas.openxmlformats.org/officeDocument/2006/relationships/customXml" Target="../ink/ink1008.xml" /><Relationship Id="rId398" Type="http://schemas.openxmlformats.org/officeDocument/2006/relationships/image" Target="../media/image861.png" /><Relationship Id="rId521" Type="http://schemas.openxmlformats.org/officeDocument/2006/relationships/customXml" Target="../ink/ink1091.xml" /><Relationship Id="rId563" Type="http://schemas.openxmlformats.org/officeDocument/2006/relationships/customXml" Target="../ink/ink1112.xml" /><Relationship Id="rId619" Type="http://schemas.openxmlformats.org/officeDocument/2006/relationships/image" Target="../media/image971.png" /><Relationship Id="rId95" Type="http://schemas.openxmlformats.org/officeDocument/2006/relationships/customXml" Target="../ink/ink875.xml" /><Relationship Id="rId160" Type="http://schemas.openxmlformats.org/officeDocument/2006/relationships/image" Target="../media/image745.png" /><Relationship Id="rId216" Type="http://schemas.openxmlformats.org/officeDocument/2006/relationships/image" Target="../media/image773.png" /><Relationship Id="rId423" Type="http://schemas.openxmlformats.org/officeDocument/2006/relationships/customXml" Target="../ink/ink1042.xml" /><Relationship Id="rId258" Type="http://schemas.openxmlformats.org/officeDocument/2006/relationships/image" Target="../media/image794.png" /><Relationship Id="rId465" Type="http://schemas.openxmlformats.org/officeDocument/2006/relationships/customXml" Target="../ink/ink1063.xml" /><Relationship Id="rId630" Type="http://schemas.openxmlformats.org/officeDocument/2006/relationships/customXml" Target="../ink/ink1146.xml" /><Relationship Id="rId672" Type="http://schemas.openxmlformats.org/officeDocument/2006/relationships/image" Target="../media/image997.png" /><Relationship Id="rId22" Type="http://schemas.openxmlformats.org/officeDocument/2006/relationships/customXml" Target="../ink/ink836.xml" /><Relationship Id="rId64" Type="http://schemas.openxmlformats.org/officeDocument/2006/relationships/image" Target="../media/image697.png" /><Relationship Id="rId118" Type="http://schemas.openxmlformats.org/officeDocument/2006/relationships/image" Target="../media/image724.png" /><Relationship Id="rId325" Type="http://schemas.openxmlformats.org/officeDocument/2006/relationships/image" Target="../media/image826.png" /><Relationship Id="rId367" Type="http://schemas.openxmlformats.org/officeDocument/2006/relationships/image" Target="../media/image846.png" /><Relationship Id="rId532" Type="http://schemas.openxmlformats.org/officeDocument/2006/relationships/image" Target="../media/image928.png" /><Relationship Id="rId574" Type="http://schemas.openxmlformats.org/officeDocument/2006/relationships/image" Target="../media/image949.png" /><Relationship Id="rId171" Type="http://schemas.openxmlformats.org/officeDocument/2006/relationships/customXml" Target="../ink/ink913.xml" /><Relationship Id="rId227" Type="http://schemas.openxmlformats.org/officeDocument/2006/relationships/customXml" Target="../ink/ink941.xml" /><Relationship Id="rId269" Type="http://schemas.openxmlformats.org/officeDocument/2006/relationships/image" Target="../media/image799.png" /><Relationship Id="rId434" Type="http://schemas.openxmlformats.org/officeDocument/2006/relationships/image" Target="../media/image879.png" /><Relationship Id="rId476" Type="http://schemas.openxmlformats.org/officeDocument/2006/relationships/image" Target="../media/image900.png" /><Relationship Id="rId641" Type="http://schemas.openxmlformats.org/officeDocument/2006/relationships/customXml" Target="../ink/ink1152.xml" /><Relationship Id="rId683" Type="http://schemas.openxmlformats.org/officeDocument/2006/relationships/customXml" Target="../ink/ink1173.xml" /><Relationship Id="rId33" Type="http://schemas.openxmlformats.org/officeDocument/2006/relationships/customXml" Target="../ink/ink842.xml" /><Relationship Id="rId129" Type="http://schemas.openxmlformats.org/officeDocument/2006/relationships/customXml" Target="../ink/ink892.xml" /><Relationship Id="rId280" Type="http://schemas.openxmlformats.org/officeDocument/2006/relationships/customXml" Target="../ink/ink968.xml" /><Relationship Id="rId336" Type="http://schemas.openxmlformats.org/officeDocument/2006/relationships/image" Target="../media/image831.png" /><Relationship Id="rId501" Type="http://schemas.openxmlformats.org/officeDocument/2006/relationships/customXml" Target="../ink/ink1081.xml" /><Relationship Id="rId543" Type="http://schemas.openxmlformats.org/officeDocument/2006/relationships/customXml" Target="../ink/ink1102.xml" /><Relationship Id="rId75" Type="http://schemas.openxmlformats.org/officeDocument/2006/relationships/customXml" Target="../ink/ink865.xml" /><Relationship Id="rId140" Type="http://schemas.openxmlformats.org/officeDocument/2006/relationships/image" Target="../media/image735.png" /><Relationship Id="rId182" Type="http://schemas.openxmlformats.org/officeDocument/2006/relationships/image" Target="../media/image756.png" /><Relationship Id="rId378" Type="http://schemas.openxmlformats.org/officeDocument/2006/relationships/image" Target="../media/image851.png" /><Relationship Id="rId403" Type="http://schemas.openxmlformats.org/officeDocument/2006/relationships/customXml" Target="../ink/ink1032.xml" /><Relationship Id="rId585" Type="http://schemas.openxmlformats.org/officeDocument/2006/relationships/customXml" Target="../ink/ink1123.xml" /><Relationship Id="rId6" Type="http://schemas.openxmlformats.org/officeDocument/2006/relationships/customXml" Target="../ink/ink828.xml" /><Relationship Id="rId238" Type="http://schemas.openxmlformats.org/officeDocument/2006/relationships/image" Target="../media/image784.png" /><Relationship Id="rId445" Type="http://schemas.openxmlformats.org/officeDocument/2006/relationships/customXml" Target="../ink/ink1053.xml" /><Relationship Id="rId487" Type="http://schemas.openxmlformats.org/officeDocument/2006/relationships/customXml" Target="../ink/ink1074.xml" /><Relationship Id="rId610" Type="http://schemas.openxmlformats.org/officeDocument/2006/relationships/customXml" Target="../ink/ink1136.xml" /><Relationship Id="rId652" Type="http://schemas.openxmlformats.org/officeDocument/2006/relationships/image" Target="../media/image987.png" /><Relationship Id="rId694" Type="http://schemas.openxmlformats.org/officeDocument/2006/relationships/image" Target="../media/image1008.png" /><Relationship Id="rId708" Type="http://schemas.openxmlformats.org/officeDocument/2006/relationships/image" Target="../media/image1015.png" /><Relationship Id="rId291" Type="http://schemas.openxmlformats.org/officeDocument/2006/relationships/image" Target="../media/image809.png" /><Relationship Id="rId305" Type="http://schemas.openxmlformats.org/officeDocument/2006/relationships/image" Target="../media/image816.png" /><Relationship Id="rId347" Type="http://schemas.openxmlformats.org/officeDocument/2006/relationships/customXml" Target="../ink/ink1003.xml" /><Relationship Id="rId512" Type="http://schemas.openxmlformats.org/officeDocument/2006/relationships/image" Target="../media/image918.png" /><Relationship Id="rId44" Type="http://schemas.openxmlformats.org/officeDocument/2006/relationships/customXml" Target="../ink/ink849.xml" /><Relationship Id="rId86" Type="http://schemas.openxmlformats.org/officeDocument/2006/relationships/image" Target="../media/image708.png" /><Relationship Id="rId151" Type="http://schemas.openxmlformats.org/officeDocument/2006/relationships/customXml" Target="../ink/ink903.xml" /><Relationship Id="rId389" Type="http://schemas.openxmlformats.org/officeDocument/2006/relationships/customXml" Target="../ink/ink1025.xml" /><Relationship Id="rId554" Type="http://schemas.openxmlformats.org/officeDocument/2006/relationships/image" Target="../media/image939.png" /><Relationship Id="rId596" Type="http://schemas.openxmlformats.org/officeDocument/2006/relationships/customXml" Target="../ink/ink1129.xml" /><Relationship Id="rId193" Type="http://schemas.openxmlformats.org/officeDocument/2006/relationships/customXml" Target="../ink/ink924.xml" /><Relationship Id="rId207" Type="http://schemas.openxmlformats.org/officeDocument/2006/relationships/customXml" Target="../ink/ink931.xml" /><Relationship Id="rId249" Type="http://schemas.openxmlformats.org/officeDocument/2006/relationships/customXml" Target="../ink/ink952.xml" /><Relationship Id="rId414" Type="http://schemas.openxmlformats.org/officeDocument/2006/relationships/image" Target="../media/image869.png" /><Relationship Id="rId456" Type="http://schemas.openxmlformats.org/officeDocument/2006/relationships/image" Target="../media/image890.png" /><Relationship Id="rId498" Type="http://schemas.openxmlformats.org/officeDocument/2006/relationships/image" Target="../media/image911.png" /><Relationship Id="rId621" Type="http://schemas.openxmlformats.org/officeDocument/2006/relationships/image" Target="../media/image972.png" /><Relationship Id="rId663" Type="http://schemas.openxmlformats.org/officeDocument/2006/relationships/customXml" Target="../ink/ink1163.xml" /><Relationship Id="rId13" Type="http://schemas.openxmlformats.org/officeDocument/2006/relationships/image" Target="../media/image676.png" /><Relationship Id="rId109" Type="http://schemas.openxmlformats.org/officeDocument/2006/relationships/customXml" Target="../ink/ink882.xml" /><Relationship Id="rId260" Type="http://schemas.openxmlformats.org/officeDocument/2006/relationships/image" Target="../media/image795.png" /><Relationship Id="rId316" Type="http://schemas.openxmlformats.org/officeDocument/2006/relationships/customXml" Target="../ink/ink987.xml" /><Relationship Id="rId523" Type="http://schemas.openxmlformats.org/officeDocument/2006/relationships/customXml" Target="../ink/ink1092.xml" /><Relationship Id="rId55" Type="http://schemas.openxmlformats.org/officeDocument/2006/relationships/image" Target="../media/image693.png" /><Relationship Id="rId97" Type="http://schemas.openxmlformats.org/officeDocument/2006/relationships/customXml" Target="../ink/ink876.xml" /><Relationship Id="rId120" Type="http://schemas.openxmlformats.org/officeDocument/2006/relationships/image" Target="../media/image725.png" /><Relationship Id="rId358" Type="http://schemas.openxmlformats.org/officeDocument/2006/relationships/customXml" Target="../ink/ink1009.xml" /><Relationship Id="rId565" Type="http://schemas.openxmlformats.org/officeDocument/2006/relationships/customXml" Target="../ink/ink1113.xml" /><Relationship Id="rId162" Type="http://schemas.openxmlformats.org/officeDocument/2006/relationships/image" Target="../media/image746.png" /><Relationship Id="rId218" Type="http://schemas.openxmlformats.org/officeDocument/2006/relationships/image" Target="../media/image774.png" /><Relationship Id="rId425" Type="http://schemas.openxmlformats.org/officeDocument/2006/relationships/customXml" Target="../ink/ink1043.xml" /><Relationship Id="rId467" Type="http://schemas.openxmlformats.org/officeDocument/2006/relationships/customXml" Target="../ink/ink1064.xml" /><Relationship Id="rId632" Type="http://schemas.openxmlformats.org/officeDocument/2006/relationships/customXml" Target="../ink/ink1147.xml" /><Relationship Id="rId271" Type="http://schemas.openxmlformats.org/officeDocument/2006/relationships/image" Target="../media/image800.png" /><Relationship Id="rId674" Type="http://schemas.openxmlformats.org/officeDocument/2006/relationships/image" Target="../media/image998.png" /><Relationship Id="rId24" Type="http://schemas.openxmlformats.org/officeDocument/2006/relationships/customXml" Target="../ink/ink837.xml" /><Relationship Id="rId66" Type="http://schemas.openxmlformats.org/officeDocument/2006/relationships/image" Target="../media/image698.png" /><Relationship Id="rId131" Type="http://schemas.openxmlformats.org/officeDocument/2006/relationships/customXml" Target="../ink/ink893.xml" /><Relationship Id="rId327" Type="http://schemas.openxmlformats.org/officeDocument/2006/relationships/customXml" Target="../ink/ink993.xml" /><Relationship Id="rId369" Type="http://schemas.openxmlformats.org/officeDocument/2006/relationships/customXml" Target="../ink/ink1015.xml" /><Relationship Id="rId534" Type="http://schemas.openxmlformats.org/officeDocument/2006/relationships/image" Target="../media/image929.png" /><Relationship Id="rId576" Type="http://schemas.openxmlformats.org/officeDocument/2006/relationships/image" Target="../media/image950.png" /><Relationship Id="rId173" Type="http://schemas.openxmlformats.org/officeDocument/2006/relationships/customXml" Target="../ink/ink914.xml" /><Relationship Id="rId229" Type="http://schemas.openxmlformats.org/officeDocument/2006/relationships/customXml" Target="../ink/ink942.xml" /><Relationship Id="rId380" Type="http://schemas.openxmlformats.org/officeDocument/2006/relationships/image" Target="../media/image852.png" /><Relationship Id="rId436" Type="http://schemas.openxmlformats.org/officeDocument/2006/relationships/image" Target="../media/image880.png" /><Relationship Id="rId601" Type="http://schemas.openxmlformats.org/officeDocument/2006/relationships/image" Target="../media/image962.png" /><Relationship Id="rId643" Type="http://schemas.openxmlformats.org/officeDocument/2006/relationships/customXml" Target="../ink/ink1153.xml" /><Relationship Id="rId240" Type="http://schemas.openxmlformats.org/officeDocument/2006/relationships/image" Target="../media/image785.png" /><Relationship Id="rId478" Type="http://schemas.openxmlformats.org/officeDocument/2006/relationships/image" Target="../media/image901.png" /><Relationship Id="rId685" Type="http://schemas.openxmlformats.org/officeDocument/2006/relationships/customXml" Target="../ink/ink1174.xml" /><Relationship Id="rId35" Type="http://schemas.openxmlformats.org/officeDocument/2006/relationships/customXml" Target="../ink/ink843.xml" /><Relationship Id="rId77" Type="http://schemas.openxmlformats.org/officeDocument/2006/relationships/customXml" Target="../ink/ink866.xml" /><Relationship Id="rId100" Type="http://schemas.openxmlformats.org/officeDocument/2006/relationships/image" Target="../media/image715.png" /><Relationship Id="rId282" Type="http://schemas.openxmlformats.org/officeDocument/2006/relationships/customXml" Target="../ink/ink969.xml" /><Relationship Id="rId338" Type="http://schemas.openxmlformats.org/officeDocument/2006/relationships/image" Target="../media/image832.png" /><Relationship Id="rId503" Type="http://schemas.openxmlformats.org/officeDocument/2006/relationships/customXml" Target="../ink/ink1082.xml" /><Relationship Id="rId545" Type="http://schemas.openxmlformats.org/officeDocument/2006/relationships/customXml" Target="../ink/ink1103.xml" /><Relationship Id="rId587" Type="http://schemas.openxmlformats.org/officeDocument/2006/relationships/customXml" Target="../ink/ink1124.xml" /><Relationship Id="rId8" Type="http://schemas.openxmlformats.org/officeDocument/2006/relationships/customXml" Target="../ink/ink829.xml" /><Relationship Id="rId142" Type="http://schemas.openxmlformats.org/officeDocument/2006/relationships/image" Target="../media/image736.png" /><Relationship Id="rId184" Type="http://schemas.openxmlformats.org/officeDocument/2006/relationships/image" Target="../media/image757.png" /><Relationship Id="rId391" Type="http://schemas.openxmlformats.org/officeDocument/2006/relationships/customXml" Target="../ink/ink1026.xml" /><Relationship Id="rId405" Type="http://schemas.openxmlformats.org/officeDocument/2006/relationships/customXml" Target="../ink/ink1033.xml" /><Relationship Id="rId447" Type="http://schemas.openxmlformats.org/officeDocument/2006/relationships/customXml" Target="../ink/ink1054.xml" /><Relationship Id="rId612" Type="http://schemas.openxmlformats.org/officeDocument/2006/relationships/customXml" Target="../ink/ink1137.xml" /><Relationship Id="rId251" Type="http://schemas.openxmlformats.org/officeDocument/2006/relationships/customXml" Target="../ink/ink953.xml" /><Relationship Id="rId489" Type="http://schemas.openxmlformats.org/officeDocument/2006/relationships/customXml" Target="../ink/ink1075.xml" /><Relationship Id="rId654" Type="http://schemas.openxmlformats.org/officeDocument/2006/relationships/image" Target="../media/image988.png" /><Relationship Id="rId696" Type="http://schemas.openxmlformats.org/officeDocument/2006/relationships/image" Target="../media/image1009.png" /><Relationship Id="rId46" Type="http://schemas.openxmlformats.org/officeDocument/2006/relationships/customXml" Target="../ink/ink850.xml" /><Relationship Id="rId293" Type="http://schemas.openxmlformats.org/officeDocument/2006/relationships/image" Target="../media/image810.png" /><Relationship Id="rId307" Type="http://schemas.openxmlformats.org/officeDocument/2006/relationships/image" Target="../media/image817.png" /><Relationship Id="rId349" Type="http://schemas.openxmlformats.org/officeDocument/2006/relationships/customXml" Target="../ink/ink1004.xml" /><Relationship Id="rId514" Type="http://schemas.openxmlformats.org/officeDocument/2006/relationships/image" Target="../media/image919.png" /><Relationship Id="rId556" Type="http://schemas.openxmlformats.org/officeDocument/2006/relationships/image" Target="../media/image940.png" /><Relationship Id="rId88" Type="http://schemas.openxmlformats.org/officeDocument/2006/relationships/image" Target="../media/image709.png" /><Relationship Id="rId111" Type="http://schemas.openxmlformats.org/officeDocument/2006/relationships/customXml" Target="../ink/ink883.xml" /><Relationship Id="rId153" Type="http://schemas.openxmlformats.org/officeDocument/2006/relationships/customXml" Target="../ink/ink904.xml" /><Relationship Id="rId195" Type="http://schemas.openxmlformats.org/officeDocument/2006/relationships/customXml" Target="../ink/ink925.xml" /><Relationship Id="rId209" Type="http://schemas.openxmlformats.org/officeDocument/2006/relationships/customXml" Target="../ink/ink932.xml" /><Relationship Id="rId360" Type="http://schemas.openxmlformats.org/officeDocument/2006/relationships/customXml" Target="../ink/ink1010.xml" /><Relationship Id="rId416" Type="http://schemas.openxmlformats.org/officeDocument/2006/relationships/image" Target="../media/image870.png" /><Relationship Id="rId598" Type="http://schemas.openxmlformats.org/officeDocument/2006/relationships/customXml" Target="../ink/ink1130.xml" /><Relationship Id="rId220" Type="http://schemas.openxmlformats.org/officeDocument/2006/relationships/image" Target="../media/image775.png" /><Relationship Id="rId458" Type="http://schemas.openxmlformats.org/officeDocument/2006/relationships/image" Target="../media/image891.png" /><Relationship Id="rId623" Type="http://schemas.openxmlformats.org/officeDocument/2006/relationships/image" Target="../media/image973.png" /><Relationship Id="rId665" Type="http://schemas.openxmlformats.org/officeDocument/2006/relationships/customXml" Target="../ink/ink1164.xml" /><Relationship Id="rId15" Type="http://schemas.openxmlformats.org/officeDocument/2006/relationships/image" Target="../media/image677.png" /><Relationship Id="rId57" Type="http://schemas.openxmlformats.org/officeDocument/2006/relationships/image" Target="../media/image694.png" /><Relationship Id="rId262" Type="http://schemas.openxmlformats.org/officeDocument/2006/relationships/customXml" Target="../ink/ink959.xml" /><Relationship Id="rId318" Type="http://schemas.openxmlformats.org/officeDocument/2006/relationships/customXml" Target="../ink/ink988.xml" /><Relationship Id="rId525" Type="http://schemas.openxmlformats.org/officeDocument/2006/relationships/customXml" Target="../ink/ink1093.xml" /><Relationship Id="rId567" Type="http://schemas.openxmlformats.org/officeDocument/2006/relationships/customXml" Target="../ink/ink1114.xml" /><Relationship Id="rId99" Type="http://schemas.openxmlformats.org/officeDocument/2006/relationships/customXml" Target="../ink/ink877.xml" /><Relationship Id="rId122" Type="http://schemas.openxmlformats.org/officeDocument/2006/relationships/image" Target="../media/image726.png" /><Relationship Id="rId164" Type="http://schemas.openxmlformats.org/officeDocument/2006/relationships/image" Target="../media/image747.png" /><Relationship Id="rId371" Type="http://schemas.openxmlformats.org/officeDocument/2006/relationships/customXml" Target="../ink/ink1016.xml" /><Relationship Id="rId427" Type="http://schemas.openxmlformats.org/officeDocument/2006/relationships/customXml" Target="../ink/ink1044.xml" /><Relationship Id="rId469" Type="http://schemas.openxmlformats.org/officeDocument/2006/relationships/customXml" Target="../ink/ink1065.xml" /><Relationship Id="rId634" Type="http://schemas.openxmlformats.org/officeDocument/2006/relationships/customXml" Target="../ink/ink1148.xml" /><Relationship Id="rId676" Type="http://schemas.openxmlformats.org/officeDocument/2006/relationships/image" Target="../media/image999.png" /><Relationship Id="rId26" Type="http://schemas.openxmlformats.org/officeDocument/2006/relationships/customXml" Target="../ink/ink838.xml" /><Relationship Id="rId231" Type="http://schemas.openxmlformats.org/officeDocument/2006/relationships/customXml" Target="../ink/ink943.xml" /><Relationship Id="rId273" Type="http://schemas.openxmlformats.org/officeDocument/2006/relationships/image" Target="../media/image801.png" /><Relationship Id="rId329" Type="http://schemas.openxmlformats.org/officeDocument/2006/relationships/customXml" Target="../ink/ink994.xml" /><Relationship Id="rId480" Type="http://schemas.openxmlformats.org/officeDocument/2006/relationships/image" Target="../media/image902.png" /><Relationship Id="rId536" Type="http://schemas.openxmlformats.org/officeDocument/2006/relationships/image" Target="../media/image930.png" /><Relationship Id="rId701" Type="http://schemas.openxmlformats.org/officeDocument/2006/relationships/customXml" Target="../ink/ink1182.xml" /><Relationship Id="rId68" Type="http://schemas.openxmlformats.org/officeDocument/2006/relationships/image" Target="../media/image699.png" /><Relationship Id="rId133" Type="http://schemas.openxmlformats.org/officeDocument/2006/relationships/customXml" Target="../ink/ink894.xml" /><Relationship Id="rId175" Type="http://schemas.openxmlformats.org/officeDocument/2006/relationships/customXml" Target="../ink/ink915.xml" /><Relationship Id="rId340" Type="http://schemas.openxmlformats.org/officeDocument/2006/relationships/image" Target="../media/image833.png" /><Relationship Id="rId578" Type="http://schemas.openxmlformats.org/officeDocument/2006/relationships/image" Target="../media/image951.png" /><Relationship Id="rId200" Type="http://schemas.openxmlformats.org/officeDocument/2006/relationships/image" Target="../media/image765.png" /><Relationship Id="rId382" Type="http://schemas.openxmlformats.org/officeDocument/2006/relationships/image" Target="../media/image853.png" /><Relationship Id="rId438" Type="http://schemas.openxmlformats.org/officeDocument/2006/relationships/image" Target="../media/image881.png" /><Relationship Id="rId603" Type="http://schemas.openxmlformats.org/officeDocument/2006/relationships/image" Target="../media/image963.png" /><Relationship Id="rId645" Type="http://schemas.openxmlformats.org/officeDocument/2006/relationships/customXml" Target="../ink/ink1154.xml" /><Relationship Id="rId687" Type="http://schemas.openxmlformats.org/officeDocument/2006/relationships/customXml" Target="../ink/ink1175.xml" /><Relationship Id="rId242" Type="http://schemas.openxmlformats.org/officeDocument/2006/relationships/image" Target="../media/image786.png" /><Relationship Id="rId284" Type="http://schemas.openxmlformats.org/officeDocument/2006/relationships/customXml" Target="../ink/ink970.xml" /><Relationship Id="rId491" Type="http://schemas.openxmlformats.org/officeDocument/2006/relationships/customXml" Target="../ink/ink1076.xml" /><Relationship Id="rId505" Type="http://schemas.openxmlformats.org/officeDocument/2006/relationships/customXml" Target="../ink/ink1083.xml" /><Relationship Id="rId37" Type="http://schemas.openxmlformats.org/officeDocument/2006/relationships/image" Target="../media/image530.png" /><Relationship Id="rId79" Type="http://schemas.openxmlformats.org/officeDocument/2006/relationships/customXml" Target="../ink/ink867.xml" /><Relationship Id="rId102" Type="http://schemas.openxmlformats.org/officeDocument/2006/relationships/image" Target="../media/image716.png" /><Relationship Id="rId144" Type="http://schemas.openxmlformats.org/officeDocument/2006/relationships/image" Target="../media/image737.png" /><Relationship Id="rId547" Type="http://schemas.openxmlformats.org/officeDocument/2006/relationships/customXml" Target="../ink/ink1104.xml" /><Relationship Id="rId589" Type="http://schemas.openxmlformats.org/officeDocument/2006/relationships/customXml" Target="../ink/ink1125.xml" /><Relationship Id="rId90" Type="http://schemas.openxmlformats.org/officeDocument/2006/relationships/image" Target="../media/image710.png" /><Relationship Id="rId186" Type="http://schemas.openxmlformats.org/officeDocument/2006/relationships/image" Target="../media/image758.png" /><Relationship Id="rId351" Type="http://schemas.openxmlformats.org/officeDocument/2006/relationships/image" Target="../media/image838.png" /><Relationship Id="rId393" Type="http://schemas.openxmlformats.org/officeDocument/2006/relationships/customXml" Target="../ink/ink1027.xml" /><Relationship Id="rId407" Type="http://schemas.openxmlformats.org/officeDocument/2006/relationships/customXml" Target="../ink/ink1034.xml" /><Relationship Id="rId449" Type="http://schemas.openxmlformats.org/officeDocument/2006/relationships/customXml" Target="../ink/ink1055.xml" /><Relationship Id="rId614" Type="http://schemas.openxmlformats.org/officeDocument/2006/relationships/customXml" Target="../ink/ink1138.xml" /><Relationship Id="rId656" Type="http://schemas.openxmlformats.org/officeDocument/2006/relationships/image" Target="../media/image989.png" /><Relationship Id="rId211" Type="http://schemas.openxmlformats.org/officeDocument/2006/relationships/customXml" Target="../ink/ink933.xml" /><Relationship Id="rId253" Type="http://schemas.openxmlformats.org/officeDocument/2006/relationships/customXml" Target="../ink/ink954.xml" /><Relationship Id="rId295" Type="http://schemas.openxmlformats.org/officeDocument/2006/relationships/image" Target="../media/image811.png" /><Relationship Id="rId309" Type="http://schemas.openxmlformats.org/officeDocument/2006/relationships/image" Target="../media/image818.png" /><Relationship Id="rId460" Type="http://schemas.openxmlformats.org/officeDocument/2006/relationships/image" Target="../media/image892.png" /><Relationship Id="rId516" Type="http://schemas.openxmlformats.org/officeDocument/2006/relationships/image" Target="../media/image920.png" /><Relationship Id="rId698" Type="http://schemas.openxmlformats.org/officeDocument/2006/relationships/image" Target="../media/image1010.png" /><Relationship Id="rId48" Type="http://schemas.openxmlformats.org/officeDocument/2006/relationships/customXml" Target="../ink/ink851.xml" /><Relationship Id="rId113" Type="http://schemas.openxmlformats.org/officeDocument/2006/relationships/customXml" Target="../ink/ink884.xml" /><Relationship Id="rId320" Type="http://schemas.openxmlformats.org/officeDocument/2006/relationships/customXml" Target="../ink/ink989.xml" /><Relationship Id="rId558" Type="http://schemas.openxmlformats.org/officeDocument/2006/relationships/image" Target="../media/image941.png" /><Relationship Id="rId155" Type="http://schemas.openxmlformats.org/officeDocument/2006/relationships/customXml" Target="../ink/ink905.xml" /><Relationship Id="rId197" Type="http://schemas.openxmlformats.org/officeDocument/2006/relationships/customXml" Target="../ink/ink926.xml" /><Relationship Id="rId362" Type="http://schemas.openxmlformats.org/officeDocument/2006/relationships/customXml" Target="../ink/ink1011.xml" /><Relationship Id="rId418" Type="http://schemas.openxmlformats.org/officeDocument/2006/relationships/image" Target="../media/image871.png" /><Relationship Id="rId625" Type="http://schemas.openxmlformats.org/officeDocument/2006/relationships/image" Target="../media/image974.png" /><Relationship Id="rId222" Type="http://schemas.openxmlformats.org/officeDocument/2006/relationships/image" Target="../media/image776.png" /><Relationship Id="rId264" Type="http://schemas.openxmlformats.org/officeDocument/2006/relationships/customXml" Target="../ink/ink960.xml" /><Relationship Id="rId471" Type="http://schemas.openxmlformats.org/officeDocument/2006/relationships/customXml" Target="../ink/ink1066.xml" /><Relationship Id="rId667" Type="http://schemas.openxmlformats.org/officeDocument/2006/relationships/customXml" Target="../ink/ink1165.xml" /><Relationship Id="rId17" Type="http://schemas.openxmlformats.org/officeDocument/2006/relationships/image" Target="../media/image678.png" /><Relationship Id="rId59" Type="http://schemas.openxmlformats.org/officeDocument/2006/relationships/image" Target="../media/image695.png" /><Relationship Id="rId124" Type="http://schemas.openxmlformats.org/officeDocument/2006/relationships/image" Target="../media/image727.png" /><Relationship Id="rId527" Type="http://schemas.openxmlformats.org/officeDocument/2006/relationships/customXml" Target="../ink/ink1094.xml" /><Relationship Id="rId569" Type="http://schemas.openxmlformats.org/officeDocument/2006/relationships/customXml" Target="../ink/ink1115.xml" /><Relationship Id="rId70" Type="http://schemas.openxmlformats.org/officeDocument/2006/relationships/image" Target="../media/image700.png" /><Relationship Id="rId166" Type="http://schemas.openxmlformats.org/officeDocument/2006/relationships/image" Target="../media/image748.png" /><Relationship Id="rId331" Type="http://schemas.openxmlformats.org/officeDocument/2006/relationships/customXml" Target="../ink/ink995.xml" /><Relationship Id="rId373" Type="http://schemas.openxmlformats.org/officeDocument/2006/relationships/customXml" Target="../ink/ink1017.xml" /><Relationship Id="rId429" Type="http://schemas.openxmlformats.org/officeDocument/2006/relationships/customXml" Target="../ink/ink1045.xml" /><Relationship Id="rId580" Type="http://schemas.openxmlformats.org/officeDocument/2006/relationships/image" Target="../media/image952.png" /><Relationship Id="rId636" Type="http://schemas.openxmlformats.org/officeDocument/2006/relationships/customXml" Target="../ink/ink1149.xml" /><Relationship Id="rId1" Type="http://schemas.openxmlformats.org/officeDocument/2006/relationships/slideLayout" Target="../slideLayouts/slideLayout7.xml" /><Relationship Id="rId233" Type="http://schemas.openxmlformats.org/officeDocument/2006/relationships/customXml" Target="../ink/ink944.xml" /><Relationship Id="rId440" Type="http://schemas.openxmlformats.org/officeDocument/2006/relationships/image" Target="../media/image882.png" /><Relationship Id="rId678" Type="http://schemas.openxmlformats.org/officeDocument/2006/relationships/image" Target="../media/image1000.png" /><Relationship Id="rId28" Type="http://schemas.openxmlformats.org/officeDocument/2006/relationships/customXml" Target="../ink/ink839.xml" /><Relationship Id="rId275" Type="http://schemas.openxmlformats.org/officeDocument/2006/relationships/image" Target="../media/image802.png" /><Relationship Id="rId300" Type="http://schemas.openxmlformats.org/officeDocument/2006/relationships/customXml" Target="../ink/ink979.xml" /><Relationship Id="rId482" Type="http://schemas.openxmlformats.org/officeDocument/2006/relationships/image" Target="../media/image903.png" /><Relationship Id="rId538" Type="http://schemas.openxmlformats.org/officeDocument/2006/relationships/image" Target="../media/image931.png" /><Relationship Id="rId703" Type="http://schemas.openxmlformats.org/officeDocument/2006/relationships/customXml" Target="../ink/ink1183.xml" /><Relationship Id="rId81" Type="http://schemas.openxmlformats.org/officeDocument/2006/relationships/customXml" Target="../ink/ink868.xml" /><Relationship Id="rId135" Type="http://schemas.openxmlformats.org/officeDocument/2006/relationships/customXml" Target="../ink/ink895.xml" /><Relationship Id="rId177" Type="http://schemas.openxmlformats.org/officeDocument/2006/relationships/customXml" Target="../ink/ink916.xml" /><Relationship Id="rId342" Type="http://schemas.openxmlformats.org/officeDocument/2006/relationships/image" Target="../media/image834.png" /><Relationship Id="rId384" Type="http://schemas.openxmlformats.org/officeDocument/2006/relationships/image" Target="../media/image854.png" /><Relationship Id="rId591" Type="http://schemas.openxmlformats.org/officeDocument/2006/relationships/image" Target="../media/image957.png" /><Relationship Id="rId605" Type="http://schemas.openxmlformats.org/officeDocument/2006/relationships/image" Target="../media/image964.png" /><Relationship Id="rId202" Type="http://schemas.openxmlformats.org/officeDocument/2006/relationships/image" Target="../media/image766.png" /><Relationship Id="rId244" Type="http://schemas.openxmlformats.org/officeDocument/2006/relationships/image" Target="../media/image787.png" /><Relationship Id="rId647" Type="http://schemas.openxmlformats.org/officeDocument/2006/relationships/customXml" Target="../ink/ink1155.xml" /><Relationship Id="rId689" Type="http://schemas.openxmlformats.org/officeDocument/2006/relationships/customXml" Target="../ink/ink1176.xml" /><Relationship Id="rId39" Type="http://schemas.openxmlformats.org/officeDocument/2006/relationships/customXml" Target="../ink/ink846.xml" /><Relationship Id="rId286" Type="http://schemas.openxmlformats.org/officeDocument/2006/relationships/image" Target="../media/image807.png" /><Relationship Id="rId451" Type="http://schemas.openxmlformats.org/officeDocument/2006/relationships/customXml" Target="../ink/ink1056.xml" /><Relationship Id="rId493" Type="http://schemas.openxmlformats.org/officeDocument/2006/relationships/customXml" Target="../ink/ink1077.xml" /><Relationship Id="rId507" Type="http://schemas.openxmlformats.org/officeDocument/2006/relationships/customXml" Target="../ink/ink1084.xml" /><Relationship Id="rId549" Type="http://schemas.openxmlformats.org/officeDocument/2006/relationships/customXml" Target="../ink/ink1105.xml" /><Relationship Id="rId50" Type="http://schemas.openxmlformats.org/officeDocument/2006/relationships/customXml" Target="../ink/ink852.xml" /><Relationship Id="rId104" Type="http://schemas.openxmlformats.org/officeDocument/2006/relationships/image" Target="../media/image717.png" /><Relationship Id="rId146" Type="http://schemas.openxmlformats.org/officeDocument/2006/relationships/image" Target="../media/image738.png" /><Relationship Id="rId188" Type="http://schemas.openxmlformats.org/officeDocument/2006/relationships/image" Target="../media/image759.png" /><Relationship Id="rId311" Type="http://schemas.openxmlformats.org/officeDocument/2006/relationships/image" Target="../media/image819.png" /><Relationship Id="rId353" Type="http://schemas.openxmlformats.org/officeDocument/2006/relationships/image" Target="../media/image839.png" /><Relationship Id="rId395" Type="http://schemas.openxmlformats.org/officeDocument/2006/relationships/customXml" Target="../ink/ink1028.xml" /><Relationship Id="rId409" Type="http://schemas.openxmlformats.org/officeDocument/2006/relationships/customXml" Target="../ink/ink1035.xml" /><Relationship Id="rId560" Type="http://schemas.openxmlformats.org/officeDocument/2006/relationships/image" Target="../media/image942.png" /><Relationship Id="rId92" Type="http://schemas.openxmlformats.org/officeDocument/2006/relationships/image" Target="../media/image711.png" /><Relationship Id="rId213" Type="http://schemas.openxmlformats.org/officeDocument/2006/relationships/customXml" Target="../ink/ink934.xml" /><Relationship Id="rId420" Type="http://schemas.openxmlformats.org/officeDocument/2006/relationships/image" Target="../media/image872.png" /><Relationship Id="rId616" Type="http://schemas.openxmlformats.org/officeDocument/2006/relationships/customXml" Target="../ink/ink1139.xml" /><Relationship Id="rId658" Type="http://schemas.openxmlformats.org/officeDocument/2006/relationships/image" Target="../media/image990.png" /><Relationship Id="rId255" Type="http://schemas.openxmlformats.org/officeDocument/2006/relationships/customXml" Target="../ink/ink955.xml" /><Relationship Id="rId297" Type="http://schemas.openxmlformats.org/officeDocument/2006/relationships/image" Target="../media/image812.png" /><Relationship Id="rId462" Type="http://schemas.openxmlformats.org/officeDocument/2006/relationships/image" Target="../media/image893.png" /><Relationship Id="rId518" Type="http://schemas.openxmlformats.org/officeDocument/2006/relationships/image" Target="../media/image921.png" /><Relationship Id="rId115" Type="http://schemas.openxmlformats.org/officeDocument/2006/relationships/customXml" Target="../ink/ink885.xml" /><Relationship Id="rId157" Type="http://schemas.openxmlformats.org/officeDocument/2006/relationships/customXml" Target="../ink/ink906.xml" /><Relationship Id="rId322" Type="http://schemas.openxmlformats.org/officeDocument/2006/relationships/customXml" Target="../ink/ink990.xml" /><Relationship Id="rId364" Type="http://schemas.openxmlformats.org/officeDocument/2006/relationships/customXml" Target="../ink/ink1012.xml" /><Relationship Id="rId61" Type="http://schemas.openxmlformats.org/officeDocument/2006/relationships/customXml" Target="../ink/ink858.xml" /><Relationship Id="rId199" Type="http://schemas.openxmlformats.org/officeDocument/2006/relationships/customXml" Target="../ink/ink927.xml" /><Relationship Id="rId571" Type="http://schemas.openxmlformats.org/officeDocument/2006/relationships/customXml" Target="../ink/ink1116.xml" /><Relationship Id="rId627" Type="http://schemas.openxmlformats.org/officeDocument/2006/relationships/image" Target="../media/image975.png" /><Relationship Id="rId669" Type="http://schemas.openxmlformats.org/officeDocument/2006/relationships/customXml" Target="../ink/ink1166.xml" 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35.png" /><Relationship Id="rId299" Type="http://schemas.openxmlformats.org/officeDocument/2006/relationships/customXml" Target="../ink/ink1340.xml" /><Relationship Id="rId671" Type="http://schemas.openxmlformats.org/officeDocument/2006/relationships/image" Target="../media/image1033.png" /><Relationship Id="rId727" Type="http://schemas.openxmlformats.org/officeDocument/2006/relationships/image" Target="../media/image1061.png" /><Relationship Id="rId21" Type="http://schemas.openxmlformats.org/officeDocument/2006/relationships/customXml" Target="../ink/ink1198.xml" /><Relationship Id="rId63" Type="http://schemas.openxmlformats.org/officeDocument/2006/relationships/image" Target="../media/image708.png" /><Relationship Id="rId159" Type="http://schemas.openxmlformats.org/officeDocument/2006/relationships/image" Target="../media/image756.png" /><Relationship Id="rId324" Type="http://schemas.openxmlformats.org/officeDocument/2006/relationships/image" Target="../media/image860.png" /><Relationship Id="rId366" Type="http://schemas.openxmlformats.org/officeDocument/2006/relationships/image" Target="../media/image881.png" /><Relationship Id="rId531" Type="http://schemas.openxmlformats.org/officeDocument/2006/relationships/image" Target="../media/image963.png" /><Relationship Id="rId573" Type="http://schemas.openxmlformats.org/officeDocument/2006/relationships/customXml" Target="../ink/ink1478.xml" /><Relationship Id="rId629" Type="http://schemas.openxmlformats.org/officeDocument/2006/relationships/image" Target="../media/image10120.png" /><Relationship Id="rId170" Type="http://schemas.openxmlformats.org/officeDocument/2006/relationships/customXml" Target="../ink/ink1273.xml" /><Relationship Id="rId226" Type="http://schemas.openxmlformats.org/officeDocument/2006/relationships/image" Target="../media/image809.png" /><Relationship Id="rId433" Type="http://schemas.openxmlformats.org/officeDocument/2006/relationships/customXml" Target="../ink/ink1407.xml" /><Relationship Id="rId268" Type="http://schemas.openxmlformats.org/officeDocument/2006/relationships/image" Target="../media/image833.png" /><Relationship Id="rId475" Type="http://schemas.openxmlformats.org/officeDocument/2006/relationships/customXml" Target="../ink/ink1428.xml" /><Relationship Id="rId640" Type="http://schemas.openxmlformats.org/officeDocument/2006/relationships/customXml" Target="../ink/ink1512.xml" /><Relationship Id="rId682" Type="http://schemas.openxmlformats.org/officeDocument/2006/relationships/customXml" Target="../ink/ink1533.xml" /><Relationship Id="rId32" Type="http://schemas.openxmlformats.org/officeDocument/2006/relationships/image" Target="../media/image693.png" /><Relationship Id="rId74" Type="http://schemas.openxmlformats.org/officeDocument/2006/relationships/customXml" Target="../ink/ink1225.xml" /><Relationship Id="rId128" Type="http://schemas.openxmlformats.org/officeDocument/2006/relationships/customXml" Target="../ink/ink1252.xml" /><Relationship Id="rId335" Type="http://schemas.openxmlformats.org/officeDocument/2006/relationships/customXml" Target="../ink/ink1358.xml" /><Relationship Id="rId377" Type="http://schemas.openxmlformats.org/officeDocument/2006/relationships/customXml" Target="../ink/ink1379.xml" /><Relationship Id="rId500" Type="http://schemas.openxmlformats.org/officeDocument/2006/relationships/image" Target="../media/image948.png" /><Relationship Id="rId542" Type="http://schemas.openxmlformats.org/officeDocument/2006/relationships/customXml" Target="../ink/ink1462.xml" /><Relationship Id="rId584" Type="http://schemas.openxmlformats.org/officeDocument/2006/relationships/image" Target="../media/image990.png" /><Relationship Id="rId5" Type="http://schemas.openxmlformats.org/officeDocument/2006/relationships/image" Target="../media/image672.png" /><Relationship Id="rId181" Type="http://schemas.openxmlformats.org/officeDocument/2006/relationships/image" Target="../media/image767.png" /><Relationship Id="rId237" Type="http://schemas.openxmlformats.org/officeDocument/2006/relationships/customXml" Target="../ink/ink1308.xml" /><Relationship Id="rId402" Type="http://schemas.openxmlformats.org/officeDocument/2006/relationships/image" Target="../media/image899.png" /><Relationship Id="rId279" Type="http://schemas.openxmlformats.org/officeDocument/2006/relationships/image" Target="../media/image838.png" /><Relationship Id="rId444" Type="http://schemas.openxmlformats.org/officeDocument/2006/relationships/image" Target="../media/image920.png" /><Relationship Id="rId486" Type="http://schemas.openxmlformats.org/officeDocument/2006/relationships/image" Target="../media/image941.png" /><Relationship Id="rId651" Type="http://schemas.openxmlformats.org/officeDocument/2006/relationships/image" Target="../media/image1023.png" /><Relationship Id="rId693" Type="http://schemas.openxmlformats.org/officeDocument/2006/relationships/image" Target="../media/image1044.png" /><Relationship Id="rId707" Type="http://schemas.openxmlformats.org/officeDocument/2006/relationships/image" Target="../media/image1051.png" /><Relationship Id="rId43" Type="http://schemas.openxmlformats.org/officeDocument/2006/relationships/image" Target="../media/image698.png" /><Relationship Id="rId139" Type="http://schemas.openxmlformats.org/officeDocument/2006/relationships/image" Target="../media/image746.png" /><Relationship Id="rId290" Type="http://schemas.openxmlformats.org/officeDocument/2006/relationships/customXml" Target="../ink/ink1335.xml" /><Relationship Id="rId304" Type="http://schemas.openxmlformats.org/officeDocument/2006/relationships/image" Target="../media/image850.png" /><Relationship Id="rId346" Type="http://schemas.openxmlformats.org/officeDocument/2006/relationships/image" Target="../media/image871.png" /><Relationship Id="rId388" Type="http://schemas.openxmlformats.org/officeDocument/2006/relationships/image" Target="../media/image892.png" /><Relationship Id="rId511" Type="http://schemas.openxmlformats.org/officeDocument/2006/relationships/customXml" Target="../ink/ink1446.xml" /><Relationship Id="rId553" Type="http://schemas.openxmlformats.org/officeDocument/2006/relationships/image" Target="../media/image974.png" /><Relationship Id="rId609" Type="http://schemas.openxmlformats.org/officeDocument/2006/relationships/image" Target="../media/image10020.png" /><Relationship Id="rId85" Type="http://schemas.openxmlformats.org/officeDocument/2006/relationships/image" Target="../media/image719.png" /><Relationship Id="rId150" Type="http://schemas.openxmlformats.org/officeDocument/2006/relationships/customXml" Target="../ink/ink1263.xml" /><Relationship Id="rId192" Type="http://schemas.openxmlformats.org/officeDocument/2006/relationships/customXml" Target="../ink/ink1284.xml" /><Relationship Id="rId206" Type="http://schemas.openxmlformats.org/officeDocument/2006/relationships/image" Target="../media/image800.png" /><Relationship Id="rId413" Type="http://schemas.openxmlformats.org/officeDocument/2006/relationships/customXml" Target="../ink/ink1397.xml" /><Relationship Id="rId595" Type="http://schemas.openxmlformats.org/officeDocument/2006/relationships/customXml" Target="../ink/ink1489.xml" /><Relationship Id="rId248" Type="http://schemas.openxmlformats.org/officeDocument/2006/relationships/image" Target="../media/image820.png" /><Relationship Id="rId455" Type="http://schemas.openxmlformats.org/officeDocument/2006/relationships/customXml" Target="../ink/ink1418.xml" /><Relationship Id="rId497" Type="http://schemas.openxmlformats.org/officeDocument/2006/relationships/customXml" Target="../ink/ink1439.xml" /><Relationship Id="rId620" Type="http://schemas.openxmlformats.org/officeDocument/2006/relationships/customXml" Target="../ink/ink1502.xml" /><Relationship Id="rId662" Type="http://schemas.openxmlformats.org/officeDocument/2006/relationships/customXml" Target="../ink/ink1523.xml" /><Relationship Id="rId718" Type="http://schemas.openxmlformats.org/officeDocument/2006/relationships/customXml" Target="../ink/ink1551.xml" /><Relationship Id="rId12" Type="http://schemas.openxmlformats.org/officeDocument/2006/relationships/customXml" Target="../ink/ink1191.xml" /><Relationship Id="rId108" Type="http://schemas.openxmlformats.org/officeDocument/2006/relationships/customXml" Target="../ink/ink1242.xml" /><Relationship Id="rId315" Type="http://schemas.openxmlformats.org/officeDocument/2006/relationships/customXml" Target="../ink/ink1348.xml" /><Relationship Id="rId357" Type="http://schemas.openxmlformats.org/officeDocument/2006/relationships/customXml" Target="../ink/ink1369.xml" /><Relationship Id="rId522" Type="http://schemas.openxmlformats.org/officeDocument/2006/relationships/customXml" Target="../ink/ink1452.xml" /><Relationship Id="rId54" Type="http://schemas.openxmlformats.org/officeDocument/2006/relationships/customXml" Target="../ink/ink1215.xml" /><Relationship Id="rId96" Type="http://schemas.openxmlformats.org/officeDocument/2006/relationships/customXml" Target="../ink/ink1236.xml" /><Relationship Id="rId161" Type="http://schemas.openxmlformats.org/officeDocument/2006/relationships/image" Target="../media/image757.png" /><Relationship Id="rId217" Type="http://schemas.openxmlformats.org/officeDocument/2006/relationships/customXml" Target="../ink/ink1297.xml" /><Relationship Id="rId399" Type="http://schemas.openxmlformats.org/officeDocument/2006/relationships/customXml" Target="../ink/ink1390.xml" /><Relationship Id="rId564" Type="http://schemas.openxmlformats.org/officeDocument/2006/relationships/image" Target="../media/image980.png" /><Relationship Id="rId259" Type="http://schemas.openxmlformats.org/officeDocument/2006/relationships/customXml" Target="../ink/ink1319.xml" /><Relationship Id="rId424" Type="http://schemas.openxmlformats.org/officeDocument/2006/relationships/image" Target="../media/image910.png" /><Relationship Id="rId466" Type="http://schemas.openxmlformats.org/officeDocument/2006/relationships/image" Target="../media/image931.png" /><Relationship Id="rId631" Type="http://schemas.openxmlformats.org/officeDocument/2006/relationships/image" Target="../media/image10130.png" /><Relationship Id="rId673" Type="http://schemas.openxmlformats.org/officeDocument/2006/relationships/image" Target="../media/image1034.png" /><Relationship Id="rId729" Type="http://schemas.openxmlformats.org/officeDocument/2006/relationships/image" Target="../media/image1062.png" /><Relationship Id="rId23" Type="http://schemas.openxmlformats.org/officeDocument/2006/relationships/customXml" Target="../ink/ink1199.xml" /><Relationship Id="rId119" Type="http://schemas.openxmlformats.org/officeDocument/2006/relationships/image" Target="../media/image736.png" /><Relationship Id="rId270" Type="http://schemas.openxmlformats.org/officeDocument/2006/relationships/image" Target="../media/image834.png" /><Relationship Id="rId326" Type="http://schemas.openxmlformats.org/officeDocument/2006/relationships/image" Target="../media/image861.png" /><Relationship Id="rId533" Type="http://schemas.openxmlformats.org/officeDocument/2006/relationships/image" Target="../media/image964.png" /><Relationship Id="rId65" Type="http://schemas.openxmlformats.org/officeDocument/2006/relationships/image" Target="../media/image709.png" /><Relationship Id="rId130" Type="http://schemas.openxmlformats.org/officeDocument/2006/relationships/customXml" Target="../ink/ink1253.xml" /><Relationship Id="rId368" Type="http://schemas.openxmlformats.org/officeDocument/2006/relationships/image" Target="../media/image882.png" /><Relationship Id="rId575" Type="http://schemas.openxmlformats.org/officeDocument/2006/relationships/customXml" Target="../ink/ink1479.xml" /><Relationship Id="rId172" Type="http://schemas.openxmlformats.org/officeDocument/2006/relationships/customXml" Target="../ink/ink1274.xml" /><Relationship Id="rId228" Type="http://schemas.openxmlformats.org/officeDocument/2006/relationships/image" Target="../media/image810.png" /><Relationship Id="rId435" Type="http://schemas.openxmlformats.org/officeDocument/2006/relationships/customXml" Target="../ink/ink1408.xml" /><Relationship Id="rId477" Type="http://schemas.openxmlformats.org/officeDocument/2006/relationships/customXml" Target="../ink/ink1429.xml" /><Relationship Id="rId600" Type="http://schemas.openxmlformats.org/officeDocument/2006/relationships/image" Target="../media/image998.png" /><Relationship Id="rId642" Type="http://schemas.openxmlformats.org/officeDocument/2006/relationships/customXml" Target="../ink/ink1513.xml" /><Relationship Id="rId684" Type="http://schemas.openxmlformats.org/officeDocument/2006/relationships/customXml" Target="../ink/ink1534.xml" /><Relationship Id="rId281" Type="http://schemas.openxmlformats.org/officeDocument/2006/relationships/image" Target="../media/image839.png" /><Relationship Id="rId337" Type="http://schemas.openxmlformats.org/officeDocument/2006/relationships/customXml" Target="../ink/ink1359.xml" /><Relationship Id="rId502" Type="http://schemas.openxmlformats.org/officeDocument/2006/relationships/image" Target="../media/image949.png" /><Relationship Id="rId34" Type="http://schemas.openxmlformats.org/officeDocument/2006/relationships/image" Target="../media/image694.png" /><Relationship Id="rId76" Type="http://schemas.openxmlformats.org/officeDocument/2006/relationships/customXml" Target="../ink/ink1226.xml" /><Relationship Id="rId141" Type="http://schemas.openxmlformats.org/officeDocument/2006/relationships/image" Target="../media/image747.png" /><Relationship Id="rId379" Type="http://schemas.openxmlformats.org/officeDocument/2006/relationships/customXml" Target="../ink/ink1380.xml" /><Relationship Id="rId544" Type="http://schemas.openxmlformats.org/officeDocument/2006/relationships/customXml" Target="../ink/ink1463.xml" /><Relationship Id="rId586" Type="http://schemas.openxmlformats.org/officeDocument/2006/relationships/image" Target="../media/image991.png" /><Relationship Id="rId7" Type="http://schemas.openxmlformats.org/officeDocument/2006/relationships/image" Target="../media/image673.png" /><Relationship Id="rId183" Type="http://schemas.openxmlformats.org/officeDocument/2006/relationships/image" Target="../media/image768.png" /><Relationship Id="rId239" Type="http://schemas.openxmlformats.org/officeDocument/2006/relationships/customXml" Target="../ink/ink1309.xml" /><Relationship Id="rId390" Type="http://schemas.openxmlformats.org/officeDocument/2006/relationships/image" Target="../media/image893.png" /><Relationship Id="rId404" Type="http://schemas.openxmlformats.org/officeDocument/2006/relationships/image" Target="../media/image900.png" /><Relationship Id="rId446" Type="http://schemas.openxmlformats.org/officeDocument/2006/relationships/image" Target="../media/image921.png" /><Relationship Id="rId611" Type="http://schemas.openxmlformats.org/officeDocument/2006/relationships/image" Target="../media/image10030.png" /><Relationship Id="rId653" Type="http://schemas.openxmlformats.org/officeDocument/2006/relationships/image" Target="../media/image1024.png" /><Relationship Id="rId250" Type="http://schemas.openxmlformats.org/officeDocument/2006/relationships/image" Target="../media/image821.png" /><Relationship Id="rId292" Type="http://schemas.openxmlformats.org/officeDocument/2006/relationships/customXml" Target="../ink/ink1336.xml" /><Relationship Id="rId306" Type="http://schemas.openxmlformats.org/officeDocument/2006/relationships/image" Target="../media/image851.png" /><Relationship Id="rId488" Type="http://schemas.openxmlformats.org/officeDocument/2006/relationships/image" Target="../media/image942.png" /><Relationship Id="rId695" Type="http://schemas.openxmlformats.org/officeDocument/2006/relationships/image" Target="../media/image1045.png" /><Relationship Id="rId709" Type="http://schemas.openxmlformats.org/officeDocument/2006/relationships/image" Target="../media/image1052.png" /><Relationship Id="rId45" Type="http://schemas.openxmlformats.org/officeDocument/2006/relationships/image" Target="../media/image699.png" /><Relationship Id="rId87" Type="http://schemas.openxmlformats.org/officeDocument/2006/relationships/image" Target="../media/image720.png" /><Relationship Id="rId110" Type="http://schemas.openxmlformats.org/officeDocument/2006/relationships/customXml" Target="../ink/ink1243.xml" /><Relationship Id="rId348" Type="http://schemas.openxmlformats.org/officeDocument/2006/relationships/image" Target="../media/image872.png" /><Relationship Id="rId513" Type="http://schemas.openxmlformats.org/officeDocument/2006/relationships/customXml" Target="../ink/ink1447.xml" /><Relationship Id="rId555" Type="http://schemas.openxmlformats.org/officeDocument/2006/relationships/image" Target="../media/image976.png" /><Relationship Id="rId597" Type="http://schemas.openxmlformats.org/officeDocument/2006/relationships/customXml" Target="../ink/ink1490.xml" /><Relationship Id="rId720" Type="http://schemas.openxmlformats.org/officeDocument/2006/relationships/customXml" Target="../ink/ink1552.xml" /><Relationship Id="rId152" Type="http://schemas.openxmlformats.org/officeDocument/2006/relationships/customXml" Target="../ink/ink1264.xml" /><Relationship Id="rId194" Type="http://schemas.openxmlformats.org/officeDocument/2006/relationships/customXml" Target="../ink/ink1285.xml" /><Relationship Id="rId208" Type="http://schemas.openxmlformats.org/officeDocument/2006/relationships/image" Target="../media/image801.png" /><Relationship Id="rId415" Type="http://schemas.openxmlformats.org/officeDocument/2006/relationships/customXml" Target="../ink/ink1398.xml" /><Relationship Id="rId457" Type="http://schemas.openxmlformats.org/officeDocument/2006/relationships/customXml" Target="../ink/ink1419.xml" /><Relationship Id="rId622" Type="http://schemas.openxmlformats.org/officeDocument/2006/relationships/customXml" Target="../ink/ink1503.xml" /><Relationship Id="rId261" Type="http://schemas.openxmlformats.org/officeDocument/2006/relationships/customXml" Target="../ink/ink1320.xml" /><Relationship Id="rId499" Type="http://schemas.openxmlformats.org/officeDocument/2006/relationships/customXml" Target="../ink/ink1440.xml" /><Relationship Id="rId664" Type="http://schemas.openxmlformats.org/officeDocument/2006/relationships/customXml" Target="../ink/ink1524.xml" /><Relationship Id="rId14" Type="http://schemas.openxmlformats.org/officeDocument/2006/relationships/customXml" Target="../ink/ink1193.xml" /><Relationship Id="rId56" Type="http://schemas.openxmlformats.org/officeDocument/2006/relationships/customXml" Target="../ink/ink1216.xml" /><Relationship Id="rId317" Type="http://schemas.openxmlformats.org/officeDocument/2006/relationships/customXml" Target="../ink/ink1349.xml" /><Relationship Id="rId359" Type="http://schemas.openxmlformats.org/officeDocument/2006/relationships/customXml" Target="../ink/ink1370.xml" /><Relationship Id="rId524" Type="http://schemas.openxmlformats.org/officeDocument/2006/relationships/customXml" Target="../ink/ink1453.xml" /><Relationship Id="rId566" Type="http://schemas.openxmlformats.org/officeDocument/2006/relationships/image" Target="../media/image981.png" /><Relationship Id="rId731" Type="http://schemas.openxmlformats.org/officeDocument/2006/relationships/image" Target="../media/image1063.png" /><Relationship Id="rId98" Type="http://schemas.openxmlformats.org/officeDocument/2006/relationships/customXml" Target="../ink/ink1237.xml" /><Relationship Id="rId121" Type="http://schemas.openxmlformats.org/officeDocument/2006/relationships/image" Target="../media/image737.png" /><Relationship Id="rId163" Type="http://schemas.openxmlformats.org/officeDocument/2006/relationships/image" Target="../media/image758.png" /><Relationship Id="rId219" Type="http://schemas.openxmlformats.org/officeDocument/2006/relationships/customXml" Target="../ink/ink1298.xml" /><Relationship Id="rId370" Type="http://schemas.openxmlformats.org/officeDocument/2006/relationships/image" Target="../media/image883.png" /><Relationship Id="rId426" Type="http://schemas.openxmlformats.org/officeDocument/2006/relationships/image" Target="../media/image911.png" /><Relationship Id="rId633" Type="http://schemas.openxmlformats.org/officeDocument/2006/relationships/image" Target="../media/image10140.png" /><Relationship Id="rId230" Type="http://schemas.openxmlformats.org/officeDocument/2006/relationships/image" Target="../media/image811.png" /><Relationship Id="rId468" Type="http://schemas.openxmlformats.org/officeDocument/2006/relationships/image" Target="../media/image932.png" /><Relationship Id="rId675" Type="http://schemas.openxmlformats.org/officeDocument/2006/relationships/image" Target="../media/image1035.png" /><Relationship Id="rId25" Type="http://schemas.openxmlformats.org/officeDocument/2006/relationships/customXml" Target="../ink/ink1200.xml" /><Relationship Id="rId67" Type="http://schemas.openxmlformats.org/officeDocument/2006/relationships/image" Target="../media/image710.png" /><Relationship Id="rId272" Type="http://schemas.openxmlformats.org/officeDocument/2006/relationships/image" Target="../media/image835.png" /><Relationship Id="rId328" Type="http://schemas.openxmlformats.org/officeDocument/2006/relationships/image" Target="../media/image862.png" /><Relationship Id="rId535" Type="http://schemas.openxmlformats.org/officeDocument/2006/relationships/image" Target="../media/image965.png" /><Relationship Id="rId577" Type="http://schemas.openxmlformats.org/officeDocument/2006/relationships/customXml" Target="../ink/ink1480.xml" /><Relationship Id="rId700" Type="http://schemas.openxmlformats.org/officeDocument/2006/relationships/customXml" Target="../ink/ink1542.xml" /><Relationship Id="rId132" Type="http://schemas.openxmlformats.org/officeDocument/2006/relationships/customXml" Target="../ink/ink1254.xml" /><Relationship Id="rId174" Type="http://schemas.openxmlformats.org/officeDocument/2006/relationships/customXml" Target="../ink/ink1275.xml" /><Relationship Id="rId381" Type="http://schemas.openxmlformats.org/officeDocument/2006/relationships/customXml" Target="../ink/ink1381.xml" /><Relationship Id="rId602" Type="http://schemas.openxmlformats.org/officeDocument/2006/relationships/image" Target="../media/image999.png" /><Relationship Id="rId241" Type="http://schemas.openxmlformats.org/officeDocument/2006/relationships/customXml" Target="../ink/ink1310.xml" /><Relationship Id="rId437" Type="http://schemas.openxmlformats.org/officeDocument/2006/relationships/customXml" Target="../ink/ink1409.xml" /><Relationship Id="rId479" Type="http://schemas.openxmlformats.org/officeDocument/2006/relationships/customXml" Target="../ink/ink1430.xml" /><Relationship Id="rId644" Type="http://schemas.openxmlformats.org/officeDocument/2006/relationships/customXml" Target="../ink/ink1514.xml" /><Relationship Id="rId686" Type="http://schemas.openxmlformats.org/officeDocument/2006/relationships/customXml" Target="../ink/ink1535.xml" /><Relationship Id="rId36" Type="http://schemas.openxmlformats.org/officeDocument/2006/relationships/image" Target="../media/image695.png" /><Relationship Id="rId283" Type="http://schemas.openxmlformats.org/officeDocument/2006/relationships/image" Target="../media/image840.png" /><Relationship Id="rId339" Type="http://schemas.openxmlformats.org/officeDocument/2006/relationships/customXml" Target="../ink/ink1360.xml" /><Relationship Id="rId490" Type="http://schemas.openxmlformats.org/officeDocument/2006/relationships/image" Target="../media/image9430.png" /><Relationship Id="rId504" Type="http://schemas.openxmlformats.org/officeDocument/2006/relationships/image" Target="../media/image950.png" /><Relationship Id="rId546" Type="http://schemas.openxmlformats.org/officeDocument/2006/relationships/customXml" Target="../ink/ink1464.xml" /><Relationship Id="rId711" Type="http://schemas.openxmlformats.org/officeDocument/2006/relationships/image" Target="../media/image1053.png" /><Relationship Id="rId78" Type="http://schemas.openxmlformats.org/officeDocument/2006/relationships/customXml" Target="../ink/ink1227.xml" /><Relationship Id="rId101" Type="http://schemas.openxmlformats.org/officeDocument/2006/relationships/image" Target="../media/image727.png" /><Relationship Id="rId143" Type="http://schemas.openxmlformats.org/officeDocument/2006/relationships/image" Target="../media/image748.png" /><Relationship Id="rId185" Type="http://schemas.openxmlformats.org/officeDocument/2006/relationships/image" Target="../media/image769.png" /><Relationship Id="rId350" Type="http://schemas.openxmlformats.org/officeDocument/2006/relationships/image" Target="../media/image873.png" /><Relationship Id="rId406" Type="http://schemas.openxmlformats.org/officeDocument/2006/relationships/image" Target="../media/image901.png" /><Relationship Id="rId588" Type="http://schemas.openxmlformats.org/officeDocument/2006/relationships/image" Target="../media/image992.png" /><Relationship Id="rId9" Type="http://schemas.openxmlformats.org/officeDocument/2006/relationships/image" Target="../media/image675.png" /><Relationship Id="rId210" Type="http://schemas.openxmlformats.org/officeDocument/2006/relationships/image" Target="../media/image802.png" /><Relationship Id="rId392" Type="http://schemas.openxmlformats.org/officeDocument/2006/relationships/image" Target="../media/image894.png" /><Relationship Id="rId448" Type="http://schemas.openxmlformats.org/officeDocument/2006/relationships/image" Target="../media/image922.png" /><Relationship Id="rId613" Type="http://schemas.openxmlformats.org/officeDocument/2006/relationships/image" Target="../media/image10040.png" /><Relationship Id="rId655" Type="http://schemas.openxmlformats.org/officeDocument/2006/relationships/image" Target="../media/image1025.png" /><Relationship Id="rId697" Type="http://schemas.openxmlformats.org/officeDocument/2006/relationships/image" Target="../media/image1046.png" /><Relationship Id="rId252" Type="http://schemas.openxmlformats.org/officeDocument/2006/relationships/image" Target="../media/image822.png" /><Relationship Id="rId294" Type="http://schemas.openxmlformats.org/officeDocument/2006/relationships/customXml" Target="../ink/ink1337.xml" /><Relationship Id="rId308" Type="http://schemas.openxmlformats.org/officeDocument/2006/relationships/image" Target="../media/image852.png" /><Relationship Id="rId515" Type="http://schemas.openxmlformats.org/officeDocument/2006/relationships/customXml" Target="../ink/ink1448.xml" /><Relationship Id="rId722" Type="http://schemas.openxmlformats.org/officeDocument/2006/relationships/customXml" Target="../ink/ink1553.xml" /><Relationship Id="rId47" Type="http://schemas.openxmlformats.org/officeDocument/2006/relationships/image" Target="../media/image700.png" /><Relationship Id="rId89" Type="http://schemas.openxmlformats.org/officeDocument/2006/relationships/image" Target="../media/image721.png" /><Relationship Id="rId112" Type="http://schemas.openxmlformats.org/officeDocument/2006/relationships/customXml" Target="../ink/ink1244.xml" /><Relationship Id="rId154" Type="http://schemas.openxmlformats.org/officeDocument/2006/relationships/customXml" Target="../ink/ink1265.xml" /><Relationship Id="rId361" Type="http://schemas.openxmlformats.org/officeDocument/2006/relationships/customXml" Target="../ink/ink1371.xml" /><Relationship Id="rId557" Type="http://schemas.openxmlformats.org/officeDocument/2006/relationships/image" Target="../media/image977.png" /><Relationship Id="rId599" Type="http://schemas.openxmlformats.org/officeDocument/2006/relationships/customXml" Target="../ink/ink1491.xml" /><Relationship Id="rId196" Type="http://schemas.openxmlformats.org/officeDocument/2006/relationships/customXml" Target="../ink/ink1286.xml" /><Relationship Id="rId417" Type="http://schemas.openxmlformats.org/officeDocument/2006/relationships/customXml" Target="../ink/ink1399.xml" /><Relationship Id="rId459" Type="http://schemas.openxmlformats.org/officeDocument/2006/relationships/customXml" Target="../ink/ink1420.xml" /><Relationship Id="rId624" Type="http://schemas.openxmlformats.org/officeDocument/2006/relationships/customXml" Target="../ink/ink1504.xml" /><Relationship Id="rId666" Type="http://schemas.openxmlformats.org/officeDocument/2006/relationships/customXml" Target="../ink/ink1525.xml" /><Relationship Id="rId16" Type="http://schemas.openxmlformats.org/officeDocument/2006/relationships/customXml" Target="../ink/ink1195.xml" /><Relationship Id="rId221" Type="http://schemas.openxmlformats.org/officeDocument/2006/relationships/image" Target="../media/image807.png" /><Relationship Id="rId263" Type="http://schemas.openxmlformats.org/officeDocument/2006/relationships/customXml" Target="../ink/ink1321.xml" /><Relationship Id="rId319" Type="http://schemas.openxmlformats.org/officeDocument/2006/relationships/customXml" Target="../ink/ink1350.xml" /><Relationship Id="rId470" Type="http://schemas.openxmlformats.org/officeDocument/2006/relationships/image" Target="../media/image933.png" /><Relationship Id="rId526" Type="http://schemas.openxmlformats.org/officeDocument/2006/relationships/customXml" Target="../ink/ink1454.xml" /><Relationship Id="rId58" Type="http://schemas.openxmlformats.org/officeDocument/2006/relationships/customXml" Target="../ink/ink1217.xml" /><Relationship Id="rId123" Type="http://schemas.openxmlformats.org/officeDocument/2006/relationships/image" Target="../media/image738.png" /><Relationship Id="rId330" Type="http://schemas.openxmlformats.org/officeDocument/2006/relationships/image" Target="../media/image863.png" /><Relationship Id="rId568" Type="http://schemas.openxmlformats.org/officeDocument/2006/relationships/image" Target="../media/image982.png" /><Relationship Id="rId733" Type="http://schemas.openxmlformats.org/officeDocument/2006/relationships/image" Target="../media/image1064.png" /><Relationship Id="rId165" Type="http://schemas.openxmlformats.org/officeDocument/2006/relationships/image" Target="../media/image759.png" /><Relationship Id="rId372" Type="http://schemas.openxmlformats.org/officeDocument/2006/relationships/image" Target="../media/image884.png" /><Relationship Id="rId428" Type="http://schemas.openxmlformats.org/officeDocument/2006/relationships/image" Target="../media/image9120.png" /><Relationship Id="rId635" Type="http://schemas.openxmlformats.org/officeDocument/2006/relationships/image" Target="../media/image10150.png" /><Relationship Id="rId677" Type="http://schemas.openxmlformats.org/officeDocument/2006/relationships/image" Target="../media/image1036.png" /><Relationship Id="rId232" Type="http://schemas.openxmlformats.org/officeDocument/2006/relationships/image" Target="../media/image812.png" /><Relationship Id="rId274" Type="http://schemas.openxmlformats.org/officeDocument/2006/relationships/image" Target="../media/image836.png" /><Relationship Id="rId481" Type="http://schemas.openxmlformats.org/officeDocument/2006/relationships/customXml" Target="../ink/ink1431.xml" /><Relationship Id="rId702" Type="http://schemas.openxmlformats.org/officeDocument/2006/relationships/customXml" Target="../ink/ink1543.xml" /><Relationship Id="rId27" Type="http://schemas.openxmlformats.org/officeDocument/2006/relationships/customXml" Target="../ink/ink1201.xml" /><Relationship Id="rId69" Type="http://schemas.openxmlformats.org/officeDocument/2006/relationships/image" Target="../media/image711.png" /><Relationship Id="rId134" Type="http://schemas.openxmlformats.org/officeDocument/2006/relationships/customXml" Target="../ink/ink1255.xml" /><Relationship Id="rId537" Type="http://schemas.openxmlformats.org/officeDocument/2006/relationships/image" Target="../media/image966.png" /><Relationship Id="rId579" Type="http://schemas.openxmlformats.org/officeDocument/2006/relationships/customXml" Target="../ink/ink1481.xml" /><Relationship Id="rId80" Type="http://schemas.openxmlformats.org/officeDocument/2006/relationships/customXml" Target="../ink/ink1228.xml" /><Relationship Id="rId176" Type="http://schemas.openxmlformats.org/officeDocument/2006/relationships/customXml" Target="../ink/ink1276.xml" /><Relationship Id="rId341" Type="http://schemas.openxmlformats.org/officeDocument/2006/relationships/customXml" Target="../ink/ink1361.xml" /><Relationship Id="rId383" Type="http://schemas.openxmlformats.org/officeDocument/2006/relationships/customXml" Target="../ink/ink1382.xml" /><Relationship Id="rId439" Type="http://schemas.openxmlformats.org/officeDocument/2006/relationships/customXml" Target="../ink/ink1410.xml" /><Relationship Id="rId590" Type="http://schemas.openxmlformats.org/officeDocument/2006/relationships/image" Target="../media/image993.png" /><Relationship Id="rId604" Type="http://schemas.openxmlformats.org/officeDocument/2006/relationships/image" Target="../media/image10000.png" /><Relationship Id="rId646" Type="http://schemas.openxmlformats.org/officeDocument/2006/relationships/customXml" Target="../ink/ink1515.xml" /><Relationship Id="rId201" Type="http://schemas.openxmlformats.org/officeDocument/2006/relationships/customXml" Target="../ink/ink1289.xml" /><Relationship Id="rId243" Type="http://schemas.openxmlformats.org/officeDocument/2006/relationships/customXml" Target="../ink/ink1311.xml" /><Relationship Id="rId285" Type="http://schemas.openxmlformats.org/officeDocument/2006/relationships/image" Target="../media/image841.png" /><Relationship Id="rId450" Type="http://schemas.openxmlformats.org/officeDocument/2006/relationships/image" Target="../media/image923.png" /><Relationship Id="rId506" Type="http://schemas.openxmlformats.org/officeDocument/2006/relationships/image" Target="../media/image951.png" /><Relationship Id="rId688" Type="http://schemas.openxmlformats.org/officeDocument/2006/relationships/customXml" Target="../ink/ink1536.xml" /><Relationship Id="rId38" Type="http://schemas.openxmlformats.org/officeDocument/2006/relationships/customXml" Target="../ink/ink1207.xml" /><Relationship Id="rId103" Type="http://schemas.openxmlformats.org/officeDocument/2006/relationships/image" Target="../media/image728.png" /><Relationship Id="rId310" Type="http://schemas.openxmlformats.org/officeDocument/2006/relationships/image" Target="../media/image853.png" /><Relationship Id="rId492" Type="http://schemas.openxmlformats.org/officeDocument/2006/relationships/image" Target="../media/image944.png" /><Relationship Id="rId548" Type="http://schemas.openxmlformats.org/officeDocument/2006/relationships/customXml" Target="../ink/ink1465.xml" /><Relationship Id="rId713" Type="http://schemas.openxmlformats.org/officeDocument/2006/relationships/image" Target="../media/image1054.png" /><Relationship Id="rId91" Type="http://schemas.openxmlformats.org/officeDocument/2006/relationships/image" Target="../media/image722.png" /><Relationship Id="rId145" Type="http://schemas.openxmlformats.org/officeDocument/2006/relationships/image" Target="../media/image749.png" /><Relationship Id="rId187" Type="http://schemas.openxmlformats.org/officeDocument/2006/relationships/image" Target="../media/image770.png" /><Relationship Id="rId352" Type="http://schemas.openxmlformats.org/officeDocument/2006/relationships/image" Target="../media/image874.png" /><Relationship Id="rId394" Type="http://schemas.openxmlformats.org/officeDocument/2006/relationships/image" Target="../media/image895.png" /><Relationship Id="rId408" Type="http://schemas.openxmlformats.org/officeDocument/2006/relationships/image" Target="../media/image902.png" /><Relationship Id="rId615" Type="http://schemas.openxmlformats.org/officeDocument/2006/relationships/image" Target="../media/image10050.png" /><Relationship Id="rId212" Type="http://schemas.openxmlformats.org/officeDocument/2006/relationships/image" Target="../media/image803.png" /><Relationship Id="rId254" Type="http://schemas.openxmlformats.org/officeDocument/2006/relationships/image" Target="../media/image825.png" /><Relationship Id="rId657" Type="http://schemas.openxmlformats.org/officeDocument/2006/relationships/image" Target="../media/image1026.png" /><Relationship Id="rId699" Type="http://schemas.openxmlformats.org/officeDocument/2006/relationships/image" Target="../media/image1047.png" /><Relationship Id="rId49" Type="http://schemas.openxmlformats.org/officeDocument/2006/relationships/image" Target="../media/image701.png" /><Relationship Id="rId114" Type="http://schemas.openxmlformats.org/officeDocument/2006/relationships/customXml" Target="../ink/ink1245.xml" /><Relationship Id="rId296" Type="http://schemas.openxmlformats.org/officeDocument/2006/relationships/customXml" Target="../ink/ink1338.xml" /><Relationship Id="rId461" Type="http://schemas.openxmlformats.org/officeDocument/2006/relationships/customXml" Target="../ink/ink1421.xml" /><Relationship Id="rId517" Type="http://schemas.openxmlformats.org/officeDocument/2006/relationships/customXml" Target="../ink/ink1449.xml" /><Relationship Id="rId559" Type="http://schemas.openxmlformats.org/officeDocument/2006/relationships/image" Target="../media/image978.png" /><Relationship Id="rId724" Type="http://schemas.openxmlformats.org/officeDocument/2006/relationships/customXml" Target="../ink/ink1554.xml" /><Relationship Id="rId60" Type="http://schemas.openxmlformats.org/officeDocument/2006/relationships/customXml" Target="../ink/ink1218.xml" /><Relationship Id="rId156" Type="http://schemas.openxmlformats.org/officeDocument/2006/relationships/customXml" Target="../ink/ink1266.xml" /><Relationship Id="rId198" Type="http://schemas.openxmlformats.org/officeDocument/2006/relationships/image" Target="../media/image796.png" /><Relationship Id="rId321" Type="http://schemas.openxmlformats.org/officeDocument/2006/relationships/customXml" Target="../ink/ink1351.xml" /><Relationship Id="rId363" Type="http://schemas.openxmlformats.org/officeDocument/2006/relationships/customXml" Target="../ink/ink1372.xml" /><Relationship Id="rId419" Type="http://schemas.openxmlformats.org/officeDocument/2006/relationships/customXml" Target="../ink/ink1400.xml" /><Relationship Id="rId570" Type="http://schemas.openxmlformats.org/officeDocument/2006/relationships/image" Target="../media/image983.png" /><Relationship Id="rId626" Type="http://schemas.openxmlformats.org/officeDocument/2006/relationships/customXml" Target="../ink/ink1505.xml" /><Relationship Id="rId223" Type="http://schemas.openxmlformats.org/officeDocument/2006/relationships/image" Target="../media/image808.png" /><Relationship Id="rId430" Type="http://schemas.openxmlformats.org/officeDocument/2006/relationships/image" Target="../media/image913.png" /><Relationship Id="rId668" Type="http://schemas.openxmlformats.org/officeDocument/2006/relationships/customXml" Target="../ink/ink1526.xml" /><Relationship Id="rId18" Type="http://schemas.openxmlformats.org/officeDocument/2006/relationships/image" Target="../media/image6860.png" /><Relationship Id="rId265" Type="http://schemas.openxmlformats.org/officeDocument/2006/relationships/customXml" Target="../ink/ink1322.xml" /><Relationship Id="rId472" Type="http://schemas.openxmlformats.org/officeDocument/2006/relationships/image" Target="../media/image934.png" /><Relationship Id="rId528" Type="http://schemas.openxmlformats.org/officeDocument/2006/relationships/customXml" Target="../ink/ink1455.xml" /><Relationship Id="rId735" Type="http://schemas.openxmlformats.org/officeDocument/2006/relationships/image" Target="../media/image1065.png" /><Relationship Id="rId125" Type="http://schemas.openxmlformats.org/officeDocument/2006/relationships/image" Target="../media/image739.png" /><Relationship Id="rId167" Type="http://schemas.openxmlformats.org/officeDocument/2006/relationships/image" Target="../media/image760.png" /><Relationship Id="rId332" Type="http://schemas.openxmlformats.org/officeDocument/2006/relationships/image" Target="../media/image864.png" /><Relationship Id="rId374" Type="http://schemas.openxmlformats.org/officeDocument/2006/relationships/image" Target="../media/image885.png" /><Relationship Id="rId581" Type="http://schemas.openxmlformats.org/officeDocument/2006/relationships/customXml" Target="../ink/ink1482.xml" /><Relationship Id="rId71" Type="http://schemas.openxmlformats.org/officeDocument/2006/relationships/image" Target="../media/image712.png" /><Relationship Id="rId234" Type="http://schemas.openxmlformats.org/officeDocument/2006/relationships/image" Target="../media/image813.png" /><Relationship Id="rId637" Type="http://schemas.openxmlformats.org/officeDocument/2006/relationships/image" Target="../media/image1016.png" /><Relationship Id="rId679" Type="http://schemas.openxmlformats.org/officeDocument/2006/relationships/image" Target="../media/image1037.png" /><Relationship Id="rId2" Type="http://schemas.openxmlformats.org/officeDocument/2006/relationships/customXml" Target="../ink/ink1186.xml" /><Relationship Id="rId29" Type="http://schemas.openxmlformats.org/officeDocument/2006/relationships/customXml" Target="../ink/ink1202.xml" /><Relationship Id="rId276" Type="http://schemas.openxmlformats.org/officeDocument/2006/relationships/image" Target="../media/image837.png" /><Relationship Id="rId441" Type="http://schemas.openxmlformats.org/officeDocument/2006/relationships/customXml" Target="../ink/ink1411.xml" /><Relationship Id="rId483" Type="http://schemas.openxmlformats.org/officeDocument/2006/relationships/customXml" Target="../ink/ink1432.xml" /><Relationship Id="rId539" Type="http://schemas.openxmlformats.org/officeDocument/2006/relationships/image" Target="../media/image967.png" /><Relationship Id="rId690" Type="http://schemas.openxmlformats.org/officeDocument/2006/relationships/customXml" Target="../ink/ink1537.xml" /><Relationship Id="rId704" Type="http://schemas.openxmlformats.org/officeDocument/2006/relationships/customXml" Target="../ink/ink1544.xml" /><Relationship Id="rId40" Type="http://schemas.openxmlformats.org/officeDocument/2006/relationships/customXml" Target="../ink/ink1208.xml" /><Relationship Id="rId136" Type="http://schemas.openxmlformats.org/officeDocument/2006/relationships/customXml" Target="../ink/ink1256.xml" /><Relationship Id="rId178" Type="http://schemas.openxmlformats.org/officeDocument/2006/relationships/customXml" Target="../ink/ink1277.xml" /><Relationship Id="rId301" Type="http://schemas.openxmlformats.org/officeDocument/2006/relationships/customXml" Target="../ink/ink1341.xml" /><Relationship Id="rId343" Type="http://schemas.openxmlformats.org/officeDocument/2006/relationships/customXml" Target="../ink/ink1362.xml" /><Relationship Id="rId550" Type="http://schemas.openxmlformats.org/officeDocument/2006/relationships/customXml" Target="../ink/ink1466.xml" /><Relationship Id="rId82" Type="http://schemas.openxmlformats.org/officeDocument/2006/relationships/customXml" Target="../ink/ink1229.xml" /><Relationship Id="rId203" Type="http://schemas.openxmlformats.org/officeDocument/2006/relationships/customXml" Target="../ink/ink1290.xml" /><Relationship Id="rId385" Type="http://schemas.openxmlformats.org/officeDocument/2006/relationships/customXml" Target="../ink/ink1383.xml" /><Relationship Id="rId592" Type="http://schemas.openxmlformats.org/officeDocument/2006/relationships/image" Target="../media/image994.png" /><Relationship Id="rId606" Type="http://schemas.openxmlformats.org/officeDocument/2006/relationships/customXml" Target="../ink/ink1495.xml" /><Relationship Id="rId648" Type="http://schemas.openxmlformats.org/officeDocument/2006/relationships/customXml" Target="../ink/ink1516.xml" /><Relationship Id="rId245" Type="http://schemas.openxmlformats.org/officeDocument/2006/relationships/customXml" Target="../ink/ink1312.xml" /><Relationship Id="rId287" Type="http://schemas.openxmlformats.org/officeDocument/2006/relationships/image" Target="../media/image842.png" /><Relationship Id="rId410" Type="http://schemas.openxmlformats.org/officeDocument/2006/relationships/image" Target="../media/image903.png" /><Relationship Id="rId452" Type="http://schemas.openxmlformats.org/officeDocument/2006/relationships/image" Target="../media/image924.png" /><Relationship Id="rId494" Type="http://schemas.openxmlformats.org/officeDocument/2006/relationships/image" Target="../media/image945.png" /><Relationship Id="rId508" Type="http://schemas.openxmlformats.org/officeDocument/2006/relationships/image" Target="../media/image952.png" /><Relationship Id="rId715" Type="http://schemas.openxmlformats.org/officeDocument/2006/relationships/image" Target="../media/image1055.png" /><Relationship Id="rId105" Type="http://schemas.openxmlformats.org/officeDocument/2006/relationships/image" Target="../media/image729.png" /><Relationship Id="rId147" Type="http://schemas.openxmlformats.org/officeDocument/2006/relationships/image" Target="../media/image750.png" /><Relationship Id="rId312" Type="http://schemas.openxmlformats.org/officeDocument/2006/relationships/image" Target="../media/image854.png" /><Relationship Id="rId354" Type="http://schemas.openxmlformats.org/officeDocument/2006/relationships/image" Target="../media/image875.png" /><Relationship Id="rId51" Type="http://schemas.openxmlformats.org/officeDocument/2006/relationships/image" Target="../media/image702.png" /><Relationship Id="rId93" Type="http://schemas.openxmlformats.org/officeDocument/2006/relationships/image" Target="../media/image723.png" /><Relationship Id="rId189" Type="http://schemas.openxmlformats.org/officeDocument/2006/relationships/image" Target="../media/image771.png" /><Relationship Id="rId396" Type="http://schemas.openxmlformats.org/officeDocument/2006/relationships/image" Target="../media/image896.png" /><Relationship Id="rId561" Type="http://schemas.openxmlformats.org/officeDocument/2006/relationships/image" Target="../media/image979.png" /><Relationship Id="rId617" Type="http://schemas.openxmlformats.org/officeDocument/2006/relationships/image" Target="../media/image10060.png" /><Relationship Id="rId659" Type="http://schemas.openxmlformats.org/officeDocument/2006/relationships/image" Target="../media/image1027.png" /><Relationship Id="rId214" Type="http://schemas.openxmlformats.org/officeDocument/2006/relationships/image" Target="../media/image804.png" /><Relationship Id="rId256" Type="http://schemas.openxmlformats.org/officeDocument/2006/relationships/image" Target="../media/image826.png" /><Relationship Id="rId298" Type="http://schemas.openxmlformats.org/officeDocument/2006/relationships/image" Target="../media/image847.png" /><Relationship Id="rId421" Type="http://schemas.openxmlformats.org/officeDocument/2006/relationships/customXml" Target="../ink/ink1401.xml" /><Relationship Id="rId463" Type="http://schemas.openxmlformats.org/officeDocument/2006/relationships/customXml" Target="../ink/ink1422.xml" /><Relationship Id="rId519" Type="http://schemas.openxmlformats.org/officeDocument/2006/relationships/image" Target="../media/image957.png" /><Relationship Id="rId670" Type="http://schemas.openxmlformats.org/officeDocument/2006/relationships/customXml" Target="../ink/ink1527.xml" /><Relationship Id="rId116" Type="http://schemas.openxmlformats.org/officeDocument/2006/relationships/customXml" Target="../ink/ink1246.xml" /><Relationship Id="rId158" Type="http://schemas.openxmlformats.org/officeDocument/2006/relationships/customXml" Target="../ink/ink1267.xml" /><Relationship Id="rId323" Type="http://schemas.openxmlformats.org/officeDocument/2006/relationships/customXml" Target="../ink/ink1352.xml" /><Relationship Id="rId530" Type="http://schemas.openxmlformats.org/officeDocument/2006/relationships/customXml" Target="../ink/ink1456.xml" /><Relationship Id="rId726" Type="http://schemas.openxmlformats.org/officeDocument/2006/relationships/customXml" Target="../ink/ink1555.xml" /><Relationship Id="rId20" Type="http://schemas.openxmlformats.org/officeDocument/2006/relationships/image" Target="../media/image6870.png" /><Relationship Id="rId41" Type="http://schemas.openxmlformats.org/officeDocument/2006/relationships/image" Target="../media/image697.png" /><Relationship Id="rId62" Type="http://schemas.openxmlformats.org/officeDocument/2006/relationships/customXml" Target="../ink/ink1219.xml" /><Relationship Id="rId83" Type="http://schemas.openxmlformats.org/officeDocument/2006/relationships/image" Target="../media/image718.png" /><Relationship Id="rId179" Type="http://schemas.openxmlformats.org/officeDocument/2006/relationships/image" Target="../media/image766.png" /><Relationship Id="rId365" Type="http://schemas.openxmlformats.org/officeDocument/2006/relationships/customXml" Target="../ink/ink1373.xml" /><Relationship Id="rId386" Type="http://schemas.openxmlformats.org/officeDocument/2006/relationships/image" Target="../media/image891.png" /><Relationship Id="rId551" Type="http://schemas.openxmlformats.org/officeDocument/2006/relationships/image" Target="../media/image973.png" /><Relationship Id="rId572" Type="http://schemas.openxmlformats.org/officeDocument/2006/relationships/image" Target="../media/image984.png" /><Relationship Id="rId593" Type="http://schemas.openxmlformats.org/officeDocument/2006/relationships/customXml" Target="../ink/ink1488.xml" /><Relationship Id="rId607" Type="http://schemas.openxmlformats.org/officeDocument/2006/relationships/image" Target="../media/image10010.png" /><Relationship Id="rId628" Type="http://schemas.openxmlformats.org/officeDocument/2006/relationships/customXml" Target="../ink/ink1506.xml" /><Relationship Id="rId649" Type="http://schemas.openxmlformats.org/officeDocument/2006/relationships/image" Target="../media/image1022.png" /><Relationship Id="rId190" Type="http://schemas.openxmlformats.org/officeDocument/2006/relationships/customXml" Target="../ink/ink1283.xml" /><Relationship Id="rId204" Type="http://schemas.openxmlformats.org/officeDocument/2006/relationships/image" Target="../media/image799.png" /><Relationship Id="rId225" Type="http://schemas.openxmlformats.org/officeDocument/2006/relationships/customXml" Target="../ink/ink1302.xml" /><Relationship Id="rId246" Type="http://schemas.openxmlformats.org/officeDocument/2006/relationships/image" Target="../media/image819.png" /><Relationship Id="rId267" Type="http://schemas.openxmlformats.org/officeDocument/2006/relationships/customXml" Target="../ink/ink1323.xml" /><Relationship Id="rId288" Type="http://schemas.openxmlformats.org/officeDocument/2006/relationships/customXml" Target="../ink/ink1334.xml" /><Relationship Id="rId411" Type="http://schemas.openxmlformats.org/officeDocument/2006/relationships/customXml" Target="../ink/ink1396.xml" /><Relationship Id="rId432" Type="http://schemas.openxmlformats.org/officeDocument/2006/relationships/image" Target="../media/image914.png" /><Relationship Id="rId453" Type="http://schemas.openxmlformats.org/officeDocument/2006/relationships/customXml" Target="../ink/ink1417.xml" /><Relationship Id="rId474" Type="http://schemas.openxmlformats.org/officeDocument/2006/relationships/image" Target="../media/image935.png" /><Relationship Id="rId509" Type="http://schemas.openxmlformats.org/officeDocument/2006/relationships/customXml" Target="../ink/ink1445.xml" /><Relationship Id="rId660" Type="http://schemas.openxmlformats.org/officeDocument/2006/relationships/customXml" Target="../ink/ink1522.xml" /><Relationship Id="rId106" Type="http://schemas.openxmlformats.org/officeDocument/2006/relationships/customXml" Target="../ink/ink1241.xml" /><Relationship Id="rId127" Type="http://schemas.openxmlformats.org/officeDocument/2006/relationships/image" Target="../media/image740.png" /><Relationship Id="rId313" Type="http://schemas.openxmlformats.org/officeDocument/2006/relationships/customXml" Target="../ink/ink1347.xml" /><Relationship Id="rId495" Type="http://schemas.openxmlformats.org/officeDocument/2006/relationships/customXml" Target="../ink/ink1438.xml" /><Relationship Id="rId681" Type="http://schemas.openxmlformats.org/officeDocument/2006/relationships/image" Target="../media/image1038.png" /><Relationship Id="rId716" Type="http://schemas.openxmlformats.org/officeDocument/2006/relationships/customXml" Target="../ink/ink1550.xml" /><Relationship Id="rId737" Type="http://schemas.openxmlformats.org/officeDocument/2006/relationships/image" Target="../media/image1066.png" /><Relationship Id="rId10" Type="http://schemas.openxmlformats.org/officeDocument/2006/relationships/customXml" Target="../ink/ink1190.xml" /><Relationship Id="rId31" Type="http://schemas.openxmlformats.org/officeDocument/2006/relationships/customXml" Target="../ink/ink1203.xml" /><Relationship Id="rId52" Type="http://schemas.openxmlformats.org/officeDocument/2006/relationships/customXml" Target="../ink/ink1214.xml" /><Relationship Id="rId73" Type="http://schemas.openxmlformats.org/officeDocument/2006/relationships/image" Target="../media/image713.png" /><Relationship Id="rId94" Type="http://schemas.openxmlformats.org/officeDocument/2006/relationships/customXml" Target="../ink/ink1235.xml" /><Relationship Id="rId148" Type="http://schemas.openxmlformats.org/officeDocument/2006/relationships/customXml" Target="../ink/ink1262.xml" /><Relationship Id="rId169" Type="http://schemas.openxmlformats.org/officeDocument/2006/relationships/image" Target="../media/image761.png" /><Relationship Id="rId334" Type="http://schemas.openxmlformats.org/officeDocument/2006/relationships/image" Target="../media/image865.png" /><Relationship Id="rId355" Type="http://schemas.openxmlformats.org/officeDocument/2006/relationships/customXml" Target="../ink/ink1368.xml" /><Relationship Id="rId376" Type="http://schemas.openxmlformats.org/officeDocument/2006/relationships/image" Target="../media/image886.png" /><Relationship Id="rId397" Type="http://schemas.openxmlformats.org/officeDocument/2006/relationships/customXml" Target="../ink/ink1389.xml" /><Relationship Id="rId520" Type="http://schemas.openxmlformats.org/officeDocument/2006/relationships/customXml" Target="../ink/ink1451.xml" /><Relationship Id="rId541" Type="http://schemas.openxmlformats.org/officeDocument/2006/relationships/image" Target="../media/image968.png" /><Relationship Id="rId562" Type="http://schemas.openxmlformats.org/officeDocument/2006/relationships/customXml" Target="../ink/ink1472.xml" /><Relationship Id="rId583" Type="http://schemas.openxmlformats.org/officeDocument/2006/relationships/customXml" Target="../ink/ink1483.xml" /><Relationship Id="rId618" Type="http://schemas.openxmlformats.org/officeDocument/2006/relationships/customXml" Target="../ink/ink1501.xml" /><Relationship Id="rId639" Type="http://schemas.openxmlformats.org/officeDocument/2006/relationships/image" Target="../media/image1017.png" /><Relationship Id="rId4" Type="http://schemas.openxmlformats.org/officeDocument/2006/relationships/customXml" Target="../ink/ink1187.xml" /><Relationship Id="rId180" Type="http://schemas.openxmlformats.org/officeDocument/2006/relationships/customXml" Target="../ink/ink1278.xml" /><Relationship Id="rId215" Type="http://schemas.openxmlformats.org/officeDocument/2006/relationships/customXml" Target="../ink/ink1296.xml" /><Relationship Id="rId236" Type="http://schemas.openxmlformats.org/officeDocument/2006/relationships/image" Target="../media/image814.png" /><Relationship Id="rId257" Type="http://schemas.openxmlformats.org/officeDocument/2006/relationships/customXml" Target="../ink/ink1318.xml" /><Relationship Id="rId278" Type="http://schemas.openxmlformats.org/officeDocument/2006/relationships/customXml" Target="../ink/ink1329.xml" /><Relationship Id="rId401" Type="http://schemas.openxmlformats.org/officeDocument/2006/relationships/customXml" Target="../ink/ink1391.xml" /><Relationship Id="rId422" Type="http://schemas.openxmlformats.org/officeDocument/2006/relationships/image" Target="../media/image909.png" /><Relationship Id="rId443" Type="http://schemas.openxmlformats.org/officeDocument/2006/relationships/customXml" Target="../ink/ink1412.xml" /><Relationship Id="rId464" Type="http://schemas.openxmlformats.org/officeDocument/2006/relationships/image" Target="../media/image930.png" /><Relationship Id="rId650" Type="http://schemas.openxmlformats.org/officeDocument/2006/relationships/customXml" Target="../ink/ink1517.xml" /><Relationship Id="rId303" Type="http://schemas.openxmlformats.org/officeDocument/2006/relationships/customXml" Target="../ink/ink1342.xml" /><Relationship Id="rId485" Type="http://schemas.openxmlformats.org/officeDocument/2006/relationships/customXml" Target="../ink/ink1433.xml" /><Relationship Id="rId692" Type="http://schemas.openxmlformats.org/officeDocument/2006/relationships/customXml" Target="../ink/ink1538.xml" /><Relationship Id="rId706" Type="http://schemas.openxmlformats.org/officeDocument/2006/relationships/customXml" Target="../ink/ink1545.xml" /><Relationship Id="rId42" Type="http://schemas.openxmlformats.org/officeDocument/2006/relationships/customXml" Target="../ink/ink1209.xml" /><Relationship Id="rId84" Type="http://schemas.openxmlformats.org/officeDocument/2006/relationships/customXml" Target="../ink/ink1230.xml" /><Relationship Id="rId138" Type="http://schemas.openxmlformats.org/officeDocument/2006/relationships/customXml" Target="../ink/ink1257.xml" /><Relationship Id="rId345" Type="http://schemas.openxmlformats.org/officeDocument/2006/relationships/customXml" Target="../ink/ink1363.xml" /><Relationship Id="rId387" Type="http://schemas.openxmlformats.org/officeDocument/2006/relationships/customXml" Target="../ink/ink1384.xml" /><Relationship Id="rId510" Type="http://schemas.openxmlformats.org/officeDocument/2006/relationships/image" Target="../media/image953.png" /><Relationship Id="rId552" Type="http://schemas.openxmlformats.org/officeDocument/2006/relationships/customXml" Target="../ink/ink1467.xml" /><Relationship Id="rId594" Type="http://schemas.openxmlformats.org/officeDocument/2006/relationships/image" Target="../media/image995.png" /><Relationship Id="rId608" Type="http://schemas.openxmlformats.org/officeDocument/2006/relationships/customXml" Target="../ink/ink1496.xml" /><Relationship Id="rId191" Type="http://schemas.openxmlformats.org/officeDocument/2006/relationships/image" Target="../media/image7930.png" /><Relationship Id="rId205" Type="http://schemas.openxmlformats.org/officeDocument/2006/relationships/customXml" Target="../ink/ink1291.xml" /><Relationship Id="rId247" Type="http://schemas.openxmlformats.org/officeDocument/2006/relationships/customXml" Target="../ink/ink1313.xml" /><Relationship Id="rId412" Type="http://schemas.openxmlformats.org/officeDocument/2006/relationships/image" Target="../media/image904.png" /><Relationship Id="rId107" Type="http://schemas.openxmlformats.org/officeDocument/2006/relationships/image" Target="../media/image730.png" /><Relationship Id="rId289" Type="http://schemas.openxmlformats.org/officeDocument/2006/relationships/image" Target="../media/image843.png" /><Relationship Id="rId454" Type="http://schemas.openxmlformats.org/officeDocument/2006/relationships/image" Target="../media/image925.png" /><Relationship Id="rId496" Type="http://schemas.openxmlformats.org/officeDocument/2006/relationships/image" Target="../media/image946.png" /><Relationship Id="rId661" Type="http://schemas.openxmlformats.org/officeDocument/2006/relationships/image" Target="../media/image1028.png" /><Relationship Id="rId717" Type="http://schemas.openxmlformats.org/officeDocument/2006/relationships/image" Target="../media/image1056.png" /><Relationship Id="rId11" Type="http://schemas.openxmlformats.org/officeDocument/2006/relationships/image" Target="../media/image530.png" /><Relationship Id="rId53" Type="http://schemas.openxmlformats.org/officeDocument/2006/relationships/image" Target="../media/image703.png" /><Relationship Id="rId149" Type="http://schemas.openxmlformats.org/officeDocument/2006/relationships/image" Target="../media/image751.png" /><Relationship Id="rId314" Type="http://schemas.openxmlformats.org/officeDocument/2006/relationships/image" Target="../media/image855.png" /><Relationship Id="rId356" Type="http://schemas.openxmlformats.org/officeDocument/2006/relationships/image" Target="../media/image876.png" /><Relationship Id="rId398" Type="http://schemas.openxmlformats.org/officeDocument/2006/relationships/image" Target="../media/image897.png" /><Relationship Id="rId521" Type="http://schemas.openxmlformats.org/officeDocument/2006/relationships/image" Target="../media/image958.png" /><Relationship Id="rId563" Type="http://schemas.openxmlformats.org/officeDocument/2006/relationships/customXml" Target="../ink/ink1473.xml" /><Relationship Id="rId619" Type="http://schemas.openxmlformats.org/officeDocument/2006/relationships/image" Target="../media/image10070.png" /><Relationship Id="rId95" Type="http://schemas.openxmlformats.org/officeDocument/2006/relationships/image" Target="../media/image724.png" /><Relationship Id="rId160" Type="http://schemas.openxmlformats.org/officeDocument/2006/relationships/customXml" Target="../ink/ink1268.xml" /><Relationship Id="rId216" Type="http://schemas.openxmlformats.org/officeDocument/2006/relationships/image" Target="../media/image805.png" /><Relationship Id="rId423" Type="http://schemas.openxmlformats.org/officeDocument/2006/relationships/customXml" Target="../ink/ink1402.xml" /><Relationship Id="rId258" Type="http://schemas.openxmlformats.org/officeDocument/2006/relationships/image" Target="../media/image674.png" /><Relationship Id="rId465" Type="http://schemas.openxmlformats.org/officeDocument/2006/relationships/customXml" Target="../ink/ink1423.xml" /><Relationship Id="rId630" Type="http://schemas.openxmlformats.org/officeDocument/2006/relationships/customXml" Target="../ink/ink1507.xml" /><Relationship Id="rId672" Type="http://schemas.openxmlformats.org/officeDocument/2006/relationships/customXml" Target="../ink/ink1528.xml" /><Relationship Id="rId728" Type="http://schemas.openxmlformats.org/officeDocument/2006/relationships/customXml" Target="../ink/ink1556.xml" /><Relationship Id="rId22" Type="http://schemas.openxmlformats.org/officeDocument/2006/relationships/image" Target="../media/image6880.png" /><Relationship Id="rId64" Type="http://schemas.openxmlformats.org/officeDocument/2006/relationships/customXml" Target="../ink/ink1220.xml" /><Relationship Id="rId118" Type="http://schemas.openxmlformats.org/officeDocument/2006/relationships/customXml" Target="../ink/ink1247.xml" /><Relationship Id="rId325" Type="http://schemas.openxmlformats.org/officeDocument/2006/relationships/customXml" Target="../ink/ink1353.xml" /><Relationship Id="rId367" Type="http://schemas.openxmlformats.org/officeDocument/2006/relationships/customXml" Target="../ink/ink1374.xml" /><Relationship Id="rId532" Type="http://schemas.openxmlformats.org/officeDocument/2006/relationships/customXml" Target="../ink/ink1457.xml" /><Relationship Id="rId574" Type="http://schemas.openxmlformats.org/officeDocument/2006/relationships/image" Target="../media/image985.png" /><Relationship Id="rId171" Type="http://schemas.openxmlformats.org/officeDocument/2006/relationships/image" Target="../media/image762.png" /><Relationship Id="rId227" Type="http://schemas.openxmlformats.org/officeDocument/2006/relationships/customXml" Target="../ink/ink1303.xml" /><Relationship Id="rId269" Type="http://schemas.openxmlformats.org/officeDocument/2006/relationships/customXml" Target="../ink/ink1324.xml" /><Relationship Id="rId434" Type="http://schemas.openxmlformats.org/officeDocument/2006/relationships/image" Target="../media/image915.png" /><Relationship Id="rId476" Type="http://schemas.openxmlformats.org/officeDocument/2006/relationships/image" Target="../media/image936.png" /><Relationship Id="rId641" Type="http://schemas.openxmlformats.org/officeDocument/2006/relationships/image" Target="../media/image1018.png" /><Relationship Id="rId683" Type="http://schemas.openxmlformats.org/officeDocument/2006/relationships/image" Target="../media/image1039.png" /><Relationship Id="rId33" Type="http://schemas.openxmlformats.org/officeDocument/2006/relationships/customXml" Target="../ink/ink1204.xml" /><Relationship Id="rId129" Type="http://schemas.openxmlformats.org/officeDocument/2006/relationships/image" Target="../media/image741.png" /><Relationship Id="rId280" Type="http://schemas.openxmlformats.org/officeDocument/2006/relationships/customXml" Target="../ink/ink1330.xml" /><Relationship Id="rId336" Type="http://schemas.openxmlformats.org/officeDocument/2006/relationships/image" Target="../media/image866.png" /><Relationship Id="rId501" Type="http://schemas.openxmlformats.org/officeDocument/2006/relationships/customXml" Target="../ink/ink1441.xml" /><Relationship Id="rId543" Type="http://schemas.openxmlformats.org/officeDocument/2006/relationships/image" Target="../media/image969.png" /><Relationship Id="rId75" Type="http://schemas.openxmlformats.org/officeDocument/2006/relationships/image" Target="../media/image714.png" /><Relationship Id="rId140" Type="http://schemas.openxmlformats.org/officeDocument/2006/relationships/customXml" Target="../ink/ink1258.xml" /><Relationship Id="rId182" Type="http://schemas.openxmlformats.org/officeDocument/2006/relationships/customXml" Target="../ink/ink1279.xml" /><Relationship Id="rId378" Type="http://schemas.openxmlformats.org/officeDocument/2006/relationships/image" Target="../media/image887.png" /><Relationship Id="rId403" Type="http://schemas.openxmlformats.org/officeDocument/2006/relationships/customXml" Target="../ink/ink1392.xml" /><Relationship Id="rId585" Type="http://schemas.openxmlformats.org/officeDocument/2006/relationships/customXml" Target="../ink/ink1484.xml" /><Relationship Id="rId6" Type="http://schemas.openxmlformats.org/officeDocument/2006/relationships/customXml" Target="../ink/ink1188.xml" /><Relationship Id="rId238" Type="http://schemas.openxmlformats.org/officeDocument/2006/relationships/image" Target="../media/image815.png" /><Relationship Id="rId445" Type="http://schemas.openxmlformats.org/officeDocument/2006/relationships/customXml" Target="../ink/ink1413.xml" /><Relationship Id="rId487" Type="http://schemas.openxmlformats.org/officeDocument/2006/relationships/customXml" Target="../ink/ink1434.xml" /><Relationship Id="rId610" Type="http://schemas.openxmlformats.org/officeDocument/2006/relationships/customXml" Target="../ink/ink1497.xml" /><Relationship Id="rId652" Type="http://schemas.openxmlformats.org/officeDocument/2006/relationships/customXml" Target="../ink/ink1518.xml" /><Relationship Id="rId694" Type="http://schemas.openxmlformats.org/officeDocument/2006/relationships/customXml" Target="../ink/ink1539.xml" /><Relationship Id="rId708" Type="http://schemas.openxmlformats.org/officeDocument/2006/relationships/customXml" Target="../ink/ink1546.xml" /><Relationship Id="rId291" Type="http://schemas.openxmlformats.org/officeDocument/2006/relationships/image" Target="../media/image844.png" /><Relationship Id="rId305" Type="http://schemas.openxmlformats.org/officeDocument/2006/relationships/customXml" Target="../ink/ink1343.xml" /><Relationship Id="rId347" Type="http://schemas.openxmlformats.org/officeDocument/2006/relationships/customXml" Target="../ink/ink1364.xml" /><Relationship Id="rId512" Type="http://schemas.openxmlformats.org/officeDocument/2006/relationships/image" Target="../media/image954.png" /><Relationship Id="rId44" Type="http://schemas.openxmlformats.org/officeDocument/2006/relationships/customXml" Target="../ink/ink1210.xml" /><Relationship Id="rId86" Type="http://schemas.openxmlformats.org/officeDocument/2006/relationships/customXml" Target="../ink/ink1231.xml" /><Relationship Id="rId151" Type="http://schemas.openxmlformats.org/officeDocument/2006/relationships/image" Target="../media/image752.png" /><Relationship Id="rId389" Type="http://schemas.openxmlformats.org/officeDocument/2006/relationships/customXml" Target="../ink/ink1385.xml" /><Relationship Id="rId554" Type="http://schemas.openxmlformats.org/officeDocument/2006/relationships/customXml" Target="../ink/ink1468.xml" /><Relationship Id="rId596" Type="http://schemas.openxmlformats.org/officeDocument/2006/relationships/image" Target="../media/image996.png" /><Relationship Id="rId193" Type="http://schemas.openxmlformats.org/officeDocument/2006/relationships/image" Target="../media/image794.png" /><Relationship Id="rId207" Type="http://schemas.openxmlformats.org/officeDocument/2006/relationships/customXml" Target="../ink/ink1292.xml" /><Relationship Id="rId249" Type="http://schemas.openxmlformats.org/officeDocument/2006/relationships/customXml" Target="../ink/ink1314.xml" /><Relationship Id="rId414" Type="http://schemas.openxmlformats.org/officeDocument/2006/relationships/image" Target="../media/image905.png" /><Relationship Id="rId456" Type="http://schemas.openxmlformats.org/officeDocument/2006/relationships/image" Target="../media/image926.png" /><Relationship Id="rId498" Type="http://schemas.openxmlformats.org/officeDocument/2006/relationships/image" Target="../media/image947.png" /><Relationship Id="rId621" Type="http://schemas.openxmlformats.org/officeDocument/2006/relationships/image" Target="../media/image10080.png" /><Relationship Id="rId663" Type="http://schemas.openxmlformats.org/officeDocument/2006/relationships/image" Target="../media/image1029.png" /><Relationship Id="rId13" Type="http://schemas.openxmlformats.org/officeDocument/2006/relationships/customXml" Target="../ink/ink1192.xml" /><Relationship Id="rId109" Type="http://schemas.openxmlformats.org/officeDocument/2006/relationships/image" Target="../media/image731.png" /><Relationship Id="rId260" Type="http://schemas.openxmlformats.org/officeDocument/2006/relationships/image" Target="../media/image827.png" /><Relationship Id="rId316" Type="http://schemas.openxmlformats.org/officeDocument/2006/relationships/image" Target="../media/image856.png" /><Relationship Id="rId523" Type="http://schemas.openxmlformats.org/officeDocument/2006/relationships/image" Target="../media/image959.png" /><Relationship Id="rId719" Type="http://schemas.openxmlformats.org/officeDocument/2006/relationships/image" Target="../media/image1057.png" /><Relationship Id="rId55" Type="http://schemas.openxmlformats.org/officeDocument/2006/relationships/image" Target="../media/image704.png" /><Relationship Id="rId97" Type="http://schemas.openxmlformats.org/officeDocument/2006/relationships/image" Target="../media/image725.png" /><Relationship Id="rId120" Type="http://schemas.openxmlformats.org/officeDocument/2006/relationships/customXml" Target="../ink/ink1248.xml" /><Relationship Id="rId358" Type="http://schemas.openxmlformats.org/officeDocument/2006/relationships/image" Target="../media/image877.png" /><Relationship Id="rId565" Type="http://schemas.openxmlformats.org/officeDocument/2006/relationships/customXml" Target="../ink/ink1474.xml" /><Relationship Id="rId730" Type="http://schemas.openxmlformats.org/officeDocument/2006/relationships/customXml" Target="../ink/ink1557.xml" /><Relationship Id="rId162" Type="http://schemas.openxmlformats.org/officeDocument/2006/relationships/customXml" Target="../ink/ink1269.xml" /><Relationship Id="rId218" Type="http://schemas.openxmlformats.org/officeDocument/2006/relationships/image" Target="../media/image806.png" /><Relationship Id="rId425" Type="http://schemas.openxmlformats.org/officeDocument/2006/relationships/customXml" Target="../ink/ink1403.xml" /><Relationship Id="rId467" Type="http://schemas.openxmlformats.org/officeDocument/2006/relationships/customXml" Target="../ink/ink1424.xml" /><Relationship Id="rId632" Type="http://schemas.openxmlformats.org/officeDocument/2006/relationships/customXml" Target="../ink/ink1508.xml" /><Relationship Id="rId271" Type="http://schemas.openxmlformats.org/officeDocument/2006/relationships/customXml" Target="../ink/ink1325.xml" /><Relationship Id="rId674" Type="http://schemas.openxmlformats.org/officeDocument/2006/relationships/customXml" Target="../ink/ink1529.xml" /><Relationship Id="rId24" Type="http://schemas.openxmlformats.org/officeDocument/2006/relationships/image" Target="../media/image689.png" /><Relationship Id="rId66" Type="http://schemas.openxmlformats.org/officeDocument/2006/relationships/customXml" Target="../ink/ink1221.xml" /><Relationship Id="rId131" Type="http://schemas.openxmlformats.org/officeDocument/2006/relationships/image" Target="../media/image742.png" /><Relationship Id="rId327" Type="http://schemas.openxmlformats.org/officeDocument/2006/relationships/customXml" Target="../ink/ink1354.xml" /><Relationship Id="rId369" Type="http://schemas.openxmlformats.org/officeDocument/2006/relationships/customXml" Target="../ink/ink1375.xml" /><Relationship Id="rId534" Type="http://schemas.openxmlformats.org/officeDocument/2006/relationships/customXml" Target="../ink/ink1458.xml" /><Relationship Id="rId576" Type="http://schemas.openxmlformats.org/officeDocument/2006/relationships/image" Target="../media/image986.png" /><Relationship Id="rId173" Type="http://schemas.openxmlformats.org/officeDocument/2006/relationships/image" Target="../media/image763.png" /><Relationship Id="rId229" Type="http://schemas.openxmlformats.org/officeDocument/2006/relationships/customXml" Target="../ink/ink1304.xml" /><Relationship Id="rId380" Type="http://schemas.openxmlformats.org/officeDocument/2006/relationships/image" Target="../media/image888.png" /><Relationship Id="rId436" Type="http://schemas.openxmlformats.org/officeDocument/2006/relationships/image" Target="../media/image916.png" /><Relationship Id="rId601" Type="http://schemas.openxmlformats.org/officeDocument/2006/relationships/customXml" Target="../ink/ink1492.xml" /><Relationship Id="rId643" Type="http://schemas.openxmlformats.org/officeDocument/2006/relationships/image" Target="../media/image1019.png" /><Relationship Id="rId240" Type="http://schemas.openxmlformats.org/officeDocument/2006/relationships/image" Target="../media/image816.png" /><Relationship Id="rId478" Type="http://schemas.openxmlformats.org/officeDocument/2006/relationships/image" Target="../media/image937.png" /><Relationship Id="rId685" Type="http://schemas.openxmlformats.org/officeDocument/2006/relationships/image" Target="../media/image1040.png" /><Relationship Id="rId35" Type="http://schemas.openxmlformats.org/officeDocument/2006/relationships/customXml" Target="../ink/ink1205.xml" /><Relationship Id="rId77" Type="http://schemas.openxmlformats.org/officeDocument/2006/relationships/image" Target="../media/image715.png" /><Relationship Id="rId100" Type="http://schemas.openxmlformats.org/officeDocument/2006/relationships/customXml" Target="../ink/ink1238.xml" /><Relationship Id="rId282" Type="http://schemas.openxmlformats.org/officeDocument/2006/relationships/customXml" Target="../ink/ink1331.xml" /><Relationship Id="rId338" Type="http://schemas.openxmlformats.org/officeDocument/2006/relationships/image" Target="../media/image867.png" /><Relationship Id="rId503" Type="http://schemas.openxmlformats.org/officeDocument/2006/relationships/customXml" Target="../ink/ink1442.xml" /><Relationship Id="rId545" Type="http://schemas.openxmlformats.org/officeDocument/2006/relationships/image" Target="../media/image970.png" /><Relationship Id="rId587" Type="http://schemas.openxmlformats.org/officeDocument/2006/relationships/customXml" Target="../ink/ink1485.xml" /><Relationship Id="rId710" Type="http://schemas.openxmlformats.org/officeDocument/2006/relationships/customXml" Target="../ink/ink1547.xml" /><Relationship Id="rId8" Type="http://schemas.openxmlformats.org/officeDocument/2006/relationships/customXml" Target="../ink/ink1189.xml" /><Relationship Id="rId142" Type="http://schemas.openxmlformats.org/officeDocument/2006/relationships/customXml" Target="../ink/ink1259.xml" /><Relationship Id="rId184" Type="http://schemas.openxmlformats.org/officeDocument/2006/relationships/customXml" Target="../ink/ink1280.xml" /><Relationship Id="rId391" Type="http://schemas.openxmlformats.org/officeDocument/2006/relationships/customXml" Target="../ink/ink1386.xml" /><Relationship Id="rId405" Type="http://schemas.openxmlformats.org/officeDocument/2006/relationships/customXml" Target="../ink/ink1393.xml" /><Relationship Id="rId447" Type="http://schemas.openxmlformats.org/officeDocument/2006/relationships/customXml" Target="../ink/ink1414.xml" /><Relationship Id="rId612" Type="http://schemas.openxmlformats.org/officeDocument/2006/relationships/customXml" Target="../ink/ink1498.xml" /><Relationship Id="rId251" Type="http://schemas.openxmlformats.org/officeDocument/2006/relationships/customXml" Target="../ink/ink1315.xml" /><Relationship Id="rId489" Type="http://schemas.openxmlformats.org/officeDocument/2006/relationships/customXml" Target="../ink/ink1435.xml" /><Relationship Id="rId654" Type="http://schemas.openxmlformats.org/officeDocument/2006/relationships/customXml" Target="../ink/ink1519.xml" /><Relationship Id="rId696" Type="http://schemas.openxmlformats.org/officeDocument/2006/relationships/customXml" Target="../ink/ink1540.xml" /><Relationship Id="rId46" Type="http://schemas.openxmlformats.org/officeDocument/2006/relationships/customXml" Target="../ink/ink1211.xml" /><Relationship Id="rId293" Type="http://schemas.openxmlformats.org/officeDocument/2006/relationships/image" Target="../media/image845.png" /><Relationship Id="rId307" Type="http://schemas.openxmlformats.org/officeDocument/2006/relationships/customXml" Target="../ink/ink1344.xml" /><Relationship Id="rId349" Type="http://schemas.openxmlformats.org/officeDocument/2006/relationships/customXml" Target="../ink/ink1365.xml" /><Relationship Id="rId514" Type="http://schemas.openxmlformats.org/officeDocument/2006/relationships/image" Target="../media/image955.png" /><Relationship Id="rId556" Type="http://schemas.openxmlformats.org/officeDocument/2006/relationships/customXml" Target="../ink/ink1469.xml" /><Relationship Id="rId721" Type="http://schemas.openxmlformats.org/officeDocument/2006/relationships/image" Target="../media/image1058.png" /><Relationship Id="rId88" Type="http://schemas.openxmlformats.org/officeDocument/2006/relationships/customXml" Target="../ink/ink1232.xml" /><Relationship Id="rId111" Type="http://schemas.openxmlformats.org/officeDocument/2006/relationships/image" Target="../media/image732.png" /><Relationship Id="rId153" Type="http://schemas.openxmlformats.org/officeDocument/2006/relationships/image" Target="../media/image753.png" /><Relationship Id="rId195" Type="http://schemas.openxmlformats.org/officeDocument/2006/relationships/image" Target="../media/image795.png" /><Relationship Id="rId209" Type="http://schemas.openxmlformats.org/officeDocument/2006/relationships/customXml" Target="../ink/ink1293.xml" /><Relationship Id="rId360" Type="http://schemas.openxmlformats.org/officeDocument/2006/relationships/image" Target="../media/image878.png" /><Relationship Id="rId416" Type="http://schemas.openxmlformats.org/officeDocument/2006/relationships/image" Target="../media/image906.png" /><Relationship Id="rId598" Type="http://schemas.openxmlformats.org/officeDocument/2006/relationships/image" Target="../media/image997.png" /><Relationship Id="rId220" Type="http://schemas.openxmlformats.org/officeDocument/2006/relationships/customXml" Target="../ink/ink1299.xml" /><Relationship Id="rId458" Type="http://schemas.openxmlformats.org/officeDocument/2006/relationships/image" Target="../media/image927.png" /><Relationship Id="rId623" Type="http://schemas.openxmlformats.org/officeDocument/2006/relationships/image" Target="../media/image10090.png" /><Relationship Id="rId665" Type="http://schemas.openxmlformats.org/officeDocument/2006/relationships/image" Target="../media/image1030.png" /><Relationship Id="rId15" Type="http://schemas.openxmlformats.org/officeDocument/2006/relationships/customXml" Target="../ink/ink1194.xml" /><Relationship Id="rId57" Type="http://schemas.openxmlformats.org/officeDocument/2006/relationships/image" Target="../media/image705.png" /><Relationship Id="rId262" Type="http://schemas.openxmlformats.org/officeDocument/2006/relationships/image" Target="../media/image828.png" /><Relationship Id="rId318" Type="http://schemas.openxmlformats.org/officeDocument/2006/relationships/image" Target="../media/image857.png" /><Relationship Id="rId525" Type="http://schemas.openxmlformats.org/officeDocument/2006/relationships/image" Target="../media/image960.png" /><Relationship Id="rId567" Type="http://schemas.openxmlformats.org/officeDocument/2006/relationships/customXml" Target="../ink/ink1475.xml" /><Relationship Id="rId732" Type="http://schemas.openxmlformats.org/officeDocument/2006/relationships/customXml" Target="../ink/ink1558.xml" /><Relationship Id="rId99" Type="http://schemas.openxmlformats.org/officeDocument/2006/relationships/image" Target="../media/image726.png" /><Relationship Id="rId122" Type="http://schemas.openxmlformats.org/officeDocument/2006/relationships/customXml" Target="../ink/ink1249.xml" /><Relationship Id="rId164" Type="http://schemas.openxmlformats.org/officeDocument/2006/relationships/customXml" Target="../ink/ink1270.xml" /><Relationship Id="rId371" Type="http://schemas.openxmlformats.org/officeDocument/2006/relationships/customXml" Target="../ink/ink1376.xml" /><Relationship Id="rId427" Type="http://schemas.openxmlformats.org/officeDocument/2006/relationships/customXml" Target="../ink/ink1404.xml" /><Relationship Id="rId469" Type="http://schemas.openxmlformats.org/officeDocument/2006/relationships/customXml" Target="../ink/ink1425.xml" /><Relationship Id="rId634" Type="http://schemas.openxmlformats.org/officeDocument/2006/relationships/customXml" Target="../ink/ink1509.xml" /><Relationship Id="rId676" Type="http://schemas.openxmlformats.org/officeDocument/2006/relationships/customXml" Target="../ink/ink1530.xml" /><Relationship Id="rId26" Type="http://schemas.openxmlformats.org/officeDocument/2006/relationships/image" Target="../media/image690.png" /><Relationship Id="rId231" Type="http://schemas.openxmlformats.org/officeDocument/2006/relationships/customXml" Target="../ink/ink1305.xml" /><Relationship Id="rId273" Type="http://schemas.openxmlformats.org/officeDocument/2006/relationships/customXml" Target="../ink/ink1326.xml" /><Relationship Id="rId329" Type="http://schemas.openxmlformats.org/officeDocument/2006/relationships/customXml" Target="../ink/ink1355.xml" /><Relationship Id="rId480" Type="http://schemas.openxmlformats.org/officeDocument/2006/relationships/image" Target="../media/image938.png" /><Relationship Id="rId536" Type="http://schemas.openxmlformats.org/officeDocument/2006/relationships/customXml" Target="../ink/ink1459.xml" /><Relationship Id="rId701" Type="http://schemas.openxmlformats.org/officeDocument/2006/relationships/image" Target="../media/image1048.png" /><Relationship Id="rId68" Type="http://schemas.openxmlformats.org/officeDocument/2006/relationships/customXml" Target="../ink/ink1222.xml" /><Relationship Id="rId133" Type="http://schemas.openxmlformats.org/officeDocument/2006/relationships/image" Target="../media/image743.png" /><Relationship Id="rId175" Type="http://schemas.openxmlformats.org/officeDocument/2006/relationships/image" Target="../media/image764.png" /><Relationship Id="rId340" Type="http://schemas.openxmlformats.org/officeDocument/2006/relationships/image" Target="../media/image868.png" /><Relationship Id="rId578" Type="http://schemas.openxmlformats.org/officeDocument/2006/relationships/image" Target="../media/image987.png" /><Relationship Id="rId200" Type="http://schemas.openxmlformats.org/officeDocument/2006/relationships/image" Target="../media/image797.png" /><Relationship Id="rId382" Type="http://schemas.openxmlformats.org/officeDocument/2006/relationships/image" Target="../media/image889.png" /><Relationship Id="rId438" Type="http://schemas.openxmlformats.org/officeDocument/2006/relationships/image" Target="../media/image917.png" /><Relationship Id="rId603" Type="http://schemas.openxmlformats.org/officeDocument/2006/relationships/customXml" Target="../ink/ink1493.xml" /><Relationship Id="rId645" Type="http://schemas.openxmlformats.org/officeDocument/2006/relationships/image" Target="../media/image1020.png" /><Relationship Id="rId687" Type="http://schemas.openxmlformats.org/officeDocument/2006/relationships/image" Target="../media/image1041.png" /><Relationship Id="rId242" Type="http://schemas.openxmlformats.org/officeDocument/2006/relationships/image" Target="../media/image817.png" /><Relationship Id="rId284" Type="http://schemas.openxmlformats.org/officeDocument/2006/relationships/customXml" Target="../ink/ink1332.xml" /><Relationship Id="rId491" Type="http://schemas.openxmlformats.org/officeDocument/2006/relationships/customXml" Target="../ink/ink1436.xml" /><Relationship Id="rId505" Type="http://schemas.openxmlformats.org/officeDocument/2006/relationships/customXml" Target="../ink/ink1443.xml" /><Relationship Id="rId712" Type="http://schemas.openxmlformats.org/officeDocument/2006/relationships/customXml" Target="../ink/ink1548.xml" /><Relationship Id="rId37" Type="http://schemas.openxmlformats.org/officeDocument/2006/relationships/customXml" Target="../ink/ink1206.xml" /><Relationship Id="rId79" Type="http://schemas.openxmlformats.org/officeDocument/2006/relationships/image" Target="../media/image716.png" /><Relationship Id="rId102" Type="http://schemas.openxmlformats.org/officeDocument/2006/relationships/customXml" Target="../ink/ink1239.xml" /><Relationship Id="rId144" Type="http://schemas.openxmlformats.org/officeDocument/2006/relationships/customXml" Target="../ink/ink1260.xml" /><Relationship Id="rId547" Type="http://schemas.openxmlformats.org/officeDocument/2006/relationships/image" Target="../media/image971.png" /><Relationship Id="rId589" Type="http://schemas.openxmlformats.org/officeDocument/2006/relationships/customXml" Target="../ink/ink1486.xml" /><Relationship Id="rId90" Type="http://schemas.openxmlformats.org/officeDocument/2006/relationships/customXml" Target="../ink/ink1233.xml" /><Relationship Id="rId186" Type="http://schemas.openxmlformats.org/officeDocument/2006/relationships/customXml" Target="../ink/ink1281.xml" /><Relationship Id="rId351" Type="http://schemas.openxmlformats.org/officeDocument/2006/relationships/customXml" Target="../ink/ink1366.xml" /><Relationship Id="rId393" Type="http://schemas.openxmlformats.org/officeDocument/2006/relationships/customXml" Target="../ink/ink1387.xml" /><Relationship Id="rId407" Type="http://schemas.openxmlformats.org/officeDocument/2006/relationships/customXml" Target="../ink/ink1394.xml" /><Relationship Id="rId449" Type="http://schemas.openxmlformats.org/officeDocument/2006/relationships/customXml" Target="../ink/ink1415.xml" /><Relationship Id="rId614" Type="http://schemas.openxmlformats.org/officeDocument/2006/relationships/customXml" Target="../ink/ink1499.xml" /><Relationship Id="rId656" Type="http://schemas.openxmlformats.org/officeDocument/2006/relationships/customXml" Target="../ink/ink1520.xml" /><Relationship Id="rId211" Type="http://schemas.openxmlformats.org/officeDocument/2006/relationships/customXml" Target="../ink/ink1294.xml" /><Relationship Id="rId253" Type="http://schemas.openxmlformats.org/officeDocument/2006/relationships/customXml" Target="../ink/ink1316.xml" /><Relationship Id="rId295" Type="http://schemas.openxmlformats.org/officeDocument/2006/relationships/image" Target="../media/image846.png" /><Relationship Id="rId309" Type="http://schemas.openxmlformats.org/officeDocument/2006/relationships/customXml" Target="../ink/ink1345.xml" /><Relationship Id="rId460" Type="http://schemas.openxmlformats.org/officeDocument/2006/relationships/image" Target="../media/image928.png" /><Relationship Id="rId516" Type="http://schemas.openxmlformats.org/officeDocument/2006/relationships/image" Target="../media/image956.png" /><Relationship Id="rId698" Type="http://schemas.openxmlformats.org/officeDocument/2006/relationships/customXml" Target="../ink/ink1541.xml" /><Relationship Id="rId48" Type="http://schemas.openxmlformats.org/officeDocument/2006/relationships/customXml" Target="../ink/ink1212.xml" /><Relationship Id="rId113" Type="http://schemas.openxmlformats.org/officeDocument/2006/relationships/image" Target="../media/image733.png" /><Relationship Id="rId320" Type="http://schemas.openxmlformats.org/officeDocument/2006/relationships/image" Target="../media/image858.png" /><Relationship Id="rId558" Type="http://schemas.openxmlformats.org/officeDocument/2006/relationships/customXml" Target="../ink/ink1470.xml" /><Relationship Id="rId723" Type="http://schemas.openxmlformats.org/officeDocument/2006/relationships/image" Target="../media/image1059.png" /><Relationship Id="rId155" Type="http://schemas.openxmlformats.org/officeDocument/2006/relationships/image" Target="../media/image754.png" /><Relationship Id="rId197" Type="http://schemas.openxmlformats.org/officeDocument/2006/relationships/customXml" Target="../ink/ink1287.xml" /><Relationship Id="rId362" Type="http://schemas.openxmlformats.org/officeDocument/2006/relationships/image" Target="../media/image879.png" /><Relationship Id="rId418" Type="http://schemas.openxmlformats.org/officeDocument/2006/relationships/image" Target="../media/image907.png" /><Relationship Id="rId625" Type="http://schemas.openxmlformats.org/officeDocument/2006/relationships/image" Target="../media/image10100.png" /><Relationship Id="rId222" Type="http://schemas.openxmlformats.org/officeDocument/2006/relationships/customXml" Target="../ink/ink1300.xml" /><Relationship Id="rId264" Type="http://schemas.openxmlformats.org/officeDocument/2006/relationships/image" Target="../media/image831.png" /><Relationship Id="rId471" Type="http://schemas.openxmlformats.org/officeDocument/2006/relationships/customXml" Target="../ink/ink1426.xml" /><Relationship Id="rId667" Type="http://schemas.openxmlformats.org/officeDocument/2006/relationships/image" Target="../media/image1031.png" /><Relationship Id="rId17" Type="http://schemas.openxmlformats.org/officeDocument/2006/relationships/customXml" Target="../ink/ink1196.xml" /><Relationship Id="rId59" Type="http://schemas.openxmlformats.org/officeDocument/2006/relationships/image" Target="../media/image706.png" /><Relationship Id="rId124" Type="http://schemas.openxmlformats.org/officeDocument/2006/relationships/customXml" Target="../ink/ink1250.xml" /><Relationship Id="rId527" Type="http://schemas.openxmlformats.org/officeDocument/2006/relationships/image" Target="../media/image961.png" /><Relationship Id="rId569" Type="http://schemas.openxmlformats.org/officeDocument/2006/relationships/customXml" Target="../ink/ink1476.xml" /><Relationship Id="rId734" Type="http://schemas.openxmlformats.org/officeDocument/2006/relationships/customXml" Target="../ink/ink1559.xml" /><Relationship Id="rId70" Type="http://schemas.openxmlformats.org/officeDocument/2006/relationships/customXml" Target="../ink/ink1223.xml" /><Relationship Id="rId166" Type="http://schemas.openxmlformats.org/officeDocument/2006/relationships/customXml" Target="../ink/ink1271.xml" /><Relationship Id="rId331" Type="http://schemas.openxmlformats.org/officeDocument/2006/relationships/customXml" Target="../ink/ink1356.xml" /><Relationship Id="rId373" Type="http://schemas.openxmlformats.org/officeDocument/2006/relationships/customXml" Target="../ink/ink1377.xml" /><Relationship Id="rId429" Type="http://schemas.openxmlformats.org/officeDocument/2006/relationships/customXml" Target="../ink/ink1405.xml" /><Relationship Id="rId580" Type="http://schemas.openxmlformats.org/officeDocument/2006/relationships/image" Target="../media/image988.png" /><Relationship Id="rId636" Type="http://schemas.openxmlformats.org/officeDocument/2006/relationships/customXml" Target="../ink/ink1510.xml" /><Relationship Id="rId1" Type="http://schemas.openxmlformats.org/officeDocument/2006/relationships/slideLayout" Target="../slideLayouts/slideLayout7.xml" /><Relationship Id="rId233" Type="http://schemas.openxmlformats.org/officeDocument/2006/relationships/customXml" Target="../ink/ink1306.xml" /><Relationship Id="rId440" Type="http://schemas.openxmlformats.org/officeDocument/2006/relationships/image" Target="../media/image918.png" /><Relationship Id="rId678" Type="http://schemas.openxmlformats.org/officeDocument/2006/relationships/customXml" Target="../ink/ink1531.xml" /><Relationship Id="rId28" Type="http://schemas.openxmlformats.org/officeDocument/2006/relationships/image" Target="../media/image691.png" /><Relationship Id="rId275" Type="http://schemas.openxmlformats.org/officeDocument/2006/relationships/customXml" Target="../ink/ink1327.xml" /><Relationship Id="rId300" Type="http://schemas.openxmlformats.org/officeDocument/2006/relationships/image" Target="../media/image848.png" /><Relationship Id="rId482" Type="http://schemas.openxmlformats.org/officeDocument/2006/relationships/image" Target="../media/image939.png" /><Relationship Id="rId538" Type="http://schemas.openxmlformats.org/officeDocument/2006/relationships/customXml" Target="../ink/ink1460.xml" /><Relationship Id="rId703" Type="http://schemas.openxmlformats.org/officeDocument/2006/relationships/image" Target="../media/image1049.png" /><Relationship Id="rId81" Type="http://schemas.openxmlformats.org/officeDocument/2006/relationships/image" Target="../media/image717.png" /><Relationship Id="rId135" Type="http://schemas.openxmlformats.org/officeDocument/2006/relationships/image" Target="../media/image744.png" /><Relationship Id="rId177" Type="http://schemas.openxmlformats.org/officeDocument/2006/relationships/image" Target="../media/image765.png" /><Relationship Id="rId342" Type="http://schemas.openxmlformats.org/officeDocument/2006/relationships/image" Target="../media/image869.png" /><Relationship Id="rId384" Type="http://schemas.openxmlformats.org/officeDocument/2006/relationships/image" Target="../media/image890.png" /><Relationship Id="rId591" Type="http://schemas.openxmlformats.org/officeDocument/2006/relationships/customXml" Target="../ink/ink1487.xml" /><Relationship Id="rId605" Type="http://schemas.openxmlformats.org/officeDocument/2006/relationships/customXml" Target="../ink/ink1494.xml" /><Relationship Id="rId202" Type="http://schemas.openxmlformats.org/officeDocument/2006/relationships/image" Target="../media/image798.png" /><Relationship Id="rId244" Type="http://schemas.openxmlformats.org/officeDocument/2006/relationships/image" Target="../media/image818.png" /><Relationship Id="rId647" Type="http://schemas.openxmlformats.org/officeDocument/2006/relationships/image" Target="../media/image1021.png" /><Relationship Id="rId689" Type="http://schemas.openxmlformats.org/officeDocument/2006/relationships/image" Target="../media/image1042.png" /><Relationship Id="rId39" Type="http://schemas.openxmlformats.org/officeDocument/2006/relationships/image" Target="../media/image696.png" /><Relationship Id="rId286" Type="http://schemas.openxmlformats.org/officeDocument/2006/relationships/customXml" Target="../ink/ink1333.xml" /><Relationship Id="rId451" Type="http://schemas.openxmlformats.org/officeDocument/2006/relationships/customXml" Target="../ink/ink1416.xml" /><Relationship Id="rId493" Type="http://schemas.openxmlformats.org/officeDocument/2006/relationships/customXml" Target="../ink/ink1437.xml" /><Relationship Id="rId507" Type="http://schemas.openxmlformats.org/officeDocument/2006/relationships/customXml" Target="../ink/ink1444.xml" /><Relationship Id="rId549" Type="http://schemas.openxmlformats.org/officeDocument/2006/relationships/image" Target="../media/image972.png" /><Relationship Id="rId714" Type="http://schemas.openxmlformats.org/officeDocument/2006/relationships/customXml" Target="../ink/ink1549.xml" /><Relationship Id="rId50" Type="http://schemas.openxmlformats.org/officeDocument/2006/relationships/customXml" Target="../ink/ink1213.xml" /><Relationship Id="rId104" Type="http://schemas.openxmlformats.org/officeDocument/2006/relationships/customXml" Target="../ink/ink1240.xml" /><Relationship Id="rId146" Type="http://schemas.openxmlformats.org/officeDocument/2006/relationships/customXml" Target="../ink/ink1261.xml" /><Relationship Id="rId188" Type="http://schemas.openxmlformats.org/officeDocument/2006/relationships/customXml" Target="../ink/ink1282.xml" /><Relationship Id="rId311" Type="http://schemas.openxmlformats.org/officeDocument/2006/relationships/customXml" Target="../ink/ink1346.xml" /><Relationship Id="rId353" Type="http://schemas.openxmlformats.org/officeDocument/2006/relationships/customXml" Target="../ink/ink1367.xml" /><Relationship Id="rId395" Type="http://schemas.openxmlformats.org/officeDocument/2006/relationships/customXml" Target="../ink/ink1388.xml" /><Relationship Id="rId409" Type="http://schemas.openxmlformats.org/officeDocument/2006/relationships/customXml" Target="../ink/ink1395.xml" /><Relationship Id="rId560" Type="http://schemas.openxmlformats.org/officeDocument/2006/relationships/customXml" Target="../ink/ink1471.xml" /><Relationship Id="rId92" Type="http://schemas.openxmlformats.org/officeDocument/2006/relationships/customXml" Target="../ink/ink1234.xml" /><Relationship Id="rId213" Type="http://schemas.openxmlformats.org/officeDocument/2006/relationships/customXml" Target="../ink/ink1295.xml" /><Relationship Id="rId420" Type="http://schemas.openxmlformats.org/officeDocument/2006/relationships/image" Target="../media/image908.png" /><Relationship Id="rId616" Type="http://schemas.openxmlformats.org/officeDocument/2006/relationships/customXml" Target="../ink/ink1500.xml" /><Relationship Id="rId658" Type="http://schemas.openxmlformats.org/officeDocument/2006/relationships/customXml" Target="../ink/ink1521.xml" /><Relationship Id="rId255" Type="http://schemas.openxmlformats.org/officeDocument/2006/relationships/customXml" Target="../ink/ink1317.xml" /><Relationship Id="rId297" Type="http://schemas.openxmlformats.org/officeDocument/2006/relationships/customXml" Target="../ink/ink1339.xml" /><Relationship Id="rId462" Type="http://schemas.openxmlformats.org/officeDocument/2006/relationships/image" Target="../media/image929.png" /><Relationship Id="rId518" Type="http://schemas.openxmlformats.org/officeDocument/2006/relationships/customXml" Target="../ink/ink1450.xml" /><Relationship Id="rId725" Type="http://schemas.openxmlformats.org/officeDocument/2006/relationships/image" Target="../media/image1060.png" /><Relationship Id="rId115" Type="http://schemas.openxmlformats.org/officeDocument/2006/relationships/image" Target="../media/image734.png" /><Relationship Id="rId157" Type="http://schemas.openxmlformats.org/officeDocument/2006/relationships/image" Target="../media/image755.png" /><Relationship Id="rId322" Type="http://schemas.openxmlformats.org/officeDocument/2006/relationships/image" Target="../media/image859.png" /><Relationship Id="rId364" Type="http://schemas.openxmlformats.org/officeDocument/2006/relationships/image" Target="../media/image880.png" /><Relationship Id="rId61" Type="http://schemas.openxmlformats.org/officeDocument/2006/relationships/image" Target="../media/image707.png" /><Relationship Id="rId199" Type="http://schemas.openxmlformats.org/officeDocument/2006/relationships/customXml" Target="../ink/ink1288.xml" /><Relationship Id="rId571" Type="http://schemas.openxmlformats.org/officeDocument/2006/relationships/customXml" Target="../ink/ink1477.xml" /><Relationship Id="rId627" Type="http://schemas.openxmlformats.org/officeDocument/2006/relationships/image" Target="../media/image10110.png" /><Relationship Id="rId669" Type="http://schemas.openxmlformats.org/officeDocument/2006/relationships/image" Target="../media/image1032.png" /><Relationship Id="rId19" Type="http://schemas.openxmlformats.org/officeDocument/2006/relationships/customXml" Target="../ink/ink1197.xml" /><Relationship Id="rId224" Type="http://schemas.openxmlformats.org/officeDocument/2006/relationships/customXml" Target="../ink/ink1301.xml" /><Relationship Id="rId266" Type="http://schemas.openxmlformats.org/officeDocument/2006/relationships/image" Target="../media/image832.png" /><Relationship Id="rId431" Type="http://schemas.openxmlformats.org/officeDocument/2006/relationships/customXml" Target="../ink/ink1406.xml" /><Relationship Id="rId473" Type="http://schemas.openxmlformats.org/officeDocument/2006/relationships/customXml" Target="../ink/ink1427.xml" /><Relationship Id="rId529" Type="http://schemas.openxmlformats.org/officeDocument/2006/relationships/image" Target="../media/image962.png" /><Relationship Id="rId680" Type="http://schemas.openxmlformats.org/officeDocument/2006/relationships/customXml" Target="../ink/ink1532.xml" /><Relationship Id="rId736" Type="http://schemas.openxmlformats.org/officeDocument/2006/relationships/customXml" Target="../ink/ink1560.xml" /><Relationship Id="rId30" Type="http://schemas.openxmlformats.org/officeDocument/2006/relationships/image" Target="../media/image692.png" /><Relationship Id="rId126" Type="http://schemas.openxmlformats.org/officeDocument/2006/relationships/customXml" Target="../ink/ink1251.xml" /><Relationship Id="rId168" Type="http://schemas.openxmlformats.org/officeDocument/2006/relationships/customXml" Target="../ink/ink1272.xml" /><Relationship Id="rId333" Type="http://schemas.openxmlformats.org/officeDocument/2006/relationships/customXml" Target="../ink/ink1357.xml" /><Relationship Id="rId540" Type="http://schemas.openxmlformats.org/officeDocument/2006/relationships/customXml" Target="../ink/ink1461.xml" /><Relationship Id="rId72" Type="http://schemas.openxmlformats.org/officeDocument/2006/relationships/customXml" Target="../ink/ink1224.xml" /><Relationship Id="rId375" Type="http://schemas.openxmlformats.org/officeDocument/2006/relationships/customXml" Target="../ink/ink1378.xml" /><Relationship Id="rId582" Type="http://schemas.openxmlformats.org/officeDocument/2006/relationships/image" Target="../media/image989.png" /><Relationship Id="rId638" Type="http://schemas.openxmlformats.org/officeDocument/2006/relationships/customXml" Target="../ink/ink1511.xml" /><Relationship Id="rId3" Type="http://schemas.openxmlformats.org/officeDocument/2006/relationships/image" Target="../media/image671.png" /><Relationship Id="rId235" Type="http://schemas.openxmlformats.org/officeDocument/2006/relationships/customXml" Target="../ink/ink1307.xml" /><Relationship Id="rId277" Type="http://schemas.openxmlformats.org/officeDocument/2006/relationships/customXml" Target="../ink/ink1328.xml" /><Relationship Id="rId400" Type="http://schemas.openxmlformats.org/officeDocument/2006/relationships/image" Target="../media/image898.png" /><Relationship Id="rId442" Type="http://schemas.openxmlformats.org/officeDocument/2006/relationships/image" Target="../media/image919.png" /><Relationship Id="rId484" Type="http://schemas.openxmlformats.org/officeDocument/2006/relationships/image" Target="../media/image940.png" /><Relationship Id="rId705" Type="http://schemas.openxmlformats.org/officeDocument/2006/relationships/image" Target="../media/image1050.png" /><Relationship Id="rId137" Type="http://schemas.openxmlformats.org/officeDocument/2006/relationships/image" Target="../media/image745.png" /><Relationship Id="rId302" Type="http://schemas.openxmlformats.org/officeDocument/2006/relationships/image" Target="../media/image849.png" /><Relationship Id="rId344" Type="http://schemas.openxmlformats.org/officeDocument/2006/relationships/image" Target="../media/image870.png" /><Relationship Id="rId691" Type="http://schemas.openxmlformats.org/officeDocument/2006/relationships/image" Target="../media/image1043.png" 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621.xml" /><Relationship Id="rId299" Type="http://schemas.openxmlformats.org/officeDocument/2006/relationships/customXml" Target="../ink/ink1714.xml" /><Relationship Id="rId21" Type="http://schemas.openxmlformats.org/officeDocument/2006/relationships/image" Target="../media/image691.png" /><Relationship Id="rId63" Type="http://schemas.openxmlformats.org/officeDocument/2006/relationships/customXml" Target="../ink/ink1594.xml" /><Relationship Id="rId159" Type="http://schemas.openxmlformats.org/officeDocument/2006/relationships/customXml" Target="../ink/ink1643.xml" /><Relationship Id="rId324" Type="http://schemas.openxmlformats.org/officeDocument/2006/relationships/image" Target="../media/image945.png" /><Relationship Id="rId366" Type="http://schemas.openxmlformats.org/officeDocument/2006/relationships/customXml" Target="../ink/ink1748.xml" /><Relationship Id="rId531" Type="http://schemas.openxmlformats.org/officeDocument/2006/relationships/customXml" Target="../ink/ink1832.xml" /><Relationship Id="rId573" Type="http://schemas.openxmlformats.org/officeDocument/2006/relationships/customXml" Target="../ink/ink1853.xml" /><Relationship Id="rId170" Type="http://schemas.openxmlformats.org/officeDocument/2006/relationships/image" Target="../media/image847.png" /><Relationship Id="rId226" Type="http://schemas.openxmlformats.org/officeDocument/2006/relationships/image" Target="../media/image896.png" /><Relationship Id="rId433" Type="http://schemas.openxmlformats.org/officeDocument/2006/relationships/customXml" Target="../ink/ink1782.xml" /><Relationship Id="rId268" Type="http://schemas.openxmlformats.org/officeDocument/2006/relationships/image" Target="../media/image917.png" /><Relationship Id="rId475" Type="http://schemas.openxmlformats.org/officeDocument/2006/relationships/customXml" Target="../ink/ink1804.xml" /><Relationship Id="rId32" Type="http://schemas.openxmlformats.org/officeDocument/2006/relationships/image" Target="../media/image699.png" /><Relationship Id="rId74" Type="http://schemas.openxmlformats.org/officeDocument/2006/relationships/image" Target="../media/image720.png" /><Relationship Id="rId128" Type="http://schemas.openxmlformats.org/officeDocument/2006/relationships/image" Target="../media/image764.png" /><Relationship Id="rId335" Type="http://schemas.openxmlformats.org/officeDocument/2006/relationships/customXml" Target="../ink/ink1732.xml" /><Relationship Id="rId377" Type="http://schemas.openxmlformats.org/officeDocument/2006/relationships/image" Target="../media/image971.png" /><Relationship Id="rId500" Type="http://schemas.openxmlformats.org/officeDocument/2006/relationships/image" Target="../media/image1083.png" /><Relationship Id="rId542" Type="http://schemas.openxmlformats.org/officeDocument/2006/relationships/image" Target="../media/image1104.png" /><Relationship Id="rId584" Type="http://schemas.openxmlformats.org/officeDocument/2006/relationships/customXml" Target="../ink/ink1859.xml" /><Relationship Id="rId5" Type="http://schemas.openxmlformats.org/officeDocument/2006/relationships/image" Target="../media/image672.png" /><Relationship Id="rId181" Type="http://schemas.openxmlformats.org/officeDocument/2006/relationships/customXml" Target="../ink/ink1655.xml" /><Relationship Id="rId237" Type="http://schemas.openxmlformats.org/officeDocument/2006/relationships/customXml" Target="../ink/ink1683.xml" /><Relationship Id="rId402" Type="http://schemas.openxmlformats.org/officeDocument/2006/relationships/image" Target="../media/image984.png" /><Relationship Id="rId279" Type="http://schemas.openxmlformats.org/officeDocument/2006/relationships/customXml" Target="../ink/ink1704.xml" /><Relationship Id="rId444" Type="http://schemas.openxmlformats.org/officeDocument/2006/relationships/image" Target="../media/image10560.png" /><Relationship Id="rId486" Type="http://schemas.openxmlformats.org/officeDocument/2006/relationships/image" Target="../media/image1076.png" /><Relationship Id="rId43" Type="http://schemas.openxmlformats.org/officeDocument/2006/relationships/customXml" Target="../ink/ink1584.xml" /><Relationship Id="rId139" Type="http://schemas.openxmlformats.org/officeDocument/2006/relationships/customXml" Target="../ink/ink1632.xml" /><Relationship Id="rId290" Type="http://schemas.openxmlformats.org/officeDocument/2006/relationships/image" Target="../media/image928.png" /><Relationship Id="rId304" Type="http://schemas.openxmlformats.org/officeDocument/2006/relationships/image" Target="../media/image935.png" /><Relationship Id="rId346" Type="http://schemas.openxmlformats.org/officeDocument/2006/relationships/image" Target="../media/image956.png" /><Relationship Id="rId388" Type="http://schemas.openxmlformats.org/officeDocument/2006/relationships/customXml" Target="../ink/ink1759.xml" /><Relationship Id="rId511" Type="http://schemas.openxmlformats.org/officeDocument/2006/relationships/customXml" Target="../ink/ink1822.xml" /><Relationship Id="rId553" Type="http://schemas.openxmlformats.org/officeDocument/2006/relationships/customXml" Target="../ink/ink1843.xml" /><Relationship Id="rId85" Type="http://schemas.openxmlformats.org/officeDocument/2006/relationships/customXml" Target="../ink/ink1605.xml" /><Relationship Id="rId150" Type="http://schemas.openxmlformats.org/officeDocument/2006/relationships/image" Target="../media/image805.png" /><Relationship Id="rId192" Type="http://schemas.openxmlformats.org/officeDocument/2006/relationships/image" Target="../media/image860.png" /><Relationship Id="rId206" Type="http://schemas.openxmlformats.org/officeDocument/2006/relationships/image" Target="../media/image868.png" /><Relationship Id="rId413" Type="http://schemas.openxmlformats.org/officeDocument/2006/relationships/customXml" Target="../ink/ink1772.xml" /><Relationship Id="rId248" Type="http://schemas.openxmlformats.org/officeDocument/2006/relationships/image" Target="../media/image907.png" /><Relationship Id="rId455" Type="http://schemas.openxmlformats.org/officeDocument/2006/relationships/customXml" Target="../ink/ink1793.xml" /><Relationship Id="rId497" Type="http://schemas.openxmlformats.org/officeDocument/2006/relationships/customXml" Target="../ink/ink1815.xml" /><Relationship Id="rId12" Type="http://schemas.openxmlformats.org/officeDocument/2006/relationships/customXml" Target="../ink/ink1566.xml" /><Relationship Id="rId108" Type="http://schemas.openxmlformats.org/officeDocument/2006/relationships/image" Target="../media/image754.png" /><Relationship Id="rId315" Type="http://schemas.openxmlformats.org/officeDocument/2006/relationships/customXml" Target="../ink/ink1722.xml" /><Relationship Id="rId357" Type="http://schemas.openxmlformats.org/officeDocument/2006/relationships/image" Target="../media/image961.png" /><Relationship Id="rId522" Type="http://schemas.openxmlformats.org/officeDocument/2006/relationships/image" Target="../media/image1094.png" /><Relationship Id="rId54" Type="http://schemas.openxmlformats.org/officeDocument/2006/relationships/image" Target="../media/image710.png" /><Relationship Id="rId96" Type="http://schemas.openxmlformats.org/officeDocument/2006/relationships/image" Target="../media/image740.png" /><Relationship Id="rId161" Type="http://schemas.openxmlformats.org/officeDocument/2006/relationships/customXml" Target="../ink/ink1644.xml" /><Relationship Id="rId217" Type="http://schemas.openxmlformats.org/officeDocument/2006/relationships/customXml" Target="../ink/ink1673.xml" /><Relationship Id="rId399" Type="http://schemas.openxmlformats.org/officeDocument/2006/relationships/customXml" Target="../ink/ink1765.xml" /><Relationship Id="rId564" Type="http://schemas.openxmlformats.org/officeDocument/2006/relationships/image" Target="../media/image1115.png" /><Relationship Id="rId259" Type="http://schemas.openxmlformats.org/officeDocument/2006/relationships/customXml" Target="../ink/ink1694.xml" /><Relationship Id="rId424" Type="http://schemas.openxmlformats.org/officeDocument/2006/relationships/image" Target="../media/image995.png" /><Relationship Id="rId466" Type="http://schemas.openxmlformats.org/officeDocument/2006/relationships/image" Target="../media/image10660.png" /><Relationship Id="rId23" Type="http://schemas.openxmlformats.org/officeDocument/2006/relationships/image" Target="../media/image692.png" /><Relationship Id="rId119" Type="http://schemas.openxmlformats.org/officeDocument/2006/relationships/customXml" Target="../ink/ink1622.xml" /><Relationship Id="rId270" Type="http://schemas.openxmlformats.org/officeDocument/2006/relationships/image" Target="../media/image918.png" /><Relationship Id="rId326" Type="http://schemas.openxmlformats.org/officeDocument/2006/relationships/image" Target="../media/image946.png" /><Relationship Id="rId533" Type="http://schemas.openxmlformats.org/officeDocument/2006/relationships/customXml" Target="../ink/ink1833.xml" /><Relationship Id="rId65" Type="http://schemas.openxmlformats.org/officeDocument/2006/relationships/customXml" Target="../ink/ink1595.xml" /><Relationship Id="rId130" Type="http://schemas.openxmlformats.org/officeDocument/2006/relationships/image" Target="../media/image765.png" /><Relationship Id="rId368" Type="http://schemas.openxmlformats.org/officeDocument/2006/relationships/customXml" Target="../ink/ink1749.xml" /><Relationship Id="rId575" Type="http://schemas.openxmlformats.org/officeDocument/2006/relationships/customXml" Target="../ink/ink1854.xml" /><Relationship Id="rId172" Type="http://schemas.openxmlformats.org/officeDocument/2006/relationships/image" Target="../media/image848.png" /><Relationship Id="rId228" Type="http://schemas.openxmlformats.org/officeDocument/2006/relationships/image" Target="../media/image897.png" /><Relationship Id="rId435" Type="http://schemas.openxmlformats.org/officeDocument/2006/relationships/customXml" Target="../ink/ink1783.xml" /><Relationship Id="rId477" Type="http://schemas.openxmlformats.org/officeDocument/2006/relationships/customXml" Target="../ink/ink1805.xml" /><Relationship Id="rId281" Type="http://schemas.openxmlformats.org/officeDocument/2006/relationships/customXml" Target="../ink/ink1705.xml" /><Relationship Id="rId337" Type="http://schemas.openxmlformats.org/officeDocument/2006/relationships/customXml" Target="../ink/ink1733.xml" /><Relationship Id="rId502" Type="http://schemas.openxmlformats.org/officeDocument/2006/relationships/image" Target="../media/image1084.png" /><Relationship Id="rId34" Type="http://schemas.openxmlformats.org/officeDocument/2006/relationships/image" Target="../media/image700.png" /><Relationship Id="rId76" Type="http://schemas.openxmlformats.org/officeDocument/2006/relationships/image" Target="../media/image721.png" /><Relationship Id="rId141" Type="http://schemas.openxmlformats.org/officeDocument/2006/relationships/customXml" Target="../ink/ink1633.xml" /><Relationship Id="rId379" Type="http://schemas.openxmlformats.org/officeDocument/2006/relationships/image" Target="../media/image972.png" /><Relationship Id="rId544" Type="http://schemas.openxmlformats.org/officeDocument/2006/relationships/image" Target="../media/image1105.png" /><Relationship Id="rId7" Type="http://schemas.openxmlformats.org/officeDocument/2006/relationships/image" Target="../media/image673.png" /><Relationship Id="rId183" Type="http://schemas.openxmlformats.org/officeDocument/2006/relationships/customXml" Target="../ink/ink1656.xml" /><Relationship Id="rId239" Type="http://schemas.openxmlformats.org/officeDocument/2006/relationships/customXml" Target="../ink/ink1684.xml" /><Relationship Id="rId390" Type="http://schemas.openxmlformats.org/officeDocument/2006/relationships/customXml" Target="../ink/ink1760.xml" /><Relationship Id="rId404" Type="http://schemas.openxmlformats.org/officeDocument/2006/relationships/image" Target="../media/image985.png" /><Relationship Id="rId446" Type="http://schemas.openxmlformats.org/officeDocument/2006/relationships/image" Target="../media/image10570.png" /><Relationship Id="rId250" Type="http://schemas.openxmlformats.org/officeDocument/2006/relationships/image" Target="../media/image908.png" /><Relationship Id="rId292" Type="http://schemas.openxmlformats.org/officeDocument/2006/relationships/image" Target="../media/image929.png" /><Relationship Id="rId306" Type="http://schemas.openxmlformats.org/officeDocument/2006/relationships/image" Target="../media/image936.png" /><Relationship Id="rId488" Type="http://schemas.openxmlformats.org/officeDocument/2006/relationships/image" Target="../media/image1077.png" /><Relationship Id="rId45" Type="http://schemas.openxmlformats.org/officeDocument/2006/relationships/customXml" Target="../ink/ink1585.xml" /><Relationship Id="rId87" Type="http://schemas.openxmlformats.org/officeDocument/2006/relationships/customXml" Target="../ink/ink1606.xml" /><Relationship Id="rId110" Type="http://schemas.openxmlformats.org/officeDocument/2006/relationships/image" Target="../media/image755.png" /><Relationship Id="rId348" Type="http://schemas.openxmlformats.org/officeDocument/2006/relationships/customXml" Target="../ink/ink1739.xml" /><Relationship Id="rId513" Type="http://schemas.openxmlformats.org/officeDocument/2006/relationships/customXml" Target="../ink/ink1823.xml" /><Relationship Id="rId555" Type="http://schemas.openxmlformats.org/officeDocument/2006/relationships/customXml" Target="../ink/ink1844.xml" /><Relationship Id="rId152" Type="http://schemas.openxmlformats.org/officeDocument/2006/relationships/image" Target="../media/image806.png" /><Relationship Id="rId194" Type="http://schemas.openxmlformats.org/officeDocument/2006/relationships/image" Target="../media/image861.png" /><Relationship Id="rId208" Type="http://schemas.openxmlformats.org/officeDocument/2006/relationships/image" Target="../media/image869.png" /><Relationship Id="rId415" Type="http://schemas.openxmlformats.org/officeDocument/2006/relationships/customXml" Target="../ink/ink1773.xml" /><Relationship Id="rId457" Type="http://schemas.openxmlformats.org/officeDocument/2006/relationships/customXml" Target="../ink/ink1794.xml" /><Relationship Id="rId261" Type="http://schemas.openxmlformats.org/officeDocument/2006/relationships/customXml" Target="../ink/ink1695.xml" /><Relationship Id="rId499" Type="http://schemas.openxmlformats.org/officeDocument/2006/relationships/customXml" Target="../ink/ink1816.xml" /><Relationship Id="rId14" Type="http://schemas.openxmlformats.org/officeDocument/2006/relationships/customXml" Target="../ink/ink1568.xml" /><Relationship Id="rId56" Type="http://schemas.openxmlformats.org/officeDocument/2006/relationships/image" Target="../media/image711.png" /><Relationship Id="rId317" Type="http://schemas.openxmlformats.org/officeDocument/2006/relationships/customXml" Target="../ink/ink1723.xml" /><Relationship Id="rId359" Type="http://schemas.openxmlformats.org/officeDocument/2006/relationships/image" Target="../media/image962.png" /><Relationship Id="rId524" Type="http://schemas.openxmlformats.org/officeDocument/2006/relationships/image" Target="../media/image1095.png" /><Relationship Id="rId566" Type="http://schemas.openxmlformats.org/officeDocument/2006/relationships/image" Target="../media/image1116.png" /><Relationship Id="rId98" Type="http://schemas.openxmlformats.org/officeDocument/2006/relationships/image" Target="../media/image741.png" /><Relationship Id="rId121" Type="http://schemas.openxmlformats.org/officeDocument/2006/relationships/customXml" Target="../ink/ink1623.xml" /><Relationship Id="rId163" Type="http://schemas.openxmlformats.org/officeDocument/2006/relationships/customXml" Target="../ink/ink1645.xml" /><Relationship Id="rId219" Type="http://schemas.openxmlformats.org/officeDocument/2006/relationships/customXml" Target="../ink/ink1674.xml" /><Relationship Id="rId370" Type="http://schemas.openxmlformats.org/officeDocument/2006/relationships/customXml" Target="../ink/ink1750.xml" /><Relationship Id="rId426" Type="http://schemas.openxmlformats.org/officeDocument/2006/relationships/image" Target="../media/image996.png" /><Relationship Id="rId230" Type="http://schemas.openxmlformats.org/officeDocument/2006/relationships/image" Target="../media/image898.png" /><Relationship Id="rId468" Type="http://schemas.openxmlformats.org/officeDocument/2006/relationships/image" Target="../media/image1067.png" /><Relationship Id="rId25" Type="http://schemas.openxmlformats.org/officeDocument/2006/relationships/customXml" Target="../ink/ink1575.xml" /><Relationship Id="rId67" Type="http://schemas.openxmlformats.org/officeDocument/2006/relationships/customXml" Target="../ink/ink1596.xml" /><Relationship Id="rId272" Type="http://schemas.openxmlformats.org/officeDocument/2006/relationships/image" Target="../media/image919.png" /><Relationship Id="rId328" Type="http://schemas.openxmlformats.org/officeDocument/2006/relationships/image" Target="../media/image947.png" /><Relationship Id="rId535" Type="http://schemas.openxmlformats.org/officeDocument/2006/relationships/customXml" Target="../ink/ink1834.xml" /><Relationship Id="rId577" Type="http://schemas.openxmlformats.org/officeDocument/2006/relationships/customXml" Target="../ink/ink1855.xml" /><Relationship Id="rId132" Type="http://schemas.openxmlformats.org/officeDocument/2006/relationships/image" Target="../media/image766.png" /><Relationship Id="rId174" Type="http://schemas.openxmlformats.org/officeDocument/2006/relationships/image" Target="../media/image849.png" /><Relationship Id="rId381" Type="http://schemas.openxmlformats.org/officeDocument/2006/relationships/image" Target="../media/image973.png" /><Relationship Id="rId241" Type="http://schemas.openxmlformats.org/officeDocument/2006/relationships/customXml" Target="../ink/ink1685.xml" /><Relationship Id="rId437" Type="http://schemas.openxmlformats.org/officeDocument/2006/relationships/customXml" Target="../ink/ink1784.xml" /><Relationship Id="rId479" Type="http://schemas.openxmlformats.org/officeDocument/2006/relationships/customXml" Target="../ink/ink1806.xml" /><Relationship Id="rId36" Type="http://schemas.openxmlformats.org/officeDocument/2006/relationships/image" Target="../media/image701.png" /><Relationship Id="rId283" Type="http://schemas.openxmlformats.org/officeDocument/2006/relationships/customXml" Target="../ink/ink1706.xml" /><Relationship Id="rId339" Type="http://schemas.openxmlformats.org/officeDocument/2006/relationships/customXml" Target="../ink/ink1734.xml" /><Relationship Id="rId490" Type="http://schemas.openxmlformats.org/officeDocument/2006/relationships/image" Target="../media/image1078.png" /><Relationship Id="rId504" Type="http://schemas.openxmlformats.org/officeDocument/2006/relationships/image" Target="../media/image1085.png" /><Relationship Id="rId546" Type="http://schemas.openxmlformats.org/officeDocument/2006/relationships/image" Target="../media/image1106.png" /><Relationship Id="rId78" Type="http://schemas.openxmlformats.org/officeDocument/2006/relationships/image" Target="../media/image722.png" /><Relationship Id="rId101" Type="http://schemas.openxmlformats.org/officeDocument/2006/relationships/customXml" Target="../ink/ink1613.xml" /><Relationship Id="rId143" Type="http://schemas.openxmlformats.org/officeDocument/2006/relationships/customXml" Target="../ink/ink1634.xml" /><Relationship Id="rId185" Type="http://schemas.openxmlformats.org/officeDocument/2006/relationships/customXml" Target="../ink/ink1657.xml" /><Relationship Id="rId350" Type="http://schemas.openxmlformats.org/officeDocument/2006/relationships/customXml" Target="../ink/ink1740.xml" /><Relationship Id="rId406" Type="http://schemas.openxmlformats.org/officeDocument/2006/relationships/image" Target="../media/image986.png" /><Relationship Id="rId9" Type="http://schemas.openxmlformats.org/officeDocument/2006/relationships/image" Target="../media/image675.png" /><Relationship Id="rId210" Type="http://schemas.openxmlformats.org/officeDocument/2006/relationships/image" Target="../media/image870.png" /><Relationship Id="rId392" Type="http://schemas.openxmlformats.org/officeDocument/2006/relationships/customXml" Target="../ink/ink1761.xml" /><Relationship Id="rId448" Type="http://schemas.openxmlformats.org/officeDocument/2006/relationships/image" Target="../media/image10580.png" /><Relationship Id="rId252" Type="http://schemas.openxmlformats.org/officeDocument/2006/relationships/image" Target="../media/image909.png" /><Relationship Id="rId294" Type="http://schemas.openxmlformats.org/officeDocument/2006/relationships/image" Target="../media/image930.png" /><Relationship Id="rId308" Type="http://schemas.openxmlformats.org/officeDocument/2006/relationships/image" Target="../media/image937.png" /><Relationship Id="rId515" Type="http://schemas.openxmlformats.org/officeDocument/2006/relationships/customXml" Target="../ink/ink1824.xml" /><Relationship Id="rId47" Type="http://schemas.openxmlformats.org/officeDocument/2006/relationships/customXml" Target="../ink/ink1586.xml" /><Relationship Id="rId89" Type="http://schemas.openxmlformats.org/officeDocument/2006/relationships/customXml" Target="../ink/ink1607.xml" /><Relationship Id="rId112" Type="http://schemas.openxmlformats.org/officeDocument/2006/relationships/image" Target="../media/image756.png" /><Relationship Id="rId154" Type="http://schemas.openxmlformats.org/officeDocument/2006/relationships/customXml" Target="../ink/ink1640.xml" /><Relationship Id="rId361" Type="http://schemas.openxmlformats.org/officeDocument/2006/relationships/image" Target="../media/image963.png" /><Relationship Id="rId557" Type="http://schemas.openxmlformats.org/officeDocument/2006/relationships/customXml" Target="../ink/ink1845.xml" /><Relationship Id="rId196" Type="http://schemas.openxmlformats.org/officeDocument/2006/relationships/image" Target="../media/image862.png" /><Relationship Id="rId200" Type="http://schemas.openxmlformats.org/officeDocument/2006/relationships/image" Target="../media/image864.png" /><Relationship Id="rId382" Type="http://schemas.openxmlformats.org/officeDocument/2006/relationships/customXml" Target="../ink/ink1756.xml" /><Relationship Id="rId417" Type="http://schemas.openxmlformats.org/officeDocument/2006/relationships/customXml" Target="../ink/ink1774.xml" /><Relationship Id="rId438" Type="http://schemas.openxmlformats.org/officeDocument/2006/relationships/image" Target="../media/image10530.png" /><Relationship Id="rId459" Type="http://schemas.openxmlformats.org/officeDocument/2006/relationships/customXml" Target="../ink/ink1795.xml" /><Relationship Id="rId16" Type="http://schemas.openxmlformats.org/officeDocument/2006/relationships/customXml" Target="../ink/ink1570.xml" /><Relationship Id="rId221" Type="http://schemas.openxmlformats.org/officeDocument/2006/relationships/customXml" Target="../ink/ink1675.xml" /><Relationship Id="rId242" Type="http://schemas.openxmlformats.org/officeDocument/2006/relationships/image" Target="../media/image904.png" /><Relationship Id="rId263" Type="http://schemas.openxmlformats.org/officeDocument/2006/relationships/customXml" Target="../ink/ink1696.xml" /><Relationship Id="rId284" Type="http://schemas.openxmlformats.org/officeDocument/2006/relationships/image" Target="../media/image925.png" /><Relationship Id="rId319" Type="http://schemas.openxmlformats.org/officeDocument/2006/relationships/customXml" Target="../ink/ink1724.xml" /><Relationship Id="rId470" Type="http://schemas.openxmlformats.org/officeDocument/2006/relationships/image" Target="../media/image1068.png" /><Relationship Id="rId491" Type="http://schemas.openxmlformats.org/officeDocument/2006/relationships/customXml" Target="../ink/ink1812.xml" /><Relationship Id="rId505" Type="http://schemas.openxmlformats.org/officeDocument/2006/relationships/customXml" Target="../ink/ink1819.xml" /><Relationship Id="rId526" Type="http://schemas.openxmlformats.org/officeDocument/2006/relationships/image" Target="../media/image1096.png" /><Relationship Id="rId37" Type="http://schemas.openxmlformats.org/officeDocument/2006/relationships/customXml" Target="../ink/ink1581.xml" /><Relationship Id="rId58" Type="http://schemas.openxmlformats.org/officeDocument/2006/relationships/image" Target="../media/image712.png" /><Relationship Id="rId79" Type="http://schemas.openxmlformats.org/officeDocument/2006/relationships/customXml" Target="../ink/ink1602.xml" /><Relationship Id="rId102" Type="http://schemas.openxmlformats.org/officeDocument/2006/relationships/image" Target="../media/image743.png" /><Relationship Id="rId123" Type="http://schemas.openxmlformats.org/officeDocument/2006/relationships/customXml" Target="../ink/ink1624.xml" /><Relationship Id="rId144" Type="http://schemas.openxmlformats.org/officeDocument/2006/relationships/image" Target="../media/image7930.png" /><Relationship Id="rId330" Type="http://schemas.openxmlformats.org/officeDocument/2006/relationships/image" Target="../media/image948.png" /><Relationship Id="rId547" Type="http://schemas.openxmlformats.org/officeDocument/2006/relationships/customXml" Target="../ink/ink1840.xml" /><Relationship Id="rId568" Type="http://schemas.openxmlformats.org/officeDocument/2006/relationships/image" Target="../media/image1117.png" /><Relationship Id="rId90" Type="http://schemas.openxmlformats.org/officeDocument/2006/relationships/image" Target="../media/image737.png" /><Relationship Id="rId165" Type="http://schemas.openxmlformats.org/officeDocument/2006/relationships/customXml" Target="../ink/ink1646.xml" /><Relationship Id="rId186" Type="http://schemas.openxmlformats.org/officeDocument/2006/relationships/image" Target="../media/image855.png" /><Relationship Id="rId351" Type="http://schemas.openxmlformats.org/officeDocument/2006/relationships/image" Target="../media/image958.png" /><Relationship Id="rId372" Type="http://schemas.openxmlformats.org/officeDocument/2006/relationships/customXml" Target="../ink/ink1751.xml" /><Relationship Id="rId393" Type="http://schemas.openxmlformats.org/officeDocument/2006/relationships/customXml" Target="../ink/ink1762.xml" /><Relationship Id="rId407" Type="http://schemas.openxmlformats.org/officeDocument/2006/relationships/customXml" Target="../ink/ink1769.xml" /><Relationship Id="rId428" Type="http://schemas.openxmlformats.org/officeDocument/2006/relationships/image" Target="../media/image997.png" /><Relationship Id="rId449" Type="http://schemas.openxmlformats.org/officeDocument/2006/relationships/customXml" Target="../ink/ink1790.xml" /><Relationship Id="rId211" Type="http://schemas.openxmlformats.org/officeDocument/2006/relationships/customXml" Target="../ink/ink1670.xml" /><Relationship Id="rId232" Type="http://schemas.openxmlformats.org/officeDocument/2006/relationships/image" Target="../media/image899.png" /><Relationship Id="rId253" Type="http://schemas.openxmlformats.org/officeDocument/2006/relationships/customXml" Target="../ink/ink1691.xml" /><Relationship Id="rId274" Type="http://schemas.openxmlformats.org/officeDocument/2006/relationships/image" Target="../media/image920.png" /><Relationship Id="rId295" Type="http://schemas.openxmlformats.org/officeDocument/2006/relationships/customXml" Target="../ink/ink1712.xml" /><Relationship Id="rId309" Type="http://schemas.openxmlformats.org/officeDocument/2006/relationships/customXml" Target="../ink/ink1719.xml" /><Relationship Id="rId460" Type="http://schemas.openxmlformats.org/officeDocument/2006/relationships/customXml" Target="../ink/ink1796.xml" /><Relationship Id="rId481" Type="http://schemas.openxmlformats.org/officeDocument/2006/relationships/customXml" Target="../ink/ink1807.xml" /><Relationship Id="rId516" Type="http://schemas.openxmlformats.org/officeDocument/2006/relationships/image" Target="../media/image1091.png" /><Relationship Id="rId27" Type="http://schemas.openxmlformats.org/officeDocument/2006/relationships/customXml" Target="../ink/ink1576.xml" /><Relationship Id="rId48" Type="http://schemas.openxmlformats.org/officeDocument/2006/relationships/image" Target="../media/image707.png" /><Relationship Id="rId69" Type="http://schemas.openxmlformats.org/officeDocument/2006/relationships/customXml" Target="../ink/ink1597.xml" /><Relationship Id="rId113" Type="http://schemas.openxmlformats.org/officeDocument/2006/relationships/customXml" Target="../ink/ink1619.xml" /><Relationship Id="rId134" Type="http://schemas.openxmlformats.org/officeDocument/2006/relationships/image" Target="../media/image767.png" /><Relationship Id="rId320" Type="http://schemas.openxmlformats.org/officeDocument/2006/relationships/image" Target="../media/image9430.png" /><Relationship Id="rId537" Type="http://schemas.openxmlformats.org/officeDocument/2006/relationships/customXml" Target="../ink/ink1835.xml" /><Relationship Id="rId558" Type="http://schemas.openxmlformats.org/officeDocument/2006/relationships/image" Target="../media/image1112.png" /><Relationship Id="rId579" Type="http://schemas.openxmlformats.org/officeDocument/2006/relationships/customXml" Target="../ink/ink1856.xml" /><Relationship Id="rId80" Type="http://schemas.openxmlformats.org/officeDocument/2006/relationships/image" Target="../media/image732.png" /><Relationship Id="rId155" Type="http://schemas.openxmlformats.org/officeDocument/2006/relationships/image" Target="../media/image807.png" /><Relationship Id="rId176" Type="http://schemas.openxmlformats.org/officeDocument/2006/relationships/image" Target="../media/image850.png" /><Relationship Id="rId197" Type="http://schemas.openxmlformats.org/officeDocument/2006/relationships/customXml" Target="../ink/ink1663.xml" /><Relationship Id="rId341" Type="http://schemas.openxmlformats.org/officeDocument/2006/relationships/customXml" Target="../ink/ink1735.xml" /><Relationship Id="rId362" Type="http://schemas.openxmlformats.org/officeDocument/2006/relationships/customXml" Target="../ink/ink1746.xml" /><Relationship Id="rId383" Type="http://schemas.openxmlformats.org/officeDocument/2006/relationships/image" Target="../media/image974.png" /><Relationship Id="rId418" Type="http://schemas.openxmlformats.org/officeDocument/2006/relationships/image" Target="../media/image992.png" /><Relationship Id="rId439" Type="http://schemas.openxmlformats.org/officeDocument/2006/relationships/customXml" Target="../ink/ink1785.xml" /><Relationship Id="rId201" Type="http://schemas.openxmlformats.org/officeDocument/2006/relationships/customXml" Target="../ink/ink1665.xml" /><Relationship Id="rId222" Type="http://schemas.openxmlformats.org/officeDocument/2006/relationships/image" Target="../media/image886.png" /><Relationship Id="rId243" Type="http://schemas.openxmlformats.org/officeDocument/2006/relationships/customXml" Target="../ink/ink1686.xml" /><Relationship Id="rId264" Type="http://schemas.openxmlformats.org/officeDocument/2006/relationships/image" Target="../media/image915.png" /><Relationship Id="rId285" Type="http://schemas.openxmlformats.org/officeDocument/2006/relationships/customXml" Target="../ink/ink1707.xml" /><Relationship Id="rId450" Type="http://schemas.openxmlformats.org/officeDocument/2006/relationships/image" Target="../media/image10590.png" /><Relationship Id="rId471" Type="http://schemas.openxmlformats.org/officeDocument/2006/relationships/customXml" Target="../ink/ink1802.xml" /><Relationship Id="rId506" Type="http://schemas.openxmlformats.org/officeDocument/2006/relationships/image" Target="../media/image1086.png" /><Relationship Id="rId17" Type="http://schemas.openxmlformats.org/officeDocument/2006/relationships/image" Target="../media/image689.png" /><Relationship Id="rId38" Type="http://schemas.openxmlformats.org/officeDocument/2006/relationships/image" Target="../media/image702.png" /><Relationship Id="rId59" Type="http://schemas.openxmlformats.org/officeDocument/2006/relationships/customXml" Target="../ink/ink1592.xml" /><Relationship Id="rId103" Type="http://schemas.openxmlformats.org/officeDocument/2006/relationships/customXml" Target="../ink/ink1614.xml" /><Relationship Id="rId124" Type="http://schemas.openxmlformats.org/officeDocument/2006/relationships/image" Target="../media/image762.png" /><Relationship Id="rId310" Type="http://schemas.openxmlformats.org/officeDocument/2006/relationships/image" Target="../media/image938.png" /><Relationship Id="rId492" Type="http://schemas.openxmlformats.org/officeDocument/2006/relationships/image" Target="../media/image1079.png" /><Relationship Id="rId527" Type="http://schemas.openxmlformats.org/officeDocument/2006/relationships/customXml" Target="../ink/ink1830.xml" /><Relationship Id="rId548" Type="http://schemas.openxmlformats.org/officeDocument/2006/relationships/image" Target="../media/image1107.png" /><Relationship Id="rId569" Type="http://schemas.openxmlformats.org/officeDocument/2006/relationships/customXml" Target="../ink/ink1851.xml" /><Relationship Id="rId70" Type="http://schemas.openxmlformats.org/officeDocument/2006/relationships/image" Target="../media/image718.png" /><Relationship Id="rId91" Type="http://schemas.openxmlformats.org/officeDocument/2006/relationships/customXml" Target="../ink/ink1608.xml" /><Relationship Id="rId145" Type="http://schemas.openxmlformats.org/officeDocument/2006/relationships/customXml" Target="../ink/ink1635.xml" /><Relationship Id="rId166" Type="http://schemas.openxmlformats.org/officeDocument/2006/relationships/customXml" Target="../ink/ink1647.xml" /><Relationship Id="rId187" Type="http://schemas.openxmlformats.org/officeDocument/2006/relationships/customXml" Target="../ink/ink1658.xml" /><Relationship Id="rId331" Type="http://schemas.openxmlformats.org/officeDocument/2006/relationships/customXml" Target="../ink/ink1730.xml" /><Relationship Id="rId352" Type="http://schemas.openxmlformats.org/officeDocument/2006/relationships/customXml" Target="../ink/ink1741.xml" /><Relationship Id="rId373" Type="http://schemas.openxmlformats.org/officeDocument/2006/relationships/image" Target="../media/image969.png" /><Relationship Id="rId394" Type="http://schemas.openxmlformats.org/officeDocument/2006/relationships/image" Target="../media/image980.png" /><Relationship Id="rId408" Type="http://schemas.openxmlformats.org/officeDocument/2006/relationships/image" Target="../media/image987.png" /><Relationship Id="rId429" Type="http://schemas.openxmlformats.org/officeDocument/2006/relationships/customXml" Target="../ink/ink1780.xml" /><Relationship Id="rId580" Type="http://schemas.openxmlformats.org/officeDocument/2006/relationships/image" Target="../media/image1122.png" /><Relationship Id="rId1" Type="http://schemas.openxmlformats.org/officeDocument/2006/relationships/slideLayout" Target="../slideLayouts/slideLayout7.xml" /><Relationship Id="rId212" Type="http://schemas.openxmlformats.org/officeDocument/2006/relationships/image" Target="../media/image871.png" /><Relationship Id="rId233" Type="http://schemas.openxmlformats.org/officeDocument/2006/relationships/customXml" Target="../ink/ink1681.xml" /><Relationship Id="rId254" Type="http://schemas.openxmlformats.org/officeDocument/2006/relationships/image" Target="../media/image910.png" /><Relationship Id="rId440" Type="http://schemas.openxmlformats.org/officeDocument/2006/relationships/image" Target="../media/image10540.png" /><Relationship Id="rId28" Type="http://schemas.openxmlformats.org/officeDocument/2006/relationships/image" Target="../media/image697.png" /><Relationship Id="rId49" Type="http://schemas.openxmlformats.org/officeDocument/2006/relationships/customXml" Target="../ink/ink1587.xml" /><Relationship Id="rId114" Type="http://schemas.openxmlformats.org/officeDocument/2006/relationships/image" Target="../media/image757.png" /><Relationship Id="rId275" Type="http://schemas.openxmlformats.org/officeDocument/2006/relationships/customXml" Target="../ink/ink1702.xml" /><Relationship Id="rId296" Type="http://schemas.openxmlformats.org/officeDocument/2006/relationships/image" Target="../media/image931.png" /><Relationship Id="rId300" Type="http://schemas.openxmlformats.org/officeDocument/2006/relationships/image" Target="../media/image933.png" /><Relationship Id="rId461" Type="http://schemas.openxmlformats.org/officeDocument/2006/relationships/image" Target="../media/image10640.png" /><Relationship Id="rId482" Type="http://schemas.openxmlformats.org/officeDocument/2006/relationships/image" Target="../media/image1074.png" /><Relationship Id="rId517" Type="http://schemas.openxmlformats.org/officeDocument/2006/relationships/customXml" Target="../ink/ink1825.xml" /><Relationship Id="rId538" Type="http://schemas.openxmlformats.org/officeDocument/2006/relationships/image" Target="../media/image1102.png" /><Relationship Id="rId559" Type="http://schemas.openxmlformats.org/officeDocument/2006/relationships/customXml" Target="../ink/ink1846.xml" /><Relationship Id="rId60" Type="http://schemas.openxmlformats.org/officeDocument/2006/relationships/image" Target="../media/image713.png" /><Relationship Id="rId81" Type="http://schemas.openxmlformats.org/officeDocument/2006/relationships/customXml" Target="../ink/ink1603.xml" /><Relationship Id="rId135" Type="http://schemas.openxmlformats.org/officeDocument/2006/relationships/customXml" Target="../ink/ink1630.xml" /><Relationship Id="rId156" Type="http://schemas.openxmlformats.org/officeDocument/2006/relationships/customXml" Target="../ink/ink1641.xml" /><Relationship Id="rId177" Type="http://schemas.openxmlformats.org/officeDocument/2006/relationships/customXml" Target="../ink/ink1653.xml" /><Relationship Id="rId198" Type="http://schemas.openxmlformats.org/officeDocument/2006/relationships/image" Target="../media/image863.png" /><Relationship Id="rId321" Type="http://schemas.openxmlformats.org/officeDocument/2006/relationships/customXml" Target="../ink/ink1725.xml" /><Relationship Id="rId342" Type="http://schemas.openxmlformats.org/officeDocument/2006/relationships/image" Target="../media/image954.png" /><Relationship Id="rId363" Type="http://schemas.openxmlformats.org/officeDocument/2006/relationships/image" Target="../media/image964.png" /><Relationship Id="rId384" Type="http://schemas.openxmlformats.org/officeDocument/2006/relationships/customXml" Target="../ink/ink1757.xml" /><Relationship Id="rId419" Type="http://schemas.openxmlformats.org/officeDocument/2006/relationships/customXml" Target="../ink/ink1775.xml" /><Relationship Id="rId570" Type="http://schemas.openxmlformats.org/officeDocument/2006/relationships/image" Target="../media/image1118.png" /><Relationship Id="rId202" Type="http://schemas.openxmlformats.org/officeDocument/2006/relationships/image" Target="../media/image865.png" /><Relationship Id="rId223" Type="http://schemas.openxmlformats.org/officeDocument/2006/relationships/customXml" Target="../ink/ink1676.xml" /><Relationship Id="rId244" Type="http://schemas.openxmlformats.org/officeDocument/2006/relationships/image" Target="../media/image905.png" /><Relationship Id="rId430" Type="http://schemas.openxmlformats.org/officeDocument/2006/relationships/image" Target="../media/image998.png" /><Relationship Id="rId18" Type="http://schemas.openxmlformats.org/officeDocument/2006/relationships/customXml" Target="../ink/ink1571.xml" /><Relationship Id="rId39" Type="http://schemas.openxmlformats.org/officeDocument/2006/relationships/customXml" Target="../ink/ink1582.xml" /><Relationship Id="rId265" Type="http://schemas.openxmlformats.org/officeDocument/2006/relationships/customXml" Target="../ink/ink1697.xml" /><Relationship Id="rId286" Type="http://schemas.openxmlformats.org/officeDocument/2006/relationships/image" Target="../media/image926.png" /><Relationship Id="rId451" Type="http://schemas.openxmlformats.org/officeDocument/2006/relationships/customXml" Target="../ink/ink1791.xml" /><Relationship Id="rId472" Type="http://schemas.openxmlformats.org/officeDocument/2006/relationships/image" Target="../media/image1069.png" /><Relationship Id="rId493" Type="http://schemas.openxmlformats.org/officeDocument/2006/relationships/customXml" Target="../ink/ink1813.xml" /><Relationship Id="rId507" Type="http://schemas.openxmlformats.org/officeDocument/2006/relationships/customXml" Target="../ink/ink1820.xml" /><Relationship Id="rId528" Type="http://schemas.openxmlformats.org/officeDocument/2006/relationships/image" Target="../media/image1097.png" /><Relationship Id="rId549" Type="http://schemas.openxmlformats.org/officeDocument/2006/relationships/customXml" Target="../ink/ink1841.xml" /><Relationship Id="rId50" Type="http://schemas.openxmlformats.org/officeDocument/2006/relationships/image" Target="../media/image708.png" /><Relationship Id="rId104" Type="http://schemas.openxmlformats.org/officeDocument/2006/relationships/image" Target="../media/image744.png" /><Relationship Id="rId125" Type="http://schemas.openxmlformats.org/officeDocument/2006/relationships/customXml" Target="../ink/ink1625.xml" /><Relationship Id="rId146" Type="http://schemas.openxmlformats.org/officeDocument/2006/relationships/image" Target="../media/image794.png" /><Relationship Id="rId167" Type="http://schemas.openxmlformats.org/officeDocument/2006/relationships/image" Target="../media/image846.png" /><Relationship Id="rId188" Type="http://schemas.openxmlformats.org/officeDocument/2006/relationships/image" Target="../media/image856.png" /><Relationship Id="rId311" Type="http://schemas.openxmlformats.org/officeDocument/2006/relationships/customXml" Target="../ink/ink1720.xml" /><Relationship Id="rId332" Type="http://schemas.openxmlformats.org/officeDocument/2006/relationships/image" Target="../media/image949.png" /><Relationship Id="rId353" Type="http://schemas.openxmlformats.org/officeDocument/2006/relationships/image" Target="../media/image959.png" /><Relationship Id="rId374" Type="http://schemas.openxmlformats.org/officeDocument/2006/relationships/customXml" Target="../ink/ink1752.xml" /><Relationship Id="rId395" Type="http://schemas.openxmlformats.org/officeDocument/2006/relationships/customXml" Target="../ink/ink1763.xml" /><Relationship Id="rId409" Type="http://schemas.openxmlformats.org/officeDocument/2006/relationships/customXml" Target="../ink/ink1770.xml" /><Relationship Id="rId560" Type="http://schemas.openxmlformats.org/officeDocument/2006/relationships/image" Target="../media/image1113.png" /><Relationship Id="rId581" Type="http://schemas.openxmlformats.org/officeDocument/2006/relationships/customXml" Target="../ink/ink1857.xml" /><Relationship Id="rId71" Type="http://schemas.openxmlformats.org/officeDocument/2006/relationships/customXml" Target="../ink/ink1598.xml" /><Relationship Id="rId92" Type="http://schemas.openxmlformats.org/officeDocument/2006/relationships/image" Target="../media/image738.png" /><Relationship Id="rId213" Type="http://schemas.openxmlformats.org/officeDocument/2006/relationships/customXml" Target="../ink/ink1671.xml" /><Relationship Id="rId234" Type="http://schemas.openxmlformats.org/officeDocument/2006/relationships/image" Target="../media/image900.png" /><Relationship Id="rId420" Type="http://schemas.openxmlformats.org/officeDocument/2006/relationships/image" Target="../media/image993.png" /><Relationship Id="rId2" Type="http://schemas.openxmlformats.org/officeDocument/2006/relationships/customXml" Target="../ink/ink1561.xml" /><Relationship Id="rId29" Type="http://schemas.openxmlformats.org/officeDocument/2006/relationships/customXml" Target="../ink/ink1577.xml" /><Relationship Id="rId255" Type="http://schemas.openxmlformats.org/officeDocument/2006/relationships/customXml" Target="../ink/ink1692.xml" /><Relationship Id="rId276" Type="http://schemas.openxmlformats.org/officeDocument/2006/relationships/image" Target="../media/image921.png" /><Relationship Id="rId297" Type="http://schemas.openxmlformats.org/officeDocument/2006/relationships/customXml" Target="../ink/ink1713.xml" /><Relationship Id="rId441" Type="http://schemas.openxmlformats.org/officeDocument/2006/relationships/customXml" Target="../ink/ink1786.xml" /><Relationship Id="rId462" Type="http://schemas.openxmlformats.org/officeDocument/2006/relationships/customXml" Target="../ink/ink1797.xml" /><Relationship Id="rId483" Type="http://schemas.openxmlformats.org/officeDocument/2006/relationships/customXml" Target="../ink/ink1808.xml" /><Relationship Id="rId518" Type="http://schemas.openxmlformats.org/officeDocument/2006/relationships/image" Target="../media/image1092.png" /><Relationship Id="rId539" Type="http://schemas.openxmlformats.org/officeDocument/2006/relationships/customXml" Target="../ink/ink1836.xml" /><Relationship Id="rId40" Type="http://schemas.openxmlformats.org/officeDocument/2006/relationships/image" Target="../media/image703.png" /><Relationship Id="rId115" Type="http://schemas.openxmlformats.org/officeDocument/2006/relationships/customXml" Target="../ink/ink1620.xml" /><Relationship Id="rId136" Type="http://schemas.openxmlformats.org/officeDocument/2006/relationships/image" Target="../media/image768.png" /><Relationship Id="rId157" Type="http://schemas.openxmlformats.org/officeDocument/2006/relationships/image" Target="../media/image808.png" /><Relationship Id="rId178" Type="http://schemas.openxmlformats.org/officeDocument/2006/relationships/image" Target="../media/image851.png" /><Relationship Id="rId301" Type="http://schemas.openxmlformats.org/officeDocument/2006/relationships/customXml" Target="../ink/ink1715.xml" /><Relationship Id="rId322" Type="http://schemas.openxmlformats.org/officeDocument/2006/relationships/image" Target="../media/image944.png" /><Relationship Id="rId343" Type="http://schemas.openxmlformats.org/officeDocument/2006/relationships/customXml" Target="../ink/ink1736.xml" /><Relationship Id="rId364" Type="http://schemas.openxmlformats.org/officeDocument/2006/relationships/customXml" Target="../ink/ink1747.xml" /><Relationship Id="rId550" Type="http://schemas.openxmlformats.org/officeDocument/2006/relationships/image" Target="../media/image1108.png" /><Relationship Id="rId61" Type="http://schemas.openxmlformats.org/officeDocument/2006/relationships/customXml" Target="../ink/ink1593.xml" /><Relationship Id="rId82" Type="http://schemas.openxmlformats.org/officeDocument/2006/relationships/image" Target="../media/image733.png" /><Relationship Id="rId199" Type="http://schemas.openxmlformats.org/officeDocument/2006/relationships/customXml" Target="../ink/ink1664.xml" /><Relationship Id="rId203" Type="http://schemas.openxmlformats.org/officeDocument/2006/relationships/customXml" Target="../ink/ink1666.xml" /><Relationship Id="rId385" Type="http://schemas.openxmlformats.org/officeDocument/2006/relationships/image" Target="../media/image976.png" /><Relationship Id="rId571" Type="http://schemas.openxmlformats.org/officeDocument/2006/relationships/customXml" Target="../ink/ink1852.xml" /><Relationship Id="rId19" Type="http://schemas.openxmlformats.org/officeDocument/2006/relationships/image" Target="../media/image690.png" /><Relationship Id="rId224" Type="http://schemas.openxmlformats.org/officeDocument/2006/relationships/image" Target="../media/image892.png" /><Relationship Id="rId245" Type="http://schemas.openxmlformats.org/officeDocument/2006/relationships/customXml" Target="../ink/ink1687.xml" /><Relationship Id="rId266" Type="http://schemas.openxmlformats.org/officeDocument/2006/relationships/image" Target="../media/image916.png" /><Relationship Id="rId287" Type="http://schemas.openxmlformats.org/officeDocument/2006/relationships/customXml" Target="../ink/ink1708.xml" /><Relationship Id="rId410" Type="http://schemas.openxmlformats.org/officeDocument/2006/relationships/image" Target="../media/image988.png" /><Relationship Id="rId431" Type="http://schemas.openxmlformats.org/officeDocument/2006/relationships/customXml" Target="../ink/ink1781.xml" /><Relationship Id="rId452" Type="http://schemas.openxmlformats.org/officeDocument/2006/relationships/image" Target="../media/image10600.png" /><Relationship Id="rId473" Type="http://schemas.openxmlformats.org/officeDocument/2006/relationships/customXml" Target="../ink/ink1803.xml" /><Relationship Id="rId494" Type="http://schemas.openxmlformats.org/officeDocument/2006/relationships/image" Target="../media/image1080.png" /><Relationship Id="rId508" Type="http://schemas.openxmlformats.org/officeDocument/2006/relationships/image" Target="../media/image1087.png" /><Relationship Id="rId529" Type="http://schemas.openxmlformats.org/officeDocument/2006/relationships/customXml" Target="../ink/ink1831.xml" /><Relationship Id="rId30" Type="http://schemas.openxmlformats.org/officeDocument/2006/relationships/image" Target="../media/image698.png" /><Relationship Id="rId105" Type="http://schemas.openxmlformats.org/officeDocument/2006/relationships/customXml" Target="../ink/ink1615.xml" /><Relationship Id="rId126" Type="http://schemas.openxmlformats.org/officeDocument/2006/relationships/image" Target="../media/image763.png" /><Relationship Id="rId147" Type="http://schemas.openxmlformats.org/officeDocument/2006/relationships/customXml" Target="../ink/ink1636.xml" /><Relationship Id="rId168" Type="http://schemas.openxmlformats.org/officeDocument/2006/relationships/customXml" Target="../ink/ink1648.xml" /><Relationship Id="rId312" Type="http://schemas.openxmlformats.org/officeDocument/2006/relationships/image" Target="../media/image939.png" /><Relationship Id="rId333" Type="http://schemas.openxmlformats.org/officeDocument/2006/relationships/customXml" Target="../ink/ink1731.xml" /><Relationship Id="rId354" Type="http://schemas.openxmlformats.org/officeDocument/2006/relationships/customXml" Target="../ink/ink1742.xml" /><Relationship Id="rId540" Type="http://schemas.openxmlformats.org/officeDocument/2006/relationships/image" Target="../media/image1103.png" /><Relationship Id="rId51" Type="http://schemas.openxmlformats.org/officeDocument/2006/relationships/customXml" Target="../ink/ink1588.xml" /><Relationship Id="rId72" Type="http://schemas.openxmlformats.org/officeDocument/2006/relationships/image" Target="../media/image719.png" /><Relationship Id="rId93" Type="http://schemas.openxmlformats.org/officeDocument/2006/relationships/customXml" Target="../ink/ink1609.xml" /><Relationship Id="rId189" Type="http://schemas.openxmlformats.org/officeDocument/2006/relationships/customXml" Target="../ink/ink1659.xml" /><Relationship Id="rId375" Type="http://schemas.openxmlformats.org/officeDocument/2006/relationships/image" Target="../media/image970.png" /><Relationship Id="rId396" Type="http://schemas.openxmlformats.org/officeDocument/2006/relationships/image" Target="../media/image981.png" /><Relationship Id="rId561" Type="http://schemas.openxmlformats.org/officeDocument/2006/relationships/customXml" Target="../ink/ink1847.xml" /><Relationship Id="rId582" Type="http://schemas.openxmlformats.org/officeDocument/2006/relationships/customXml" Target="../ink/ink1858.xml" /><Relationship Id="rId3" Type="http://schemas.openxmlformats.org/officeDocument/2006/relationships/image" Target="../media/image671.png" /><Relationship Id="rId214" Type="http://schemas.openxmlformats.org/officeDocument/2006/relationships/image" Target="../media/image872.png" /><Relationship Id="rId235" Type="http://schemas.openxmlformats.org/officeDocument/2006/relationships/customXml" Target="../ink/ink1682.xml" /><Relationship Id="rId256" Type="http://schemas.openxmlformats.org/officeDocument/2006/relationships/image" Target="../media/image911.png" /><Relationship Id="rId277" Type="http://schemas.openxmlformats.org/officeDocument/2006/relationships/customXml" Target="../ink/ink1703.xml" /><Relationship Id="rId298" Type="http://schemas.openxmlformats.org/officeDocument/2006/relationships/image" Target="../media/image932.png" /><Relationship Id="rId400" Type="http://schemas.openxmlformats.org/officeDocument/2006/relationships/image" Target="../media/image983.png" /><Relationship Id="rId421" Type="http://schemas.openxmlformats.org/officeDocument/2006/relationships/customXml" Target="../ink/ink1776.xml" /><Relationship Id="rId442" Type="http://schemas.openxmlformats.org/officeDocument/2006/relationships/image" Target="../media/image10550.png" /><Relationship Id="rId463" Type="http://schemas.openxmlformats.org/officeDocument/2006/relationships/customXml" Target="../ink/ink1798.xml" /><Relationship Id="rId484" Type="http://schemas.openxmlformats.org/officeDocument/2006/relationships/image" Target="../media/image1075.png" /><Relationship Id="rId519" Type="http://schemas.openxmlformats.org/officeDocument/2006/relationships/customXml" Target="../ink/ink1826.xml" /><Relationship Id="rId116" Type="http://schemas.openxmlformats.org/officeDocument/2006/relationships/image" Target="../media/image758.png" /><Relationship Id="rId137" Type="http://schemas.openxmlformats.org/officeDocument/2006/relationships/customXml" Target="../ink/ink1631.xml" /><Relationship Id="rId158" Type="http://schemas.openxmlformats.org/officeDocument/2006/relationships/customXml" Target="../ink/ink1642.xml" /><Relationship Id="rId302" Type="http://schemas.openxmlformats.org/officeDocument/2006/relationships/image" Target="../media/image934.png" /><Relationship Id="rId323" Type="http://schemas.openxmlformats.org/officeDocument/2006/relationships/customXml" Target="../ink/ink1726.xml" /><Relationship Id="rId344" Type="http://schemas.openxmlformats.org/officeDocument/2006/relationships/image" Target="../media/image955.png" /><Relationship Id="rId530" Type="http://schemas.openxmlformats.org/officeDocument/2006/relationships/image" Target="../media/image1098.png" /><Relationship Id="rId20" Type="http://schemas.openxmlformats.org/officeDocument/2006/relationships/customXml" Target="../ink/ink1572.xml" /><Relationship Id="rId41" Type="http://schemas.openxmlformats.org/officeDocument/2006/relationships/customXml" Target="../ink/ink1583.xml" /><Relationship Id="rId62" Type="http://schemas.openxmlformats.org/officeDocument/2006/relationships/image" Target="../media/image714.png" /><Relationship Id="rId83" Type="http://schemas.openxmlformats.org/officeDocument/2006/relationships/customXml" Target="../ink/ink1604.xml" /><Relationship Id="rId179" Type="http://schemas.openxmlformats.org/officeDocument/2006/relationships/customXml" Target="../ink/ink1654.xml" /><Relationship Id="rId365" Type="http://schemas.openxmlformats.org/officeDocument/2006/relationships/image" Target="../media/image965.png" /><Relationship Id="rId386" Type="http://schemas.openxmlformats.org/officeDocument/2006/relationships/customXml" Target="../ink/ink1758.xml" /><Relationship Id="rId551" Type="http://schemas.openxmlformats.org/officeDocument/2006/relationships/customXml" Target="../ink/ink1842.xml" /><Relationship Id="rId572" Type="http://schemas.openxmlformats.org/officeDocument/2006/relationships/image" Target="../media/image1119.png" /><Relationship Id="rId190" Type="http://schemas.openxmlformats.org/officeDocument/2006/relationships/image" Target="../media/image859.png" /><Relationship Id="rId204" Type="http://schemas.openxmlformats.org/officeDocument/2006/relationships/image" Target="../media/image867.png" /><Relationship Id="rId225" Type="http://schemas.openxmlformats.org/officeDocument/2006/relationships/customXml" Target="../ink/ink1677.xml" /><Relationship Id="rId246" Type="http://schemas.openxmlformats.org/officeDocument/2006/relationships/image" Target="../media/image906.png" /><Relationship Id="rId267" Type="http://schemas.openxmlformats.org/officeDocument/2006/relationships/customXml" Target="../ink/ink1698.xml" /><Relationship Id="rId288" Type="http://schemas.openxmlformats.org/officeDocument/2006/relationships/image" Target="../media/image927.png" /><Relationship Id="rId411" Type="http://schemas.openxmlformats.org/officeDocument/2006/relationships/customXml" Target="../ink/ink1771.xml" /><Relationship Id="rId432" Type="http://schemas.openxmlformats.org/officeDocument/2006/relationships/image" Target="../media/image999.png" /><Relationship Id="rId453" Type="http://schemas.openxmlformats.org/officeDocument/2006/relationships/customXml" Target="../ink/ink1792.xml" /><Relationship Id="rId474" Type="http://schemas.openxmlformats.org/officeDocument/2006/relationships/image" Target="../media/image1070.png" /><Relationship Id="rId509" Type="http://schemas.openxmlformats.org/officeDocument/2006/relationships/customXml" Target="../ink/ink1821.xml" /><Relationship Id="rId106" Type="http://schemas.openxmlformats.org/officeDocument/2006/relationships/image" Target="../media/image753.png" /><Relationship Id="rId127" Type="http://schemas.openxmlformats.org/officeDocument/2006/relationships/customXml" Target="../ink/ink1626.xml" /><Relationship Id="rId313" Type="http://schemas.openxmlformats.org/officeDocument/2006/relationships/customXml" Target="../ink/ink1721.xml" /><Relationship Id="rId495" Type="http://schemas.openxmlformats.org/officeDocument/2006/relationships/customXml" Target="../ink/ink1814.xml" /><Relationship Id="rId10" Type="http://schemas.openxmlformats.org/officeDocument/2006/relationships/customXml" Target="../ink/ink1565.xml" /><Relationship Id="rId31" Type="http://schemas.openxmlformats.org/officeDocument/2006/relationships/customXml" Target="../ink/ink1578.xml" /><Relationship Id="rId52" Type="http://schemas.openxmlformats.org/officeDocument/2006/relationships/image" Target="../media/image709.png" /><Relationship Id="rId73" Type="http://schemas.openxmlformats.org/officeDocument/2006/relationships/customXml" Target="../ink/ink1599.xml" /><Relationship Id="rId94" Type="http://schemas.openxmlformats.org/officeDocument/2006/relationships/image" Target="../media/image739.png" /><Relationship Id="rId148" Type="http://schemas.openxmlformats.org/officeDocument/2006/relationships/image" Target="../media/image795.png" /><Relationship Id="rId169" Type="http://schemas.openxmlformats.org/officeDocument/2006/relationships/customXml" Target="../ink/ink1649.xml" /><Relationship Id="rId334" Type="http://schemas.openxmlformats.org/officeDocument/2006/relationships/image" Target="../media/image950.png" /><Relationship Id="rId355" Type="http://schemas.openxmlformats.org/officeDocument/2006/relationships/image" Target="../media/image960.png" /><Relationship Id="rId376" Type="http://schemas.openxmlformats.org/officeDocument/2006/relationships/customXml" Target="../ink/ink1753.xml" /><Relationship Id="rId397" Type="http://schemas.openxmlformats.org/officeDocument/2006/relationships/customXml" Target="../ink/ink1764.xml" /><Relationship Id="rId520" Type="http://schemas.openxmlformats.org/officeDocument/2006/relationships/image" Target="../media/image1093.png" /><Relationship Id="rId541" Type="http://schemas.openxmlformats.org/officeDocument/2006/relationships/customXml" Target="../ink/ink1837.xml" /><Relationship Id="rId562" Type="http://schemas.openxmlformats.org/officeDocument/2006/relationships/image" Target="../media/image1114.png" /><Relationship Id="rId583" Type="http://schemas.openxmlformats.org/officeDocument/2006/relationships/image" Target="../media/image1123.png" /><Relationship Id="rId4" Type="http://schemas.openxmlformats.org/officeDocument/2006/relationships/customXml" Target="../ink/ink1562.xml" /><Relationship Id="rId180" Type="http://schemas.openxmlformats.org/officeDocument/2006/relationships/image" Target="../media/image852.png" /><Relationship Id="rId215" Type="http://schemas.openxmlformats.org/officeDocument/2006/relationships/customXml" Target="../ink/ink1672.xml" /><Relationship Id="rId236" Type="http://schemas.openxmlformats.org/officeDocument/2006/relationships/image" Target="../media/image901.png" /><Relationship Id="rId257" Type="http://schemas.openxmlformats.org/officeDocument/2006/relationships/customXml" Target="../ink/ink1693.xml" /><Relationship Id="rId278" Type="http://schemas.openxmlformats.org/officeDocument/2006/relationships/image" Target="../media/image922.png" /><Relationship Id="rId401" Type="http://schemas.openxmlformats.org/officeDocument/2006/relationships/customXml" Target="../ink/ink1766.xml" /><Relationship Id="rId422" Type="http://schemas.openxmlformats.org/officeDocument/2006/relationships/image" Target="../media/image994.png" /><Relationship Id="rId443" Type="http://schemas.openxmlformats.org/officeDocument/2006/relationships/customXml" Target="../ink/ink1787.xml" /><Relationship Id="rId464" Type="http://schemas.openxmlformats.org/officeDocument/2006/relationships/image" Target="../media/image10650.png" /><Relationship Id="rId303" Type="http://schemas.openxmlformats.org/officeDocument/2006/relationships/customXml" Target="../ink/ink1716.xml" /><Relationship Id="rId485" Type="http://schemas.openxmlformats.org/officeDocument/2006/relationships/customXml" Target="../ink/ink1809.xml" /><Relationship Id="rId42" Type="http://schemas.openxmlformats.org/officeDocument/2006/relationships/image" Target="../media/image704.png" /><Relationship Id="rId84" Type="http://schemas.openxmlformats.org/officeDocument/2006/relationships/image" Target="../media/image734.png" /><Relationship Id="rId138" Type="http://schemas.openxmlformats.org/officeDocument/2006/relationships/image" Target="../media/image769.png" /><Relationship Id="rId345" Type="http://schemas.openxmlformats.org/officeDocument/2006/relationships/customXml" Target="../ink/ink1737.xml" /><Relationship Id="rId387" Type="http://schemas.openxmlformats.org/officeDocument/2006/relationships/image" Target="../media/image977.png" /><Relationship Id="rId510" Type="http://schemas.openxmlformats.org/officeDocument/2006/relationships/image" Target="../media/image1088.png" /><Relationship Id="rId552" Type="http://schemas.openxmlformats.org/officeDocument/2006/relationships/image" Target="../media/image1109.png" /><Relationship Id="rId191" Type="http://schemas.openxmlformats.org/officeDocument/2006/relationships/customXml" Target="../ink/ink1660.xml" /><Relationship Id="rId205" Type="http://schemas.openxmlformats.org/officeDocument/2006/relationships/customXml" Target="../ink/ink1667.xml" /><Relationship Id="rId247" Type="http://schemas.openxmlformats.org/officeDocument/2006/relationships/customXml" Target="../ink/ink1688.xml" /><Relationship Id="rId412" Type="http://schemas.openxmlformats.org/officeDocument/2006/relationships/image" Target="../media/image989.png" /><Relationship Id="rId107" Type="http://schemas.openxmlformats.org/officeDocument/2006/relationships/customXml" Target="../ink/ink1616.xml" /><Relationship Id="rId289" Type="http://schemas.openxmlformats.org/officeDocument/2006/relationships/customXml" Target="../ink/ink1709.xml" /><Relationship Id="rId454" Type="http://schemas.openxmlformats.org/officeDocument/2006/relationships/image" Target="../media/image10610.png" /><Relationship Id="rId496" Type="http://schemas.openxmlformats.org/officeDocument/2006/relationships/image" Target="../media/image1081.png" /><Relationship Id="rId11" Type="http://schemas.openxmlformats.org/officeDocument/2006/relationships/image" Target="../media/image530.png" /><Relationship Id="rId53" Type="http://schemas.openxmlformats.org/officeDocument/2006/relationships/customXml" Target="../ink/ink1589.xml" /><Relationship Id="rId149" Type="http://schemas.openxmlformats.org/officeDocument/2006/relationships/customXml" Target="../ink/ink1637.xml" /><Relationship Id="rId314" Type="http://schemas.openxmlformats.org/officeDocument/2006/relationships/image" Target="../media/image940.png" /><Relationship Id="rId356" Type="http://schemas.openxmlformats.org/officeDocument/2006/relationships/customXml" Target="../ink/ink1743.xml" /><Relationship Id="rId398" Type="http://schemas.openxmlformats.org/officeDocument/2006/relationships/image" Target="../media/image982.png" /><Relationship Id="rId521" Type="http://schemas.openxmlformats.org/officeDocument/2006/relationships/customXml" Target="../ink/ink1827.xml" /><Relationship Id="rId563" Type="http://schemas.openxmlformats.org/officeDocument/2006/relationships/customXml" Target="../ink/ink1848.xml" /><Relationship Id="rId95" Type="http://schemas.openxmlformats.org/officeDocument/2006/relationships/customXml" Target="../ink/ink1610.xml" /><Relationship Id="rId160" Type="http://schemas.openxmlformats.org/officeDocument/2006/relationships/image" Target="../media/image809.png" /><Relationship Id="rId216" Type="http://schemas.openxmlformats.org/officeDocument/2006/relationships/image" Target="../media/image883.png" /><Relationship Id="rId423" Type="http://schemas.openxmlformats.org/officeDocument/2006/relationships/customXml" Target="../ink/ink1777.xml" /><Relationship Id="rId258" Type="http://schemas.openxmlformats.org/officeDocument/2006/relationships/image" Target="../media/image9120.png" /><Relationship Id="rId465" Type="http://schemas.openxmlformats.org/officeDocument/2006/relationships/customXml" Target="../ink/ink1799.xml" /><Relationship Id="rId22" Type="http://schemas.openxmlformats.org/officeDocument/2006/relationships/customXml" Target="../ink/ink1573.xml" /><Relationship Id="rId64" Type="http://schemas.openxmlformats.org/officeDocument/2006/relationships/image" Target="../media/image715.png" /><Relationship Id="rId118" Type="http://schemas.openxmlformats.org/officeDocument/2006/relationships/image" Target="../media/image759.png" /><Relationship Id="rId325" Type="http://schemas.openxmlformats.org/officeDocument/2006/relationships/customXml" Target="../ink/ink1727.xml" /><Relationship Id="rId367" Type="http://schemas.openxmlformats.org/officeDocument/2006/relationships/image" Target="../media/image966.png" /><Relationship Id="rId532" Type="http://schemas.openxmlformats.org/officeDocument/2006/relationships/image" Target="../media/image1099.png" /><Relationship Id="rId574" Type="http://schemas.openxmlformats.org/officeDocument/2006/relationships/image" Target="../media/image1015.png" /><Relationship Id="rId171" Type="http://schemas.openxmlformats.org/officeDocument/2006/relationships/customXml" Target="../ink/ink1650.xml" /><Relationship Id="rId227" Type="http://schemas.openxmlformats.org/officeDocument/2006/relationships/customXml" Target="../ink/ink1678.xml" /><Relationship Id="rId269" Type="http://schemas.openxmlformats.org/officeDocument/2006/relationships/customXml" Target="../ink/ink1699.xml" /><Relationship Id="rId434" Type="http://schemas.openxmlformats.org/officeDocument/2006/relationships/image" Target="../media/image1024.png" /><Relationship Id="rId476" Type="http://schemas.openxmlformats.org/officeDocument/2006/relationships/image" Target="../media/image1071.png" /><Relationship Id="rId33" Type="http://schemas.openxmlformats.org/officeDocument/2006/relationships/customXml" Target="../ink/ink1579.xml" /><Relationship Id="rId129" Type="http://schemas.openxmlformats.org/officeDocument/2006/relationships/customXml" Target="../ink/ink1627.xml" /><Relationship Id="rId280" Type="http://schemas.openxmlformats.org/officeDocument/2006/relationships/image" Target="../media/image923.png" /><Relationship Id="rId336" Type="http://schemas.openxmlformats.org/officeDocument/2006/relationships/image" Target="../media/image951.png" /><Relationship Id="rId501" Type="http://schemas.openxmlformats.org/officeDocument/2006/relationships/customXml" Target="../ink/ink1817.xml" /><Relationship Id="rId543" Type="http://schemas.openxmlformats.org/officeDocument/2006/relationships/customXml" Target="../ink/ink1838.xml" /><Relationship Id="rId75" Type="http://schemas.openxmlformats.org/officeDocument/2006/relationships/customXml" Target="../ink/ink1600.xml" /><Relationship Id="rId140" Type="http://schemas.openxmlformats.org/officeDocument/2006/relationships/image" Target="../media/image770.png" /><Relationship Id="rId182" Type="http://schemas.openxmlformats.org/officeDocument/2006/relationships/image" Target="../media/image853.png" /><Relationship Id="rId378" Type="http://schemas.openxmlformats.org/officeDocument/2006/relationships/customXml" Target="../ink/ink1754.xml" /><Relationship Id="rId403" Type="http://schemas.openxmlformats.org/officeDocument/2006/relationships/customXml" Target="../ink/ink1767.xml" /><Relationship Id="rId585" Type="http://schemas.openxmlformats.org/officeDocument/2006/relationships/image" Target="../media/image1124.png" /><Relationship Id="rId6" Type="http://schemas.openxmlformats.org/officeDocument/2006/relationships/customXml" Target="../ink/ink1563.xml" /><Relationship Id="rId238" Type="http://schemas.openxmlformats.org/officeDocument/2006/relationships/image" Target="../media/image902.png" /><Relationship Id="rId445" Type="http://schemas.openxmlformats.org/officeDocument/2006/relationships/customXml" Target="../ink/ink1788.xml" /><Relationship Id="rId487" Type="http://schemas.openxmlformats.org/officeDocument/2006/relationships/customXml" Target="../ink/ink1810.xml" /><Relationship Id="rId291" Type="http://schemas.openxmlformats.org/officeDocument/2006/relationships/customXml" Target="../ink/ink1710.xml" /><Relationship Id="rId305" Type="http://schemas.openxmlformats.org/officeDocument/2006/relationships/customXml" Target="../ink/ink1717.xml" /><Relationship Id="rId347" Type="http://schemas.openxmlformats.org/officeDocument/2006/relationships/customXml" Target="../ink/ink1738.xml" /><Relationship Id="rId512" Type="http://schemas.openxmlformats.org/officeDocument/2006/relationships/image" Target="../media/image1089.png" /><Relationship Id="rId44" Type="http://schemas.openxmlformats.org/officeDocument/2006/relationships/image" Target="../media/image705.png" /><Relationship Id="rId86" Type="http://schemas.openxmlformats.org/officeDocument/2006/relationships/image" Target="../media/image735.png" /><Relationship Id="rId151" Type="http://schemas.openxmlformats.org/officeDocument/2006/relationships/customXml" Target="../ink/ink1638.xml" /><Relationship Id="rId389" Type="http://schemas.openxmlformats.org/officeDocument/2006/relationships/image" Target="../media/image978.png" /><Relationship Id="rId554" Type="http://schemas.openxmlformats.org/officeDocument/2006/relationships/image" Target="../media/image1110.png" /><Relationship Id="rId193" Type="http://schemas.openxmlformats.org/officeDocument/2006/relationships/customXml" Target="../ink/ink1661.xml" /><Relationship Id="rId207" Type="http://schemas.openxmlformats.org/officeDocument/2006/relationships/customXml" Target="../ink/ink1668.xml" /><Relationship Id="rId249" Type="http://schemas.openxmlformats.org/officeDocument/2006/relationships/customXml" Target="../ink/ink1689.xml" /><Relationship Id="rId414" Type="http://schemas.openxmlformats.org/officeDocument/2006/relationships/image" Target="../media/image990.png" /><Relationship Id="rId456" Type="http://schemas.openxmlformats.org/officeDocument/2006/relationships/image" Target="../media/image10620.png" /><Relationship Id="rId498" Type="http://schemas.openxmlformats.org/officeDocument/2006/relationships/image" Target="../media/image1082.png" /><Relationship Id="rId13" Type="http://schemas.openxmlformats.org/officeDocument/2006/relationships/customXml" Target="../ink/ink1567.xml" /><Relationship Id="rId109" Type="http://schemas.openxmlformats.org/officeDocument/2006/relationships/customXml" Target="../ink/ink1617.xml" /><Relationship Id="rId260" Type="http://schemas.openxmlformats.org/officeDocument/2006/relationships/image" Target="../media/image913.png" /><Relationship Id="rId316" Type="http://schemas.openxmlformats.org/officeDocument/2006/relationships/image" Target="../media/image941.png" /><Relationship Id="rId523" Type="http://schemas.openxmlformats.org/officeDocument/2006/relationships/customXml" Target="../ink/ink1828.xml" /><Relationship Id="rId55" Type="http://schemas.openxmlformats.org/officeDocument/2006/relationships/customXml" Target="../ink/ink1590.xml" /><Relationship Id="rId97" Type="http://schemas.openxmlformats.org/officeDocument/2006/relationships/customXml" Target="../ink/ink1611.xml" /><Relationship Id="rId120" Type="http://schemas.openxmlformats.org/officeDocument/2006/relationships/image" Target="../media/image760.png" /><Relationship Id="rId358" Type="http://schemas.openxmlformats.org/officeDocument/2006/relationships/customXml" Target="../ink/ink1744.xml" /><Relationship Id="rId565" Type="http://schemas.openxmlformats.org/officeDocument/2006/relationships/customXml" Target="../ink/ink1849.xml" /><Relationship Id="rId162" Type="http://schemas.openxmlformats.org/officeDocument/2006/relationships/image" Target="../media/image810.png" /><Relationship Id="rId218" Type="http://schemas.openxmlformats.org/officeDocument/2006/relationships/image" Target="../media/image884.png" /><Relationship Id="rId425" Type="http://schemas.openxmlformats.org/officeDocument/2006/relationships/customXml" Target="../ink/ink1778.xml" /><Relationship Id="rId467" Type="http://schemas.openxmlformats.org/officeDocument/2006/relationships/customXml" Target="../ink/ink1800.xml" /><Relationship Id="rId271" Type="http://schemas.openxmlformats.org/officeDocument/2006/relationships/customXml" Target="../ink/ink1700.xml" /><Relationship Id="rId24" Type="http://schemas.openxmlformats.org/officeDocument/2006/relationships/customXml" Target="../ink/ink1574.xml" /><Relationship Id="rId66" Type="http://schemas.openxmlformats.org/officeDocument/2006/relationships/image" Target="../media/image716.png" /><Relationship Id="rId131" Type="http://schemas.openxmlformats.org/officeDocument/2006/relationships/customXml" Target="../ink/ink1628.xml" /><Relationship Id="rId327" Type="http://schemas.openxmlformats.org/officeDocument/2006/relationships/customXml" Target="../ink/ink1728.xml" /><Relationship Id="rId369" Type="http://schemas.openxmlformats.org/officeDocument/2006/relationships/image" Target="../media/image967.png" /><Relationship Id="rId534" Type="http://schemas.openxmlformats.org/officeDocument/2006/relationships/image" Target="../media/image1100.png" /><Relationship Id="rId576" Type="http://schemas.openxmlformats.org/officeDocument/2006/relationships/image" Target="../media/image1120.png" /><Relationship Id="rId173" Type="http://schemas.openxmlformats.org/officeDocument/2006/relationships/customXml" Target="../ink/ink1651.xml" /><Relationship Id="rId229" Type="http://schemas.openxmlformats.org/officeDocument/2006/relationships/customXml" Target="../ink/ink1679.xml" /><Relationship Id="rId380" Type="http://schemas.openxmlformats.org/officeDocument/2006/relationships/customXml" Target="../ink/ink1755.xml" /><Relationship Id="rId436" Type="http://schemas.openxmlformats.org/officeDocument/2006/relationships/image" Target="../media/image10520.png" /><Relationship Id="rId240" Type="http://schemas.openxmlformats.org/officeDocument/2006/relationships/image" Target="../media/image903.png" /><Relationship Id="rId478" Type="http://schemas.openxmlformats.org/officeDocument/2006/relationships/image" Target="../media/image1072.png" /><Relationship Id="rId35" Type="http://schemas.openxmlformats.org/officeDocument/2006/relationships/customXml" Target="../ink/ink1580.xml" /><Relationship Id="rId77" Type="http://schemas.openxmlformats.org/officeDocument/2006/relationships/customXml" Target="../ink/ink1601.xml" /><Relationship Id="rId100" Type="http://schemas.openxmlformats.org/officeDocument/2006/relationships/image" Target="../media/image742.png" /><Relationship Id="rId282" Type="http://schemas.openxmlformats.org/officeDocument/2006/relationships/image" Target="../media/image924.png" /><Relationship Id="rId338" Type="http://schemas.openxmlformats.org/officeDocument/2006/relationships/image" Target="../media/image952.png" /><Relationship Id="rId503" Type="http://schemas.openxmlformats.org/officeDocument/2006/relationships/customXml" Target="../ink/ink1818.xml" /><Relationship Id="rId545" Type="http://schemas.openxmlformats.org/officeDocument/2006/relationships/customXml" Target="../ink/ink1839.xml" /><Relationship Id="rId8" Type="http://schemas.openxmlformats.org/officeDocument/2006/relationships/customXml" Target="../ink/ink1564.xml" /><Relationship Id="rId142" Type="http://schemas.openxmlformats.org/officeDocument/2006/relationships/image" Target="../media/image771.png" /><Relationship Id="rId184" Type="http://schemas.openxmlformats.org/officeDocument/2006/relationships/image" Target="../media/image854.png" /><Relationship Id="rId391" Type="http://schemas.openxmlformats.org/officeDocument/2006/relationships/image" Target="../media/image979.png" /><Relationship Id="rId405" Type="http://schemas.openxmlformats.org/officeDocument/2006/relationships/customXml" Target="../ink/ink1768.xml" /><Relationship Id="rId447" Type="http://schemas.openxmlformats.org/officeDocument/2006/relationships/customXml" Target="../ink/ink1789.xml" /><Relationship Id="rId251" Type="http://schemas.openxmlformats.org/officeDocument/2006/relationships/customXml" Target="../ink/ink1690.xml" /><Relationship Id="rId489" Type="http://schemas.openxmlformats.org/officeDocument/2006/relationships/customXml" Target="../ink/ink1811.xml" /><Relationship Id="rId46" Type="http://schemas.openxmlformats.org/officeDocument/2006/relationships/image" Target="../media/image706.png" /><Relationship Id="rId293" Type="http://schemas.openxmlformats.org/officeDocument/2006/relationships/customXml" Target="../ink/ink1711.xml" /><Relationship Id="rId307" Type="http://schemas.openxmlformats.org/officeDocument/2006/relationships/customXml" Target="../ink/ink1718.xml" /><Relationship Id="rId349" Type="http://schemas.openxmlformats.org/officeDocument/2006/relationships/image" Target="../media/image957.png" /><Relationship Id="rId514" Type="http://schemas.openxmlformats.org/officeDocument/2006/relationships/image" Target="../media/image1090.png" /><Relationship Id="rId556" Type="http://schemas.openxmlformats.org/officeDocument/2006/relationships/image" Target="../media/image1111.png" /><Relationship Id="rId88" Type="http://schemas.openxmlformats.org/officeDocument/2006/relationships/image" Target="../media/image736.png" /><Relationship Id="rId111" Type="http://schemas.openxmlformats.org/officeDocument/2006/relationships/customXml" Target="../ink/ink1618.xml" /><Relationship Id="rId153" Type="http://schemas.openxmlformats.org/officeDocument/2006/relationships/customXml" Target="../ink/ink1639.xml" /><Relationship Id="rId195" Type="http://schemas.openxmlformats.org/officeDocument/2006/relationships/customXml" Target="../ink/ink1662.xml" /><Relationship Id="rId209" Type="http://schemas.openxmlformats.org/officeDocument/2006/relationships/customXml" Target="../ink/ink1669.xml" /><Relationship Id="rId360" Type="http://schemas.openxmlformats.org/officeDocument/2006/relationships/customXml" Target="../ink/ink1745.xml" /><Relationship Id="rId416" Type="http://schemas.openxmlformats.org/officeDocument/2006/relationships/image" Target="../media/image991.png" /><Relationship Id="rId220" Type="http://schemas.openxmlformats.org/officeDocument/2006/relationships/image" Target="../media/image885.png" /><Relationship Id="rId458" Type="http://schemas.openxmlformats.org/officeDocument/2006/relationships/image" Target="../media/image10630.png" /><Relationship Id="rId15" Type="http://schemas.openxmlformats.org/officeDocument/2006/relationships/customXml" Target="../ink/ink1569.xml" /><Relationship Id="rId57" Type="http://schemas.openxmlformats.org/officeDocument/2006/relationships/customXml" Target="../ink/ink1591.xml" /><Relationship Id="rId262" Type="http://schemas.openxmlformats.org/officeDocument/2006/relationships/image" Target="../media/image914.png" /><Relationship Id="rId318" Type="http://schemas.openxmlformats.org/officeDocument/2006/relationships/image" Target="../media/image942.png" /><Relationship Id="rId525" Type="http://schemas.openxmlformats.org/officeDocument/2006/relationships/customXml" Target="../ink/ink1829.xml" /><Relationship Id="rId567" Type="http://schemas.openxmlformats.org/officeDocument/2006/relationships/customXml" Target="../ink/ink1850.xml" /><Relationship Id="rId99" Type="http://schemas.openxmlformats.org/officeDocument/2006/relationships/customXml" Target="../ink/ink1612.xml" /><Relationship Id="rId122" Type="http://schemas.openxmlformats.org/officeDocument/2006/relationships/image" Target="../media/image761.png" /><Relationship Id="rId164" Type="http://schemas.openxmlformats.org/officeDocument/2006/relationships/image" Target="../media/image674.png" /><Relationship Id="rId371" Type="http://schemas.openxmlformats.org/officeDocument/2006/relationships/image" Target="../media/image968.png" /><Relationship Id="rId427" Type="http://schemas.openxmlformats.org/officeDocument/2006/relationships/customXml" Target="../ink/ink1779.xml" /><Relationship Id="rId469" Type="http://schemas.openxmlformats.org/officeDocument/2006/relationships/customXml" Target="../ink/ink1801.xml" /><Relationship Id="rId26" Type="http://schemas.openxmlformats.org/officeDocument/2006/relationships/image" Target="../media/image696.png" /><Relationship Id="rId231" Type="http://schemas.openxmlformats.org/officeDocument/2006/relationships/customXml" Target="../ink/ink1680.xml" /><Relationship Id="rId273" Type="http://schemas.openxmlformats.org/officeDocument/2006/relationships/customXml" Target="../ink/ink1701.xml" /><Relationship Id="rId329" Type="http://schemas.openxmlformats.org/officeDocument/2006/relationships/customXml" Target="../ink/ink1729.xml" /><Relationship Id="rId480" Type="http://schemas.openxmlformats.org/officeDocument/2006/relationships/image" Target="../media/image1073.png" /><Relationship Id="rId536" Type="http://schemas.openxmlformats.org/officeDocument/2006/relationships/image" Target="../media/image1101.png" /><Relationship Id="rId68" Type="http://schemas.openxmlformats.org/officeDocument/2006/relationships/image" Target="../media/image717.png" /><Relationship Id="rId133" Type="http://schemas.openxmlformats.org/officeDocument/2006/relationships/customXml" Target="../ink/ink1629.xml" /><Relationship Id="rId175" Type="http://schemas.openxmlformats.org/officeDocument/2006/relationships/customXml" Target="../ink/ink1652.xml" /><Relationship Id="rId340" Type="http://schemas.openxmlformats.org/officeDocument/2006/relationships/image" Target="../media/image953.png" /><Relationship Id="rId578" Type="http://schemas.openxmlformats.org/officeDocument/2006/relationships/image" Target="../media/image1121.png" 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63.png" /><Relationship Id="rId299" Type="http://schemas.openxmlformats.org/officeDocument/2006/relationships/customXml" Target="../ink/ink2011.xml" /><Relationship Id="rId21" Type="http://schemas.openxmlformats.org/officeDocument/2006/relationships/customXml" Target="../ink/ink1869.xml" /><Relationship Id="rId63" Type="http://schemas.openxmlformats.org/officeDocument/2006/relationships/customXml" Target="../ink/ink1892.xml" /><Relationship Id="rId159" Type="http://schemas.openxmlformats.org/officeDocument/2006/relationships/image" Target="../media/image1183.png" /><Relationship Id="rId324" Type="http://schemas.openxmlformats.org/officeDocument/2006/relationships/image" Target="../media/image1265.png" /><Relationship Id="rId366" Type="http://schemas.openxmlformats.org/officeDocument/2006/relationships/image" Target="../media/image1285.png" /><Relationship Id="rId170" Type="http://schemas.openxmlformats.org/officeDocument/2006/relationships/customXml" Target="../ink/ink1946.xml" /><Relationship Id="rId226" Type="http://schemas.openxmlformats.org/officeDocument/2006/relationships/image" Target="../media/image1216.png" /><Relationship Id="rId268" Type="http://schemas.openxmlformats.org/officeDocument/2006/relationships/image" Target="../media/image1237.png" /><Relationship Id="rId32" Type="http://schemas.openxmlformats.org/officeDocument/2006/relationships/image" Target="../media/image11240.png" /><Relationship Id="rId74" Type="http://schemas.openxmlformats.org/officeDocument/2006/relationships/image" Target="../media/image1142.png" /><Relationship Id="rId128" Type="http://schemas.openxmlformats.org/officeDocument/2006/relationships/customXml" Target="../ink/ink1925.xml" /><Relationship Id="rId335" Type="http://schemas.openxmlformats.org/officeDocument/2006/relationships/image" Target="../media/image1270.png" /><Relationship Id="rId377" Type="http://schemas.openxmlformats.org/officeDocument/2006/relationships/customXml" Target="../ink/ink2051.xml" /><Relationship Id="rId5" Type="http://schemas.openxmlformats.org/officeDocument/2006/relationships/customXml" Target="../ink/ink1861.xml" /><Relationship Id="rId95" Type="http://schemas.openxmlformats.org/officeDocument/2006/relationships/image" Target="../media/image1152.png" /><Relationship Id="rId160" Type="http://schemas.openxmlformats.org/officeDocument/2006/relationships/customXml" Target="../ink/ink1941.xml" /><Relationship Id="rId181" Type="http://schemas.openxmlformats.org/officeDocument/2006/relationships/image" Target="../media/image1194.png" /><Relationship Id="rId216" Type="http://schemas.openxmlformats.org/officeDocument/2006/relationships/image" Target="../media/image1211.png" /><Relationship Id="rId237" Type="http://schemas.openxmlformats.org/officeDocument/2006/relationships/customXml" Target="../ink/ink1980.xml" /><Relationship Id="rId402" Type="http://schemas.openxmlformats.org/officeDocument/2006/relationships/image" Target="../media/image1303.png" /><Relationship Id="rId258" Type="http://schemas.openxmlformats.org/officeDocument/2006/relationships/image" Target="../media/image1232.png" /><Relationship Id="rId279" Type="http://schemas.openxmlformats.org/officeDocument/2006/relationships/customXml" Target="../ink/ink2001.xml" /><Relationship Id="rId22" Type="http://schemas.openxmlformats.org/officeDocument/2006/relationships/image" Target="../media/image11190.png" /><Relationship Id="rId43" Type="http://schemas.openxmlformats.org/officeDocument/2006/relationships/customXml" Target="../ink/ink1881.xml" /><Relationship Id="rId64" Type="http://schemas.openxmlformats.org/officeDocument/2006/relationships/image" Target="../media/image1137.png" /><Relationship Id="rId118" Type="http://schemas.openxmlformats.org/officeDocument/2006/relationships/customXml" Target="../ink/ink1920.xml" /><Relationship Id="rId139" Type="http://schemas.openxmlformats.org/officeDocument/2006/relationships/image" Target="../media/image1174.png" /><Relationship Id="rId290" Type="http://schemas.openxmlformats.org/officeDocument/2006/relationships/image" Target="../media/image1248.png" /><Relationship Id="rId304" Type="http://schemas.openxmlformats.org/officeDocument/2006/relationships/image" Target="../media/image1255.png" /><Relationship Id="rId325" Type="http://schemas.openxmlformats.org/officeDocument/2006/relationships/customXml" Target="../ink/ink2024.xml" /><Relationship Id="rId346" Type="http://schemas.openxmlformats.org/officeDocument/2006/relationships/image" Target="../media/image1275.png" /><Relationship Id="rId367" Type="http://schemas.openxmlformats.org/officeDocument/2006/relationships/customXml" Target="../ink/ink2046.xml" /><Relationship Id="rId388" Type="http://schemas.openxmlformats.org/officeDocument/2006/relationships/image" Target="../media/image1296.png" /><Relationship Id="rId85" Type="http://schemas.openxmlformats.org/officeDocument/2006/relationships/image" Target="../media/image1147.png" /><Relationship Id="rId150" Type="http://schemas.openxmlformats.org/officeDocument/2006/relationships/customXml" Target="../ink/ink1936.xml" /><Relationship Id="rId171" Type="http://schemas.openxmlformats.org/officeDocument/2006/relationships/image" Target="../media/image1189.png" /><Relationship Id="rId192" Type="http://schemas.openxmlformats.org/officeDocument/2006/relationships/image" Target="../media/image1199.png" /><Relationship Id="rId206" Type="http://schemas.openxmlformats.org/officeDocument/2006/relationships/image" Target="../media/image1206.png" /><Relationship Id="rId227" Type="http://schemas.openxmlformats.org/officeDocument/2006/relationships/customXml" Target="../ink/ink1975.xml" /><Relationship Id="rId413" Type="http://schemas.openxmlformats.org/officeDocument/2006/relationships/customXml" Target="../ink/ink2069.xml" /><Relationship Id="rId248" Type="http://schemas.openxmlformats.org/officeDocument/2006/relationships/image" Target="../media/image1227.png" /><Relationship Id="rId269" Type="http://schemas.openxmlformats.org/officeDocument/2006/relationships/customXml" Target="../ink/ink1996.xml" /><Relationship Id="rId12" Type="http://schemas.openxmlformats.org/officeDocument/2006/relationships/image" Target="../media/image11150.png" /><Relationship Id="rId33" Type="http://schemas.openxmlformats.org/officeDocument/2006/relationships/customXml" Target="../ink/ink1875.xml" /><Relationship Id="rId108" Type="http://schemas.openxmlformats.org/officeDocument/2006/relationships/customXml" Target="../ink/ink1915.xml" /><Relationship Id="rId129" Type="http://schemas.openxmlformats.org/officeDocument/2006/relationships/image" Target="../media/image1169.png" /><Relationship Id="rId280" Type="http://schemas.openxmlformats.org/officeDocument/2006/relationships/image" Target="../media/image1243.png" /><Relationship Id="rId315" Type="http://schemas.openxmlformats.org/officeDocument/2006/relationships/customXml" Target="../ink/ink2019.xml" /><Relationship Id="rId336" Type="http://schemas.openxmlformats.org/officeDocument/2006/relationships/customXml" Target="../ink/ink2030.xml" /><Relationship Id="rId357" Type="http://schemas.openxmlformats.org/officeDocument/2006/relationships/customXml" Target="../ink/ink2041.xml" /><Relationship Id="rId54" Type="http://schemas.openxmlformats.org/officeDocument/2006/relationships/customXml" Target="../ink/ink1887.xml" /><Relationship Id="rId75" Type="http://schemas.openxmlformats.org/officeDocument/2006/relationships/customXml" Target="../ink/ink1898.xml" /><Relationship Id="rId96" Type="http://schemas.openxmlformats.org/officeDocument/2006/relationships/customXml" Target="../ink/ink1909.xml" /><Relationship Id="rId140" Type="http://schemas.openxmlformats.org/officeDocument/2006/relationships/customXml" Target="../ink/ink1931.xml" /><Relationship Id="rId161" Type="http://schemas.openxmlformats.org/officeDocument/2006/relationships/image" Target="../media/image1184.png" /><Relationship Id="rId182" Type="http://schemas.openxmlformats.org/officeDocument/2006/relationships/customXml" Target="../ink/ink1952.xml" /><Relationship Id="rId217" Type="http://schemas.openxmlformats.org/officeDocument/2006/relationships/customXml" Target="../ink/ink1970.xml" /><Relationship Id="rId378" Type="http://schemas.openxmlformats.org/officeDocument/2006/relationships/image" Target="../media/image1291.png" /><Relationship Id="rId399" Type="http://schemas.openxmlformats.org/officeDocument/2006/relationships/customXml" Target="../ink/ink2062.xml" /><Relationship Id="rId403" Type="http://schemas.openxmlformats.org/officeDocument/2006/relationships/customXml" Target="../ink/ink2064.xml" /><Relationship Id="rId6" Type="http://schemas.openxmlformats.org/officeDocument/2006/relationships/image" Target="../media/image11120.png" /><Relationship Id="rId238" Type="http://schemas.openxmlformats.org/officeDocument/2006/relationships/image" Target="../media/image1222.png" /><Relationship Id="rId259" Type="http://schemas.openxmlformats.org/officeDocument/2006/relationships/customXml" Target="../ink/ink1991.xml" /><Relationship Id="rId23" Type="http://schemas.openxmlformats.org/officeDocument/2006/relationships/customXml" Target="../ink/ink1870.xml" /><Relationship Id="rId119" Type="http://schemas.openxmlformats.org/officeDocument/2006/relationships/image" Target="../media/image1164.png" /><Relationship Id="rId270" Type="http://schemas.openxmlformats.org/officeDocument/2006/relationships/image" Target="../media/image1238.png" /><Relationship Id="rId291" Type="http://schemas.openxmlformats.org/officeDocument/2006/relationships/customXml" Target="../ink/ink2007.xml" /><Relationship Id="rId305" Type="http://schemas.openxmlformats.org/officeDocument/2006/relationships/customXml" Target="../ink/ink2014.xml" /><Relationship Id="rId326" Type="http://schemas.openxmlformats.org/officeDocument/2006/relationships/image" Target="../media/image1266.png" /><Relationship Id="rId347" Type="http://schemas.openxmlformats.org/officeDocument/2006/relationships/customXml" Target="../ink/ink2036.xml" /><Relationship Id="rId44" Type="http://schemas.openxmlformats.org/officeDocument/2006/relationships/image" Target="../media/image1129.png" /><Relationship Id="rId65" Type="http://schemas.openxmlformats.org/officeDocument/2006/relationships/customXml" Target="../ink/ink1893.xml" /><Relationship Id="rId86" Type="http://schemas.openxmlformats.org/officeDocument/2006/relationships/customXml" Target="../ink/ink1904.xml" /><Relationship Id="rId130" Type="http://schemas.openxmlformats.org/officeDocument/2006/relationships/customXml" Target="../ink/ink1926.xml" /><Relationship Id="rId151" Type="http://schemas.openxmlformats.org/officeDocument/2006/relationships/image" Target="../media/image1180.png" /><Relationship Id="rId368" Type="http://schemas.openxmlformats.org/officeDocument/2006/relationships/image" Target="../media/image1286.png" /><Relationship Id="rId389" Type="http://schemas.openxmlformats.org/officeDocument/2006/relationships/customXml" Target="../ink/ink2057.xml" /><Relationship Id="rId172" Type="http://schemas.openxmlformats.org/officeDocument/2006/relationships/customXml" Target="../ink/ink1947.xml" /><Relationship Id="rId193" Type="http://schemas.openxmlformats.org/officeDocument/2006/relationships/customXml" Target="../ink/ink1958.xml" /><Relationship Id="rId207" Type="http://schemas.openxmlformats.org/officeDocument/2006/relationships/customXml" Target="../ink/ink1965.xml" /><Relationship Id="rId228" Type="http://schemas.openxmlformats.org/officeDocument/2006/relationships/image" Target="../media/image1217.png" /><Relationship Id="rId249" Type="http://schemas.openxmlformats.org/officeDocument/2006/relationships/customXml" Target="../ink/ink1986.xml" /><Relationship Id="rId414" Type="http://schemas.openxmlformats.org/officeDocument/2006/relationships/image" Target="../media/image1309.png" /><Relationship Id="rId13" Type="http://schemas.openxmlformats.org/officeDocument/2006/relationships/customXml" Target="../ink/ink1865.xml" /><Relationship Id="rId109" Type="http://schemas.openxmlformats.org/officeDocument/2006/relationships/image" Target="../media/image1159.png" /><Relationship Id="rId260" Type="http://schemas.openxmlformats.org/officeDocument/2006/relationships/image" Target="../media/image1233.png" /><Relationship Id="rId281" Type="http://schemas.openxmlformats.org/officeDocument/2006/relationships/customXml" Target="../ink/ink2002.xml" /><Relationship Id="rId316" Type="http://schemas.openxmlformats.org/officeDocument/2006/relationships/image" Target="../media/image1261.png" /><Relationship Id="rId337" Type="http://schemas.openxmlformats.org/officeDocument/2006/relationships/image" Target="../media/image1271.png" /><Relationship Id="rId34" Type="http://schemas.openxmlformats.org/officeDocument/2006/relationships/image" Target="../media/image11250.png" /><Relationship Id="rId55" Type="http://schemas.openxmlformats.org/officeDocument/2006/relationships/image" Target="../media/image530.png" /><Relationship Id="rId76" Type="http://schemas.openxmlformats.org/officeDocument/2006/relationships/customXml" Target="../ink/ink1899.xml" /><Relationship Id="rId97" Type="http://schemas.openxmlformats.org/officeDocument/2006/relationships/image" Target="../media/image1153.png" /><Relationship Id="rId120" Type="http://schemas.openxmlformats.org/officeDocument/2006/relationships/customXml" Target="../ink/ink1921.xml" /><Relationship Id="rId141" Type="http://schemas.openxmlformats.org/officeDocument/2006/relationships/image" Target="../media/image1175.png" /><Relationship Id="rId358" Type="http://schemas.openxmlformats.org/officeDocument/2006/relationships/image" Target="../media/image1281.png" /><Relationship Id="rId379" Type="http://schemas.openxmlformats.org/officeDocument/2006/relationships/customXml" Target="../ink/ink2052.xml" /><Relationship Id="rId7" Type="http://schemas.openxmlformats.org/officeDocument/2006/relationships/customXml" Target="../ink/ink1862.xml" /><Relationship Id="rId162" Type="http://schemas.openxmlformats.org/officeDocument/2006/relationships/customXml" Target="../ink/ink1942.xml" /><Relationship Id="rId183" Type="http://schemas.openxmlformats.org/officeDocument/2006/relationships/image" Target="../media/image1195.png" /><Relationship Id="rId218" Type="http://schemas.openxmlformats.org/officeDocument/2006/relationships/image" Target="../media/image1212.png" /><Relationship Id="rId239" Type="http://schemas.openxmlformats.org/officeDocument/2006/relationships/customXml" Target="../ink/ink1981.xml" /><Relationship Id="rId390" Type="http://schemas.openxmlformats.org/officeDocument/2006/relationships/image" Target="../media/image1297.png" /><Relationship Id="rId404" Type="http://schemas.openxmlformats.org/officeDocument/2006/relationships/image" Target="../media/image1304.png" /><Relationship Id="rId250" Type="http://schemas.openxmlformats.org/officeDocument/2006/relationships/image" Target="../media/image1228.png" /><Relationship Id="rId271" Type="http://schemas.openxmlformats.org/officeDocument/2006/relationships/customXml" Target="../ink/ink1997.xml" /><Relationship Id="rId292" Type="http://schemas.openxmlformats.org/officeDocument/2006/relationships/image" Target="../media/image1249.png" /><Relationship Id="rId306" Type="http://schemas.openxmlformats.org/officeDocument/2006/relationships/image" Target="../media/image1256.png" /><Relationship Id="rId24" Type="http://schemas.openxmlformats.org/officeDocument/2006/relationships/image" Target="../media/image11200.png" /><Relationship Id="rId45" Type="http://schemas.openxmlformats.org/officeDocument/2006/relationships/customXml" Target="../ink/ink1882.xml" /><Relationship Id="rId66" Type="http://schemas.openxmlformats.org/officeDocument/2006/relationships/image" Target="../media/image1138.png" /><Relationship Id="rId87" Type="http://schemas.openxmlformats.org/officeDocument/2006/relationships/image" Target="../media/image1148.png" /><Relationship Id="rId110" Type="http://schemas.openxmlformats.org/officeDocument/2006/relationships/customXml" Target="../ink/ink1916.xml" /><Relationship Id="rId131" Type="http://schemas.openxmlformats.org/officeDocument/2006/relationships/image" Target="../media/image1170.png" /><Relationship Id="rId327" Type="http://schemas.openxmlformats.org/officeDocument/2006/relationships/customXml" Target="../ink/ink2025.xml" /><Relationship Id="rId348" Type="http://schemas.openxmlformats.org/officeDocument/2006/relationships/image" Target="../media/image1276.png" /><Relationship Id="rId369" Type="http://schemas.openxmlformats.org/officeDocument/2006/relationships/customXml" Target="../ink/ink2047.xml" /><Relationship Id="rId152" Type="http://schemas.openxmlformats.org/officeDocument/2006/relationships/customXml" Target="../ink/ink1937.xml" /><Relationship Id="rId173" Type="http://schemas.openxmlformats.org/officeDocument/2006/relationships/image" Target="../media/image1190.png" /><Relationship Id="rId194" Type="http://schemas.openxmlformats.org/officeDocument/2006/relationships/image" Target="../media/image1200.png" /><Relationship Id="rId208" Type="http://schemas.openxmlformats.org/officeDocument/2006/relationships/image" Target="../media/image1207.png" /><Relationship Id="rId229" Type="http://schemas.openxmlformats.org/officeDocument/2006/relationships/customXml" Target="../ink/ink1976.xml" /><Relationship Id="rId380" Type="http://schemas.openxmlformats.org/officeDocument/2006/relationships/image" Target="../media/image1292.png" /><Relationship Id="rId240" Type="http://schemas.openxmlformats.org/officeDocument/2006/relationships/image" Target="../media/image1223.png" /><Relationship Id="rId261" Type="http://schemas.openxmlformats.org/officeDocument/2006/relationships/customXml" Target="../ink/ink1992.xml" /><Relationship Id="rId14" Type="http://schemas.openxmlformats.org/officeDocument/2006/relationships/image" Target="../media/image11160.png" /><Relationship Id="rId35" Type="http://schemas.openxmlformats.org/officeDocument/2006/relationships/customXml" Target="../ink/ink1876.xml" /><Relationship Id="rId56" Type="http://schemas.openxmlformats.org/officeDocument/2006/relationships/customXml" Target="../ink/ink1888.xml" /><Relationship Id="rId77" Type="http://schemas.openxmlformats.org/officeDocument/2006/relationships/image" Target="../media/image1143.png" /><Relationship Id="rId100" Type="http://schemas.openxmlformats.org/officeDocument/2006/relationships/customXml" Target="../ink/ink1911.xml" /><Relationship Id="rId282" Type="http://schemas.openxmlformats.org/officeDocument/2006/relationships/image" Target="../media/image1244.png" /><Relationship Id="rId317" Type="http://schemas.openxmlformats.org/officeDocument/2006/relationships/customXml" Target="../ink/ink2020.xml" /><Relationship Id="rId338" Type="http://schemas.openxmlformats.org/officeDocument/2006/relationships/customXml" Target="../ink/ink2031.xml" /><Relationship Id="rId359" Type="http://schemas.openxmlformats.org/officeDocument/2006/relationships/customXml" Target="../ink/ink2042.xml" /><Relationship Id="rId8" Type="http://schemas.openxmlformats.org/officeDocument/2006/relationships/image" Target="../media/image11130.png" /><Relationship Id="rId98" Type="http://schemas.openxmlformats.org/officeDocument/2006/relationships/customXml" Target="../ink/ink1910.xml" /><Relationship Id="rId121" Type="http://schemas.openxmlformats.org/officeDocument/2006/relationships/image" Target="../media/image1165.png" /><Relationship Id="rId142" Type="http://schemas.openxmlformats.org/officeDocument/2006/relationships/customXml" Target="../ink/ink1932.xml" /><Relationship Id="rId163" Type="http://schemas.openxmlformats.org/officeDocument/2006/relationships/image" Target="../media/image1185.png" /><Relationship Id="rId184" Type="http://schemas.openxmlformats.org/officeDocument/2006/relationships/customXml" Target="../ink/ink1953.xml" /><Relationship Id="rId219" Type="http://schemas.openxmlformats.org/officeDocument/2006/relationships/customXml" Target="../ink/ink1971.xml" /><Relationship Id="rId370" Type="http://schemas.openxmlformats.org/officeDocument/2006/relationships/image" Target="../media/image1287.png" /><Relationship Id="rId391" Type="http://schemas.openxmlformats.org/officeDocument/2006/relationships/customXml" Target="../ink/ink2058.xml" /><Relationship Id="rId405" Type="http://schemas.openxmlformats.org/officeDocument/2006/relationships/customXml" Target="../ink/ink2065.xml" /><Relationship Id="rId230" Type="http://schemas.openxmlformats.org/officeDocument/2006/relationships/image" Target="../media/image1218.png" /><Relationship Id="rId251" Type="http://schemas.openxmlformats.org/officeDocument/2006/relationships/customXml" Target="../ink/ink1987.xml" /><Relationship Id="rId25" Type="http://schemas.openxmlformats.org/officeDocument/2006/relationships/customXml" Target="../ink/ink1871.xml" /><Relationship Id="rId46" Type="http://schemas.openxmlformats.org/officeDocument/2006/relationships/image" Target="../media/image1130.png" /><Relationship Id="rId67" Type="http://schemas.openxmlformats.org/officeDocument/2006/relationships/customXml" Target="../ink/ink1894.xml" /><Relationship Id="rId272" Type="http://schemas.openxmlformats.org/officeDocument/2006/relationships/image" Target="../media/image1239.png" /><Relationship Id="rId293" Type="http://schemas.openxmlformats.org/officeDocument/2006/relationships/customXml" Target="../ink/ink2008.xml" /><Relationship Id="rId307" Type="http://schemas.openxmlformats.org/officeDocument/2006/relationships/customXml" Target="../ink/ink2015.xml" /><Relationship Id="rId328" Type="http://schemas.openxmlformats.org/officeDocument/2006/relationships/image" Target="../media/image1267.png" /><Relationship Id="rId349" Type="http://schemas.openxmlformats.org/officeDocument/2006/relationships/customXml" Target="../ink/ink2037.xml" /><Relationship Id="rId88" Type="http://schemas.openxmlformats.org/officeDocument/2006/relationships/customXml" Target="../ink/ink1905.xml" /><Relationship Id="rId111" Type="http://schemas.openxmlformats.org/officeDocument/2006/relationships/image" Target="../media/image1160.png" /><Relationship Id="rId132" Type="http://schemas.openxmlformats.org/officeDocument/2006/relationships/customXml" Target="../ink/ink1927.xml" /><Relationship Id="rId153" Type="http://schemas.openxmlformats.org/officeDocument/2006/relationships/image" Target="../media/image1181.png" /><Relationship Id="rId174" Type="http://schemas.openxmlformats.org/officeDocument/2006/relationships/customXml" Target="../ink/ink1948.xml" /><Relationship Id="rId195" Type="http://schemas.openxmlformats.org/officeDocument/2006/relationships/customXml" Target="../ink/ink1959.xml" /><Relationship Id="rId209" Type="http://schemas.openxmlformats.org/officeDocument/2006/relationships/customXml" Target="../ink/ink1966.xml" /><Relationship Id="rId360" Type="http://schemas.openxmlformats.org/officeDocument/2006/relationships/image" Target="../media/image1282.png" /><Relationship Id="rId381" Type="http://schemas.openxmlformats.org/officeDocument/2006/relationships/customXml" Target="../ink/ink2053.xml" /><Relationship Id="rId220" Type="http://schemas.openxmlformats.org/officeDocument/2006/relationships/image" Target="../media/image1213.png" /><Relationship Id="rId241" Type="http://schemas.openxmlformats.org/officeDocument/2006/relationships/customXml" Target="../ink/ink1982.xml" /><Relationship Id="rId15" Type="http://schemas.openxmlformats.org/officeDocument/2006/relationships/customXml" Target="../ink/ink1866.xml" /><Relationship Id="rId36" Type="http://schemas.openxmlformats.org/officeDocument/2006/relationships/customXml" Target="../ink/ink1877.xml" /><Relationship Id="rId57" Type="http://schemas.openxmlformats.org/officeDocument/2006/relationships/customXml" Target="../ink/ink1889.xml" /><Relationship Id="rId262" Type="http://schemas.openxmlformats.org/officeDocument/2006/relationships/image" Target="../media/image1234.png" /><Relationship Id="rId283" Type="http://schemas.openxmlformats.org/officeDocument/2006/relationships/customXml" Target="../ink/ink2003.xml" /><Relationship Id="rId318" Type="http://schemas.openxmlformats.org/officeDocument/2006/relationships/image" Target="../media/image1262.png" /><Relationship Id="rId339" Type="http://schemas.openxmlformats.org/officeDocument/2006/relationships/image" Target="../media/image1272.png" /><Relationship Id="rId78" Type="http://schemas.openxmlformats.org/officeDocument/2006/relationships/customXml" Target="../ink/ink1900.xml" /><Relationship Id="rId99" Type="http://schemas.openxmlformats.org/officeDocument/2006/relationships/image" Target="../media/image1154.png" /><Relationship Id="rId101" Type="http://schemas.openxmlformats.org/officeDocument/2006/relationships/image" Target="../media/image1155.png" /><Relationship Id="rId122" Type="http://schemas.openxmlformats.org/officeDocument/2006/relationships/customXml" Target="../ink/ink1922.xml" /><Relationship Id="rId143" Type="http://schemas.openxmlformats.org/officeDocument/2006/relationships/image" Target="../media/image1176.png" /><Relationship Id="rId164" Type="http://schemas.openxmlformats.org/officeDocument/2006/relationships/customXml" Target="../ink/ink1943.xml" /><Relationship Id="rId185" Type="http://schemas.openxmlformats.org/officeDocument/2006/relationships/customXml" Target="../ink/ink1954.xml" /><Relationship Id="rId350" Type="http://schemas.openxmlformats.org/officeDocument/2006/relationships/image" Target="../media/image1277.png" /><Relationship Id="rId371" Type="http://schemas.openxmlformats.org/officeDocument/2006/relationships/customXml" Target="../ink/ink2048.xml" /><Relationship Id="rId406" Type="http://schemas.openxmlformats.org/officeDocument/2006/relationships/image" Target="../media/image1305.png" /><Relationship Id="rId9" Type="http://schemas.openxmlformats.org/officeDocument/2006/relationships/customXml" Target="../ink/ink1863.xml" /><Relationship Id="rId210" Type="http://schemas.openxmlformats.org/officeDocument/2006/relationships/image" Target="../media/image1208.png" /><Relationship Id="rId392" Type="http://schemas.openxmlformats.org/officeDocument/2006/relationships/image" Target="../media/image1298.png" /><Relationship Id="rId26" Type="http://schemas.openxmlformats.org/officeDocument/2006/relationships/image" Target="../media/image11210.png" /><Relationship Id="rId231" Type="http://schemas.openxmlformats.org/officeDocument/2006/relationships/customXml" Target="../ink/ink1977.xml" /><Relationship Id="rId252" Type="http://schemas.openxmlformats.org/officeDocument/2006/relationships/image" Target="../media/image1229.png" /><Relationship Id="rId273" Type="http://schemas.openxmlformats.org/officeDocument/2006/relationships/customXml" Target="../ink/ink1998.xml" /><Relationship Id="rId294" Type="http://schemas.openxmlformats.org/officeDocument/2006/relationships/image" Target="../media/image1250.png" /><Relationship Id="rId308" Type="http://schemas.openxmlformats.org/officeDocument/2006/relationships/image" Target="../media/image1257.png" /><Relationship Id="rId329" Type="http://schemas.openxmlformats.org/officeDocument/2006/relationships/customXml" Target="../ink/ink2026.xml" /><Relationship Id="rId47" Type="http://schemas.openxmlformats.org/officeDocument/2006/relationships/customXml" Target="../ink/ink1883.xml" /><Relationship Id="rId68" Type="http://schemas.openxmlformats.org/officeDocument/2006/relationships/image" Target="../media/image1139.png" /><Relationship Id="rId89" Type="http://schemas.openxmlformats.org/officeDocument/2006/relationships/image" Target="../media/image1149.png" /><Relationship Id="rId112" Type="http://schemas.openxmlformats.org/officeDocument/2006/relationships/customXml" Target="../ink/ink1917.xml" /><Relationship Id="rId133" Type="http://schemas.openxmlformats.org/officeDocument/2006/relationships/image" Target="../media/image1171.png" /><Relationship Id="rId154" Type="http://schemas.openxmlformats.org/officeDocument/2006/relationships/customXml" Target="../ink/ink1938.xml" /><Relationship Id="rId175" Type="http://schemas.openxmlformats.org/officeDocument/2006/relationships/image" Target="../media/image1191.png" /><Relationship Id="rId340" Type="http://schemas.openxmlformats.org/officeDocument/2006/relationships/customXml" Target="../ink/ink2032.xml" /><Relationship Id="rId361" Type="http://schemas.openxmlformats.org/officeDocument/2006/relationships/customXml" Target="../ink/ink2043.xml" /><Relationship Id="rId196" Type="http://schemas.openxmlformats.org/officeDocument/2006/relationships/image" Target="../media/image1201.png" /><Relationship Id="rId200" Type="http://schemas.openxmlformats.org/officeDocument/2006/relationships/image" Target="../media/image1203.png" /><Relationship Id="rId382" Type="http://schemas.openxmlformats.org/officeDocument/2006/relationships/image" Target="../media/image1293.png" /><Relationship Id="rId16" Type="http://schemas.openxmlformats.org/officeDocument/2006/relationships/image" Target="../media/image11170.png" /><Relationship Id="rId221" Type="http://schemas.openxmlformats.org/officeDocument/2006/relationships/customXml" Target="../ink/ink1972.xml" /><Relationship Id="rId242" Type="http://schemas.openxmlformats.org/officeDocument/2006/relationships/image" Target="../media/image1224.png" /><Relationship Id="rId263" Type="http://schemas.openxmlformats.org/officeDocument/2006/relationships/customXml" Target="../ink/ink1993.xml" /><Relationship Id="rId284" Type="http://schemas.openxmlformats.org/officeDocument/2006/relationships/image" Target="../media/image1245.png" /><Relationship Id="rId319" Type="http://schemas.openxmlformats.org/officeDocument/2006/relationships/customXml" Target="../ink/ink2021.xml" /><Relationship Id="rId37" Type="http://schemas.openxmlformats.org/officeDocument/2006/relationships/image" Target="../media/image1126.png" /><Relationship Id="rId58" Type="http://schemas.openxmlformats.org/officeDocument/2006/relationships/image" Target="../media/image1134.png" /><Relationship Id="rId79" Type="http://schemas.openxmlformats.org/officeDocument/2006/relationships/image" Target="../media/image1144.png" /><Relationship Id="rId102" Type="http://schemas.openxmlformats.org/officeDocument/2006/relationships/customXml" Target="../ink/ink1912.xml" /><Relationship Id="rId123" Type="http://schemas.openxmlformats.org/officeDocument/2006/relationships/image" Target="../media/image1166.png" /><Relationship Id="rId144" Type="http://schemas.openxmlformats.org/officeDocument/2006/relationships/customXml" Target="../ink/ink1933.xml" /><Relationship Id="rId330" Type="http://schemas.openxmlformats.org/officeDocument/2006/relationships/image" Target="../media/image1268.png" /><Relationship Id="rId90" Type="http://schemas.openxmlformats.org/officeDocument/2006/relationships/customXml" Target="../ink/ink1906.xml" /><Relationship Id="rId165" Type="http://schemas.openxmlformats.org/officeDocument/2006/relationships/image" Target="../media/image1186.png" /><Relationship Id="rId186" Type="http://schemas.openxmlformats.org/officeDocument/2006/relationships/image" Target="../media/image1196.png" /><Relationship Id="rId351" Type="http://schemas.openxmlformats.org/officeDocument/2006/relationships/customXml" Target="../ink/ink2038.xml" /><Relationship Id="rId372" Type="http://schemas.openxmlformats.org/officeDocument/2006/relationships/image" Target="../media/image1288.png" /><Relationship Id="rId393" Type="http://schemas.openxmlformats.org/officeDocument/2006/relationships/customXml" Target="../ink/ink2059.xml" /><Relationship Id="rId407" Type="http://schemas.openxmlformats.org/officeDocument/2006/relationships/customXml" Target="../ink/ink2066.xml" /><Relationship Id="rId211" Type="http://schemas.openxmlformats.org/officeDocument/2006/relationships/customXml" Target="../ink/ink1967.xml" /><Relationship Id="rId232" Type="http://schemas.openxmlformats.org/officeDocument/2006/relationships/image" Target="../media/image1219.png" /><Relationship Id="rId253" Type="http://schemas.openxmlformats.org/officeDocument/2006/relationships/customXml" Target="../ink/ink1988.xml" /><Relationship Id="rId274" Type="http://schemas.openxmlformats.org/officeDocument/2006/relationships/image" Target="../media/image1240.png" /><Relationship Id="rId295" Type="http://schemas.openxmlformats.org/officeDocument/2006/relationships/customXml" Target="../ink/ink2009.xml" /><Relationship Id="rId309" Type="http://schemas.openxmlformats.org/officeDocument/2006/relationships/customXml" Target="../ink/ink2016.xml" /><Relationship Id="rId27" Type="http://schemas.openxmlformats.org/officeDocument/2006/relationships/customXml" Target="../ink/ink1872.xml" /><Relationship Id="rId48" Type="http://schemas.openxmlformats.org/officeDocument/2006/relationships/customXml" Target="../ink/ink1884.xml" /><Relationship Id="rId69" Type="http://schemas.openxmlformats.org/officeDocument/2006/relationships/customXml" Target="../ink/ink1895.xml" /><Relationship Id="rId113" Type="http://schemas.openxmlformats.org/officeDocument/2006/relationships/image" Target="../media/image1161.png" /><Relationship Id="rId134" Type="http://schemas.openxmlformats.org/officeDocument/2006/relationships/customXml" Target="../ink/ink1928.xml" /><Relationship Id="rId320" Type="http://schemas.openxmlformats.org/officeDocument/2006/relationships/image" Target="../media/image1263.png" /><Relationship Id="rId80" Type="http://schemas.openxmlformats.org/officeDocument/2006/relationships/customXml" Target="../ink/ink1901.xml" /><Relationship Id="rId155" Type="http://schemas.openxmlformats.org/officeDocument/2006/relationships/image" Target="../media/image910.png" /><Relationship Id="rId176" Type="http://schemas.openxmlformats.org/officeDocument/2006/relationships/customXml" Target="../ink/ink1949.xml" /><Relationship Id="rId197" Type="http://schemas.openxmlformats.org/officeDocument/2006/relationships/customXml" Target="../ink/ink1960.xml" /><Relationship Id="rId341" Type="http://schemas.openxmlformats.org/officeDocument/2006/relationships/image" Target="../media/image1273.png" /><Relationship Id="rId362" Type="http://schemas.openxmlformats.org/officeDocument/2006/relationships/image" Target="../media/image1283.png" /><Relationship Id="rId383" Type="http://schemas.openxmlformats.org/officeDocument/2006/relationships/customXml" Target="../ink/ink2054.xml" /><Relationship Id="rId201" Type="http://schemas.openxmlformats.org/officeDocument/2006/relationships/customXml" Target="../ink/ink1962.xml" /><Relationship Id="rId222" Type="http://schemas.openxmlformats.org/officeDocument/2006/relationships/image" Target="../media/image1214.png" /><Relationship Id="rId243" Type="http://schemas.openxmlformats.org/officeDocument/2006/relationships/customXml" Target="../ink/ink1983.xml" /><Relationship Id="rId264" Type="http://schemas.openxmlformats.org/officeDocument/2006/relationships/image" Target="../media/image1235.png" /><Relationship Id="rId285" Type="http://schemas.openxmlformats.org/officeDocument/2006/relationships/customXml" Target="../ink/ink2004.xml" /><Relationship Id="rId17" Type="http://schemas.openxmlformats.org/officeDocument/2006/relationships/customXml" Target="../ink/ink1867.xml" /><Relationship Id="rId38" Type="http://schemas.openxmlformats.org/officeDocument/2006/relationships/customXml" Target="../ink/ink1878.xml" /><Relationship Id="rId59" Type="http://schemas.openxmlformats.org/officeDocument/2006/relationships/customXml" Target="../ink/ink1890.xml" /><Relationship Id="rId103" Type="http://schemas.openxmlformats.org/officeDocument/2006/relationships/image" Target="../media/image1156.png" /><Relationship Id="rId124" Type="http://schemas.openxmlformats.org/officeDocument/2006/relationships/customXml" Target="../ink/ink1923.xml" /><Relationship Id="rId310" Type="http://schemas.openxmlformats.org/officeDocument/2006/relationships/image" Target="../media/image1258.png" /><Relationship Id="rId70" Type="http://schemas.openxmlformats.org/officeDocument/2006/relationships/image" Target="../media/image1140.png" /><Relationship Id="rId91" Type="http://schemas.openxmlformats.org/officeDocument/2006/relationships/image" Target="../media/image1150.png" /><Relationship Id="rId145" Type="http://schemas.openxmlformats.org/officeDocument/2006/relationships/image" Target="../media/image1177.png" /><Relationship Id="rId166" Type="http://schemas.openxmlformats.org/officeDocument/2006/relationships/customXml" Target="../ink/ink1944.xml" /><Relationship Id="rId187" Type="http://schemas.openxmlformats.org/officeDocument/2006/relationships/customXml" Target="../ink/ink1955.xml" /><Relationship Id="rId331" Type="http://schemas.openxmlformats.org/officeDocument/2006/relationships/customXml" Target="../ink/ink2027.xml" /><Relationship Id="rId352" Type="http://schemas.openxmlformats.org/officeDocument/2006/relationships/image" Target="../media/image1278.png" /><Relationship Id="rId373" Type="http://schemas.openxmlformats.org/officeDocument/2006/relationships/customXml" Target="../ink/ink2049.xml" /><Relationship Id="rId394" Type="http://schemas.openxmlformats.org/officeDocument/2006/relationships/image" Target="../media/image1299.png" /><Relationship Id="rId408" Type="http://schemas.openxmlformats.org/officeDocument/2006/relationships/image" Target="../media/image1306.png" /><Relationship Id="rId1" Type="http://schemas.openxmlformats.org/officeDocument/2006/relationships/slideLayout" Target="../slideLayouts/slideLayout7.xml" /><Relationship Id="rId212" Type="http://schemas.openxmlformats.org/officeDocument/2006/relationships/image" Target="../media/image1209.png" /><Relationship Id="rId233" Type="http://schemas.openxmlformats.org/officeDocument/2006/relationships/customXml" Target="../ink/ink1978.xml" /><Relationship Id="rId254" Type="http://schemas.openxmlformats.org/officeDocument/2006/relationships/image" Target="../media/image1230.png" /><Relationship Id="rId28" Type="http://schemas.openxmlformats.org/officeDocument/2006/relationships/image" Target="../media/image11220.png" /><Relationship Id="rId49" Type="http://schemas.openxmlformats.org/officeDocument/2006/relationships/image" Target="../media/image1131.png" /><Relationship Id="rId114" Type="http://schemas.openxmlformats.org/officeDocument/2006/relationships/customXml" Target="../ink/ink1918.xml" /><Relationship Id="rId275" Type="http://schemas.openxmlformats.org/officeDocument/2006/relationships/customXml" Target="../ink/ink1999.xml" /><Relationship Id="rId296" Type="http://schemas.openxmlformats.org/officeDocument/2006/relationships/image" Target="../media/image1251.png" /><Relationship Id="rId300" Type="http://schemas.openxmlformats.org/officeDocument/2006/relationships/image" Target="../media/image1253.png" /><Relationship Id="rId60" Type="http://schemas.openxmlformats.org/officeDocument/2006/relationships/image" Target="../media/image1135.png" /><Relationship Id="rId81" Type="http://schemas.openxmlformats.org/officeDocument/2006/relationships/image" Target="../media/image1145.png" /><Relationship Id="rId135" Type="http://schemas.openxmlformats.org/officeDocument/2006/relationships/image" Target="../media/image1172.png" /><Relationship Id="rId156" Type="http://schemas.openxmlformats.org/officeDocument/2006/relationships/customXml" Target="../ink/ink1939.xml" /><Relationship Id="rId177" Type="http://schemas.openxmlformats.org/officeDocument/2006/relationships/image" Target="../media/image1192.png" /><Relationship Id="rId198" Type="http://schemas.openxmlformats.org/officeDocument/2006/relationships/image" Target="../media/image1202.png" /><Relationship Id="rId321" Type="http://schemas.openxmlformats.org/officeDocument/2006/relationships/customXml" Target="../ink/ink2022.xml" /><Relationship Id="rId342" Type="http://schemas.openxmlformats.org/officeDocument/2006/relationships/customXml" Target="../ink/ink2033.xml" /><Relationship Id="rId363" Type="http://schemas.openxmlformats.org/officeDocument/2006/relationships/customXml" Target="../ink/ink2044.xml" /><Relationship Id="rId384" Type="http://schemas.openxmlformats.org/officeDocument/2006/relationships/image" Target="../media/image1294.png" /><Relationship Id="rId202" Type="http://schemas.openxmlformats.org/officeDocument/2006/relationships/image" Target="../media/image1204.png" /><Relationship Id="rId223" Type="http://schemas.openxmlformats.org/officeDocument/2006/relationships/customXml" Target="../ink/ink1973.xml" /><Relationship Id="rId244" Type="http://schemas.openxmlformats.org/officeDocument/2006/relationships/image" Target="../media/image1225.png" /><Relationship Id="rId18" Type="http://schemas.openxmlformats.org/officeDocument/2006/relationships/image" Target="../media/image674.png" /><Relationship Id="rId39" Type="http://schemas.openxmlformats.org/officeDocument/2006/relationships/image" Target="../media/image1127.png" /><Relationship Id="rId265" Type="http://schemas.openxmlformats.org/officeDocument/2006/relationships/customXml" Target="../ink/ink1994.xml" /><Relationship Id="rId286" Type="http://schemas.openxmlformats.org/officeDocument/2006/relationships/image" Target="../media/image1246.png" /><Relationship Id="rId50" Type="http://schemas.openxmlformats.org/officeDocument/2006/relationships/customXml" Target="../ink/ink1885.xml" /><Relationship Id="rId104" Type="http://schemas.openxmlformats.org/officeDocument/2006/relationships/customXml" Target="../ink/ink1913.xml" /><Relationship Id="rId125" Type="http://schemas.openxmlformats.org/officeDocument/2006/relationships/image" Target="../media/image1167.png" /><Relationship Id="rId146" Type="http://schemas.openxmlformats.org/officeDocument/2006/relationships/customXml" Target="../ink/ink1934.xml" /><Relationship Id="rId167" Type="http://schemas.openxmlformats.org/officeDocument/2006/relationships/image" Target="../media/image1187.png" /><Relationship Id="rId188" Type="http://schemas.openxmlformats.org/officeDocument/2006/relationships/image" Target="../media/image1197.png" /><Relationship Id="rId311" Type="http://schemas.openxmlformats.org/officeDocument/2006/relationships/customXml" Target="../ink/ink2017.xml" /><Relationship Id="rId332" Type="http://schemas.openxmlformats.org/officeDocument/2006/relationships/customXml" Target="../ink/ink2028.xml" /><Relationship Id="rId353" Type="http://schemas.openxmlformats.org/officeDocument/2006/relationships/customXml" Target="../ink/ink2039.xml" /><Relationship Id="rId374" Type="http://schemas.openxmlformats.org/officeDocument/2006/relationships/image" Target="../media/image1289.png" /><Relationship Id="rId395" Type="http://schemas.openxmlformats.org/officeDocument/2006/relationships/customXml" Target="../ink/ink2060.xml" /><Relationship Id="rId409" Type="http://schemas.openxmlformats.org/officeDocument/2006/relationships/customXml" Target="../ink/ink2067.xml" /><Relationship Id="rId71" Type="http://schemas.openxmlformats.org/officeDocument/2006/relationships/customXml" Target="../ink/ink1896.xml" /><Relationship Id="rId92" Type="http://schemas.openxmlformats.org/officeDocument/2006/relationships/customXml" Target="../ink/ink1907.xml" /><Relationship Id="rId213" Type="http://schemas.openxmlformats.org/officeDocument/2006/relationships/customXml" Target="../ink/ink1968.xml" /><Relationship Id="rId234" Type="http://schemas.openxmlformats.org/officeDocument/2006/relationships/image" Target="../media/image1220.png" /><Relationship Id="rId2" Type="http://schemas.openxmlformats.org/officeDocument/2006/relationships/image" Target="../media/image1125.png" /><Relationship Id="rId29" Type="http://schemas.openxmlformats.org/officeDocument/2006/relationships/customXml" Target="../ink/ink1873.xml" /><Relationship Id="rId255" Type="http://schemas.openxmlformats.org/officeDocument/2006/relationships/customXml" Target="../ink/ink1989.xml" /><Relationship Id="rId276" Type="http://schemas.openxmlformats.org/officeDocument/2006/relationships/image" Target="../media/image1241.png" /><Relationship Id="rId297" Type="http://schemas.openxmlformats.org/officeDocument/2006/relationships/customXml" Target="../ink/ink2010.xml" /><Relationship Id="rId40" Type="http://schemas.openxmlformats.org/officeDocument/2006/relationships/customXml" Target="../ink/ink1879.xml" /><Relationship Id="rId115" Type="http://schemas.openxmlformats.org/officeDocument/2006/relationships/image" Target="../media/image1162.png" /><Relationship Id="rId136" Type="http://schemas.openxmlformats.org/officeDocument/2006/relationships/customXml" Target="../ink/ink1929.xml" /><Relationship Id="rId157" Type="http://schemas.openxmlformats.org/officeDocument/2006/relationships/image" Target="../media/image1182.png" /><Relationship Id="rId178" Type="http://schemas.openxmlformats.org/officeDocument/2006/relationships/customXml" Target="../ink/ink1950.xml" /><Relationship Id="rId301" Type="http://schemas.openxmlformats.org/officeDocument/2006/relationships/customXml" Target="../ink/ink2012.xml" /><Relationship Id="rId322" Type="http://schemas.openxmlformats.org/officeDocument/2006/relationships/image" Target="../media/image1264.png" /><Relationship Id="rId343" Type="http://schemas.openxmlformats.org/officeDocument/2006/relationships/image" Target="../media/image1274.png" /><Relationship Id="rId364" Type="http://schemas.openxmlformats.org/officeDocument/2006/relationships/image" Target="../media/image1284.png" /><Relationship Id="rId61" Type="http://schemas.openxmlformats.org/officeDocument/2006/relationships/customXml" Target="../ink/ink1891.xml" /><Relationship Id="rId82" Type="http://schemas.openxmlformats.org/officeDocument/2006/relationships/customXml" Target="../ink/ink1902.xml" /><Relationship Id="rId199" Type="http://schemas.openxmlformats.org/officeDocument/2006/relationships/customXml" Target="../ink/ink1961.xml" /><Relationship Id="rId203" Type="http://schemas.openxmlformats.org/officeDocument/2006/relationships/customXml" Target="../ink/ink1963.xml" /><Relationship Id="rId385" Type="http://schemas.openxmlformats.org/officeDocument/2006/relationships/customXml" Target="../ink/ink2055.xml" /><Relationship Id="rId19" Type="http://schemas.openxmlformats.org/officeDocument/2006/relationships/customXml" Target="../ink/ink1868.xml" /><Relationship Id="rId224" Type="http://schemas.openxmlformats.org/officeDocument/2006/relationships/image" Target="../media/image1215.png" /><Relationship Id="rId245" Type="http://schemas.openxmlformats.org/officeDocument/2006/relationships/customXml" Target="../ink/ink1984.xml" /><Relationship Id="rId266" Type="http://schemas.openxmlformats.org/officeDocument/2006/relationships/image" Target="../media/image1236.png" /><Relationship Id="rId287" Type="http://schemas.openxmlformats.org/officeDocument/2006/relationships/customXml" Target="../ink/ink2005.xml" /><Relationship Id="rId410" Type="http://schemas.openxmlformats.org/officeDocument/2006/relationships/image" Target="../media/image1307.png" /><Relationship Id="rId30" Type="http://schemas.openxmlformats.org/officeDocument/2006/relationships/image" Target="../media/image11230.png" /><Relationship Id="rId105" Type="http://schemas.openxmlformats.org/officeDocument/2006/relationships/image" Target="../media/image1157.png" /><Relationship Id="rId126" Type="http://schemas.openxmlformats.org/officeDocument/2006/relationships/customXml" Target="../ink/ink1924.xml" /><Relationship Id="rId147" Type="http://schemas.openxmlformats.org/officeDocument/2006/relationships/image" Target="../media/image1178.png" /><Relationship Id="rId168" Type="http://schemas.openxmlformats.org/officeDocument/2006/relationships/customXml" Target="../ink/ink1945.xml" /><Relationship Id="rId312" Type="http://schemas.openxmlformats.org/officeDocument/2006/relationships/image" Target="../media/image1259.png" /><Relationship Id="rId333" Type="http://schemas.openxmlformats.org/officeDocument/2006/relationships/image" Target="../media/image1269.png" /><Relationship Id="rId354" Type="http://schemas.openxmlformats.org/officeDocument/2006/relationships/image" Target="../media/image1279.png" /><Relationship Id="rId51" Type="http://schemas.openxmlformats.org/officeDocument/2006/relationships/image" Target="../media/image1132.png" /><Relationship Id="rId72" Type="http://schemas.openxmlformats.org/officeDocument/2006/relationships/image" Target="../media/image1141.png" /><Relationship Id="rId93" Type="http://schemas.openxmlformats.org/officeDocument/2006/relationships/image" Target="../media/image1151.png" /><Relationship Id="rId189" Type="http://schemas.openxmlformats.org/officeDocument/2006/relationships/customXml" Target="../ink/ink1956.xml" /><Relationship Id="rId375" Type="http://schemas.openxmlformats.org/officeDocument/2006/relationships/customXml" Target="../ink/ink2050.xml" /><Relationship Id="rId396" Type="http://schemas.openxmlformats.org/officeDocument/2006/relationships/image" Target="../media/image1300.png" /><Relationship Id="rId3" Type="http://schemas.openxmlformats.org/officeDocument/2006/relationships/customXml" Target="../ink/ink1860.xml" /><Relationship Id="rId214" Type="http://schemas.openxmlformats.org/officeDocument/2006/relationships/image" Target="../media/image1210.png" /><Relationship Id="rId235" Type="http://schemas.openxmlformats.org/officeDocument/2006/relationships/customXml" Target="../ink/ink1979.xml" /><Relationship Id="rId256" Type="http://schemas.openxmlformats.org/officeDocument/2006/relationships/image" Target="../media/image1231.png" /><Relationship Id="rId277" Type="http://schemas.openxmlformats.org/officeDocument/2006/relationships/customXml" Target="../ink/ink2000.xml" /><Relationship Id="rId298" Type="http://schemas.openxmlformats.org/officeDocument/2006/relationships/image" Target="../media/image1252.png" /><Relationship Id="rId400" Type="http://schemas.openxmlformats.org/officeDocument/2006/relationships/image" Target="../media/image1302.png" /><Relationship Id="rId116" Type="http://schemas.openxmlformats.org/officeDocument/2006/relationships/customXml" Target="../ink/ink1919.xml" /><Relationship Id="rId137" Type="http://schemas.openxmlformats.org/officeDocument/2006/relationships/image" Target="../media/image1173.png" /><Relationship Id="rId158" Type="http://schemas.openxmlformats.org/officeDocument/2006/relationships/customXml" Target="../ink/ink1940.xml" /><Relationship Id="rId302" Type="http://schemas.openxmlformats.org/officeDocument/2006/relationships/image" Target="../media/image1254.png" /><Relationship Id="rId323" Type="http://schemas.openxmlformats.org/officeDocument/2006/relationships/customXml" Target="../ink/ink2023.xml" /><Relationship Id="rId344" Type="http://schemas.openxmlformats.org/officeDocument/2006/relationships/customXml" Target="../ink/ink2034.xml" /><Relationship Id="rId20" Type="http://schemas.openxmlformats.org/officeDocument/2006/relationships/image" Target="../media/image11180.png" /><Relationship Id="rId41" Type="http://schemas.openxmlformats.org/officeDocument/2006/relationships/image" Target="../media/image1128.png" /><Relationship Id="rId62" Type="http://schemas.openxmlformats.org/officeDocument/2006/relationships/image" Target="../media/image1136.png" /><Relationship Id="rId83" Type="http://schemas.openxmlformats.org/officeDocument/2006/relationships/image" Target="../media/image1146.png" /><Relationship Id="rId179" Type="http://schemas.openxmlformats.org/officeDocument/2006/relationships/image" Target="../media/image1193.png" /><Relationship Id="rId365" Type="http://schemas.openxmlformats.org/officeDocument/2006/relationships/customXml" Target="../ink/ink2045.xml" /><Relationship Id="rId386" Type="http://schemas.openxmlformats.org/officeDocument/2006/relationships/image" Target="../media/image1295.png" /><Relationship Id="rId190" Type="http://schemas.openxmlformats.org/officeDocument/2006/relationships/image" Target="../media/image1198.png" /><Relationship Id="rId204" Type="http://schemas.openxmlformats.org/officeDocument/2006/relationships/image" Target="../media/image1205.png" /><Relationship Id="rId225" Type="http://schemas.openxmlformats.org/officeDocument/2006/relationships/customXml" Target="../ink/ink1974.xml" /><Relationship Id="rId246" Type="http://schemas.openxmlformats.org/officeDocument/2006/relationships/image" Target="../media/image1226.png" /><Relationship Id="rId267" Type="http://schemas.openxmlformats.org/officeDocument/2006/relationships/customXml" Target="../ink/ink1995.xml" /><Relationship Id="rId288" Type="http://schemas.openxmlformats.org/officeDocument/2006/relationships/image" Target="../media/image1247.png" /><Relationship Id="rId411" Type="http://schemas.openxmlformats.org/officeDocument/2006/relationships/customXml" Target="../ink/ink2068.xml" /><Relationship Id="rId106" Type="http://schemas.openxmlformats.org/officeDocument/2006/relationships/customXml" Target="../ink/ink1914.xml" /><Relationship Id="rId127" Type="http://schemas.openxmlformats.org/officeDocument/2006/relationships/image" Target="../media/image1168.png" /><Relationship Id="rId313" Type="http://schemas.openxmlformats.org/officeDocument/2006/relationships/customXml" Target="../ink/ink2018.xml" /><Relationship Id="rId10" Type="http://schemas.openxmlformats.org/officeDocument/2006/relationships/image" Target="../media/image11140.png" /><Relationship Id="rId31" Type="http://schemas.openxmlformats.org/officeDocument/2006/relationships/customXml" Target="../ink/ink1874.xml" /><Relationship Id="rId52" Type="http://schemas.openxmlformats.org/officeDocument/2006/relationships/customXml" Target="../ink/ink1886.xml" /><Relationship Id="rId73" Type="http://schemas.openxmlformats.org/officeDocument/2006/relationships/customXml" Target="../ink/ink1897.xml" /><Relationship Id="rId94" Type="http://schemas.openxmlformats.org/officeDocument/2006/relationships/customXml" Target="../ink/ink1908.xml" /><Relationship Id="rId148" Type="http://schemas.openxmlformats.org/officeDocument/2006/relationships/customXml" Target="../ink/ink1935.xml" /><Relationship Id="rId169" Type="http://schemas.openxmlformats.org/officeDocument/2006/relationships/image" Target="../media/image1188.png" /><Relationship Id="rId334" Type="http://schemas.openxmlformats.org/officeDocument/2006/relationships/customXml" Target="../ink/ink2029.xml" /><Relationship Id="rId355" Type="http://schemas.openxmlformats.org/officeDocument/2006/relationships/customXml" Target="../ink/ink2040.xml" /><Relationship Id="rId376" Type="http://schemas.openxmlformats.org/officeDocument/2006/relationships/image" Target="../media/image1290.png" /><Relationship Id="rId397" Type="http://schemas.openxmlformats.org/officeDocument/2006/relationships/customXml" Target="../ink/ink2061.xml" /><Relationship Id="rId4" Type="http://schemas.openxmlformats.org/officeDocument/2006/relationships/image" Target="../media/image11110.png" /><Relationship Id="rId180" Type="http://schemas.openxmlformats.org/officeDocument/2006/relationships/customXml" Target="../ink/ink1951.xml" /><Relationship Id="rId215" Type="http://schemas.openxmlformats.org/officeDocument/2006/relationships/customXml" Target="../ink/ink1969.xml" /><Relationship Id="rId236" Type="http://schemas.openxmlformats.org/officeDocument/2006/relationships/image" Target="../media/image1221.png" /><Relationship Id="rId257" Type="http://schemas.openxmlformats.org/officeDocument/2006/relationships/customXml" Target="../ink/ink1990.xml" /><Relationship Id="rId278" Type="http://schemas.openxmlformats.org/officeDocument/2006/relationships/image" Target="../media/image1242.png" /><Relationship Id="rId401" Type="http://schemas.openxmlformats.org/officeDocument/2006/relationships/customXml" Target="../ink/ink2063.xml" /><Relationship Id="rId303" Type="http://schemas.openxmlformats.org/officeDocument/2006/relationships/customXml" Target="../ink/ink2013.xml" /><Relationship Id="rId42" Type="http://schemas.openxmlformats.org/officeDocument/2006/relationships/customXml" Target="../ink/ink1880.xml" /><Relationship Id="rId84" Type="http://schemas.openxmlformats.org/officeDocument/2006/relationships/customXml" Target="../ink/ink1903.xml" /><Relationship Id="rId138" Type="http://schemas.openxmlformats.org/officeDocument/2006/relationships/customXml" Target="../ink/ink1930.xml" /><Relationship Id="rId345" Type="http://schemas.openxmlformats.org/officeDocument/2006/relationships/customXml" Target="../ink/ink2035.xml" /><Relationship Id="rId387" Type="http://schemas.openxmlformats.org/officeDocument/2006/relationships/customXml" Target="../ink/ink2056.xml" /><Relationship Id="rId191" Type="http://schemas.openxmlformats.org/officeDocument/2006/relationships/customXml" Target="../ink/ink1957.xml" /><Relationship Id="rId205" Type="http://schemas.openxmlformats.org/officeDocument/2006/relationships/customXml" Target="../ink/ink1964.xml" /><Relationship Id="rId247" Type="http://schemas.openxmlformats.org/officeDocument/2006/relationships/customXml" Target="../ink/ink1985.xml" /><Relationship Id="rId412" Type="http://schemas.openxmlformats.org/officeDocument/2006/relationships/image" Target="../media/image1308.png" /><Relationship Id="rId107" Type="http://schemas.openxmlformats.org/officeDocument/2006/relationships/image" Target="../media/image1158.png" /><Relationship Id="rId289" Type="http://schemas.openxmlformats.org/officeDocument/2006/relationships/customXml" Target="../ink/ink2006.xml" /><Relationship Id="rId11" Type="http://schemas.openxmlformats.org/officeDocument/2006/relationships/customXml" Target="../ink/ink1864.xml" /><Relationship Id="rId53" Type="http://schemas.openxmlformats.org/officeDocument/2006/relationships/image" Target="../media/image1133.png" /><Relationship Id="rId149" Type="http://schemas.openxmlformats.org/officeDocument/2006/relationships/image" Target="../media/image1179.png" /><Relationship Id="rId314" Type="http://schemas.openxmlformats.org/officeDocument/2006/relationships/image" Target="../media/image1260.png" /><Relationship Id="rId356" Type="http://schemas.openxmlformats.org/officeDocument/2006/relationships/image" Target="../media/image1280.png" /><Relationship Id="rId398" Type="http://schemas.openxmlformats.org/officeDocument/2006/relationships/image" Target="../media/image1301.png" 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66.png" /><Relationship Id="rId299" Type="http://schemas.openxmlformats.org/officeDocument/2006/relationships/image" Target="../media/image1454.png" /><Relationship Id="rId303" Type="http://schemas.openxmlformats.org/officeDocument/2006/relationships/image" Target="../media/image1456.png" /><Relationship Id="rId21" Type="http://schemas.openxmlformats.org/officeDocument/2006/relationships/image" Target="../media/image1319.png" /><Relationship Id="rId42" Type="http://schemas.openxmlformats.org/officeDocument/2006/relationships/customXml" Target="../ink/ink2090.xml" /><Relationship Id="rId63" Type="http://schemas.openxmlformats.org/officeDocument/2006/relationships/image" Target="../media/image1340.png" /><Relationship Id="rId84" Type="http://schemas.openxmlformats.org/officeDocument/2006/relationships/customXml" Target="../ink/ink2111.xml" /><Relationship Id="rId138" Type="http://schemas.openxmlformats.org/officeDocument/2006/relationships/customXml" Target="../ink/ink2138.xml" /><Relationship Id="rId159" Type="http://schemas.openxmlformats.org/officeDocument/2006/relationships/image" Target="../media/image1387.png" /><Relationship Id="rId324" Type="http://schemas.openxmlformats.org/officeDocument/2006/relationships/customXml" Target="../ink/ink2233.xml" /><Relationship Id="rId345" Type="http://schemas.openxmlformats.org/officeDocument/2006/relationships/image" Target="../media/image1477.png" /><Relationship Id="rId366" Type="http://schemas.openxmlformats.org/officeDocument/2006/relationships/customXml" Target="../ink/ink2254.xml" /><Relationship Id="rId170" Type="http://schemas.openxmlformats.org/officeDocument/2006/relationships/customXml" Target="../ink/ink2154.xml" /><Relationship Id="rId191" Type="http://schemas.openxmlformats.org/officeDocument/2006/relationships/image" Target="../media/image1402.png" /><Relationship Id="rId205" Type="http://schemas.openxmlformats.org/officeDocument/2006/relationships/customXml" Target="../ink/ink2172.xml" /><Relationship Id="rId226" Type="http://schemas.openxmlformats.org/officeDocument/2006/relationships/image" Target="../media/image1419.png" /><Relationship Id="rId247" Type="http://schemas.openxmlformats.org/officeDocument/2006/relationships/customXml" Target="../ink/ink2193.xml" /><Relationship Id="rId107" Type="http://schemas.openxmlformats.org/officeDocument/2006/relationships/image" Target="../media/image1361.png" /><Relationship Id="rId268" Type="http://schemas.openxmlformats.org/officeDocument/2006/relationships/image" Target="../media/image1439.png" /><Relationship Id="rId289" Type="http://schemas.openxmlformats.org/officeDocument/2006/relationships/image" Target="../media/image1449.png" /><Relationship Id="rId11" Type="http://schemas.openxmlformats.org/officeDocument/2006/relationships/image" Target="../media/image1314.png" /><Relationship Id="rId32" Type="http://schemas.openxmlformats.org/officeDocument/2006/relationships/customXml" Target="../ink/ink2085.xml" /><Relationship Id="rId53" Type="http://schemas.openxmlformats.org/officeDocument/2006/relationships/image" Target="../media/image1335.png" /><Relationship Id="rId74" Type="http://schemas.openxmlformats.org/officeDocument/2006/relationships/customXml" Target="../ink/ink2106.xml" /><Relationship Id="rId128" Type="http://schemas.openxmlformats.org/officeDocument/2006/relationships/customXml" Target="../ink/ink2133.xml" /><Relationship Id="rId149" Type="http://schemas.openxmlformats.org/officeDocument/2006/relationships/image" Target="../media/image1382.png" /><Relationship Id="rId314" Type="http://schemas.openxmlformats.org/officeDocument/2006/relationships/customXml" Target="../ink/ink2228.xml" /><Relationship Id="rId335" Type="http://schemas.openxmlformats.org/officeDocument/2006/relationships/image" Target="../media/image1472.png" /><Relationship Id="rId356" Type="http://schemas.openxmlformats.org/officeDocument/2006/relationships/customXml" Target="../ink/ink2249.xml" /><Relationship Id="rId5" Type="http://schemas.openxmlformats.org/officeDocument/2006/relationships/image" Target="../media/image1311.png" /><Relationship Id="rId95" Type="http://schemas.openxmlformats.org/officeDocument/2006/relationships/image" Target="../media/image1355.png" /><Relationship Id="rId160" Type="http://schemas.openxmlformats.org/officeDocument/2006/relationships/customXml" Target="../ink/ink2149.xml" /><Relationship Id="rId181" Type="http://schemas.openxmlformats.org/officeDocument/2006/relationships/image" Target="../media/image1397.png" /><Relationship Id="rId216" Type="http://schemas.openxmlformats.org/officeDocument/2006/relationships/image" Target="../media/image1414.png" /><Relationship Id="rId237" Type="http://schemas.openxmlformats.org/officeDocument/2006/relationships/customXml" Target="../ink/ink2188.xml" /><Relationship Id="rId258" Type="http://schemas.openxmlformats.org/officeDocument/2006/relationships/image" Target="../media/image1435.png" /><Relationship Id="rId279" Type="http://schemas.openxmlformats.org/officeDocument/2006/relationships/image" Target="../media/image1444.png" /><Relationship Id="rId22" Type="http://schemas.openxmlformats.org/officeDocument/2006/relationships/customXml" Target="../ink/ink2080.xml" /><Relationship Id="rId43" Type="http://schemas.openxmlformats.org/officeDocument/2006/relationships/image" Target="../media/image1330.png" /><Relationship Id="rId64" Type="http://schemas.openxmlformats.org/officeDocument/2006/relationships/customXml" Target="../ink/ink2101.xml" /><Relationship Id="rId118" Type="http://schemas.openxmlformats.org/officeDocument/2006/relationships/customXml" Target="../ink/ink2128.xml" /><Relationship Id="rId139" Type="http://schemas.openxmlformats.org/officeDocument/2006/relationships/image" Target="../media/image1377.png" /><Relationship Id="rId290" Type="http://schemas.openxmlformats.org/officeDocument/2006/relationships/customXml" Target="../ink/ink2216.xml" /><Relationship Id="rId304" Type="http://schemas.openxmlformats.org/officeDocument/2006/relationships/customXml" Target="../ink/ink2223.xml" /><Relationship Id="rId325" Type="http://schemas.openxmlformats.org/officeDocument/2006/relationships/image" Target="../media/image1467.png" /><Relationship Id="rId346" Type="http://schemas.openxmlformats.org/officeDocument/2006/relationships/customXml" Target="../ink/ink2244.xml" /><Relationship Id="rId367" Type="http://schemas.openxmlformats.org/officeDocument/2006/relationships/customXml" Target="../ink/ink2255.xml" /><Relationship Id="rId85" Type="http://schemas.openxmlformats.org/officeDocument/2006/relationships/image" Target="../media/image1350.png" /><Relationship Id="rId150" Type="http://schemas.openxmlformats.org/officeDocument/2006/relationships/customXml" Target="../ink/ink2144.xml" /><Relationship Id="rId171" Type="http://schemas.openxmlformats.org/officeDocument/2006/relationships/image" Target="../media/image1392.png" /><Relationship Id="rId192" Type="http://schemas.openxmlformats.org/officeDocument/2006/relationships/customXml" Target="../ink/ink2165.xml" /><Relationship Id="rId206" Type="http://schemas.openxmlformats.org/officeDocument/2006/relationships/image" Target="../media/image1409.png" /><Relationship Id="rId227" Type="http://schemas.openxmlformats.org/officeDocument/2006/relationships/customXml" Target="../ink/ink2183.xml" /><Relationship Id="rId248" Type="http://schemas.openxmlformats.org/officeDocument/2006/relationships/image" Target="../media/image1430.png" /><Relationship Id="rId269" Type="http://schemas.openxmlformats.org/officeDocument/2006/relationships/customXml" Target="../ink/ink2205.xml" /><Relationship Id="rId12" Type="http://schemas.openxmlformats.org/officeDocument/2006/relationships/customXml" Target="../ink/ink2075.xml" /><Relationship Id="rId33" Type="http://schemas.openxmlformats.org/officeDocument/2006/relationships/image" Target="../media/image1325.png" /><Relationship Id="rId108" Type="http://schemas.openxmlformats.org/officeDocument/2006/relationships/customXml" Target="../ink/ink2123.xml" /><Relationship Id="rId129" Type="http://schemas.openxmlformats.org/officeDocument/2006/relationships/image" Target="../media/image1372.png" /><Relationship Id="rId280" Type="http://schemas.openxmlformats.org/officeDocument/2006/relationships/customXml" Target="../ink/ink2211.xml" /><Relationship Id="rId315" Type="http://schemas.openxmlformats.org/officeDocument/2006/relationships/image" Target="../media/image1462.png" /><Relationship Id="rId336" Type="http://schemas.openxmlformats.org/officeDocument/2006/relationships/customXml" Target="../ink/ink2239.xml" /><Relationship Id="rId357" Type="http://schemas.openxmlformats.org/officeDocument/2006/relationships/image" Target="../media/image1483.png" /><Relationship Id="rId54" Type="http://schemas.openxmlformats.org/officeDocument/2006/relationships/customXml" Target="../ink/ink2096.xml" /><Relationship Id="rId75" Type="http://schemas.openxmlformats.org/officeDocument/2006/relationships/image" Target="../media/image1345.png" /><Relationship Id="rId96" Type="http://schemas.openxmlformats.org/officeDocument/2006/relationships/customXml" Target="../ink/ink2117.xml" /><Relationship Id="rId140" Type="http://schemas.openxmlformats.org/officeDocument/2006/relationships/customXml" Target="../ink/ink2139.xml" /><Relationship Id="rId161" Type="http://schemas.openxmlformats.org/officeDocument/2006/relationships/image" Target="../media/image1388.png" /><Relationship Id="rId182" Type="http://schemas.openxmlformats.org/officeDocument/2006/relationships/customXml" Target="../ink/ink2160.xml" /><Relationship Id="rId217" Type="http://schemas.openxmlformats.org/officeDocument/2006/relationships/customXml" Target="../ink/ink2178.xml" /><Relationship Id="rId6" Type="http://schemas.openxmlformats.org/officeDocument/2006/relationships/customXml" Target="../ink/ink2072.xml" /><Relationship Id="rId238" Type="http://schemas.openxmlformats.org/officeDocument/2006/relationships/image" Target="../media/image1425.png" /><Relationship Id="rId259" Type="http://schemas.openxmlformats.org/officeDocument/2006/relationships/customXml" Target="../ink/ink2199.xml" /><Relationship Id="rId23" Type="http://schemas.openxmlformats.org/officeDocument/2006/relationships/image" Target="../media/image1320.png" /><Relationship Id="rId119" Type="http://schemas.openxmlformats.org/officeDocument/2006/relationships/image" Target="../media/image1367.png" /><Relationship Id="rId270" Type="http://schemas.openxmlformats.org/officeDocument/2006/relationships/image" Target="../media/image1440.png" /><Relationship Id="rId291" Type="http://schemas.openxmlformats.org/officeDocument/2006/relationships/image" Target="../media/image1450.png" /><Relationship Id="rId305" Type="http://schemas.openxmlformats.org/officeDocument/2006/relationships/image" Target="../media/image1457.png" /><Relationship Id="rId326" Type="http://schemas.openxmlformats.org/officeDocument/2006/relationships/customXml" Target="../ink/ink2234.xml" /><Relationship Id="rId347" Type="http://schemas.openxmlformats.org/officeDocument/2006/relationships/image" Target="../media/image1478.png" /><Relationship Id="rId44" Type="http://schemas.openxmlformats.org/officeDocument/2006/relationships/customXml" Target="../ink/ink2091.xml" /><Relationship Id="rId65" Type="http://schemas.openxmlformats.org/officeDocument/2006/relationships/image" Target="../media/image1341.png" /><Relationship Id="rId86" Type="http://schemas.openxmlformats.org/officeDocument/2006/relationships/customXml" Target="../ink/ink2112.xml" /><Relationship Id="rId130" Type="http://schemas.openxmlformats.org/officeDocument/2006/relationships/customXml" Target="../ink/ink2134.xml" /><Relationship Id="rId151" Type="http://schemas.openxmlformats.org/officeDocument/2006/relationships/image" Target="../media/image1383.png" /><Relationship Id="rId368" Type="http://schemas.openxmlformats.org/officeDocument/2006/relationships/customXml" Target="../ink/ink2256.xml" /><Relationship Id="rId172" Type="http://schemas.openxmlformats.org/officeDocument/2006/relationships/customXml" Target="../ink/ink2155.xml" /><Relationship Id="rId193" Type="http://schemas.openxmlformats.org/officeDocument/2006/relationships/image" Target="../media/image1403.png" /><Relationship Id="rId207" Type="http://schemas.openxmlformats.org/officeDocument/2006/relationships/customXml" Target="../ink/ink2173.xml" /><Relationship Id="rId228" Type="http://schemas.openxmlformats.org/officeDocument/2006/relationships/image" Target="../media/image1420.png" /><Relationship Id="rId249" Type="http://schemas.openxmlformats.org/officeDocument/2006/relationships/customXml" Target="../ink/ink2194.xml" /><Relationship Id="rId13" Type="http://schemas.openxmlformats.org/officeDocument/2006/relationships/image" Target="../media/image1315.png" /><Relationship Id="rId109" Type="http://schemas.openxmlformats.org/officeDocument/2006/relationships/image" Target="../media/image1362.png" /><Relationship Id="rId260" Type="http://schemas.openxmlformats.org/officeDocument/2006/relationships/image" Target="../media/image1436.png" /><Relationship Id="rId281" Type="http://schemas.openxmlformats.org/officeDocument/2006/relationships/image" Target="../media/image1445.png" /><Relationship Id="rId316" Type="http://schemas.openxmlformats.org/officeDocument/2006/relationships/customXml" Target="../ink/ink2229.xml" /><Relationship Id="rId337" Type="http://schemas.openxmlformats.org/officeDocument/2006/relationships/image" Target="../media/image1473.png" /><Relationship Id="rId34" Type="http://schemas.openxmlformats.org/officeDocument/2006/relationships/customXml" Target="../ink/ink2086.xml" /><Relationship Id="rId55" Type="http://schemas.openxmlformats.org/officeDocument/2006/relationships/image" Target="../media/image1336.png" /><Relationship Id="rId76" Type="http://schemas.openxmlformats.org/officeDocument/2006/relationships/customXml" Target="../ink/ink2107.xml" /><Relationship Id="rId97" Type="http://schemas.openxmlformats.org/officeDocument/2006/relationships/image" Target="../media/image1356.png" /><Relationship Id="rId120" Type="http://schemas.openxmlformats.org/officeDocument/2006/relationships/customXml" Target="../ink/ink2129.xml" /><Relationship Id="rId141" Type="http://schemas.openxmlformats.org/officeDocument/2006/relationships/image" Target="../media/image1378.png" /><Relationship Id="rId358" Type="http://schemas.openxmlformats.org/officeDocument/2006/relationships/customXml" Target="../ink/ink2250.xml" /><Relationship Id="rId7" Type="http://schemas.openxmlformats.org/officeDocument/2006/relationships/image" Target="../media/image1312.png" /><Relationship Id="rId162" Type="http://schemas.openxmlformats.org/officeDocument/2006/relationships/customXml" Target="../ink/ink2150.xml" /><Relationship Id="rId183" Type="http://schemas.openxmlformats.org/officeDocument/2006/relationships/image" Target="../media/image1398.png" /><Relationship Id="rId218" Type="http://schemas.openxmlformats.org/officeDocument/2006/relationships/image" Target="../media/image1415.png" /><Relationship Id="rId239" Type="http://schemas.openxmlformats.org/officeDocument/2006/relationships/customXml" Target="../ink/ink2189.xml" /><Relationship Id="rId250" Type="http://schemas.openxmlformats.org/officeDocument/2006/relationships/image" Target="../media/image1431.png" /><Relationship Id="rId271" Type="http://schemas.openxmlformats.org/officeDocument/2006/relationships/customXml" Target="../ink/ink2206.xml" /><Relationship Id="rId292" Type="http://schemas.openxmlformats.org/officeDocument/2006/relationships/customXml" Target="../ink/ink2217.xml" /><Relationship Id="rId306" Type="http://schemas.openxmlformats.org/officeDocument/2006/relationships/customXml" Target="../ink/ink2224.xml" /><Relationship Id="rId24" Type="http://schemas.openxmlformats.org/officeDocument/2006/relationships/customXml" Target="../ink/ink2081.xml" /><Relationship Id="rId45" Type="http://schemas.openxmlformats.org/officeDocument/2006/relationships/image" Target="../media/image1331.png" /><Relationship Id="rId66" Type="http://schemas.openxmlformats.org/officeDocument/2006/relationships/customXml" Target="../ink/ink2102.xml" /><Relationship Id="rId87" Type="http://schemas.openxmlformats.org/officeDocument/2006/relationships/image" Target="../media/image1351.png" /><Relationship Id="rId110" Type="http://schemas.openxmlformats.org/officeDocument/2006/relationships/customXml" Target="../ink/ink2124.xml" /><Relationship Id="rId131" Type="http://schemas.openxmlformats.org/officeDocument/2006/relationships/image" Target="../media/image1373.png" /><Relationship Id="rId327" Type="http://schemas.openxmlformats.org/officeDocument/2006/relationships/image" Target="../media/image1468.png" /><Relationship Id="rId348" Type="http://schemas.openxmlformats.org/officeDocument/2006/relationships/customXml" Target="../ink/ink2245.xml" /><Relationship Id="rId369" Type="http://schemas.openxmlformats.org/officeDocument/2006/relationships/image" Target="../media/image1488.png" /><Relationship Id="rId152" Type="http://schemas.openxmlformats.org/officeDocument/2006/relationships/customXml" Target="../ink/ink2145.xml" /><Relationship Id="rId173" Type="http://schemas.openxmlformats.org/officeDocument/2006/relationships/image" Target="../media/image1393.png" /><Relationship Id="rId194" Type="http://schemas.openxmlformats.org/officeDocument/2006/relationships/customXml" Target="../ink/ink2166.xml" /><Relationship Id="rId208" Type="http://schemas.openxmlformats.org/officeDocument/2006/relationships/image" Target="../media/image1410.png" /><Relationship Id="rId229" Type="http://schemas.openxmlformats.org/officeDocument/2006/relationships/customXml" Target="../ink/ink2184.xml" /><Relationship Id="rId240" Type="http://schemas.openxmlformats.org/officeDocument/2006/relationships/image" Target="../media/image1426.png" /><Relationship Id="rId261" Type="http://schemas.openxmlformats.org/officeDocument/2006/relationships/customXml" Target="../ink/ink2200.xml" /><Relationship Id="rId14" Type="http://schemas.openxmlformats.org/officeDocument/2006/relationships/customXml" Target="../ink/ink2076.xml" /><Relationship Id="rId35" Type="http://schemas.openxmlformats.org/officeDocument/2006/relationships/image" Target="../media/image1326.png" /><Relationship Id="rId56" Type="http://schemas.openxmlformats.org/officeDocument/2006/relationships/customXml" Target="../ink/ink2097.xml" /><Relationship Id="rId77" Type="http://schemas.openxmlformats.org/officeDocument/2006/relationships/image" Target="../media/image1346.png" /><Relationship Id="rId100" Type="http://schemas.openxmlformats.org/officeDocument/2006/relationships/customXml" Target="../ink/ink2119.xml" /><Relationship Id="rId282" Type="http://schemas.openxmlformats.org/officeDocument/2006/relationships/customXml" Target="../ink/ink2212.xml" /><Relationship Id="rId317" Type="http://schemas.openxmlformats.org/officeDocument/2006/relationships/image" Target="../media/image1463.png" /><Relationship Id="rId338" Type="http://schemas.openxmlformats.org/officeDocument/2006/relationships/customXml" Target="../ink/ink2240.xml" /><Relationship Id="rId359" Type="http://schemas.openxmlformats.org/officeDocument/2006/relationships/image" Target="../media/image1484.png" /><Relationship Id="rId8" Type="http://schemas.openxmlformats.org/officeDocument/2006/relationships/customXml" Target="../ink/ink2073.xml" /><Relationship Id="rId98" Type="http://schemas.openxmlformats.org/officeDocument/2006/relationships/customXml" Target="../ink/ink2118.xml" /><Relationship Id="rId121" Type="http://schemas.openxmlformats.org/officeDocument/2006/relationships/image" Target="../media/image1368.png" /><Relationship Id="rId142" Type="http://schemas.openxmlformats.org/officeDocument/2006/relationships/customXml" Target="../ink/ink2140.xml" /><Relationship Id="rId163" Type="http://schemas.openxmlformats.org/officeDocument/2006/relationships/image" Target="../media/image530.png" /><Relationship Id="rId184" Type="http://schemas.openxmlformats.org/officeDocument/2006/relationships/customXml" Target="../ink/ink2161.xml" /><Relationship Id="rId219" Type="http://schemas.openxmlformats.org/officeDocument/2006/relationships/customXml" Target="../ink/ink2179.xml" /><Relationship Id="rId370" Type="http://schemas.openxmlformats.org/officeDocument/2006/relationships/customXml" Target="../ink/ink2257.xml" /><Relationship Id="rId230" Type="http://schemas.openxmlformats.org/officeDocument/2006/relationships/image" Target="../media/image1421.png" /><Relationship Id="rId251" Type="http://schemas.openxmlformats.org/officeDocument/2006/relationships/customXml" Target="../ink/ink2195.xml" /><Relationship Id="rId25" Type="http://schemas.openxmlformats.org/officeDocument/2006/relationships/image" Target="../media/image1321.png" /><Relationship Id="rId46" Type="http://schemas.openxmlformats.org/officeDocument/2006/relationships/customXml" Target="../ink/ink2092.xml" /><Relationship Id="rId67" Type="http://schemas.openxmlformats.org/officeDocument/2006/relationships/image" Target="../media/image910.png" /><Relationship Id="rId272" Type="http://schemas.openxmlformats.org/officeDocument/2006/relationships/image" Target="../media/image1441.png" /><Relationship Id="rId293" Type="http://schemas.openxmlformats.org/officeDocument/2006/relationships/image" Target="../media/image1451.png" /><Relationship Id="rId307" Type="http://schemas.openxmlformats.org/officeDocument/2006/relationships/image" Target="../media/image1458.png" /><Relationship Id="rId328" Type="http://schemas.openxmlformats.org/officeDocument/2006/relationships/customXml" Target="../ink/ink2235.xml" /><Relationship Id="rId349" Type="http://schemas.openxmlformats.org/officeDocument/2006/relationships/image" Target="../media/image1479.png" /><Relationship Id="rId88" Type="http://schemas.openxmlformats.org/officeDocument/2006/relationships/customXml" Target="../ink/ink2113.xml" /><Relationship Id="rId111" Type="http://schemas.openxmlformats.org/officeDocument/2006/relationships/image" Target="../media/image1363.png" /><Relationship Id="rId132" Type="http://schemas.openxmlformats.org/officeDocument/2006/relationships/customXml" Target="../ink/ink2135.xml" /><Relationship Id="rId153" Type="http://schemas.openxmlformats.org/officeDocument/2006/relationships/image" Target="../media/image1384.png" /><Relationship Id="rId174" Type="http://schemas.openxmlformats.org/officeDocument/2006/relationships/customXml" Target="../ink/ink2156.xml" /><Relationship Id="rId195" Type="http://schemas.openxmlformats.org/officeDocument/2006/relationships/image" Target="../media/image1404.png" /><Relationship Id="rId209" Type="http://schemas.openxmlformats.org/officeDocument/2006/relationships/customXml" Target="../ink/ink2174.xml" /><Relationship Id="rId360" Type="http://schemas.openxmlformats.org/officeDocument/2006/relationships/customXml" Target="../ink/ink2251.xml" /><Relationship Id="rId220" Type="http://schemas.openxmlformats.org/officeDocument/2006/relationships/image" Target="../media/image1416.png" /><Relationship Id="rId241" Type="http://schemas.openxmlformats.org/officeDocument/2006/relationships/customXml" Target="../ink/ink2190.xml" /><Relationship Id="rId15" Type="http://schemas.openxmlformats.org/officeDocument/2006/relationships/image" Target="../media/image1316.png" /><Relationship Id="rId36" Type="http://schemas.openxmlformats.org/officeDocument/2006/relationships/customXml" Target="../ink/ink2087.xml" /><Relationship Id="rId57" Type="http://schemas.openxmlformats.org/officeDocument/2006/relationships/image" Target="../media/image1337.png" /><Relationship Id="rId262" Type="http://schemas.openxmlformats.org/officeDocument/2006/relationships/image" Target="../media/image1437.png" /><Relationship Id="rId283" Type="http://schemas.openxmlformats.org/officeDocument/2006/relationships/image" Target="../media/image1446.png" /><Relationship Id="rId318" Type="http://schemas.openxmlformats.org/officeDocument/2006/relationships/customXml" Target="../ink/ink2230.xml" /><Relationship Id="rId339" Type="http://schemas.openxmlformats.org/officeDocument/2006/relationships/image" Target="../media/image1474.png" /><Relationship Id="rId78" Type="http://schemas.openxmlformats.org/officeDocument/2006/relationships/customXml" Target="../ink/ink2108.xml" /><Relationship Id="rId99" Type="http://schemas.openxmlformats.org/officeDocument/2006/relationships/image" Target="../media/image1357.png" /><Relationship Id="rId101" Type="http://schemas.openxmlformats.org/officeDocument/2006/relationships/image" Target="../media/image1358.png" /><Relationship Id="rId122" Type="http://schemas.openxmlformats.org/officeDocument/2006/relationships/customXml" Target="../ink/ink2130.xml" /><Relationship Id="rId143" Type="http://schemas.openxmlformats.org/officeDocument/2006/relationships/image" Target="../media/image1379.png" /><Relationship Id="rId164" Type="http://schemas.openxmlformats.org/officeDocument/2006/relationships/customXml" Target="../ink/ink2151.xml" /><Relationship Id="rId185" Type="http://schemas.openxmlformats.org/officeDocument/2006/relationships/image" Target="../media/image1399.png" /><Relationship Id="rId350" Type="http://schemas.openxmlformats.org/officeDocument/2006/relationships/customXml" Target="../ink/ink2246.xml" /><Relationship Id="rId371" Type="http://schemas.openxmlformats.org/officeDocument/2006/relationships/image" Target="../media/image1489.png" /><Relationship Id="rId4" Type="http://schemas.openxmlformats.org/officeDocument/2006/relationships/customXml" Target="../ink/ink2071.xml" /><Relationship Id="rId9" Type="http://schemas.openxmlformats.org/officeDocument/2006/relationships/image" Target="../media/image1313.png" /><Relationship Id="rId180" Type="http://schemas.openxmlformats.org/officeDocument/2006/relationships/customXml" Target="../ink/ink2159.xml" /><Relationship Id="rId210" Type="http://schemas.openxmlformats.org/officeDocument/2006/relationships/image" Target="../media/image1411.png" /><Relationship Id="rId215" Type="http://schemas.openxmlformats.org/officeDocument/2006/relationships/customXml" Target="../ink/ink2177.xml" /><Relationship Id="rId236" Type="http://schemas.openxmlformats.org/officeDocument/2006/relationships/image" Target="../media/image1424.png" /><Relationship Id="rId257" Type="http://schemas.openxmlformats.org/officeDocument/2006/relationships/customXml" Target="../ink/ink2198.xml" /><Relationship Id="rId278" Type="http://schemas.openxmlformats.org/officeDocument/2006/relationships/customXml" Target="../ink/ink2210.xml" /><Relationship Id="rId26" Type="http://schemas.openxmlformats.org/officeDocument/2006/relationships/customXml" Target="../ink/ink2082.xml" /><Relationship Id="rId231" Type="http://schemas.openxmlformats.org/officeDocument/2006/relationships/customXml" Target="../ink/ink2185.xml" /><Relationship Id="rId252" Type="http://schemas.openxmlformats.org/officeDocument/2006/relationships/image" Target="../media/image1432.png" /><Relationship Id="rId273" Type="http://schemas.openxmlformats.org/officeDocument/2006/relationships/customXml" Target="../ink/ink2207.xml" /><Relationship Id="rId294" Type="http://schemas.openxmlformats.org/officeDocument/2006/relationships/customXml" Target="../ink/ink2218.xml" /><Relationship Id="rId308" Type="http://schemas.openxmlformats.org/officeDocument/2006/relationships/customXml" Target="../ink/ink2225.xml" /><Relationship Id="rId329" Type="http://schemas.openxmlformats.org/officeDocument/2006/relationships/image" Target="../media/image1469.png" /><Relationship Id="rId47" Type="http://schemas.openxmlformats.org/officeDocument/2006/relationships/image" Target="../media/image1332.png" /><Relationship Id="rId68" Type="http://schemas.openxmlformats.org/officeDocument/2006/relationships/customXml" Target="../ink/ink2103.xml" /><Relationship Id="rId89" Type="http://schemas.openxmlformats.org/officeDocument/2006/relationships/image" Target="../media/image1352.png" /><Relationship Id="rId112" Type="http://schemas.openxmlformats.org/officeDocument/2006/relationships/customXml" Target="../ink/ink2125.xml" /><Relationship Id="rId133" Type="http://schemas.openxmlformats.org/officeDocument/2006/relationships/image" Target="../media/image1374.png" /><Relationship Id="rId154" Type="http://schemas.openxmlformats.org/officeDocument/2006/relationships/customXml" Target="../ink/ink2146.xml" /><Relationship Id="rId175" Type="http://schemas.openxmlformats.org/officeDocument/2006/relationships/image" Target="../media/image1394.png" /><Relationship Id="rId340" Type="http://schemas.openxmlformats.org/officeDocument/2006/relationships/customXml" Target="../ink/ink2241.xml" /><Relationship Id="rId361" Type="http://schemas.openxmlformats.org/officeDocument/2006/relationships/image" Target="../media/image1485.png" /><Relationship Id="rId196" Type="http://schemas.openxmlformats.org/officeDocument/2006/relationships/customXml" Target="../ink/ink2167.xml" /><Relationship Id="rId200" Type="http://schemas.openxmlformats.org/officeDocument/2006/relationships/customXml" Target="../ink/ink2169.xml" /><Relationship Id="rId16" Type="http://schemas.openxmlformats.org/officeDocument/2006/relationships/customXml" Target="../ink/ink2077.xml" /><Relationship Id="rId221" Type="http://schemas.openxmlformats.org/officeDocument/2006/relationships/customXml" Target="../ink/ink2180.xml" /><Relationship Id="rId242" Type="http://schemas.openxmlformats.org/officeDocument/2006/relationships/image" Target="../media/image1427.png" /><Relationship Id="rId263" Type="http://schemas.openxmlformats.org/officeDocument/2006/relationships/customXml" Target="../ink/ink2201.xml" /><Relationship Id="rId284" Type="http://schemas.openxmlformats.org/officeDocument/2006/relationships/customXml" Target="../ink/ink2213.xml" /><Relationship Id="rId319" Type="http://schemas.openxmlformats.org/officeDocument/2006/relationships/image" Target="../media/image1464.png" /><Relationship Id="rId37" Type="http://schemas.openxmlformats.org/officeDocument/2006/relationships/image" Target="../media/image1327.png" /><Relationship Id="rId58" Type="http://schemas.openxmlformats.org/officeDocument/2006/relationships/customXml" Target="../ink/ink2098.xml" /><Relationship Id="rId79" Type="http://schemas.openxmlformats.org/officeDocument/2006/relationships/image" Target="../media/image1347.png" /><Relationship Id="rId102" Type="http://schemas.openxmlformats.org/officeDocument/2006/relationships/customXml" Target="../ink/ink2120.xml" /><Relationship Id="rId123" Type="http://schemas.openxmlformats.org/officeDocument/2006/relationships/image" Target="../media/image1369.png" /><Relationship Id="rId144" Type="http://schemas.openxmlformats.org/officeDocument/2006/relationships/customXml" Target="../ink/ink2141.xml" /><Relationship Id="rId330" Type="http://schemas.openxmlformats.org/officeDocument/2006/relationships/customXml" Target="../ink/ink2236.xml" /><Relationship Id="rId90" Type="http://schemas.openxmlformats.org/officeDocument/2006/relationships/customXml" Target="../ink/ink2114.xml" /><Relationship Id="rId165" Type="http://schemas.openxmlformats.org/officeDocument/2006/relationships/image" Target="../media/image1389.png" /><Relationship Id="rId186" Type="http://schemas.openxmlformats.org/officeDocument/2006/relationships/customXml" Target="../ink/ink2162.xml" /><Relationship Id="rId351" Type="http://schemas.openxmlformats.org/officeDocument/2006/relationships/image" Target="../media/image1480.png" /><Relationship Id="rId372" Type="http://schemas.openxmlformats.org/officeDocument/2006/relationships/customXml" Target="../ink/ink2258.xml" /><Relationship Id="rId211" Type="http://schemas.openxmlformats.org/officeDocument/2006/relationships/customXml" Target="../ink/ink2175.xml" /><Relationship Id="rId232" Type="http://schemas.openxmlformats.org/officeDocument/2006/relationships/image" Target="../media/image1422.png" /><Relationship Id="rId253" Type="http://schemas.openxmlformats.org/officeDocument/2006/relationships/customXml" Target="../ink/ink2196.xml" /><Relationship Id="rId274" Type="http://schemas.openxmlformats.org/officeDocument/2006/relationships/customXml" Target="../ink/ink2208.xml" /><Relationship Id="rId295" Type="http://schemas.openxmlformats.org/officeDocument/2006/relationships/image" Target="../media/image1452.png" /><Relationship Id="rId309" Type="http://schemas.openxmlformats.org/officeDocument/2006/relationships/image" Target="../media/image1459.png" /><Relationship Id="rId27" Type="http://schemas.openxmlformats.org/officeDocument/2006/relationships/image" Target="../media/image1322.png" /><Relationship Id="rId48" Type="http://schemas.openxmlformats.org/officeDocument/2006/relationships/customXml" Target="../ink/ink2093.xml" /><Relationship Id="rId69" Type="http://schemas.openxmlformats.org/officeDocument/2006/relationships/image" Target="../media/image1342.png" /><Relationship Id="rId113" Type="http://schemas.openxmlformats.org/officeDocument/2006/relationships/image" Target="../media/image1364.png" /><Relationship Id="rId134" Type="http://schemas.openxmlformats.org/officeDocument/2006/relationships/customXml" Target="../ink/ink2136.xml" /><Relationship Id="rId320" Type="http://schemas.openxmlformats.org/officeDocument/2006/relationships/customXml" Target="../ink/ink2231.xml" /><Relationship Id="rId80" Type="http://schemas.openxmlformats.org/officeDocument/2006/relationships/customXml" Target="../ink/ink2109.xml" /><Relationship Id="rId155" Type="http://schemas.openxmlformats.org/officeDocument/2006/relationships/image" Target="../media/image1385.png" /><Relationship Id="rId176" Type="http://schemas.openxmlformats.org/officeDocument/2006/relationships/customXml" Target="../ink/ink2157.xml" /><Relationship Id="rId197" Type="http://schemas.openxmlformats.org/officeDocument/2006/relationships/image" Target="../media/image1405.png" /><Relationship Id="rId341" Type="http://schemas.openxmlformats.org/officeDocument/2006/relationships/image" Target="../media/image1475.png" /><Relationship Id="rId362" Type="http://schemas.openxmlformats.org/officeDocument/2006/relationships/customXml" Target="../ink/ink2252.xml" /><Relationship Id="rId201" Type="http://schemas.openxmlformats.org/officeDocument/2006/relationships/image" Target="../media/image1407.png" /><Relationship Id="rId222" Type="http://schemas.openxmlformats.org/officeDocument/2006/relationships/image" Target="../media/image1417.png" /><Relationship Id="rId243" Type="http://schemas.openxmlformats.org/officeDocument/2006/relationships/customXml" Target="../ink/ink2191.xml" /><Relationship Id="rId264" Type="http://schemas.openxmlformats.org/officeDocument/2006/relationships/customXml" Target="../ink/ink2202.xml" /><Relationship Id="rId285" Type="http://schemas.openxmlformats.org/officeDocument/2006/relationships/image" Target="../media/image1447.png" /><Relationship Id="rId17" Type="http://schemas.openxmlformats.org/officeDocument/2006/relationships/image" Target="../media/image1317.png" /><Relationship Id="rId38" Type="http://schemas.openxmlformats.org/officeDocument/2006/relationships/customXml" Target="../ink/ink2088.xml" /><Relationship Id="rId59" Type="http://schemas.openxmlformats.org/officeDocument/2006/relationships/image" Target="../media/image1338.png" /><Relationship Id="rId103" Type="http://schemas.openxmlformats.org/officeDocument/2006/relationships/image" Target="../media/image1359.png" /><Relationship Id="rId124" Type="http://schemas.openxmlformats.org/officeDocument/2006/relationships/customXml" Target="../ink/ink2131.xml" /><Relationship Id="rId310" Type="http://schemas.openxmlformats.org/officeDocument/2006/relationships/customXml" Target="../ink/ink2226.xml" /><Relationship Id="rId70" Type="http://schemas.openxmlformats.org/officeDocument/2006/relationships/customXml" Target="../ink/ink2104.xml" /><Relationship Id="rId91" Type="http://schemas.openxmlformats.org/officeDocument/2006/relationships/image" Target="../media/image1353.png" /><Relationship Id="rId145" Type="http://schemas.openxmlformats.org/officeDocument/2006/relationships/image" Target="../media/image1380.png" /><Relationship Id="rId166" Type="http://schemas.openxmlformats.org/officeDocument/2006/relationships/customXml" Target="../ink/ink2152.xml" /><Relationship Id="rId187" Type="http://schemas.openxmlformats.org/officeDocument/2006/relationships/image" Target="../media/image1400.png" /><Relationship Id="rId331" Type="http://schemas.openxmlformats.org/officeDocument/2006/relationships/image" Target="../media/image1470.png" /><Relationship Id="rId352" Type="http://schemas.openxmlformats.org/officeDocument/2006/relationships/customXml" Target="../ink/ink2247.xml" /><Relationship Id="rId373" Type="http://schemas.openxmlformats.org/officeDocument/2006/relationships/image" Target="../media/image1490.png" /><Relationship Id="rId1" Type="http://schemas.openxmlformats.org/officeDocument/2006/relationships/slideLayout" Target="../slideLayouts/slideLayout7.xml" /><Relationship Id="rId212" Type="http://schemas.openxmlformats.org/officeDocument/2006/relationships/image" Target="../media/image1412.png" /><Relationship Id="rId233" Type="http://schemas.openxmlformats.org/officeDocument/2006/relationships/customXml" Target="../ink/ink2186.xml" /><Relationship Id="rId254" Type="http://schemas.openxmlformats.org/officeDocument/2006/relationships/image" Target="../media/image1433.png" /><Relationship Id="rId28" Type="http://schemas.openxmlformats.org/officeDocument/2006/relationships/customXml" Target="../ink/ink2083.xml" /><Relationship Id="rId49" Type="http://schemas.openxmlformats.org/officeDocument/2006/relationships/image" Target="../media/image1333.png" /><Relationship Id="rId114" Type="http://schemas.openxmlformats.org/officeDocument/2006/relationships/customXml" Target="../ink/ink2126.xml" /><Relationship Id="rId275" Type="http://schemas.openxmlformats.org/officeDocument/2006/relationships/image" Target="../media/image1442.png" /><Relationship Id="rId296" Type="http://schemas.openxmlformats.org/officeDocument/2006/relationships/customXml" Target="../ink/ink2219.xml" /><Relationship Id="rId300" Type="http://schemas.openxmlformats.org/officeDocument/2006/relationships/customXml" Target="../ink/ink2221.xml" /><Relationship Id="rId60" Type="http://schemas.openxmlformats.org/officeDocument/2006/relationships/customXml" Target="../ink/ink2099.xml" /><Relationship Id="rId81" Type="http://schemas.openxmlformats.org/officeDocument/2006/relationships/image" Target="../media/image1348.png" /><Relationship Id="rId135" Type="http://schemas.openxmlformats.org/officeDocument/2006/relationships/image" Target="../media/image1375.png" /><Relationship Id="rId156" Type="http://schemas.openxmlformats.org/officeDocument/2006/relationships/customXml" Target="../ink/ink2147.xml" /><Relationship Id="rId177" Type="http://schemas.openxmlformats.org/officeDocument/2006/relationships/image" Target="../media/image1395.png" /><Relationship Id="rId198" Type="http://schemas.openxmlformats.org/officeDocument/2006/relationships/customXml" Target="../ink/ink2168.xml" /><Relationship Id="rId321" Type="http://schemas.openxmlformats.org/officeDocument/2006/relationships/image" Target="../media/image1465.png" /><Relationship Id="rId342" Type="http://schemas.openxmlformats.org/officeDocument/2006/relationships/customXml" Target="../ink/ink2242.xml" /><Relationship Id="rId363" Type="http://schemas.openxmlformats.org/officeDocument/2006/relationships/image" Target="../media/image1486.png" /><Relationship Id="rId202" Type="http://schemas.openxmlformats.org/officeDocument/2006/relationships/customXml" Target="../ink/ink2170.xml" /><Relationship Id="rId223" Type="http://schemas.openxmlformats.org/officeDocument/2006/relationships/customXml" Target="../ink/ink2181.xml" /><Relationship Id="rId244" Type="http://schemas.openxmlformats.org/officeDocument/2006/relationships/image" Target="../media/image1428.png" /><Relationship Id="rId18" Type="http://schemas.openxmlformats.org/officeDocument/2006/relationships/customXml" Target="../ink/ink2078.xml" /><Relationship Id="rId39" Type="http://schemas.openxmlformats.org/officeDocument/2006/relationships/image" Target="../media/image1328.png" /><Relationship Id="rId265" Type="http://schemas.openxmlformats.org/officeDocument/2006/relationships/image" Target="../media/image1438.png" /><Relationship Id="rId286" Type="http://schemas.openxmlformats.org/officeDocument/2006/relationships/customXml" Target="../ink/ink2214.xml" /><Relationship Id="rId50" Type="http://schemas.openxmlformats.org/officeDocument/2006/relationships/customXml" Target="../ink/ink2094.xml" /><Relationship Id="rId104" Type="http://schemas.openxmlformats.org/officeDocument/2006/relationships/customXml" Target="../ink/ink2121.xml" /><Relationship Id="rId125" Type="http://schemas.openxmlformats.org/officeDocument/2006/relationships/image" Target="../media/image1370.png" /><Relationship Id="rId146" Type="http://schemas.openxmlformats.org/officeDocument/2006/relationships/customXml" Target="../ink/ink2142.xml" /><Relationship Id="rId167" Type="http://schemas.openxmlformats.org/officeDocument/2006/relationships/image" Target="../media/image1390.png" /><Relationship Id="rId188" Type="http://schemas.openxmlformats.org/officeDocument/2006/relationships/customXml" Target="../ink/ink2163.xml" /><Relationship Id="rId311" Type="http://schemas.openxmlformats.org/officeDocument/2006/relationships/image" Target="../media/image1460.png" /><Relationship Id="rId332" Type="http://schemas.openxmlformats.org/officeDocument/2006/relationships/customXml" Target="../ink/ink2237.xml" /><Relationship Id="rId353" Type="http://schemas.openxmlformats.org/officeDocument/2006/relationships/image" Target="../media/image1481.png" /><Relationship Id="rId374" Type="http://schemas.openxmlformats.org/officeDocument/2006/relationships/customXml" Target="../ink/ink2259.xml" /><Relationship Id="rId71" Type="http://schemas.openxmlformats.org/officeDocument/2006/relationships/image" Target="../media/image1343.png" /><Relationship Id="rId92" Type="http://schemas.openxmlformats.org/officeDocument/2006/relationships/customXml" Target="../ink/ink2115.xml" /><Relationship Id="rId213" Type="http://schemas.openxmlformats.org/officeDocument/2006/relationships/customXml" Target="../ink/ink2176.xml" /><Relationship Id="rId234" Type="http://schemas.openxmlformats.org/officeDocument/2006/relationships/image" Target="../media/image1423.png" /><Relationship Id="rId2" Type="http://schemas.openxmlformats.org/officeDocument/2006/relationships/customXml" Target="../ink/ink2070.xml" /><Relationship Id="rId29" Type="http://schemas.openxmlformats.org/officeDocument/2006/relationships/image" Target="../media/image1323.png" /><Relationship Id="rId255" Type="http://schemas.openxmlformats.org/officeDocument/2006/relationships/customXml" Target="../ink/ink2197.xml" /><Relationship Id="rId276" Type="http://schemas.openxmlformats.org/officeDocument/2006/relationships/customXml" Target="../ink/ink2209.xml" /><Relationship Id="rId297" Type="http://schemas.openxmlformats.org/officeDocument/2006/relationships/image" Target="../media/image1453.png" /><Relationship Id="rId40" Type="http://schemas.openxmlformats.org/officeDocument/2006/relationships/customXml" Target="../ink/ink2089.xml" /><Relationship Id="rId115" Type="http://schemas.openxmlformats.org/officeDocument/2006/relationships/image" Target="../media/image1365.png" /><Relationship Id="rId136" Type="http://schemas.openxmlformats.org/officeDocument/2006/relationships/customXml" Target="../ink/ink2137.xml" /><Relationship Id="rId157" Type="http://schemas.openxmlformats.org/officeDocument/2006/relationships/image" Target="../media/image1386.png" /><Relationship Id="rId178" Type="http://schemas.openxmlformats.org/officeDocument/2006/relationships/customXml" Target="../ink/ink2158.xml" /><Relationship Id="rId301" Type="http://schemas.openxmlformats.org/officeDocument/2006/relationships/image" Target="../media/image1455.png" /><Relationship Id="rId322" Type="http://schemas.openxmlformats.org/officeDocument/2006/relationships/customXml" Target="../ink/ink2232.xml" /><Relationship Id="rId343" Type="http://schemas.openxmlformats.org/officeDocument/2006/relationships/image" Target="../media/image1476.png" /><Relationship Id="rId364" Type="http://schemas.openxmlformats.org/officeDocument/2006/relationships/customXml" Target="../ink/ink2253.xml" /><Relationship Id="rId61" Type="http://schemas.openxmlformats.org/officeDocument/2006/relationships/image" Target="../media/image1339.png" /><Relationship Id="rId82" Type="http://schemas.openxmlformats.org/officeDocument/2006/relationships/customXml" Target="../ink/ink2110.xml" /><Relationship Id="rId199" Type="http://schemas.openxmlformats.org/officeDocument/2006/relationships/image" Target="../media/image1406.png" /><Relationship Id="rId203" Type="http://schemas.openxmlformats.org/officeDocument/2006/relationships/image" Target="../media/image1408.png" /><Relationship Id="rId19" Type="http://schemas.openxmlformats.org/officeDocument/2006/relationships/image" Target="../media/image1318.png" /><Relationship Id="rId224" Type="http://schemas.openxmlformats.org/officeDocument/2006/relationships/image" Target="../media/image1418.png" /><Relationship Id="rId245" Type="http://schemas.openxmlformats.org/officeDocument/2006/relationships/customXml" Target="../ink/ink2192.xml" /><Relationship Id="rId266" Type="http://schemas.openxmlformats.org/officeDocument/2006/relationships/customXml" Target="../ink/ink2203.xml" /><Relationship Id="rId287" Type="http://schemas.openxmlformats.org/officeDocument/2006/relationships/image" Target="../media/image1448.png" /><Relationship Id="rId30" Type="http://schemas.openxmlformats.org/officeDocument/2006/relationships/customXml" Target="../ink/ink2084.xml" /><Relationship Id="rId105" Type="http://schemas.openxmlformats.org/officeDocument/2006/relationships/image" Target="../media/image1360.png" /><Relationship Id="rId126" Type="http://schemas.openxmlformats.org/officeDocument/2006/relationships/customXml" Target="../ink/ink2132.xml" /><Relationship Id="rId147" Type="http://schemas.openxmlformats.org/officeDocument/2006/relationships/image" Target="../media/image1381.png" /><Relationship Id="rId168" Type="http://schemas.openxmlformats.org/officeDocument/2006/relationships/customXml" Target="../ink/ink2153.xml" /><Relationship Id="rId312" Type="http://schemas.openxmlformats.org/officeDocument/2006/relationships/customXml" Target="../ink/ink2227.xml" /><Relationship Id="rId333" Type="http://schemas.openxmlformats.org/officeDocument/2006/relationships/image" Target="../media/image1471.png" /><Relationship Id="rId354" Type="http://schemas.openxmlformats.org/officeDocument/2006/relationships/customXml" Target="../ink/ink2248.xml" /><Relationship Id="rId51" Type="http://schemas.openxmlformats.org/officeDocument/2006/relationships/image" Target="../media/image1334.png" /><Relationship Id="rId72" Type="http://schemas.openxmlformats.org/officeDocument/2006/relationships/customXml" Target="../ink/ink2105.xml" /><Relationship Id="rId93" Type="http://schemas.openxmlformats.org/officeDocument/2006/relationships/image" Target="../media/image1354.png" /><Relationship Id="rId189" Type="http://schemas.openxmlformats.org/officeDocument/2006/relationships/image" Target="../media/image1401.png" /><Relationship Id="rId375" Type="http://schemas.openxmlformats.org/officeDocument/2006/relationships/image" Target="../media/image1491.png" /><Relationship Id="rId3" Type="http://schemas.openxmlformats.org/officeDocument/2006/relationships/image" Target="../media/image1310.png" /><Relationship Id="rId214" Type="http://schemas.openxmlformats.org/officeDocument/2006/relationships/image" Target="../media/image1413.png" /><Relationship Id="rId235" Type="http://schemas.openxmlformats.org/officeDocument/2006/relationships/customXml" Target="../ink/ink2187.xml" /><Relationship Id="rId256" Type="http://schemas.openxmlformats.org/officeDocument/2006/relationships/image" Target="../media/image1434.png" /><Relationship Id="rId277" Type="http://schemas.openxmlformats.org/officeDocument/2006/relationships/image" Target="../media/image1443.png" /><Relationship Id="rId298" Type="http://schemas.openxmlformats.org/officeDocument/2006/relationships/customXml" Target="../ink/ink2220.xml" /><Relationship Id="rId116" Type="http://schemas.openxmlformats.org/officeDocument/2006/relationships/customXml" Target="../ink/ink2127.xml" /><Relationship Id="rId137" Type="http://schemas.openxmlformats.org/officeDocument/2006/relationships/image" Target="../media/image1376.png" /><Relationship Id="rId158" Type="http://schemas.openxmlformats.org/officeDocument/2006/relationships/customXml" Target="../ink/ink2148.xml" /><Relationship Id="rId302" Type="http://schemas.openxmlformats.org/officeDocument/2006/relationships/customXml" Target="../ink/ink2222.xml" /><Relationship Id="rId323" Type="http://schemas.openxmlformats.org/officeDocument/2006/relationships/image" Target="../media/image1466.png" /><Relationship Id="rId344" Type="http://schemas.openxmlformats.org/officeDocument/2006/relationships/customXml" Target="../ink/ink2243.xml" /><Relationship Id="rId20" Type="http://schemas.openxmlformats.org/officeDocument/2006/relationships/customXml" Target="../ink/ink2079.xml" /><Relationship Id="rId41" Type="http://schemas.openxmlformats.org/officeDocument/2006/relationships/image" Target="../media/image1329.png" /><Relationship Id="rId62" Type="http://schemas.openxmlformats.org/officeDocument/2006/relationships/customXml" Target="../ink/ink2100.xml" /><Relationship Id="rId83" Type="http://schemas.openxmlformats.org/officeDocument/2006/relationships/image" Target="../media/image1349.png" /><Relationship Id="rId179" Type="http://schemas.openxmlformats.org/officeDocument/2006/relationships/image" Target="../media/image1396.png" /><Relationship Id="rId365" Type="http://schemas.openxmlformats.org/officeDocument/2006/relationships/image" Target="../media/image1487.png" /><Relationship Id="rId190" Type="http://schemas.openxmlformats.org/officeDocument/2006/relationships/customXml" Target="../ink/ink2164.xml" /><Relationship Id="rId204" Type="http://schemas.openxmlformats.org/officeDocument/2006/relationships/customXml" Target="../ink/ink2171.xml" /><Relationship Id="rId225" Type="http://schemas.openxmlformats.org/officeDocument/2006/relationships/customXml" Target="../ink/ink2182.xml" /><Relationship Id="rId246" Type="http://schemas.openxmlformats.org/officeDocument/2006/relationships/image" Target="../media/image1429.png" /><Relationship Id="rId267" Type="http://schemas.openxmlformats.org/officeDocument/2006/relationships/customXml" Target="../ink/ink2204.xml" /><Relationship Id="rId288" Type="http://schemas.openxmlformats.org/officeDocument/2006/relationships/customXml" Target="../ink/ink2215.xml" /><Relationship Id="rId106" Type="http://schemas.openxmlformats.org/officeDocument/2006/relationships/customXml" Target="../ink/ink2122.xml" /><Relationship Id="rId127" Type="http://schemas.openxmlformats.org/officeDocument/2006/relationships/image" Target="../media/image1371.png" /><Relationship Id="rId313" Type="http://schemas.openxmlformats.org/officeDocument/2006/relationships/image" Target="../media/image1461.png" /><Relationship Id="rId10" Type="http://schemas.openxmlformats.org/officeDocument/2006/relationships/customXml" Target="../ink/ink2074.xml" /><Relationship Id="rId31" Type="http://schemas.openxmlformats.org/officeDocument/2006/relationships/image" Target="../media/image1324.png" /><Relationship Id="rId52" Type="http://schemas.openxmlformats.org/officeDocument/2006/relationships/customXml" Target="../ink/ink2095.xml" /><Relationship Id="rId73" Type="http://schemas.openxmlformats.org/officeDocument/2006/relationships/image" Target="../media/image1344.png" /><Relationship Id="rId94" Type="http://schemas.openxmlformats.org/officeDocument/2006/relationships/customXml" Target="../ink/ink2116.xml" /><Relationship Id="rId148" Type="http://schemas.openxmlformats.org/officeDocument/2006/relationships/customXml" Target="../ink/ink2143.xml" /><Relationship Id="rId169" Type="http://schemas.openxmlformats.org/officeDocument/2006/relationships/image" Target="../media/image1391.png" /><Relationship Id="rId334" Type="http://schemas.openxmlformats.org/officeDocument/2006/relationships/customXml" Target="../ink/ink2238.xml" /><Relationship Id="rId355" Type="http://schemas.openxmlformats.org/officeDocument/2006/relationships/image" Target="../media/image1482.png" 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48.png" /><Relationship Id="rId299" Type="http://schemas.openxmlformats.org/officeDocument/2006/relationships/image" Target="../media/image1637.png" /><Relationship Id="rId303" Type="http://schemas.openxmlformats.org/officeDocument/2006/relationships/image" Target="../media/image1639.png" /><Relationship Id="rId21" Type="http://schemas.openxmlformats.org/officeDocument/2006/relationships/customXml" Target="../ink/ink2269.xml" /><Relationship Id="rId42" Type="http://schemas.openxmlformats.org/officeDocument/2006/relationships/image" Target="../media/image1512.png" /><Relationship Id="rId63" Type="http://schemas.openxmlformats.org/officeDocument/2006/relationships/customXml" Target="../ink/ink2290.xml" /><Relationship Id="rId84" Type="http://schemas.openxmlformats.org/officeDocument/2006/relationships/image" Target="../media/image1533.png" /><Relationship Id="rId138" Type="http://schemas.openxmlformats.org/officeDocument/2006/relationships/image" Target="../media/image1558.png" /><Relationship Id="rId159" Type="http://schemas.openxmlformats.org/officeDocument/2006/relationships/customXml" Target="../ink/ink2339.xml" /><Relationship Id="rId170" Type="http://schemas.openxmlformats.org/officeDocument/2006/relationships/image" Target="../media/image910.png" /><Relationship Id="rId191" Type="http://schemas.openxmlformats.org/officeDocument/2006/relationships/image" Target="../media/image1583.png" /><Relationship Id="rId205" Type="http://schemas.openxmlformats.org/officeDocument/2006/relationships/image" Target="../media/image1590.png" /><Relationship Id="rId226" Type="http://schemas.openxmlformats.org/officeDocument/2006/relationships/customXml" Target="../ink/ink2373.xml" /><Relationship Id="rId247" Type="http://schemas.openxmlformats.org/officeDocument/2006/relationships/image" Target="../media/image1611.png" /><Relationship Id="rId107" Type="http://schemas.openxmlformats.org/officeDocument/2006/relationships/customXml" Target="../ink/ink2312.xml" /><Relationship Id="rId268" Type="http://schemas.openxmlformats.org/officeDocument/2006/relationships/customXml" Target="../ink/ink2394.xml" /><Relationship Id="rId289" Type="http://schemas.openxmlformats.org/officeDocument/2006/relationships/image" Target="../media/image1632.png" /><Relationship Id="rId11" Type="http://schemas.openxmlformats.org/officeDocument/2006/relationships/customXml" Target="../ink/ink2264.xml" /><Relationship Id="rId32" Type="http://schemas.openxmlformats.org/officeDocument/2006/relationships/image" Target="../media/image1507.png" /><Relationship Id="rId53" Type="http://schemas.openxmlformats.org/officeDocument/2006/relationships/customXml" Target="../ink/ink2285.xml" /><Relationship Id="rId74" Type="http://schemas.openxmlformats.org/officeDocument/2006/relationships/image" Target="../media/image1528.png" /><Relationship Id="rId128" Type="http://schemas.openxmlformats.org/officeDocument/2006/relationships/image" Target="../media/image1553.png" /><Relationship Id="rId149" Type="http://schemas.openxmlformats.org/officeDocument/2006/relationships/customXml" Target="../ink/ink2334.xml" /><Relationship Id="rId314" Type="http://schemas.openxmlformats.org/officeDocument/2006/relationships/customXml" Target="../ink/ink2417.xml" /><Relationship Id="rId5" Type="http://schemas.openxmlformats.org/officeDocument/2006/relationships/customXml" Target="../ink/ink2261.xml" /><Relationship Id="rId95" Type="http://schemas.openxmlformats.org/officeDocument/2006/relationships/customXml" Target="../ink/ink2306.xml" /><Relationship Id="rId160" Type="http://schemas.openxmlformats.org/officeDocument/2006/relationships/image" Target="../media/image1569.png" /><Relationship Id="rId181" Type="http://schemas.openxmlformats.org/officeDocument/2006/relationships/customXml" Target="../ink/ink2350.xml" /><Relationship Id="rId216" Type="http://schemas.openxmlformats.org/officeDocument/2006/relationships/customXml" Target="../ink/ink2368.xml" /><Relationship Id="rId237" Type="http://schemas.openxmlformats.org/officeDocument/2006/relationships/image" Target="../media/image1606.png" /><Relationship Id="rId258" Type="http://schemas.openxmlformats.org/officeDocument/2006/relationships/customXml" Target="../ink/ink2389.xml" /><Relationship Id="rId279" Type="http://schemas.openxmlformats.org/officeDocument/2006/relationships/image" Target="../media/image1627.png" /><Relationship Id="rId22" Type="http://schemas.openxmlformats.org/officeDocument/2006/relationships/image" Target="../media/image1502.png" /><Relationship Id="rId43" Type="http://schemas.openxmlformats.org/officeDocument/2006/relationships/customXml" Target="../ink/ink2280.xml" /><Relationship Id="rId64" Type="http://schemas.openxmlformats.org/officeDocument/2006/relationships/image" Target="../media/image1523.png" /><Relationship Id="rId118" Type="http://schemas.openxmlformats.org/officeDocument/2006/relationships/customXml" Target="../ink/ink2318.xml" /><Relationship Id="rId139" Type="http://schemas.openxmlformats.org/officeDocument/2006/relationships/customXml" Target="../ink/ink2329.xml" /><Relationship Id="rId290" Type="http://schemas.openxmlformats.org/officeDocument/2006/relationships/customXml" Target="../ink/ink2405.xml" /><Relationship Id="rId304" Type="http://schemas.openxmlformats.org/officeDocument/2006/relationships/customXml" Target="../ink/ink2412.xml" /><Relationship Id="rId85" Type="http://schemas.openxmlformats.org/officeDocument/2006/relationships/customXml" Target="../ink/ink2301.xml" /><Relationship Id="rId150" Type="http://schemas.openxmlformats.org/officeDocument/2006/relationships/image" Target="../media/image1564.png" /><Relationship Id="rId171" Type="http://schemas.openxmlformats.org/officeDocument/2006/relationships/customXml" Target="../ink/ink2345.xml" /><Relationship Id="rId192" Type="http://schemas.openxmlformats.org/officeDocument/2006/relationships/customXml" Target="../ink/ink2356.xml" /><Relationship Id="rId206" Type="http://schemas.openxmlformats.org/officeDocument/2006/relationships/customXml" Target="../ink/ink2363.xml" /><Relationship Id="rId227" Type="http://schemas.openxmlformats.org/officeDocument/2006/relationships/image" Target="../media/image1601.png" /><Relationship Id="rId248" Type="http://schemas.openxmlformats.org/officeDocument/2006/relationships/customXml" Target="../ink/ink2384.xml" /><Relationship Id="rId269" Type="http://schemas.openxmlformats.org/officeDocument/2006/relationships/image" Target="../media/image1622.png" /><Relationship Id="rId12" Type="http://schemas.openxmlformats.org/officeDocument/2006/relationships/image" Target="../media/image1497.png" /><Relationship Id="rId33" Type="http://schemas.openxmlformats.org/officeDocument/2006/relationships/customXml" Target="../ink/ink2275.xml" /><Relationship Id="rId108" Type="http://schemas.openxmlformats.org/officeDocument/2006/relationships/image" Target="../media/image1544.png" /><Relationship Id="rId129" Type="http://schemas.openxmlformats.org/officeDocument/2006/relationships/customXml" Target="../ink/ink2324.xml" /><Relationship Id="rId280" Type="http://schemas.openxmlformats.org/officeDocument/2006/relationships/customXml" Target="../ink/ink2400.xml" /><Relationship Id="rId315" Type="http://schemas.openxmlformats.org/officeDocument/2006/relationships/image" Target="../media/image1645.png" /><Relationship Id="rId54" Type="http://schemas.openxmlformats.org/officeDocument/2006/relationships/image" Target="../media/image1518.png" /><Relationship Id="rId75" Type="http://schemas.openxmlformats.org/officeDocument/2006/relationships/customXml" Target="../ink/ink2296.xml" /><Relationship Id="rId96" Type="http://schemas.openxmlformats.org/officeDocument/2006/relationships/image" Target="../media/image1538.png" /><Relationship Id="rId140" Type="http://schemas.openxmlformats.org/officeDocument/2006/relationships/image" Target="../media/image1559.png" /><Relationship Id="rId161" Type="http://schemas.openxmlformats.org/officeDocument/2006/relationships/customXml" Target="../ink/ink2340.xml" /><Relationship Id="rId182" Type="http://schemas.openxmlformats.org/officeDocument/2006/relationships/image" Target="../media/image1579.png" /><Relationship Id="rId217" Type="http://schemas.openxmlformats.org/officeDocument/2006/relationships/image" Target="../media/image1596.png" /><Relationship Id="rId6" Type="http://schemas.openxmlformats.org/officeDocument/2006/relationships/image" Target="../media/image1494.png" /><Relationship Id="rId238" Type="http://schemas.openxmlformats.org/officeDocument/2006/relationships/customXml" Target="../ink/ink2379.xml" /><Relationship Id="rId259" Type="http://schemas.openxmlformats.org/officeDocument/2006/relationships/image" Target="../media/image1617.png" /><Relationship Id="rId23" Type="http://schemas.openxmlformats.org/officeDocument/2006/relationships/customXml" Target="../ink/ink2270.xml" /><Relationship Id="rId119" Type="http://schemas.openxmlformats.org/officeDocument/2006/relationships/image" Target="../media/image1549.png" /><Relationship Id="rId270" Type="http://schemas.openxmlformats.org/officeDocument/2006/relationships/customXml" Target="../ink/ink2395.xml" /><Relationship Id="rId291" Type="http://schemas.openxmlformats.org/officeDocument/2006/relationships/image" Target="../media/image1633.png" /><Relationship Id="rId305" Type="http://schemas.openxmlformats.org/officeDocument/2006/relationships/image" Target="../media/image1640.png" /><Relationship Id="rId44" Type="http://schemas.openxmlformats.org/officeDocument/2006/relationships/image" Target="../media/image1513.png" /><Relationship Id="rId65" Type="http://schemas.openxmlformats.org/officeDocument/2006/relationships/customXml" Target="../ink/ink2291.xml" /><Relationship Id="rId86" Type="http://schemas.openxmlformats.org/officeDocument/2006/relationships/image" Target="../media/image1534.png" /><Relationship Id="rId130" Type="http://schemas.openxmlformats.org/officeDocument/2006/relationships/image" Target="../media/image1554.png" /><Relationship Id="rId151" Type="http://schemas.openxmlformats.org/officeDocument/2006/relationships/customXml" Target="../ink/ink2335.xml" /><Relationship Id="rId172" Type="http://schemas.openxmlformats.org/officeDocument/2006/relationships/image" Target="../media/image1574.png" /><Relationship Id="rId193" Type="http://schemas.openxmlformats.org/officeDocument/2006/relationships/image" Target="../media/image1584.png" /><Relationship Id="rId207" Type="http://schemas.openxmlformats.org/officeDocument/2006/relationships/image" Target="../media/image1591.png" /><Relationship Id="rId228" Type="http://schemas.openxmlformats.org/officeDocument/2006/relationships/customXml" Target="../ink/ink2374.xml" /><Relationship Id="rId249" Type="http://schemas.openxmlformats.org/officeDocument/2006/relationships/image" Target="../media/image1612.png" /><Relationship Id="rId13" Type="http://schemas.openxmlformats.org/officeDocument/2006/relationships/customXml" Target="../ink/ink2265.xml" /><Relationship Id="rId109" Type="http://schemas.openxmlformats.org/officeDocument/2006/relationships/customXml" Target="../ink/ink2313.xml" /><Relationship Id="rId260" Type="http://schemas.openxmlformats.org/officeDocument/2006/relationships/customXml" Target="../ink/ink2390.xml" /><Relationship Id="rId281" Type="http://schemas.openxmlformats.org/officeDocument/2006/relationships/image" Target="../media/image1628.png" /><Relationship Id="rId316" Type="http://schemas.openxmlformats.org/officeDocument/2006/relationships/customXml" Target="../ink/ink2418.xml" /><Relationship Id="rId34" Type="http://schemas.openxmlformats.org/officeDocument/2006/relationships/image" Target="../media/image1508.png" /><Relationship Id="rId55" Type="http://schemas.openxmlformats.org/officeDocument/2006/relationships/customXml" Target="../ink/ink2286.xml" /><Relationship Id="rId76" Type="http://schemas.openxmlformats.org/officeDocument/2006/relationships/image" Target="../media/image1529.png" /><Relationship Id="rId97" Type="http://schemas.openxmlformats.org/officeDocument/2006/relationships/customXml" Target="../ink/ink2307.xml" /><Relationship Id="rId120" Type="http://schemas.openxmlformats.org/officeDocument/2006/relationships/customXml" Target="../ink/ink2319.xml" /><Relationship Id="rId141" Type="http://schemas.openxmlformats.org/officeDocument/2006/relationships/customXml" Target="../ink/ink2330.xml" /><Relationship Id="rId7" Type="http://schemas.openxmlformats.org/officeDocument/2006/relationships/customXml" Target="../ink/ink2262.xml" /><Relationship Id="rId162" Type="http://schemas.openxmlformats.org/officeDocument/2006/relationships/image" Target="../media/image1570.png" /><Relationship Id="rId183" Type="http://schemas.openxmlformats.org/officeDocument/2006/relationships/customXml" Target="../ink/ink2351.xml" /><Relationship Id="rId218" Type="http://schemas.openxmlformats.org/officeDocument/2006/relationships/customXml" Target="../ink/ink2369.xml" /><Relationship Id="rId239" Type="http://schemas.openxmlformats.org/officeDocument/2006/relationships/image" Target="../media/image1607.png" /><Relationship Id="rId250" Type="http://schemas.openxmlformats.org/officeDocument/2006/relationships/customXml" Target="../ink/ink2385.xml" /><Relationship Id="rId271" Type="http://schemas.openxmlformats.org/officeDocument/2006/relationships/image" Target="../media/image1623.png" /><Relationship Id="rId292" Type="http://schemas.openxmlformats.org/officeDocument/2006/relationships/customXml" Target="../ink/ink2406.xml" /><Relationship Id="rId306" Type="http://schemas.openxmlformats.org/officeDocument/2006/relationships/customXml" Target="../ink/ink2413.xml" /><Relationship Id="rId24" Type="http://schemas.openxmlformats.org/officeDocument/2006/relationships/image" Target="../media/image1503.png" /><Relationship Id="rId45" Type="http://schemas.openxmlformats.org/officeDocument/2006/relationships/customXml" Target="../ink/ink2281.xml" /><Relationship Id="rId66" Type="http://schemas.openxmlformats.org/officeDocument/2006/relationships/image" Target="../media/image1524.png" /><Relationship Id="rId87" Type="http://schemas.openxmlformats.org/officeDocument/2006/relationships/customXml" Target="../ink/ink2302.xml" /><Relationship Id="rId110" Type="http://schemas.openxmlformats.org/officeDocument/2006/relationships/image" Target="../media/image1545.png" /><Relationship Id="rId131" Type="http://schemas.openxmlformats.org/officeDocument/2006/relationships/customXml" Target="../ink/ink2325.xml" /><Relationship Id="rId61" Type="http://schemas.openxmlformats.org/officeDocument/2006/relationships/customXml" Target="../ink/ink2289.xml" /><Relationship Id="rId82" Type="http://schemas.openxmlformats.org/officeDocument/2006/relationships/image" Target="../media/image1532.png" /><Relationship Id="rId152" Type="http://schemas.openxmlformats.org/officeDocument/2006/relationships/image" Target="../media/image1565.png" /><Relationship Id="rId173" Type="http://schemas.openxmlformats.org/officeDocument/2006/relationships/customXml" Target="../ink/ink2346.xml" /><Relationship Id="rId194" Type="http://schemas.openxmlformats.org/officeDocument/2006/relationships/customXml" Target="../ink/ink2357.xml" /><Relationship Id="rId199" Type="http://schemas.openxmlformats.org/officeDocument/2006/relationships/image" Target="../media/image1587.png" /><Relationship Id="rId203" Type="http://schemas.openxmlformats.org/officeDocument/2006/relationships/image" Target="../media/image1589.png" /><Relationship Id="rId208" Type="http://schemas.openxmlformats.org/officeDocument/2006/relationships/customXml" Target="../ink/ink2364.xml" /><Relationship Id="rId229" Type="http://schemas.openxmlformats.org/officeDocument/2006/relationships/image" Target="../media/image1602.png" /><Relationship Id="rId19" Type="http://schemas.openxmlformats.org/officeDocument/2006/relationships/customXml" Target="../ink/ink2268.xml" /><Relationship Id="rId224" Type="http://schemas.openxmlformats.org/officeDocument/2006/relationships/customXml" Target="../ink/ink2372.xml" /><Relationship Id="rId240" Type="http://schemas.openxmlformats.org/officeDocument/2006/relationships/customXml" Target="../ink/ink2380.xml" /><Relationship Id="rId245" Type="http://schemas.openxmlformats.org/officeDocument/2006/relationships/image" Target="../media/image1610.png" /><Relationship Id="rId261" Type="http://schemas.openxmlformats.org/officeDocument/2006/relationships/image" Target="../media/image1618.png" /><Relationship Id="rId266" Type="http://schemas.openxmlformats.org/officeDocument/2006/relationships/customXml" Target="../ink/ink2393.xml" /><Relationship Id="rId287" Type="http://schemas.openxmlformats.org/officeDocument/2006/relationships/image" Target="../media/image1631.png" /><Relationship Id="rId14" Type="http://schemas.openxmlformats.org/officeDocument/2006/relationships/image" Target="../media/image1498.png" /><Relationship Id="rId30" Type="http://schemas.openxmlformats.org/officeDocument/2006/relationships/image" Target="../media/image1506.png" /><Relationship Id="rId35" Type="http://schemas.openxmlformats.org/officeDocument/2006/relationships/customXml" Target="../ink/ink2276.xml" /><Relationship Id="rId56" Type="http://schemas.openxmlformats.org/officeDocument/2006/relationships/image" Target="../media/image1519.png" /><Relationship Id="rId77" Type="http://schemas.openxmlformats.org/officeDocument/2006/relationships/customXml" Target="../ink/ink2297.xml" /><Relationship Id="rId100" Type="http://schemas.openxmlformats.org/officeDocument/2006/relationships/image" Target="../media/image1540.png" /><Relationship Id="rId105" Type="http://schemas.openxmlformats.org/officeDocument/2006/relationships/customXml" Target="../ink/ink2311.xml" /><Relationship Id="rId126" Type="http://schemas.openxmlformats.org/officeDocument/2006/relationships/image" Target="../media/image1552.png" /><Relationship Id="rId147" Type="http://schemas.openxmlformats.org/officeDocument/2006/relationships/customXml" Target="../ink/ink2333.xml" /><Relationship Id="rId168" Type="http://schemas.openxmlformats.org/officeDocument/2006/relationships/image" Target="../media/image1573.png" /><Relationship Id="rId282" Type="http://schemas.openxmlformats.org/officeDocument/2006/relationships/customXml" Target="../ink/ink2401.xml" /><Relationship Id="rId312" Type="http://schemas.openxmlformats.org/officeDocument/2006/relationships/customXml" Target="../ink/ink2416.xml" /><Relationship Id="rId317" Type="http://schemas.openxmlformats.org/officeDocument/2006/relationships/image" Target="../media/image1646.png" /><Relationship Id="rId8" Type="http://schemas.openxmlformats.org/officeDocument/2006/relationships/image" Target="../media/image1495.png" /><Relationship Id="rId51" Type="http://schemas.openxmlformats.org/officeDocument/2006/relationships/customXml" Target="../ink/ink2284.xml" /><Relationship Id="rId72" Type="http://schemas.openxmlformats.org/officeDocument/2006/relationships/image" Target="../media/image1527.png" /><Relationship Id="rId93" Type="http://schemas.openxmlformats.org/officeDocument/2006/relationships/customXml" Target="../ink/ink2305.xml" /><Relationship Id="rId98" Type="http://schemas.openxmlformats.org/officeDocument/2006/relationships/image" Target="../media/image1539.png" /><Relationship Id="rId121" Type="http://schemas.openxmlformats.org/officeDocument/2006/relationships/image" Target="../media/image1550.png" /><Relationship Id="rId142" Type="http://schemas.openxmlformats.org/officeDocument/2006/relationships/image" Target="../media/image1560.png" /><Relationship Id="rId163" Type="http://schemas.openxmlformats.org/officeDocument/2006/relationships/customXml" Target="../ink/ink2341.xml" /><Relationship Id="rId184" Type="http://schemas.openxmlformats.org/officeDocument/2006/relationships/image" Target="../media/image1580.png" /><Relationship Id="rId189" Type="http://schemas.openxmlformats.org/officeDocument/2006/relationships/customXml" Target="../ink/ink2354.xml" /><Relationship Id="rId219" Type="http://schemas.openxmlformats.org/officeDocument/2006/relationships/image" Target="../media/image1597.png" /><Relationship Id="rId3" Type="http://schemas.openxmlformats.org/officeDocument/2006/relationships/customXml" Target="../ink/ink2260.xml" /><Relationship Id="rId214" Type="http://schemas.openxmlformats.org/officeDocument/2006/relationships/customXml" Target="../ink/ink2367.xml" /><Relationship Id="rId230" Type="http://schemas.openxmlformats.org/officeDocument/2006/relationships/customXml" Target="../ink/ink2375.xml" /><Relationship Id="rId235" Type="http://schemas.openxmlformats.org/officeDocument/2006/relationships/image" Target="../media/image1605.png" /><Relationship Id="rId251" Type="http://schemas.openxmlformats.org/officeDocument/2006/relationships/image" Target="../media/image1613.png" /><Relationship Id="rId256" Type="http://schemas.openxmlformats.org/officeDocument/2006/relationships/customXml" Target="../ink/ink2388.xml" /><Relationship Id="rId277" Type="http://schemas.openxmlformats.org/officeDocument/2006/relationships/image" Target="../media/image1626.png" /><Relationship Id="rId298" Type="http://schemas.openxmlformats.org/officeDocument/2006/relationships/customXml" Target="../ink/ink2409.xml" /><Relationship Id="rId25" Type="http://schemas.openxmlformats.org/officeDocument/2006/relationships/customXml" Target="../ink/ink2271.xml" /><Relationship Id="rId46" Type="http://schemas.openxmlformats.org/officeDocument/2006/relationships/image" Target="../media/image1514.png" /><Relationship Id="rId67" Type="http://schemas.openxmlformats.org/officeDocument/2006/relationships/customXml" Target="../ink/ink2292.xml" /><Relationship Id="rId116" Type="http://schemas.openxmlformats.org/officeDocument/2006/relationships/customXml" Target="../ink/ink2317.xml" /><Relationship Id="rId137" Type="http://schemas.openxmlformats.org/officeDocument/2006/relationships/customXml" Target="../ink/ink2328.xml" /><Relationship Id="rId158" Type="http://schemas.openxmlformats.org/officeDocument/2006/relationships/image" Target="../media/image1568.png" /><Relationship Id="rId272" Type="http://schemas.openxmlformats.org/officeDocument/2006/relationships/customXml" Target="../ink/ink2396.xml" /><Relationship Id="rId293" Type="http://schemas.openxmlformats.org/officeDocument/2006/relationships/image" Target="../media/image1634.png" /><Relationship Id="rId302" Type="http://schemas.openxmlformats.org/officeDocument/2006/relationships/customXml" Target="../ink/ink2411.xml" /><Relationship Id="rId307" Type="http://schemas.openxmlformats.org/officeDocument/2006/relationships/image" Target="../media/image1641.png" /><Relationship Id="rId20" Type="http://schemas.openxmlformats.org/officeDocument/2006/relationships/image" Target="../media/image1501.png" /><Relationship Id="rId41" Type="http://schemas.openxmlformats.org/officeDocument/2006/relationships/customXml" Target="../ink/ink2279.xml" /><Relationship Id="rId62" Type="http://schemas.openxmlformats.org/officeDocument/2006/relationships/image" Target="../media/image1522.png" /><Relationship Id="rId83" Type="http://schemas.openxmlformats.org/officeDocument/2006/relationships/customXml" Target="../ink/ink2300.xml" /><Relationship Id="rId88" Type="http://schemas.openxmlformats.org/officeDocument/2006/relationships/image" Target="../media/image1535.png" /><Relationship Id="rId111" Type="http://schemas.openxmlformats.org/officeDocument/2006/relationships/customXml" Target="../ink/ink2314.xml" /><Relationship Id="rId132" Type="http://schemas.openxmlformats.org/officeDocument/2006/relationships/image" Target="../media/image1555.png" /><Relationship Id="rId153" Type="http://schemas.openxmlformats.org/officeDocument/2006/relationships/customXml" Target="../ink/ink2336.xml" /><Relationship Id="rId174" Type="http://schemas.openxmlformats.org/officeDocument/2006/relationships/image" Target="../media/image1575.png" /><Relationship Id="rId179" Type="http://schemas.openxmlformats.org/officeDocument/2006/relationships/customXml" Target="../ink/ink2349.xml" /><Relationship Id="rId195" Type="http://schemas.openxmlformats.org/officeDocument/2006/relationships/image" Target="../media/image1585.png" /><Relationship Id="rId209" Type="http://schemas.openxmlformats.org/officeDocument/2006/relationships/image" Target="../media/image1592.png" /><Relationship Id="rId190" Type="http://schemas.openxmlformats.org/officeDocument/2006/relationships/customXml" Target="../ink/ink2355.xml" /><Relationship Id="rId204" Type="http://schemas.openxmlformats.org/officeDocument/2006/relationships/customXml" Target="../ink/ink2362.xml" /><Relationship Id="rId220" Type="http://schemas.openxmlformats.org/officeDocument/2006/relationships/customXml" Target="../ink/ink2370.xml" /><Relationship Id="rId225" Type="http://schemas.openxmlformats.org/officeDocument/2006/relationships/image" Target="../media/image1600.png" /><Relationship Id="rId241" Type="http://schemas.openxmlformats.org/officeDocument/2006/relationships/image" Target="../media/image1608.png" /><Relationship Id="rId246" Type="http://schemas.openxmlformats.org/officeDocument/2006/relationships/customXml" Target="../ink/ink2383.xml" /><Relationship Id="rId267" Type="http://schemas.openxmlformats.org/officeDocument/2006/relationships/image" Target="../media/image1621.png" /><Relationship Id="rId288" Type="http://schemas.openxmlformats.org/officeDocument/2006/relationships/customXml" Target="../ink/ink2404.xml" /><Relationship Id="rId15" Type="http://schemas.openxmlformats.org/officeDocument/2006/relationships/customXml" Target="../ink/ink2266.xml" /><Relationship Id="rId36" Type="http://schemas.openxmlformats.org/officeDocument/2006/relationships/image" Target="../media/image1509.png" /><Relationship Id="rId57" Type="http://schemas.openxmlformats.org/officeDocument/2006/relationships/customXml" Target="../ink/ink2287.xml" /><Relationship Id="rId106" Type="http://schemas.openxmlformats.org/officeDocument/2006/relationships/image" Target="../media/image1543.png" /><Relationship Id="rId127" Type="http://schemas.openxmlformats.org/officeDocument/2006/relationships/customXml" Target="../ink/ink2323.xml" /><Relationship Id="rId262" Type="http://schemas.openxmlformats.org/officeDocument/2006/relationships/customXml" Target="../ink/ink2391.xml" /><Relationship Id="rId283" Type="http://schemas.openxmlformats.org/officeDocument/2006/relationships/image" Target="../media/image1629.png" /><Relationship Id="rId313" Type="http://schemas.openxmlformats.org/officeDocument/2006/relationships/image" Target="../media/image1644.png" /><Relationship Id="rId10" Type="http://schemas.openxmlformats.org/officeDocument/2006/relationships/image" Target="../media/image1496.png" /><Relationship Id="rId31" Type="http://schemas.openxmlformats.org/officeDocument/2006/relationships/customXml" Target="../ink/ink2274.xml" /><Relationship Id="rId52" Type="http://schemas.openxmlformats.org/officeDocument/2006/relationships/image" Target="../media/image1517.png" /><Relationship Id="rId73" Type="http://schemas.openxmlformats.org/officeDocument/2006/relationships/customXml" Target="../ink/ink2295.xml" /><Relationship Id="rId78" Type="http://schemas.openxmlformats.org/officeDocument/2006/relationships/image" Target="../media/image1530.png" /><Relationship Id="rId94" Type="http://schemas.openxmlformats.org/officeDocument/2006/relationships/image" Target="../media/image1537.png" /><Relationship Id="rId99" Type="http://schemas.openxmlformats.org/officeDocument/2006/relationships/customXml" Target="../ink/ink2308.xml" /><Relationship Id="rId101" Type="http://schemas.openxmlformats.org/officeDocument/2006/relationships/customXml" Target="../ink/ink2309.xml" /><Relationship Id="rId122" Type="http://schemas.openxmlformats.org/officeDocument/2006/relationships/customXml" Target="../ink/ink2320.xml" /><Relationship Id="rId143" Type="http://schemas.openxmlformats.org/officeDocument/2006/relationships/customXml" Target="../ink/ink2331.xml" /><Relationship Id="rId148" Type="http://schemas.openxmlformats.org/officeDocument/2006/relationships/image" Target="../media/image1563.png" /><Relationship Id="rId164" Type="http://schemas.openxmlformats.org/officeDocument/2006/relationships/image" Target="../media/image1571.png" /><Relationship Id="rId169" Type="http://schemas.openxmlformats.org/officeDocument/2006/relationships/customXml" Target="../ink/ink2344.xml" /><Relationship Id="rId185" Type="http://schemas.openxmlformats.org/officeDocument/2006/relationships/customXml" Target="../ink/ink2352.xml" /><Relationship Id="rId4" Type="http://schemas.openxmlformats.org/officeDocument/2006/relationships/image" Target="../media/image1493.png" /><Relationship Id="rId9" Type="http://schemas.openxmlformats.org/officeDocument/2006/relationships/customXml" Target="../ink/ink2263.xml" /><Relationship Id="rId180" Type="http://schemas.openxmlformats.org/officeDocument/2006/relationships/image" Target="../media/image1578.png" /><Relationship Id="rId210" Type="http://schemas.openxmlformats.org/officeDocument/2006/relationships/customXml" Target="../ink/ink2365.xml" /><Relationship Id="rId215" Type="http://schemas.openxmlformats.org/officeDocument/2006/relationships/image" Target="../media/image1595.png" /><Relationship Id="rId236" Type="http://schemas.openxmlformats.org/officeDocument/2006/relationships/customXml" Target="../ink/ink2378.xml" /><Relationship Id="rId257" Type="http://schemas.openxmlformats.org/officeDocument/2006/relationships/image" Target="../media/image1616.png" /><Relationship Id="rId278" Type="http://schemas.openxmlformats.org/officeDocument/2006/relationships/customXml" Target="../ink/ink2399.xml" /><Relationship Id="rId26" Type="http://schemas.openxmlformats.org/officeDocument/2006/relationships/image" Target="../media/image1504.png" /><Relationship Id="rId231" Type="http://schemas.openxmlformats.org/officeDocument/2006/relationships/image" Target="../media/image1603.png" /><Relationship Id="rId252" Type="http://schemas.openxmlformats.org/officeDocument/2006/relationships/customXml" Target="../ink/ink2386.xml" /><Relationship Id="rId273" Type="http://schemas.openxmlformats.org/officeDocument/2006/relationships/image" Target="../media/image1624.png" /><Relationship Id="rId294" Type="http://schemas.openxmlformats.org/officeDocument/2006/relationships/customXml" Target="../ink/ink2407.xml" /><Relationship Id="rId308" Type="http://schemas.openxmlformats.org/officeDocument/2006/relationships/customXml" Target="../ink/ink2414.xml" /><Relationship Id="rId47" Type="http://schemas.openxmlformats.org/officeDocument/2006/relationships/customXml" Target="../ink/ink2282.xml" /><Relationship Id="rId68" Type="http://schemas.openxmlformats.org/officeDocument/2006/relationships/image" Target="../media/image1525.png" /><Relationship Id="rId89" Type="http://schemas.openxmlformats.org/officeDocument/2006/relationships/customXml" Target="../ink/ink2303.xml" /><Relationship Id="rId112" Type="http://schemas.openxmlformats.org/officeDocument/2006/relationships/image" Target="../media/image1546.png" /><Relationship Id="rId133" Type="http://schemas.openxmlformats.org/officeDocument/2006/relationships/customXml" Target="../ink/ink2326.xml" /><Relationship Id="rId154" Type="http://schemas.openxmlformats.org/officeDocument/2006/relationships/image" Target="../media/image1566.png" /><Relationship Id="rId175" Type="http://schemas.openxmlformats.org/officeDocument/2006/relationships/customXml" Target="../ink/ink2347.xml" /><Relationship Id="rId196" Type="http://schemas.openxmlformats.org/officeDocument/2006/relationships/customXml" Target="../ink/ink2358.xml" /><Relationship Id="rId200" Type="http://schemas.openxmlformats.org/officeDocument/2006/relationships/customXml" Target="../ink/ink2360.xml" /><Relationship Id="rId16" Type="http://schemas.openxmlformats.org/officeDocument/2006/relationships/image" Target="../media/image1499.png" /><Relationship Id="rId221" Type="http://schemas.openxmlformats.org/officeDocument/2006/relationships/image" Target="../media/image1598.png" /><Relationship Id="rId242" Type="http://schemas.openxmlformats.org/officeDocument/2006/relationships/customXml" Target="../ink/ink2381.xml" /><Relationship Id="rId263" Type="http://schemas.openxmlformats.org/officeDocument/2006/relationships/image" Target="../media/image1619.png" /><Relationship Id="rId284" Type="http://schemas.openxmlformats.org/officeDocument/2006/relationships/customXml" Target="../ink/ink2402.xml" /><Relationship Id="rId37" Type="http://schemas.openxmlformats.org/officeDocument/2006/relationships/customXml" Target="../ink/ink2277.xml" /><Relationship Id="rId58" Type="http://schemas.openxmlformats.org/officeDocument/2006/relationships/image" Target="../media/image1520.png" /><Relationship Id="rId79" Type="http://schemas.openxmlformats.org/officeDocument/2006/relationships/customXml" Target="../ink/ink2298.xml" /><Relationship Id="rId102" Type="http://schemas.openxmlformats.org/officeDocument/2006/relationships/image" Target="../media/image1541.png" /><Relationship Id="rId123" Type="http://schemas.openxmlformats.org/officeDocument/2006/relationships/customXml" Target="../ink/ink2321.xml" /><Relationship Id="rId144" Type="http://schemas.openxmlformats.org/officeDocument/2006/relationships/image" Target="../media/image1561.png" /><Relationship Id="rId90" Type="http://schemas.openxmlformats.org/officeDocument/2006/relationships/image" Target="../media/image1536.png" /><Relationship Id="rId165" Type="http://schemas.openxmlformats.org/officeDocument/2006/relationships/customXml" Target="../ink/ink2342.xml" /><Relationship Id="rId186" Type="http://schemas.openxmlformats.org/officeDocument/2006/relationships/image" Target="../media/image1581.png" /><Relationship Id="rId211" Type="http://schemas.openxmlformats.org/officeDocument/2006/relationships/image" Target="../media/image1593.png" /><Relationship Id="rId232" Type="http://schemas.openxmlformats.org/officeDocument/2006/relationships/customXml" Target="../ink/ink2376.xml" /><Relationship Id="rId253" Type="http://schemas.openxmlformats.org/officeDocument/2006/relationships/image" Target="../media/image1614.png" /><Relationship Id="rId274" Type="http://schemas.openxmlformats.org/officeDocument/2006/relationships/customXml" Target="../ink/ink2397.xml" /><Relationship Id="rId295" Type="http://schemas.openxmlformats.org/officeDocument/2006/relationships/image" Target="../media/image1635.png" /><Relationship Id="rId309" Type="http://schemas.openxmlformats.org/officeDocument/2006/relationships/image" Target="../media/image1642.png" /><Relationship Id="rId27" Type="http://schemas.openxmlformats.org/officeDocument/2006/relationships/customXml" Target="../ink/ink2272.xml" /><Relationship Id="rId48" Type="http://schemas.openxmlformats.org/officeDocument/2006/relationships/image" Target="../media/image1515.png" /><Relationship Id="rId69" Type="http://schemas.openxmlformats.org/officeDocument/2006/relationships/customXml" Target="../ink/ink2293.xml" /><Relationship Id="rId113" Type="http://schemas.openxmlformats.org/officeDocument/2006/relationships/customXml" Target="../ink/ink2315.xml" /><Relationship Id="rId134" Type="http://schemas.openxmlformats.org/officeDocument/2006/relationships/image" Target="../media/image1556.png" /><Relationship Id="rId80" Type="http://schemas.openxmlformats.org/officeDocument/2006/relationships/image" Target="../media/image1531.png" /><Relationship Id="rId155" Type="http://schemas.openxmlformats.org/officeDocument/2006/relationships/customXml" Target="../ink/ink2337.xml" /><Relationship Id="rId176" Type="http://schemas.openxmlformats.org/officeDocument/2006/relationships/image" Target="../media/image1576.png" /><Relationship Id="rId197" Type="http://schemas.openxmlformats.org/officeDocument/2006/relationships/image" Target="../media/image1586.png" /><Relationship Id="rId201" Type="http://schemas.openxmlformats.org/officeDocument/2006/relationships/image" Target="../media/image1588.png" /><Relationship Id="rId222" Type="http://schemas.openxmlformats.org/officeDocument/2006/relationships/customXml" Target="../ink/ink2371.xml" /><Relationship Id="rId243" Type="http://schemas.openxmlformats.org/officeDocument/2006/relationships/image" Target="../media/image1609.png" /><Relationship Id="rId264" Type="http://schemas.openxmlformats.org/officeDocument/2006/relationships/customXml" Target="../ink/ink2392.xml" /><Relationship Id="rId285" Type="http://schemas.openxmlformats.org/officeDocument/2006/relationships/image" Target="../media/image1630.png" /><Relationship Id="rId17" Type="http://schemas.openxmlformats.org/officeDocument/2006/relationships/customXml" Target="../ink/ink2267.xml" /><Relationship Id="rId38" Type="http://schemas.openxmlformats.org/officeDocument/2006/relationships/image" Target="../media/image1510.png" /><Relationship Id="rId59" Type="http://schemas.openxmlformats.org/officeDocument/2006/relationships/customXml" Target="../ink/ink2288.xml" /><Relationship Id="rId103" Type="http://schemas.openxmlformats.org/officeDocument/2006/relationships/customXml" Target="../ink/ink2310.xml" /><Relationship Id="rId124" Type="http://schemas.openxmlformats.org/officeDocument/2006/relationships/image" Target="../media/image1551.png" /><Relationship Id="rId310" Type="http://schemas.openxmlformats.org/officeDocument/2006/relationships/customXml" Target="../ink/ink2415.xml" /><Relationship Id="rId70" Type="http://schemas.openxmlformats.org/officeDocument/2006/relationships/image" Target="../media/image1526.png" /><Relationship Id="rId91" Type="http://schemas.openxmlformats.org/officeDocument/2006/relationships/customXml" Target="../ink/ink2304.xml" /><Relationship Id="rId145" Type="http://schemas.openxmlformats.org/officeDocument/2006/relationships/customXml" Target="../ink/ink2332.xml" /><Relationship Id="rId166" Type="http://schemas.openxmlformats.org/officeDocument/2006/relationships/image" Target="../media/image1572.png" /><Relationship Id="rId187" Type="http://schemas.openxmlformats.org/officeDocument/2006/relationships/customXml" Target="../ink/ink2353.xml" /><Relationship Id="rId1" Type="http://schemas.openxmlformats.org/officeDocument/2006/relationships/slideLayout" Target="../slideLayouts/slideLayout7.xml" /><Relationship Id="rId212" Type="http://schemas.openxmlformats.org/officeDocument/2006/relationships/customXml" Target="../ink/ink2366.xml" /><Relationship Id="rId233" Type="http://schemas.openxmlformats.org/officeDocument/2006/relationships/image" Target="../media/image1604.png" /><Relationship Id="rId254" Type="http://schemas.openxmlformats.org/officeDocument/2006/relationships/customXml" Target="../ink/ink2387.xml" /><Relationship Id="rId28" Type="http://schemas.openxmlformats.org/officeDocument/2006/relationships/image" Target="../media/image1505.png" /><Relationship Id="rId49" Type="http://schemas.openxmlformats.org/officeDocument/2006/relationships/customXml" Target="../ink/ink2283.xml" /><Relationship Id="rId114" Type="http://schemas.openxmlformats.org/officeDocument/2006/relationships/image" Target="../media/image1547.png" /><Relationship Id="rId275" Type="http://schemas.openxmlformats.org/officeDocument/2006/relationships/image" Target="../media/image1625.png" /><Relationship Id="rId296" Type="http://schemas.openxmlformats.org/officeDocument/2006/relationships/customXml" Target="../ink/ink2408.xml" /><Relationship Id="rId300" Type="http://schemas.openxmlformats.org/officeDocument/2006/relationships/customXml" Target="../ink/ink2410.xml" /><Relationship Id="rId60" Type="http://schemas.openxmlformats.org/officeDocument/2006/relationships/image" Target="../media/image1521.png" /><Relationship Id="rId81" Type="http://schemas.openxmlformats.org/officeDocument/2006/relationships/customXml" Target="../ink/ink2299.xml" /><Relationship Id="rId135" Type="http://schemas.openxmlformats.org/officeDocument/2006/relationships/customXml" Target="../ink/ink2327.xml" /><Relationship Id="rId156" Type="http://schemas.openxmlformats.org/officeDocument/2006/relationships/image" Target="../media/image1567.png" /><Relationship Id="rId177" Type="http://schemas.openxmlformats.org/officeDocument/2006/relationships/customXml" Target="../ink/ink2348.xml" /><Relationship Id="rId198" Type="http://schemas.openxmlformats.org/officeDocument/2006/relationships/customXml" Target="../ink/ink2359.xml" /><Relationship Id="rId202" Type="http://schemas.openxmlformats.org/officeDocument/2006/relationships/customXml" Target="../ink/ink2361.xml" /><Relationship Id="rId223" Type="http://schemas.openxmlformats.org/officeDocument/2006/relationships/image" Target="../media/image1599.png" /><Relationship Id="rId244" Type="http://schemas.openxmlformats.org/officeDocument/2006/relationships/customXml" Target="../ink/ink2382.xml" /><Relationship Id="rId18" Type="http://schemas.openxmlformats.org/officeDocument/2006/relationships/image" Target="../media/image1500.png" /><Relationship Id="rId39" Type="http://schemas.openxmlformats.org/officeDocument/2006/relationships/customXml" Target="../ink/ink2278.xml" /><Relationship Id="rId265" Type="http://schemas.openxmlformats.org/officeDocument/2006/relationships/image" Target="../media/image1620.png" /><Relationship Id="rId286" Type="http://schemas.openxmlformats.org/officeDocument/2006/relationships/customXml" Target="../ink/ink2403.xml" /><Relationship Id="rId50" Type="http://schemas.openxmlformats.org/officeDocument/2006/relationships/image" Target="../media/image1516.png" /><Relationship Id="rId104" Type="http://schemas.openxmlformats.org/officeDocument/2006/relationships/image" Target="../media/image1542.png" /><Relationship Id="rId125" Type="http://schemas.openxmlformats.org/officeDocument/2006/relationships/customXml" Target="../ink/ink2322.xml" /><Relationship Id="rId146" Type="http://schemas.openxmlformats.org/officeDocument/2006/relationships/image" Target="../media/image1562.png" /><Relationship Id="rId167" Type="http://schemas.openxmlformats.org/officeDocument/2006/relationships/customXml" Target="../ink/ink2343.xml" /><Relationship Id="rId188" Type="http://schemas.openxmlformats.org/officeDocument/2006/relationships/image" Target="../media/image1582.png" /><Relationship Id="rId311" Type="http://schemas.openxmlformats.org/officeDocument/2006/relationships/image" Target="../media/image1643.png" /><Relationship Id="rId71" Type="http://schemas.openxmlformats.org/officeDocument/2006/relationships/customXml" Target="../ink/ink2294.xml" /><Relationship Id="rId92" Type="http://schemas.openxmlformats.org/officeDocument/2006/relationships/image" Target="../media/image530.png" /><Relationship Id="rId213" Type="http://schemas.openxmlformats.org/officeDocument/2006/relationships/image" Target="../media/image1594.png" /><Relationship Id="rId234" Type="http://schemas.openxmlformats.org/officeDocument/2006/relationships/customXml" Target="../ink/ink2377.xml" /><Relationship Id="rId2" Type="http://schemas.openxmlformats.org/officeDocument/2006/relationships/image" Target="../media/image1492.png" /><Relationship Id="rId29" Type="http://schemas.openxmlformats.org/officeDocument/2006/relationships/customXml" Target="../ink/ink2273.xml" /><Relationship Id="rId255" Type="http://schemas.openxmlformats.org/officeDocument/2006/relationships/image" Target="../media/image1615.png" /><Relationship Id="rId276" Type="http://schemas.openxmlformats.org/officeDocument/2006/relationships/customXml" Target="../ink/ink2398.xml" /><Relationship Id="rId297" Type="http://schemas.openxmlformats.org/officeDocument/2006/relationships/image" Target="../media/image1636.png" /><Relationship Id="rId40" Type="http://schemas.openxmlformats.org/officeDocument/2006/relationships/image" Target="../media/image1511.png" /><Relationship Id="rId115" Type="http://schemas.openxmlformats.org/officeDocument/2006/relationships/customXml" Target="../ink/ink2316.xml" /><Relationship Id="rId136" Type="http://schemas.openxmlformats.org/officeDocument/2006/relationships/image" Target="../media/image1557.png" /><Relationship Id="rId157" Type="http://schemas.openxmlformats.org/officeDocument/2006/relationships/customXml" Target="../ink/ink2338.xml" /><Relationship Id="rId178" Type="http://schemas.openxmlformats.org/officeDocument/2006/relationships/image" Target="../media/image1577.png" /><Relationship Id="rId301" Type="http://schemas.openxmlformats.org/officeDocument/2006/relationships/image" Target="../media/image1638.png" 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02.png" /><Relationship Id="rId299" Type="http://schemas.openxmlformats.org/officeDocument/2006/relationships/customXml" Target="../ink/ink2583.xml" /><Relationship Id="rId303" Type="http://schemas.openxmlformats.org/officeDocument/2006/relationships/customXml" Target="../ink/ink2585.xml" /><Relationship Id="rId21" Type="http://schemas.openxmlformats.org/officeDocument/2006/relationships/customXml" Target="../ink/ink2428.xml" /><Relationship Id="rId42" Type="http://schemas.openxmlformats.org/officeDocument/2006/relationships/image" Target="../media/image1665.png" /><Relationship Id="rId63" Type="http://schemas.openxmlformats.org/officeDocument/2006/relationships/customXml" Target="../ink/ink2449.xml" /><Relationship Id="rId84" Type="http://schemas.openxmlformats.org/officeDocument/2006/relationships/image" Target="../media/image1686.png" /><Relationship Id="rId138" Type="http://schemas.openxmlformats.org/officeDocument/2006/relationships/customXml" Target="../ink/ink2487.xml" /><Relationship Id="rId159" Type="http://schemas.openxmlformats.org/officeDocument/2006/relationships/customXml" Target="../ink/ink2506.xml" /><Relationship Id="rId324" Type="http://schemas.openxmlformats.org/officeDocument/2006/relationships/image" Target="../media/image1790.png" /><Relationship Id="rId170" Type="http://schemas.openxmlformats.org/officeDocument/2006/relationships/customXml" Target="../ink/ink2516.xml" /><Relationship Id="rId191" Type="http://schemas.openxmlformats.org/officeDocument/2006/relationships/image" Target="../media/image1726.png" /><Relationship Id="rId205" Type="http://schemas.openxmlformats.org/officeDocument/2006/relationships/image" Target="../media/image1733.png" /><Relationship Id="rId226" Type="http://schemas.openxmlformats.org/officeDocument/2006/relationships/customXml" Target="../ink/ink2544.xml" /><Relationship Id="rId247" Type="http://schemas.openxmlformats.org/officeDocument/2006/relationships/image" Target="../media/image1754.png" /><Relationship Id="rId107" Type="http://schemas.openxmlformats.org/officeDocument/2006/relationships/image" Target="../media/image1697.png" /><Relationship Id="rId268" Type="http://schemas.openxmlformats.org/officeDocument/2006/relationships/customXml" Target="../ink/ink2565.xml" /><Relationship Id="rId289" Type="http://schemas.openxmlformats.org/officeDocument/2006/relationships/image" Target="../media/image1773.png" /><Relationship Id="rId11" Type="http://schemas.openxmlformats.org/officeDocument/2006/relationships/customXml" Target="../ink/ink2423.xml" /><Relationship Id="rId32" Type="http://schemas.openxmlformats.org/officeDocument/2006/relationships/image" Target="../media/image1660.png" /><Relationship Id="rId53" Type="http://schemas.openxmlformats.org/officeDocument/2006/relationships/customXml" Target="../ink/ink2444.xml" /><Relationship Id="rId74" Type="http://schemas.openxmlformats.org/officeDocument/2006/relationships/image" Target="../media/image1681.png" /><Relationship Id="rId128" Type="http://schemas.openxmlformats.org/officeDocument/2006/relationships/customXml" Target="../ink/ink2482.xml" /><Relationship Id="rId149" Type="http://schemas.openxmlformats.org/officeDocument/2006/relationships/customXml" Target="../ink/ink2496.xml" /><Relationship Id="rId314" Type="http://schemas.openxmlformats.org/officeDocument/2006/relationships/image" Target="../media/image1785.png" /><Relationship Id="rId335" Type="http://schemas.openxmlformats.org/officeDocument/2006/relationships/customXml" Target="../ink/ink2601.xml" /><Relationship Id="rId5" Type="http://schemas.openxmlformats.org/officeDocument/2006/relationships/customXml" Target="../ink/ink2420.xml" /><Relationship Id="rId95" Type="http://schemas.openxmlformats.org/officeDocument/2006/relationships/customXml" Target="../ink/ink2465.xml" /><Relationship Id="rId160" Type="http://schemas.openxmlformats.org/officeDocument/2006/relationships/customXml" Target="../ink/ink2507.xml" /><Relationship Id="rId181" Type="http://schemas.openxmlformats.org/officeDocument/2006/relationships/image" Target="../media/image1721.png" /><Relationship Id="rId216" Type="http://schemas.openxmlformats.org/officeDocument/2006/relationships/customXml" Target="../ink/ink2539.xml" /><Relationship Id="rId237" Type="http://schemas.openxmlformats.org/officeDocument/2006/relationships/image" Target="../media/image1749.png" /><Relationship Id="rId258" Type="http://schemas.openxmlformats.org/officeDocument/2006/relationships/customXml" Target="../ink/ink2560.xml" /><Relationship Id="rId279" Type="http://schemas.openxmlformats.org/officeDocument/2006/relationships/image" Target="../media/image1768.png" /><Relationship Id="rId22" Type="http://schemas.openxmlformats.org/officeDocument/2006/relationships/image" Target="../media/image1655.png" /><Relationship Id="rId43" Type="http://schemas.openxmlformats.org/officeDocument/2006/relationships/customXml" Target="../ink/ink2439.xml" /><Relationship Id="rId64" Type="http://schemas.openxmlformats.org/officeDocument/2006/relationships/image" Target="../media/image1676.png" /><Relationship Id="rId118" Type="http://schemas.openxmlformats.org/officeDocument/2006/relationships/customXml" Target="../ink/ink2477.xml" /><Relationship Id="rId139" Type="http://schemas.openxmlformats.org/officeDocument/2006/relationships/image" Target="../media/image1713.png" /><Relationship Id="rId290" Type="http://schemas.openxmlformats.org/officeDocument/2006/relationships/customXml" Target="../ink/ink2578.xml" /><Relationship Id="rId304" Type="http://schemas.openxmlformats.org/officeDocument/2006/relationships/image" Target="../media/image1780.png" /><Relationship Id="rId325" Type="http://schemas.openxmlformats.org/officeDocument/2006/relationships/customXml" Target="../ink/ink2596.xml" /><Relationship Id="rId85" Type="http://schemas.openxmlformats.org/officeDocument/2006/relationships/customXml" Target="../ink/ink2460.xml" /><Relationship Id="rId150" Type="http://schemas.openxmlformats.org/officeDocument/2006/relationships/customXml" Target="../ink/ink2497.xml" /><Relationship Id="rId171" Type="http://schemas.openxmlformats.org/officeDocument/2006/relationships/image" Target="../media/image1716.png" /><Relationship Id="rId192" Type="http://schemas.openxmlformats.org/officeDocument/2006/relationships/customXml" Target="../ink/ink2527.xml" /><Relationship Id="rId206" Type="http://schemas.openxmlformats.org/officeDocument/2006/relationships/customXml" Target="../ink/ink2534.xml" /><Relationship Id="rId227" Type="http://schemas.openxmlformats.org/officeDocument/2006/relationships/image" Target="../media/image1744.png" /><Relationship Id="rId248" Type="http://schemas.openxmlformats.org/officeDocument/2006/relationships/customXml" Target="../ink/ink2555.xml" /><Relationship Id="rId269" Type="http://schemas.openxmlformats.org/officeDocument/2006/relationships/image" Target="../media/image1765.png" /><Relationship Id="rId12" Type="http://schemas.openxmlformats.org/officeDocument/2006/relationships/image" Target="../media/image1650.png" /><Relationship Id="rId33" Type="http://schemas.openxmlformats.org/officeDocument/2006/relationships/customXml" Target="../ink/ink2434.xml" /><Relationship Id="rId108" Type="http://schemas.openxmlformats.org/officeDocument/2006/relationships/customXml" Target="../ink/ink2472.xml" /><Relationship Id="rId129" Type="http://schemas.openxmlformats.org/officeDocument/2006/relationships/image" Target="../media/image1708.png" /><Relationship Id="rId280" Type="http://schemas.openxmlformats.org/officeDocument/2006/relationships/customXml" Target="../ink/ink2573.xml" /><Relationship Id="rId315" Type="http://schemas.openxmlformats.org/officeDocument/2006/relationships/customXml" Target="../ink/ink2591.xml" /><Relationship Id="rId336" Type="http://schemas.openxmlformats.org/officeDocument/2006/relationships/image" Target="../media/image1796.png" /><Relationship Id="rId54" Type="http://schemas.openxmlformats.org/officeDocument/2006/relationships/image" Target="../media/image1671.png" /><Relationship Id="rId75" Type="http://schemas.openxmlformats.org/officeDocument/2006/relationships/customXml" Target="../ink/ink2455.xml" /><Relationship Id="rId96" Type="http://schemas.openxmlformats.org/officeDocument/2006/relationships/image" Target="../media/image1692.png" /><Relationship Id="rId140" Type="http://schemas.openxmlformats.org/officeDocument/2006/relationships/customXml" Target="../ink/ink2488.xml" /><Relationship Id="rId161" Type="http://schemas.openxmlformats.org/officeDocument/2006/relationships/customXml" Target="../ink/ink2508.xml" /><Relationship Id="rId182" Type="http://schemas.openxmlformats.org/officeDocument/2006/relationships/customXml" Target="../ink/ink2522.xml" /><Relationship Id="rId217" Type="http://schemas.openxmlformats.org/officeDocument/2006/relationships/image" Target="../media/image1739.png" /><Relationship Id="rId6" Type="http://schemas.openxmlformats.org/officeDocument/2006/relationships/image" Target="../media/image1647.png" /><Relationship Id="rId238" Type="http://schemas.openxmlformats.org/officeDocument/2006/relationships/customXml" Target="../ink/ink2550.xml" /><Relationship Id="rId259" Type="http://schemas.openxmlformats.org/officeDocument/2006/relationships/image" Target="../media/image1760.png" /><Relationship Id="rId23" Type="http://schemas.openxmlformats.org/officeDocument/2006/relationships/customXml" Target="../ink/ink2429.xml" /><Relationship Id="rId119" Type="http://schemas.openxmlformats.org/officeDocument/2006/relationships/image" Target="../media/image1703.png" /><Relationship Id="rId270" Type="http://schemas.openxmlformats.org/officeDocument/2006/relationships/customXml" Target="../ink/ink2566.xml" /><Relationship Id="rId291" Type="http://schemas.openxmlformats.org/officeDocument/2006/relationships/image" Target="../media/image1774.png" /><Relationship Id="rId305" Type="http://schemas.openxmlformats.org/officeDocument/2006/relationships/customXml" Target="../ink/ink2586.xml" /><Relationship Id="rId326" Type="http://schemas.openxmlformats.org/officeDocument/2006/relationships/image" Target="../media/image1791.png" /><Relationship Id="rId44" Type="http://schemas.openxmlformats.org/officeDocument/2006/relationships/image" Target="../media/image1666.png" /><Relationship Id="rId65" Type="http://schemas.openxmlformats.org/officeDocument/2006/relationships/customXml" Target="../ink/ink2450.xml" /><Relationship Id="rId86" Type="http://schemas.openxmlformats.org/officeDocument/2006/relationships/image" Target="../media/image1687.png" /><Relationship Id="rId130" Type="http://schemas.openxmlformats.org/officeDocument/2006/relationships/customXml" Target="../ink/ink2483.xml" /><Relationship Id="rId151" Type="http://schemas.openxmlformats.org/officeDocument/2006/relationships/customXml" Target="../ink/ink2498.xml" /><Relationship Id="rId172" Type="http://schemas.openxmlformats.org/officeDocument/2006/relationships/customXml" Target="../ink/ink2517.xml" /><Relationship Id="rId193" Type="http://schemas.openxmlformats.org/officeDocument/2006/relationships/image" Target="../media/image1727.png" /><Relationship Id="rId207" Type="http://schemas.openxmlformats.org/officeDocument/2006/relationships/image" Target="../media/image1734.png" /><Relationship Id="rId228" Type="http://schemas.openxmlformats.org/officeDocument/2006/relationships/customXml" Target="../ink/ink2545.xml" /><Relationship Id="rId249" Type="http://schemas.openxmlformats.org/officeDocument/2006/relationships/image" Target="../media/image1755.png" /><Relationship Id="rId13" Type="http://schemas.openxmlformats.org/officeDocument/2006/relationships/customXml" Target="../ink/ink2424.xml" /><Relationship Id="rId109" Type="http://schemas.openxmlformats.org/officeDocument/2006/relationships/image" Target="../media/image1698.png" /><Relationship Id="rId260" Type="http://schemas.openxmlformats.org/officeDocument/2006/relationships/customXml" Target="../ink/ink2561.xml" /><Relationship Id="rId281" Type="http://schemas.openxmlformats.org/officeDocument/2006/relationships/image" Target="../media/image1769.png" /><Relationship Id="rId316" Type="http://schemas.openxmlformats.org/officeDocument/2006/relationships/image" Target="../media/image1786.png" /><Relationship Id="rId337" Type="http://schemas.openxmlformats.org/officeDocument/2006/relationships/customXml" Target="../ink/ink2602.xml" /><Relationship Id="rId34" Type="http://schemas.openxmlformats.org/officeDocument/2006/relationships/image" Target="../media/image1661.png" /><Relationship Id="rId55" Type="http://schemas.openxmlformats.org/officeDocument/2006/relationships/customXml" Target="../ink/ink2445.xml" /><Relationship Id="rId76" Type="http://schemas.openxmlformats.org/officeDocument/2006/relationships/image" Target="../media/image1682.png" /><Relationship Id="rId97" Type="http://schemas.openxmlformats.org/officeDocument/2006/relationships/customXml" Target="../ink/ink2466.xml" /><Relationship Id="rId120" Type="http://schemas.openxmlformats.org/officeDocument/2006/relationships/customXml" Target="../ink/ink2478.xml" /><Relationship Id="rId141" Type="http://schemas.openxmlformats.org/officeDocument/2006/relationships/image" Target="../media/image1714.png" /><Relationship Id="rId7" Type="http://schemas.openxmlformats.org/officeDocument/2006/relationships/customXml" Target="../ink/ink2421.xml" /><Relationship Id="rId162" Type="http://schemas.openxmlformats.org/officeDocument/2006/relationships/customXml" Target="../ink/ink2509.xml" /><Relationship Id="rId183" Type="http://schemas.openxmlformats.org/officeDocument/2006/relationships/image" Target="../media/image1722.png" /><Relationship Id="rId218" Type="http://schemas.openxmlformats.org/officeDocument/2006/relationships/customXml" Target="../ink/ink2540.xml" /><Relationship Id="rId239" Type="http://schemas.openxmlformats.org/officeDocument/2006/relationships/image" Target="../media/image1750.png" /><Relationship Id="rId250" Type="http://schemas.openxmlformats.org/officeDocument/2006/relationships/customXml" Target="../ink/ink2556.xml" /><Relationship Id="rId271" Type="http://schemas.openxmlformats.org/officeDocument/2006/relationships/customXml" Target="../ink/ink2567.xml" /><Relationship Id="rId292" Type="http://schemas.openxmlformats.org/officeDocument/2006/relationships/customXml" Target="../ink/ink2579.xml" /><Relationship Id="rId306" Type="http://schemas.openxmlformats.org/officeDocument/2006/relationships/image" Target="../media/image1781.png" /><Relationship Id="rId24" Type="http://schemas.openxmlformats.org/officeDocument/2006/relationships/image" Target="../media/image1656.png" /><Relationship Id="rId45" Type="http://schemas.openxmlformats.org/officeDocument/2006/relationships/customXml" Target="../ink/ink2440.xml" /><Relationship Id="rId66" Type="http://schemas.openxmlformats.org/officeDocument/2006/relationships/image" Target="../media/image1677.png" /><Relationship Id="rId87" Type="http://schemas.openxmlformats.org/officeDocument/2006/relationships/customXml" Target="../ink/ink2461.xml" /><Relationship Id="rId110" Type="http://schemas.openxmlformats.org/officeDocument/2006/relationships/customXml" Target="../ink/ink2473.xml" /><Relationship Id="rId131" Type="http://schemas.openxmlformats.org/officeDocument/2006/relationships/image" Target="../media/image1709.png" /><Relationship Id="rId327" Type="http://schemas.openxmlformats.org/officeDocument/2006/relationships/customXml" Target="../ink/ink2597.xml" /><Relationship Id="rId152" Type="http://schemas.openxmlformats.org/officeDocument/2006/relationships/customXml" Target="../ink/ink2499.xml" /><Relationship Id="rId173" Type="http://schemas.openxmlformats.org/officeDocument/2006/relationships/image" Target="../media/image1717.png" /><Relationship Id="rId194" Type="http://schemas.openxmlformats.org/officeDocument/2006/relationships/customXml" Target="../ink/ink2528.xml" /><Relationship Id="rId208" Type="http://schemas.openxmlformats.org/officeDocument/2006/relationships/customXml" Target="../ink/ink2535.xml" /><Relationship Id="rId229" Type="http://schemas.openxmlformats.org/officeDocument/2006/relationships/image" Target="../media/image1745.png" /><Relationship Id="rId240" Type="http://schemas.openxmlformats.org/officeDocument/2006/relationships/customXml" Target="../ink/ink2551.xml" /><Relationship Id="rId261" Type="http://schemas.openxmlformats.org/officeDocument/2006/relationships/image" Target="../media/image1761.png" /><Relationship Id="rId14" Type="http://schemas.openxmlformats.org/officeDocument/2006/relationships/image" Target="../media/image1651.png" /><Relationship Id="rId35" Type="http://schemas.openxmlformats.org/officeDocument/2006/relationships/customXml" Target="../ink/ink2435.xml" /><Relationship Id="rId56" Type="http://schemas.openxmlformats.org/officeDocument/2006/relationships/image" Target="../media/image1672.png" /><Relationship Id="rId77" Type="http://schemas.openxmlformats.org/officeDocument/2006/relationships/customXml" Target="../ink/ink2456.xml" /><Relationship Id="rId100" Type="http://schemas.openxmlformats.org/officeDocument/2006/relationships/image" Target="../media/image1694.png" /><Relationship Id="rId282" Type="http://schemas.openxmlformats.org/officeDocument/2006/relationships/customXml" Target="../ink/ink2574.xml" /><Relationship Id="rId317" Type="http://schemas.openxmlformats.org/officeDocument/2006/relationships/customXml" Target="../ink/ink2592.xml" /><Relationship Id="rId338" Type="http://schemas.openxmlformats.org/officeDocument/2006/relationships/image" Target="../media/image1797.png" /><Relationship Id="rId8" Type="http://schemas.openxmlformats.org/officeDocument/2006/relationships/image" Target="../media/image1648.png" /><Relationship Id="rId98" Type="http://schemas.openxmlformats.org/officeDocument/2006/relationships/image" Target="../media/image1693.png" /><Relationship Id="rId121" Type="http://schemas.openxmlformats.org/officeDocument/2006/relationships/image" Target="../media/image1704.png" /><Relationship Id="rId142" Type="http://schemas.openxmlformats.org/officeDocument/2006/relationships/customXml" Target="../ink/ink2489.xml" /><Relationship Id="rId163" Type="http://schemas.openxmlformats.org/officeDocument/2006/relationships/customXml" Target="../ink/ink2510.xml" /><Relationship Id="rId184" Type="http://schemas.openxmlformats.org/officeDocument/2006/relationships/customXml" Target="../ink/ink2523.xml" /><Relationship Id="rId219" Type="http://schemas.openxmlformats.org/officeDocument/2006/relationships/image" Target="../media/image1740.png" /><Relationship Id="rId230" Type="http://schemas.openxmlformats.org/officeDocument/2006/relationships/customXml" Target="../ink/ink2546.xml" /><Relationship Id="rId251" Type="http://schemas.openxmlformats.org/officeDocument/2006/relationships/image" Target="../media/image1756.png" /><Relationship Id="rId25" Type="http://schemas.openxmlformats.org/officeDocument/2006/relationships/customXml" Target="../ink/ink2430.xml" /><Relationship Id="rId46" Type="http://schemas.openxmlformats.org/officeDocument/2006/relationships/image" Target="../media/image1667.png" /><Relationship Id="rId67" Type="http://schemas.openxmlformats.org/officeDocument/2006/relationships/customXml" Target="../ink/ink2451.xml" /><Relationship Id="rId116" Type="http://schemas.openxmlformats.org/officeDocument/2006/relationships/customXml" Target="../ink/ink2476.xml" /><Relationship Id="rId137" Type="http://schemas.openxmlformats.org/officeDocument/2006/relationships/image" Target="../media/image1712.png" /><Relationship Id="rId158" Type="http://schemas.openxmlformats.org/officeDocument/2006/relationships/customXml" Target="../ink/ink2505.xml" /><Relationship Id="rId272" Type="http://schemas.openxmlformats.org/officeDocument/2006/relationships/customXml" Target="../ink/ink2568.xml" /><Relationship Id="rId293" Type="http://schemas.openxmlformats.org/officeDocument/2006/relationships/image" Target="../media/image1775.png" /><Relationship Id="rId302" Type="http://schemas.openxmlformats.org/officeDocument/2006/relationships/image" Target="../media/image1779.png" /><Relationship Id="rId307" Type="http://schemas.openxmlformats.org/officeDocument/2006/relationships/customXml" Target="../ink/ink2587.xml" /><Relationship Id="rId323" Type="http://schemas.openxmlformats.org/officeDocument/2006/relationships/customXml" Target="../ink/ink2595.xml" /><Relationship Id="rId328" Type="http://schemas.openxmlformats.org/officeDocument/2006/relationships/image" Target="../media/image1792.png" /><Relationship Id="rId344" Type="http://schemas.openxmlformats.org/officeDocument/2006/relationships/image" Target="../media/image1800.png" /><Relationship Id="rId20" Type="http://schemas.openxmlformats.org/officeDocument/2006/relationships/image" Target="../media/image1654.png" /><Relationship Id="rId41" Type="http://schemas.openxmlformats.org/officeDocument/2006/relationships/customXml" Target="../ink/ink2438.xml" /><Relationship Id="rId62" Type="http://schemas.openxmlformats.org/officeDocument/2006/relationships/image" Target="../media/image1675.png" /><Relationship Id="rId83" Type="http://schemas.openxmlformats.org/officeDocument/2006/relationships/customXml" Target="../ink/ink2459.xml" /><Relationship Id="rId88" Type="http://schemas.openxmlformats.org/officeDocument/2006/relationships/image" Target="../media/image1688.png" /><Relationship Id="rId111" Type="http://schemas.openxmlformats.org/officeDocument/2006/relationships/image" Target="../media/image1699.png" /><Relationship Id="rId132" Type="http://schemas.openxmlformats.org/officeDocument/2006/relationships/customXml" Target="../ink/ink2484.xml" /><Relationship Id="rId153" Type="http://schemas.openxmlformats.org/officeDocument/2006/relationships/customXml" Target="../ink/ink2500.xml" /><Relationship Id="rId174" Type="http://schemas.openxmlformats.org/officeDocument/2006/relationships/customXml" Target="../ink/ink2518.xml" /><Relationship Id="rId179" Type="http://schemas.openxmlformats.org/officeDocument/2006/relationships/image" Target="../media/image1720.png" /><Relationship Id="rId195" Type="http://schemas.openxmlformats.org/officeDocument/2006/relationships/image" Target="../media/image1728.png" /><Relationship Id="rId209" Type="http://schemas.openxmlformats.org/officeDocument/2006/relationships/image" Target="../media/image1735.png" /><Relationship Id="rId190" Type="http://schemas.openxmlformats.org/officeDocument/2006/relationships/customXml" Target="../ink/ink2526.xml" /><Relationship Id="rId204" Type="http://schemas.openxmlformats.org/officeDocument/2006/relationships/customXml" Target="../ink/ink2533.xml" /><Relationship Id="rId220" Type="http://schemas.openxmlformats.org/officeDocument/2006/relationships/customXml" Target="../ink/ink2541.xml" /><Relationship Id="rId225" Type="http://schemas.openxmlformats.org/officeDocument/2006/relationships/image" Target="../media/image1743.png" /><Relationship Id="rId241" Type="http://schemas.openxmlformats.org/officeDocument/2006/relationships/image" Target="../media/image1751.png" /><Relationship Id="rId246" Type="http://schemas.openxmlformats.org/officeDocument/2006/relationships/customXml" Target="../ink/ink2554.xml" /><Relationship Id="rId267" Type="http://schemas.openxmlformats.org/officeDocument/2006/relationships/image" Target="../media/image1764.png" /><Relationship Id="rId288" Type="http://schemas.openxmlformats.org/officeDocument/2006/relationships/customXml" Target="../ink/ink2577.xml" /><Relationship Id="rId15" Type="http://schemas.openxmlformats.org/officeDocument/2006/relationships/customXml" Target="../ink/ink2425.xml" /><Relationship Id="rId36" Type="http://schemas.openxmlformats.org/officeDocument/2006/relationships/image" Target="../media/image1662.png" /><Relationship Id="rId57" Type="http://schemas.openxmlformats.org/officeDocument/2006/relationships/customXml" Target="../ink/ink2446.xml" /><Relationship Id="rId106" Type="http://schemas.openxmlformats.org/officeDocument/2006/relationships/customXml" Target="../ink/ink2471.xml" /><Relationship Id="rId127" Type="http://schemas.openxmlformats.org/officeDocument/2006/relationships/image" Target="../media/image1707.png" /><Relationship Id="rId262" Type="http://schemas.openxmlformats.org/officeDocument/2006/relationships/customXml" Target="../ink/ink2562.xml" /><Relationship Id="rId283" Type="http://schemas.openxmlformats.org/officeDocument/2006/relationships/image" Target="../media/image1770.png" /><Relationship Id="rId313" Type="http://schemas.openxmlformats.org/officeDocument/2006/relationships/customXml" Target="../ink/ink2590.xml" /><Relationship Id="rId318" Type="http://schemas.openxmlformats.org/officeDocument/2006/relationships/image" Target="../media/image1787.png" /><Relationship Id="rId339" Type="http://schemas.openxmlformats.org/officeDocument/2006/relationships/customXml" Target="../ink/ink2603.xml" /><Relationship Id="rId10" Type="http://schemas.openxmlformats.org/officeDocument/2006/relationships/image" Target="../media/image1649.png" /><Relationship Id="rId31" Type="http://schemas.openxmlformats.org/officeDocument/2006/relationships/customXml" Target="../ink/ink2433.xml" /><Relationship Id="rId52" Type="http://schemas.openxmlformats.org/officeDocument/2006/relationships/image" Target="../media/image1670.png" /><Relationship Id="rId73" Type="http://schemas.openxmlformats.org/officeDocument/2006/relationships/customXml" Target="../ink/ink2454.xml" /><Relationship Id="rId78" Type="http://schemas.openxmlformats.org/officeDocument/2006/relationships/image" Target="../media/image1683.png" /><Relationship Id="rId94" Type="http://schemas.openxmlformats.org/officeDocument/2006/relationships/image" Target="../media/image1691.png" /><Relationship Id="rId99" Type="http://schemas.openxmlformats.org/officeDocument/2006/relationships/customXml" Target="../ink/ink2467.xml" /><Relationship Id="rId101" Type="http://schemas.openxmlformats.org/officeDocument/2006/relationships/customXml" Target="../ink/ink2468.xml" /><Relationship Id="rId122" Type="http://schemas.openxmlformats.org/officeDocument/2006/relationships/customXml" Target="../ink/ink2479.xml" /><Relationship Id="rId143" Type="http://schemas.openxmlformats.org/officeDocument/2006/relationships/customXml" Target="../ink/ink2490.xml" /><Relationship Id="rId148" Type="http://schemas.openxmlformats.org/officeDocument/2006/relationships/customXml" Target="../ink/ink2495.xml" /><Relationship Id="rId164" Type="http://schemas.openxmlformats.org/officeDocument/2006/relationships/customXml" Target="../ink/ink2511.xml" /><Relationship Id="rId169" Type="http://schemas.openxmlformats.org/officeDocument/2006/relationships/image" Target="../media/image1715.png" /><Relationship Id="rId185" Type="http://schemas.openxmlformats.org/officeDocument/2006/relationships/image" Target="../media/image1723.png" /><Relationship Id="rId334" Type="http://schemas.openxmlformats.org/officeDocument/2006/relationships/image" Target="../media/image1795.png" /><Relationship Id="rId4" Type="http://schemas.openxmlformats.org/officeDocument/2006/relationships/image" Target="../media/image530.png" /><Relationship Id="rId9" Type="http://schemas.openxmlformats.org/officeDocument/2006/relationships/customXml" Target="../ink/ink2422.xml" /><Relationship Id="rId180" Type="http://schemas.openxmlformats.org/officeDocument/2006/relationships/customXml" Target="../ink/ink2521.xml" /><Relationship Id="rId210" Type="http://schemas.openxmlformats.org/officeDocument/2006/relationships/customXml" Target="../ink/ink2536.xml" /><Relationship Id="rId215" Type="http://schemas.openxmlformats.org/officeDocument/2006/relationships/image" Target="../media/image1738.png" /><Relationship Id="rId236" Type="http://schemas.openxmlformats.org/officeDocument/2006/relationships/customXml" Target="../ink/ink2549.xml" /><Relationship Id="rId257" Type="http://schemas.openxmlformats.org/officeDocument/2006/relationships/image" Target="../media/image1759.png" /><Relationship Id="rId278" Type="http://schemas.openxmlformats.org/officeDocument/2006/relationships/customXml" Target="../ink/ink2572.xml" /><Relationship Id="rId26" Type="http://schemas.openxmlformats.org/officeDocument/2006/relationships/image" Target="../media/image1657.png" /><Relationship Id="rId231" Type="http://schemas.openxmlformats.org/officeDocument/2006/relationships/image" Target="../media/image1746.png" /><Relationship Id="rId252" Type="http://schemas.openxmlformats.org/officeDocument/2006/relationships/customXml" Target="../ink/ink2557.xml" /><Relationship Id="rId273" Type="http://schemas.openxmlformats.org/officeDocument/2006/relationships/image" Target="../media/image1766.png" /><Relationship Id="rId294" Type="http://schemas.openxmlformats.org/officeDocument/2006/relationships/customXml" Target="../ink/ink2580.xml" /><Relationship Id="rId308" Type="http://schemas.openxmlformats.org/officeDocument/2006/relationships/image" Target="../media/image1782.png" /><Relationship Id="rId329" Type="http://schemas.openxmlformats.org/officeDocument/2006/relationships/customXml" Target="../ink/ink2598.xml" /><Relationship Id="rId47" Type="http://schemas.openxmlformats.org/officeDocument/2006/relationships/customXml" Target="../ink/ink2441.xml" /><Relationship Id="rId68" Type="http://schemas.openxmlformats.org/officeDocument/2006/relationships/image" Target="../media/image1678.png" /><Relationship Id="rId89" Type="http://schemas.openxmlformats.org/officeDocument/2006/relationships/customXml" Target="../ink/ink2462.xml" /><Relationship Id="rId112" Type="http://schemas.openxmlformats.org/officeDocument/2006/relationships/customXml" Target="../ink/ink2474.xml" /><Relationship Id="rId133" Type="http://schemas.openxmlformats.org/officeDocument/2006/relationships/image" Target="../media/image1710.png" /><Relationship Id="rId154" Type="http://schemas.openxmlformats.org/officeDocument/2006/relationships/customXml" Target="../ink/ink2501.xml" /><Relationship Id="rId175" Type="http://schemas.openxmlformats.org/officeDocument/2006/relationships/image" Target="../media/image1718.png" /><Relationship Id="rId340" Type="http://schemas.openxmlformats.org/officeDocument/2006/relationships/image" Target="../media/image1798.png" /><Relationship Id="rId196" Type="http://schemas.openxmlformats.org/officeDocument/2006/relationships/customXml" Target="../ink/ink2529.xml" /><Relationship Id="rId200" Type="http://schemas.openxmlformats.org/officeDocument/2006/relationships/customXml" Target="../ink/ink2531.xml" /><Relationship Id="rId16" Type="http://schemas.openxmlformats.org/officeDocument/2006/relationships/image" Target="../media/image1652.png" /><Relationship Id="rId221" Type="http://schemas.openxmlformats.org/officeDocument/2006/relationships/image" Target="../media/image1741.png" /><Relationship Id="rId242" Type="http://schemas.openxmlformats.org/officeDocument/2006/relationships/customXml" Target="../ink/ink2552.xml" /><Relationship Id="rId263" Type="http://schemas.openxmlformats.org/officeDocument/2006/relationships/image" Target="../media/image1762.png" /><Relationship Id="rId284" Type="http://schemas.openxmlformats.org/officeDocument/2006/relationships/customXml" Target="../ink/ink2575.xml" /><Relationship Id="rId319" Type="http://schemas.openxmlformats.org/officeDocument/2006/relationships/customXml" Target="../ink/ink2593.xml" /><Relationship Id="rId37" Type="http://schemas.openxmlformats.org/officeDocument/2006/relationships/customXml" Target="../ink/ink2436.xml" /><Relationship Id="rId58" Type="http://schemas.openxmlformats.org/officeDocument/2006/relationships/image" Target="../media/image1673.png" /><Relationship Id="rId79" Type="http://schemas.openxmlformats.org/officeDocument/2006/relationships/customXml" Target="../ink/ink2457.xml" /><Relationship Id="rId102" Type="http://schemas.openxmlformats.org/officeDocument/2006/relationships/image" Target="../media/image1695.png" /><Relationship Id="rId123" Type="http://schemas.openxmlformats.org/officeDocument/2006/relationships/image" Target="../media/image1705.png" /><Relationship Id="rId144" Type="http://schemas.openxmlformats.org/officeDocument/2006/relationships/customXml" Target="../ink/ink2491.xml" /><Relationship Id="rId330" Type="http://schemas.openxmlformats.org/officeDocument/2006/relationships/image" Target="../media/image1793.png" /><Relationship Id="rId90" Type="http://schemas.openxmlformats.org/officeDocument/2006/relationships/image" Target="../media/image1689.png" /><Relationship Id="rId165" Type="http://schemas.openxmlformats.org/officeDocument/2006/relationships/customXml" Target="../ink/ink2512.xml" /><Relationship Id="rId186" Type="http://schemas.openxmlformats.org/officeDocument/2006/relationships/customXml" Target="../ink/ink2524.xml" /><Relationship Id="rId211" Type="http://schemas.openxmlformats.org/officeDocument/2006/relationships/image" Target="../media/image1736.png" /><Relationship Id="rId232" Type="http://schemas.openxmlformats.org/officeDocument/2006/relationships/customXml" Target="../ink/ink2547.xml" /><Relationship Id="rId253" Type="http://schemas.openxmlformats.org/officeDocument/2006/relationships/image" Target="../media/image1757.png" /><Relationship Id="rId274" Type="http://schemas.openxmlformats.org/officeDocument/2006/relationships/customXml" Target="../ink/ink2569.xml" /><Relationship Id="rId295" Type="http://schemas.openxmlformats.org/officeDocument/2006/relationships/customXml" Target="../ink/ink2581.xml" /><Relationship Id="rId309" Type="http://schemas.openxmlformats.org/officeDocument/2006/relationships/customXml" Target="../ink/ink2588.xml" /><Relationship Id="rId27" Type="http://schemas.openxmlformats.org/officeDocument/2006/relationships/customXml" Target="../ink/ink2431.xml" /><Relationship Id="rId48" Type="http://schemas.openxmlformats.org/officeDocument/2006/relationships/image" Target="../media/image1668.png" /><Relationship Id="rId69" Type="http://schemas.openxmlformats.org/officeDocument/2006/relationships/customXml" Target="../ink/ink2452.xml" /><Relationship Id="rId113" Type="http://schemas.openxmlformats.org/officeDocument/2006/relationships/image" Target="../media/image1700.png" /><Relationship Id="rId134" Type="http://schemas.openxmlformats.org/officeDocument/2006/relationships/customXml" Target="../ink/ink2485.xml" /><Relationship Id="rId320" Type="http://schemas.openxmlformats.org/officeDocument/2006/relationships/image" Target="../media/image1788.png" /><Relationship Id="rId80" Type="http://schemas.openxmlformats.org/officeDocument/2006/relationships/image" Target="../media/image1684.png" /><Relationship Id="rId155" Type="http://schemas.openxmlformats.org/officeDocument/2006/relationships/customXml" Target="../ink/ink2502.xml" /><Relationship Id="rId176" Type="http://schemas.openxmlformats.org/officeDocument/2006/relationships/customXml" Target="../ink/ink2519.xml" /><Relationship Id="rId197" Type="http://schemas.openxmlformats.org/officeDocument/2006/relationships/image" Target="../media/image1729.png" /><Relationship Id="rId341" Type="http://schemas.openxmlformats.org/officeDocument/2006/relationships/customXml" Target="../ink/ink2604.xml" /><Relationship Id="rId201" Type="http://schemas.openxmlformats.org/officeDocument/2006/relationships/image" Target="../media/image1731.png" /><Relationship Id="rId222" Type="http://schemas.openxmlformats.org/officeDocument/2006/relationships/customXml" Target="../ink/ink2542.xml" /><Relationship Id="rId243" Type="http://schemas.openxmlformats.org/officeDocument/2006/relationships/image" Target="../media/image1752.png" /><Relationship Id="rId264" Type="http://schemas.openxmlformats.org/officeDocument/2006/relationships/customXml" Target="../ink/ink2563.xml" /><Relationship Id="rId285" Type="http://schemas.openxmlformats.org/officeDocument/2006/relationships/image" Target="../media/image1771.png" /><Relationship Id="rId17" Type="http://schemas.openxmlformats.org/officeDocument/2006/relationships/customXml" Target="../ink/ink2426.xml" /><Relationship Id="rId38" Type="http://schemas.openxmlformats.org/officeDocument/2006/relationships/image" Target="../media/image1663.png" /><Relationship Id="rId59" Type="http://schemas.openxmlformats.org/officeDocument/2006/relationships/customXml" Target="../ink/ink2447.xml" /><Relationship Id="rId103" Type="http://schemas.openxmlformats.org/officeDocument/2006/relationships/customXml" Target="../ink/ink2469.xml" /><Relationship Id="rId124" Type="http://schemas.openxmlformats.org/officeDocument/2006/relationships/customXml" Target="../ink/ink2480.xml" /><Relationship Id="rId310" Type="http://schemas.openxmlformats.org/officeDocument/2006/relationships/image" Target="../media/image1783.png" /><Relationship Id="rId70" Type="http://schemas.openxmlformats.org/officeDocument/2006/relationships/image" Target="../media/image1679.png" /><Relationship Id="rId91" Type="http://schemas.openxmlformats.org/officeDocument/2006/relationships/customXml" Target="../ink/ink2463.xml" /><Relationship Id="rId145" Type="http://schemas.openxmlformats.org/officeDocument/2006/relationships/customXml" Target="../ink/ink2492.xml" /><Relationship Id="rId166" Type="http://schemas.openxmlformats.org/officeDocument/2006/relationships/customXml" Target="../ink/ink2513.xml" /><Relationship Id="rId187" Type="http://schemas.openxmlformats.org/officeDocument/2006/relationships/image" Target="../media/image1724.png" /><Relationship Id="rId331" Type="http://schemas.openxmlformats.org/officeDocument/2006/relationships/customXml" Target="../ink/ink2599.xml" /><Relationship Id="rId1" Type="http://schemas.openxmlformats.org/officeDocument/2006/relationships/slideLayout" Target="../slideLayouts/slideLayout7.xml" /><Relationship Id="rId212" Type="http://schemas.openxmlformats.org/officeDocument/2006/relationships/customXml" Target="../ink/ink2537.xml" /><Relationship Id="rId233" Type="http://schemas.openxmlformats.org/officeDocument/2006/relationships/image" Target="../media/image1747.png" /><Relationship Id="rId254" Type="http://schemas.openxmlformats.org/officeDocument/2006/relationships/customXml" Target="../ink/ink2558.xml" /><Relationship Id="rId28" Type="http://schemas.openxmlformats.org/officeDocument/2006/relationships/image" Target="../media/image1658.png" /><Relationship Id="rId49" Type="http://schemas.openxmlformats.org/officeDocument/2006/relationships/customXml" Target="../ink/ink2442.xml" /><Relationship Id="rId114" Type="http://schemas.openxmlformats.org/officeDocument/2006/relationships/customXml" Target="../ink/ink2475.xml" /><Relationship Id="rId275" Type="http://schemas.openxmlformats.org/officeDocument/2006/relationships/customXml" Target="../ink/ink2570.xml" /><Relationship Id="rId296" Type="http://schemas.openxmlformats.org/officeDocument/2006/relationships/image" Target="../media/image1776.png" /><Relationship Id="rId300" Type="http://schemas.openxmlformats.org/officeDocument/2006/relationships/image" Target="../media/image1778.png" /><Relationship Id="rId60" Type="http://schemas.openxmlformats.org/officeDocument/2006/relationships/image" Target="../media/image1674.png" /><Relationship Id="rId81" Type="http://schemas.openxmlformats.org/officeDocument/2006/relationships/customXml" Target="../ink/ink2458.xml" /><Relationship Id="rId135" Type="http://schemas.openxmlformats.org/officeDocument/2006/relationships/image" Target="../media/image1711.png" /><Relationship Id="rId156" Type="http://schemas.openxmlformats.org/officeDocument/2006/relationships/customXml" Target="../ink/ink2503.xml" /><Relationship Id="rId177" Type="http://schemas.openxmlformats.org/officeDocument/2006/relationships/image" Target="../media/image1719.png" /><Relationship Id="rId198" Type="http://schemas.openxmlformats.org/officeDocument/2006/relationships/customXml" Target="../ink/ink2530.xml" /><Relationship Id="rId321" Type="http://schemas.openxmlformats.org/officeDocument/2006/relationships/customXml" Target="../ink/ink2594.xml" /><Relationship Id="rId342" Type="http://schemas.openxmlformats.org/officeDocument/2006/relationships/image" Target="../media/image1799.png" /><Relationship Id="rId202" Type="http://schemas.openxmlformats.org/officeDocument/2006/relationships/customXml" Target="../ink/ink2532.xml" /><Relationship Id="rId223" Type="http://schemas.openxmlformats.org/officeDocument/2006/relationships/image" Target="../media/image1742.png" /><Relationship Id="rId244" Type="http://schemas.openxmlformats.org/officeDocument/2006/relationships/customXml" Target="../ink/ink2553.xml" /><Relationship Id="rId18" Type="http://schemas.openxmlformats.org/officeDocument/2006/relationships/image" Target="../media/image1653.png" /><Relationship Id="rId39" Type="http://schemas.openxmlformats.org/officeDocument/2006/relationships/customXml" Target="../ink/ink2437.xml" /><Relationship Id="rId265" Type="http://schemas.openxmlformats.org/officeDocument/2006/relationships/image" Target="../media/image1763.png" /><Relationship Id="rId286" Type="http://schemas.openxmlformats.org/officeDocument/2006/relationships/customXml" Target="../ink/ink2576.xml" /><Relationship Id="rId50" Type="http://schemas.openxmlformats.org/officeDocument/2006/relationships/image" Target="../media/image1669.png" /><Relationship Id="rId104" Type="http://schemas.openxmlformats.org/officeDocument/2006/relationships/image" Target="../media/image1696.png" /><Relationship Id="rId125" Type="http://schemas.openxmlformats.org/officeDocument/2006/relationships/image" Target="../media/image1706.png" /><Relationship Id="rId146" Type="http://schemas.openxmlformats.org/officeDocument/2006/relationships/customXml" Target="../ink/ink2493.xml" /><Relationship Id="rId167" Type="http://schemas.openxmlformats.org/officeDocument/2006/relationships/customXml" Target="../ink/ink2514.xml" /><Relationship Id="rId188" Type="http://schemas.openxmlformats.org/officeDocument/2006/relationships/customXml" Target="../ink/ink2525.xml" /><Relationship Id="rId311" Type="http://schemas.openxmlformats.org/officeDocument/2006/relationships/customXml" Target="../ink/ink2589.xml" /><Relationship Id="rId332" Type="http://schemas.openxmlformats.org/officeDocument/2006/relationships/image" Target="../media/image1794.png" /><Relationship Id="rId71" Type="http://schemas.openxmlformats.org/officeDocument/2006/relationships/customXml" Target="../ink/ink2453.xml" /><Relationship Id="rId92" Type="http://schemas.openxmlformats.org/officeDocument/2006/relationships/image" Target="../media/image1690.png" /><Relationship Id="rId213" Type="http://schemas.openxmlformats.org/officeDocument/2006/relationships/image" Target="../media/image1737.png" /><Relationship Id="rId234" Type="http://schemas.openxmlformats.org/officeDocument/2006/relationships/customXml" Target="../ink/ink2548.xml" /><Relationship Id="rId2" Type="http://schemas.openxmlformats.org/officeDocument/2006/relationships/image" Target="../media/image1492.png" /><Relationship Id="rId29" Type="http://schemas.openxmlformats.org/officeDocument/2006/relationships/customXml" Target="../ink/ink2432.xml" /><Relationship Id="rId255" Type="http://schemas.openxmlformats.org/officeDocument/2006/relationships/image" Target="../media/image1758.png" /><Relationship Id="rId276" Type="http://schemas.openxmlformats.org/officeDocument/2006/relationships/image" Target="../media/image1767.png" /><Relationship Id="rId297" Type="http://schemas.openxmlformats.org/officeDocument/2006/relationships/customXml" Target="../ink/ink2582.xml" /><Relationship Id="rId40" Type="http://schemas.openxmlformats.org/officeDocument/2006/relationships/image" Target="../media/image1664.png" /><Relationship Id="rId115" Type="http://schemas.openxmlformats.org/officeDocument/2006/relationships/image" Target="../media/image1701.png" /><Relationship Id="rId136" Type="http://schemas.openxmlformats.org/officeDocument/2006/relationships/customXml" Target="../ink/ink2486.xml" /><Relationship Id="rId157" Type="http://schemas.openxmlformats.org/officeDocument/2006/relationships/customXml" Target="../ink/ink2504.xml" /><Relationship Id="rId178" Type="http://schemas.openxmlformats.org/officeDocument/2006/relationships/customXml" Target="../ink/ink2520.xml" /><Relationship Id="rId301" Type="http://schemas.openxmlformats.org/officeDocument/2006/relationships/customXml" Target="../ink/ink2584.xml" /><Relationship Id="rId322" Type="http://schemas.openxmlformats.org/officeDocument/2006/relationships/image" Target="../media/image1789.png" /><Relationship Id="rId343" Type="http://schemas.openxmlformats.org/officeDocument/2006/relationships/customXml" Target="../ink/ink2605.xml" /><Relationship Id="rId61" Type="http://schemas.openxmlformats.org/officeDocument/2006/relationships/customXml" Target="../ink/ink2448.xml" /><Relationship Id="rId82" Type="http://schemas.openxmlformats.org/officeDocument/2006/relationships/image" Target="../media/image1685.png" /><Relationship Id="rId199" Type="http://schemas.openxmlformats.org/officeDocument/2006/relationships/image" Target="../media/image1730.png" /><Relationship Id="rId203" Type="http://schemas.openxmlformats.org/officeDocument/2006/relationships/image" Target="../media/image1732.png" /><Relationship Id="rId19" Type="http://schemas.openxmlformats.org/officeDocument/2006/relationships/customXml" Target="../ink/ink2427.xml" /><Relationship Id="rId224" Type="http://schemas.openxmlformats.org/officeDocument/2006/relationships/customXml" Target="../ink/ink2543.xml" /><Relationship Id="rId245" Type="http://schemas.openxmlformats.org/officeDocument/2006/relationships/image" Target="../media/image1753.png" /><Relationship Id="rId266" Type="http://schemas.openxmlformats.org/officeDocument/2006/relationships/customXml" Target="../ink/ink2564.xml" /><Relationship Id="rId287" Type="http://schemas.openxmlformats.org/officeDocument/2006/relationships/image" Target="../media/image1772.png" /><Relationship Id="rId30" Type="http://schemas.openxmlformats.org/officeDocument/2006/relationships/image" Target="../media/image1659.png" /><Relationship Id="rId105" Type="http://schemas.openxmlformats.org/officeDocument/2006/relationships/customXml" Target="../ink/ink2470.xml" /><Relationship Id="rId126" Type="http://schemas.openxmlformats.org/officeDocument/2006/relationships/customXml" Target="../ink/ink2481.xml" /><Relationship Id="rId147" Type="http://schemas.openxmlformats.org/officeDocument/2006/relationships/customXml" Target="../ink/ink2494.xml" /><Relationship Id="rId168" Type="http://schemas.openxmlformats.org/officeDocument/2006/relationships/customXml" Target="../ink/ink2515.xml" /><Relationship Id="rId312" Type="http://schemas.openxmlformats.org/officeDocument/2006/relationships/image" Target="../media/image1784.png" /><Relationship Id="rId333" Type="http://schemas.openxmlformats.org/officeDocument/2006/relationships/customXml" Target="../ink/ink2600.xml" /><Relationship Id="rId51" Type="http://schemas.openxmlformats.org/officeDocument/2006/relationships/customXml" Target="../ink/ink2443.xml" /><Relationship Id="rId72" Type="http://schemas.openxmlformats.org/officeDocument/2006/relationships/image" Target="../media/image1680.png" /><Relationship Id="rId93" Type="http://schemas.openxmlformats.org/officeDocument/2006/relationships/customXml" Target="../ink/ink2464.xml" /><Relationship Id="rId189" Type="http://schemas.openxmlformats.org/officeDocument/2006/relationships/image" Target="../media/image1725.png" /><Relationship Id="rId3" Type="http://schemas.openxmlformats.org/officeDocument/2006/relationships/customXml" Target="../ink/ink2419.xml" /><Relationship Id="rId214" Type="http://schemas.openxmlformats.org/officeDocument/2006/relationships/customXml" Target="../ink/ink2538.xml" /><Relationship Id="rId235" Type="http://schemas.openxmlformats.org/officeDocument/2006/relationships/image" Target="../media/image1748.png" /><Relationship Id="rId256" Type="http://schemas.openxmlformats.org/officeDocument/2006/relationships/customXml" Target="../ink/ink2559.xml" /><Relationship Id="rId277" Type="http://schemas.openxmlformats.org/officeDocument/2006/relationships/customXml" Target="../ink/ink2571.xml" /><Relationship Id="rId298" Type="http://schemas.openxmlformats.org/officeDocument/2006/relationships/image" Target="../media/image1777.png" 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618.xml" /><Relationship Id="rId117" Type="http://schemas.openxmlformats.org/officeDocument/2006/relationships/image" Target="../media/image1857.png" /><Relationship Id="rId21" Type="http://schemas.openxmlformats.org/officeDocument/2006/relationships/image" Target="../media/image1810.png" /><Relationship Id="rId42" Type="http://schemas.openxmlformats.org/officeDocument/2006/relationships/customXml" Target="../ink/ink2626.xml" /><Relationship Id="rId47" Type="http://schemas.openxmlformats.org/officeDocument/2006/relationships/image" Target="../media/image1823.png" /><Relationship Id="rId63" Type="http://schemas.openxmlformats.org/officeDocument/2006/relationships/image" Target="../media/image1830.png" /><Relationship Id="rId68" Type="http://schemas.openxmlformats.org/officeDocument/2006/relationships/customXml" Target="../ink/ink2639.xml" /><Relationship Id="rId84" Type="http://schemas.openxmlformats.org/officeDocument/2006/relationships/customXml" Target="../ink/ink2647.xml" /><Relationship Id="rId89" Type="http://schemas.openxmlformats.org/officeDocument/2006/relationships/image" Target="../media/image1843.png" /><Relationship Id="rId112" Type="http://schemas.openxmlformats.org/officeDocument/2006/relationships/customXml" Target="../ink/ink2661.xml" /><Relationship Id="rId133" Type="http://schemas.openxmlformats.org/officeDocument/2006/relationships/image" Target="../media/image1865.png" /><Relationship Id="rId138" Type="http://schemas.openxmlformats.org/officeDocument/2006/relationships/customXml" Target="../ink/ink2674.xml" /><Relationship Id="rId154" Type="http://schemas.openxmlformats.org/officeDocument/2006/relationships/customXml" Target="../ink/ink2682.xml" /><Relationship Id="rId16" Type="http://schemas.openxmlformats.org/officeDocument/2006/relationships/customXml" Target="../ink/ink2613.xml" /><Relationship Id="rId107" Type="http://schemas.openxmlformats.org/officeDocument/2006/relationships/image" Target="../media/image1852.png" /><Relationship Id="rId11" Type="http://schemas.openxmlformats.org/officeDocument/2006/relationships/image" Target="../media/image1805.png" /><Relationship Id="rId32" Type="http://schemas.openxmlformats.org/officeDocument/2006/relationships/customXml" Target="../ink/ink2621.xml" /><Relationship Id="rId37" Type="http://schemas.openxmlformats.org/officeDocument/2006/relationships/image" Target="../media/image1818.png" /><Relationship Id="rId53" Type="http://schemas.openxmlformats.org/officeDocument/2006/relationships/image" Target="../media/image1825.png" /><Relationship Id="rId58" Type="http://schemas.openxmlformats.org/officeDocument/2006/relationships/customXml" Target="../ink/ink2634.xml" /><Relationship Id="rId74" Type="http://schemas.openxmlformats.org/officeDocument/2006/relationships/customXml" Target="../ink/ink2642.xml" /><Relationship Id="rId79" Type="http://schemas.openxmlformats.org/officeDocument/2006/relationships/image" Target="../media/image1838.png" /><Relationship Id="rId102" Type="http://schemas.openxmlformats.org/officeDocument/2006/relationships/customXml" Target="../ink/ink2656.xml" /><Relationship Id="rId123" Type="http://schemas.openxmlformats.org/officeDocument/2006/relationships/image" Target="../media/image1860.png" /><Relationship Id="rId128" Type="http://schemas.openxmlformats.org/officeDocument/2006/relationships/customXml" Target="../ink/ink2669.xml" /><Relationship Id="rId144" Type="http://schemas.openxmlformats.org/officeDocument/2006/relationships/customXml" Target="../ink/ink2677.xml" /><Relationship Id="rId149" Type="http://schemas.openxmlformats.org/officeDocument/2006/relationships/image" Target="../media/image1873.png" /><Relationship Id="rId5" Type="http://schemas.openxmlformats.org/officeDocument/2006/relationships/image" Target="../media/image1802.png" /><Relationship Id="rId90" Type="http://schemas.openxmlformats.org/officeDocument/2006/relationships/customXml" Target="../ink/ink2650.xml" /><Relationship Id="rId95" Type="http://schemas.openxmlformats.org/officeDocument/2006/relationships/image" Target="../media/image1846.png" /><Relationship Id="rId22" Type="http://schemas.openxmlformats.org/officeDocument/2006/relationships/customXml" Target="../ink/ink2616.xml" /><Relationship Id="rId27" Type="http://schemas.openxmlformats.org/officeDocument/2006/relationships/image" Target="../media/image1813.png" /><Relationship Id="rId43" Type="http://schemas.openxmlformats.org/officeDocument/2006/relationships/image" Target="../media/image1821.png" /><Relationship Id="rId48" Type="http://schemas.openxmlformats.org/officeDocument/2006/relationships/customXml" Target="../ink/ink2629.xml" /><Relationship Id="rId64" Type="http://schemas.openxmlformats.org/officeDocument/2006/relationships/customXml" Target="../ink/ink2637.xml" /><Relationship Id="rId69" Type="http://schemas.openxmlformats.org/officeDocument/2006/relationships/image" Target="../media/image1833.png" /><Relationship Id="rId113" Type="http://schemas.openxmlformats.org/officeDocument/2006/relationships/image" Target="../media/image1855.png" /><Relationship Id="rId118" Type="http://schemas.openxmlformats.org/officeDocument/2006/relationships/customXml" Target="../ink/ink2664.xml" /><Relationship Id="rId134" Type="http://schemas.openxmlformats.org/officeDocument/2006/relationships/customXml" Target="../ink/ink2672.xml" /><Relationship Id="rId139" Type="http://schemas.openxmlformats.org/officeDocument/2006/relationships/image" Target="../media/image1868.png" /><Relationship Id="rId80" Type="http://schemas.openxmlformats.org/officeDocument/2006/relationships/customXml" Target="../ink/ink2645.xml" /><Relationship Id="rId85" Type="http://schemas.openxmlformats.org/officeDocument/2006/relationships/image" Target="../media/image1841.png" /><Relationship Id="rId150" Type="http://schemas.openxmlformats.org/officeDocument/2006/relationships/customXml" Target="../ink/ink2680.xml" /><Relationship Id="rId155" Type="http://schemas.openxmlformats.org/officeDocument/2006/relationships/image" Target="../media/image1876.png" /><Relationship Id="rId12" Type="http://schemas.openxmlformats.org/officeDocument/2006/relationships/customXml" Target="../ink/ink2611.xml" /><Relationship Id="rId17" Type="http://schemas.openxmlformats.org/officeDocument/2006/relationships/image" Target="../media/image1808.png" /><Relationship Id="rId33" Type="http://schemas.openxmlformats.org/officeDocument/2006/relationships/image" Target="../media/image1816.png" /><Relationship Id="rId38" Type="http://schemas.openxmlformats.org/officeDocument/2006/relationships/customXml" Target="../ink/ink2624.xml" /><Relationship Id="rId59" Type="http://schemas.openxmlformats.org/officeDocument/2006/relationships/image" Target="../media/image1828.png" /><Relationship Id="rId103" Type="http://schemas.openxmlformats.org/officeDocument/2006/relationships/image" Target="../media/image1850.png" /><Relationship Id="rId108" Type="http://schemas.openxmlformats.org/officeDocument/2006/relationships/customXml" Target="../ink/ink2659.xml" /><Relationship Id="rId124" Type="http://schemas.openxmlformats.org/officeDocument/2006/relationships/customXml" Target="../ink/ink2667.xml" /><Relationship Id="rId129" Type="http://schemas.openxmlformats.org/officeDocument/2006/relationships/image" Target="../media/image1863.png" /><Relationship Id="rId20" Type="http://schemas.openxmlformats.org/officeDocument/2006/relationships/customXml" Target="../ink/ink2615.xml" /><Relationship Id="rId41" Type="http://schemas.openxmlformats.org/officeDocument/2006/relationships/image" Target="../media/image1820.png" /><Relationship Id="rId54" Type="http://schemas.openxmlformats.org/officeDocument/2006/relationships/customXml" Target="../ink/ink2632.xml" /><Relationship Id="rId62" Type="http://schemas.openxmlformats.org/officeDocument/2006/relationships/customXml" Target="../ink/ink2636.xml" /><Relationship Id="rId70" Type="http://schemas.openxmlformats.org/officeDocument/2006/relationships/customXml" Target="../ink/ink2640.xml" /><Relationship Id="rId75" Type="http://schemas.openxmlformats.org/officeDocument/2006/relationships/image" Target="../media/image1836.png" /><Relationship Id="rId83" Type="http://schemas.openxmlformats.org/officeDocument/2006/relationships/image" Target="../media/image1840.png" /><Relationship Id="rId88" Type="http://schemas.openxmlformats.org/officeDocument/2006/relationships/customXml" Target="../ink/ink2649.xml" /><Relationship Id="rId91" Type="http://schemas.openxmlformats.org/officeDocument/2006/relationships/image" Target="../media/image1844.png" /><Relationship Id="rId96" Type="http://schemas.openxmlformats.org/officeDocument/2006/relationships/customXml" Target="../ink/ink2653.xml" /><Relationship Id="rId111" Type="http://schemas.openxmlformats.org/officeDocument/2006/relationships/image" Target="../media/image1854.png" /><Relationship Id="rId132" Type="http://schemas.openxmlformats.org/officeDocument/2006/relationships/customXml" Target="../ink/ink2671.xml" /><Relationship Id="rId140" Type="http://schemas.openxmlformats.org/officeDocument/2006/relationships/customXml" Target="../ink/ink2675.xml" /><Relationship Id="rId145" Type="http://schemas.openxmlformats.org/officeDocument/2006/relationships/image" Target="../media/image1871.png" /><Relationship Id="rId153" Type="http://schemas.openxmlformats.org/officeDocument/2006/relationships/image" Target="../media/image1875.png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2608.xml" /><Relationship Id="rId15" Type="http://schemas.openxmlformats.org/officeDocument/2006/relationships/image" Target="../media/image1807.png" /><Relationship Id="rId23" Type="http://schemas.openxmlformats.org/officeDocument/2006/relationships/image" Target="../media/image1811.png" /><Relationship Id="rId28" Type="http://schemas.openxmlformats.org/officeDocument/2006/relationships/customXml" Target="../ink/ink2619.xml" /><Relationship Id="rId36" Type="http://schemas.openxmlformats.org/officeDocument/2006/relationships/customXml" Target="../ink/ink2623.xml" /><Relationship Id="rId49" Type="http://schemas.openxmlformats.org/officeDocument/2006/relationships/image" Target="../media/image530.png" /><Relationship Id="rId57" Type="http://schemas.openxmlformats.org/officeDocument/2006/relationships/image" Target="../media/image1827.png" /><Relationship Id="rId106" Type="http://schemas.openxmlformats.org/officeDocument/2006/relationships/customXml" Target="../ink/ink2658.xml" /><Relationship Id="rId114" Type="http://schemas.openxmlformats.org/officeDocument/2006/relationships/customXml" Target="../ink/ink2662.xml" /><Relationship Id="rId119" Type="http://schemas.openxmlformats.org/officeDocument/2006/relationships/image" Target="../media/image1858.png" /><Relationship Id="rId127" Type="http://schemas.openxmlformats.org/officeDocument/2006/relationships/image" Target="../media/image1862.png" /><Relationship Id="rId10" Type="http://schemas.openxmlformats.org/officeDocument/2006/relationships/customXml" Target="../ink/ink2610.xml" /><Relationship Id="rId31" Type="http://schemas.openxmlformats.org/officeDocument/2006/relationships/image" Target="../media/image1815.png" /><Relationship Id="rId44" Type="http://schemas.openxmlformats.org/officeDocument/2006/relationships/customXml" Target="../ink/ink2627.xml" /><Relationship Id="rId52" Type="http://schemas.openxmlformats.org/officeDocument/2006/relationships/customXml" Target="../ink/ink2631.xml" /><Relationship Id="rId60" Type="http://schemas.openxmlformats.org/officeDocument/2006/relationships/customXml" Target="../ink/ink2635.xml" /><Relationship Id="rId65" Type="http://schemas.openxmlformats.org/officeDocument/2006/relationships/image" Target="../media/image1831.png" /><Relationship Id="rId73" Type="http://schemas.openxmlformats.org/officeDocument/2006/relationships/image" Target="../media/image1835.png" /><Relationship Id="rId78" Type="http://schemas.openxmlformats.org/officeDocument/2006/relationships/customXml" Target="../ink/ink2644.xml" /><Relationship Id="rId81" Type="http://schemas.openxmlformats.org/officeDocument/2006/relationships/image" Target="../media/image1839.png" /><Relationship Id="rId86" Type="http://schemas.openxmlformats.org/officeDocument/2006/relationships/customXml" Target="../ink/ink2648.xml" /><Relationship Id="rId94" Type="http://schemas.openxmlformats.org/officeDocument/2006/relationships/customXml" Target="../ink/ink2652.xml" /><Relationship Id="rId99" Type="http://schemas.openxmlformats.org/officeDocument/2006/relationships/image" Target="../media/image1848.png" /><Relationship Id="rId101" Type="http://schemas.openxmlformats.org/officeDocument/2006/relationships/image" Target="../media/image1849.png" /><Relationship Id="rId122" Type="http://schemas.openxmlformats.org/officeDocument/2006/relationships/customXml" Target="../ink/ink2666.xml" /><Relationship Id="rId130" Type="http://schemas.openxmlformats.org/officeDocument/2006/relationships/customXml" Target="../ink/ink2670.xml" /><Relationship Id="rId135" Type="http://schemas.openxmlformats.org/officeDocument/2006/relationships/image" Target="../media/image1866.png" /><Relationship Id="rId143" Type="http://schemas.openxmlformats.org/officeDocument/2006/relationships/image" Target="../media/image1870.png" /><Relationship Id="rId148" Type="http://schemas.openxmlformats.org/officeDocument/2006/relationships/customXml" Target="../ink/ink2679.xml" /><Relationship Id="rId151" Type="http://schemas.openxmlformats.org/officeDocument/2006/relationships/image" Target="../media/image1874.png" /><Relationship Id="rId156" Type="http://schemas.openxmlformats.org/officeDocument/2006/relationships/customXml" Target="../ink/ink2683.xml" /><Relationship Id="rId4" Type="http://schemas.openxmlformats.org/officeDocument/2006/relationships/customXml" Target="../ink/ink2607.xml" /><Relationship Id="rId9" Type="http://schemas.openxmlformats.org/officeDocument/2006/relationships/image" Target="../media/image1804.png" /><Relationship Id="rId13" Type="http://schemas.openxmlformats.org/officeDocument/2006/relationships/image" Target="../media/image1806.png" /><Relationship Id="rId18" Type="http://schemas.openxmlformats.org/officeDocument/2006/relationships/customXml" Target="../ink/ink2614.xml" /><Relationship Id="rId39" Type="http://schemas.openxmlformats.org/officeDocument/2006/relationships/image" Target="../media/image1819.png" /><Relationship Id="rId109" Type="http://schemas.openxmlformats.org/officeDocument/2006/relationships/image" Target="../media/image1853.png" /><Relationship Id="rId34" Type="http://schemas.openxmlformats.org/officeDocument/2006/relationships/customXml" Target="../ink/ink2622.xml" /><Relationship Id="rId50" Type="http://schemas.openxmlformats.org/officeDocument/2006/relationships/customXml" Target="../ink/ink2630.xml" /><Relationship Id="rId55" Type="http://schemas.openxmlformats.org/officeDocument/2006/relationships/image" Target="../media/image1826.png" /><Relationship Id="rId76" Type="http://schemas.openxmlformats.org/officeDocument/2006/relationships/customXml" Target="../ink/ink2643.xml" /><Relationship Id="rId97" Type="http://schemas.openxmlformats.org/officeDocument/2006/relationships/image" Target="../media/image1847.png" /><Relationship Id="rId104" Type="http://schemas.openxmlformats.org/officeDocument/2006/relationships/customXml" Target="../ink/ink2657.xml" /><Relationship Id="rId120" Type="http://schemas.openxmlformats.org/officeDocument/2006/relationships/customXml" Target="../ink/ink2665.xml" /><Relationship Id="rId125" Type="http://schemas.openxmlformats.org/officeDocument/2006/relationships/image" Target="../media/image1861.png" /><Relationship Id="rId141" Type="http://schemas.openxmlformats.org/officeDocument/2006/relationships/image" Target="../media/image1869.png" /><Relationship Id="rId146" Type="http://schemas.openxmlformats.org/officeDocument/2006/relationships/customXml" Target="../ink/ink2678.xml" /><Relationship Id="rId7" Type="http://schemas.openxmlformats.org/officeDocument/2006/relationships/image" Target="../media/image1803.png" /><Relationship Id="rId71" Type="http://schemas.openxmlformats.org/officeDocument/2006/relationships/image" Target="../media/image1834.png" /><Relationship Id="rId92" Type="http://schemas.openxmlformats.org/officeDocument/2006/relationships/customXml" Target="../ink/ink2651.xml" /><Relationship Id="rId2" Type="http://schemas.openxmlformats.org/officeDocument/2006/relationships/customXml" Target="../ink/ink2606.xml" /><Relationship Id="rId29" Type="http://schemas.openxmlformats.org/officeDocument/2006/relationships/image" Target="../media/image1814.png" /><Relationship Id="rId24" Type="http://schemas.openxmlformats.org/officeDocument/2006/relationships/customXml" Target="../ink/ink2617.xml" /><Relationship Id="rId40" Type="http://schemas.openxmlformats.org/officeDocument/2006/relationships/customXml" Target="../ink/ink2625.xml" /><Relationship Id="rId45" Type="http://schemas.openxmlformats.org/officeDocument/2006/relationships/image" Target="../media/image1822.png" /><Relationship Id="rId66" Type="http://schemas.openxmlformats.org/officeDocument/2006/relationships/customXml" Target="../ink/ink2638.xml" /><Relationship Id="rId87" Type="http://schemas.openxmlformats.org/officeDocument/2006/relationships/image" Target="../media/image1842.png" /><Relationship Id="rId110" Type="http://schemas.openxmlformats.org/officeDocument/2006/relationships/customXml" Target="../ink/ink2660.xml" /><Relationship Id="rId115" Type="http://schemas.openxmlformats.org/officeDocument/2006/relationships/image" Target="../media/image1856.png" /><Relationship Id="rId131" Type="http://schemas.openxmlformats.org/officeDocument/2006/relationships/image" Target="../media/image1864.png" /><Relationship Id="rId136" Type="http://schemas.openxmlformats.org/officeDocument/2006/relationships/customXml" Target="../ink/ink2673.xml" /><Relationship Id="rId157" Type="http://schemas.openxmlformats.org/officeDocument/2006/relationships/image" Target="../media/image1877.png" /><Relationship Id="rId61" Type="http://schemas.openxmlformats.org/officeDocument/2006/relationships/image" Target="../media/image1829.png" /><Relationship Id="rId82" Type="http://schemas.openxmlformats.org/officeDocument/2006/relationships/customXml" Target="../ink/ink2646.xml" /><Relationship Id="rId152" Type="http://schemas.openxmlformats.org/officeDocument/2006/relationships/customXml" Target="../ink/ink2681.xml" /><Relationship Id="rId19" Type="http://schemas.openxmlformats.org/officeDocument/2006/relationships/image" Target="../media/image1809.png" /><Relationship Id="rId14" Type="http://schemas.openxmlformats.org/officeDocument/2006/relationships/customXml" Target="../ink/ink2612.xml" /><Relationship Id="rId30" Type="http://schemas.openxmlformats.org/officeDocument/2006/relationships/customXml" Target="../ink/ink2620.xml" /><Relationship Id="rId35" Type="http://schemas.openxmlformats.org/officeDocument/2006/relationships/image" Target="../media/image1817.png" /><Relationship Id="rId56" Type="http://schemas.openxmlformats.org/officeDocument/2006/relationships/customXml" Target="../ink/ink2633.xml" /><Relationship Id="rId77" Type="http://schemas.openxmlformats.org/officeDocument/2006/relationships/image" Target="../media/image1837.png" /><Relationship Id="rId100" Type="http://schemas.openxmlformats.org/officeDocument/2006/relationships/customXml" Target="../ink/ink2655.xml" /><Relationship Id="rId105" Type="http://schemas.openxmlformats.org/officeDocument/2006/relationships/image" Target="../media/image1851.png" /><Relationship Id="rId126" Type="http://schemas.openxmlformats.org/officeDocument/2006/relationships/customXml" Target="../ink/ink2668.xml" /><Relationship Id="rId147" Type="http://schemas.openxmlformats.org/officeDocument/2006/relationships/image" Target="../media/image1872.png" /><Relationship Id="rId8" Type="http://schemas.openxmlformats.org/officeDocument/2006/relationships/customXml" Target="../ink/ink2609.xml" /><Relationship Id="rId51" Type="http://schemas.openxmlformats.org/officeDocument/2006/relationships/image" Target="../media/image1824.png" /><Relationship Id="rId72" Type="http://schemas.openxmlformats.org/officeDocument/2006/relationships/customXml" Target="../ink/ink2641.xml" /><Relationship Id="rId93" Type="http://schemas.openxmlformats.org/officeDocument/2006/relationships/image" Target="../media/image1845.png" /><Relationship Id="rId98" Type="http://schemas.openxmlformats.org/officeDocument/2006/relationships/customXml" Target="../ink/ink2654.xml" /><Relationship Id="rId121" Type="http://schemas.openxmlformats.org/officeDocument/2006/relationships/image" Target="../media/image1859.png" /><Relationship Id="rId142" Type="http://schemas.openxmlformats.org/officeDocument/2006/relationships/customXml" Target="../ink/ink2676.xml" /><Relationship Id="rId3" Type="http://schemas.openxmlformats.org/officeDocument/2006/relationships/image" Target="../media/image1801.png" /><Relationship Id="rId25" Type="http://schemas.openxmlformats.org/officeDocument/2006/relationships/image" Target="../media/image1812.png" /><Relationship Id="rId46" Type="http://schemas.openxmlformats.org/officeDocument/2006/relationships/customXml" Target="../ink/ink2628.xml" /><Relationship Id="rId67" Type="http://schemas.openxmlformats.org/officeDocument/2006/relationships/image" Target="../media/image1832.png" /><Relationship Id="rId116" Type="http://schemas.openxmlformats.org/officeDocument/2006/relationships/customXml" Target="../ink/ink2663.xml" /><Relationship Id="rId137" Type="http://schemas.openxmlformats.org/officeDocument/2006/relationships/image" Target="../media/image1867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E739C69-44D2-49DD-9BB4-980697FB3247}"/>
              </a:ext>
            </a:extLst>
          </p:cNvPr>
          <p:cNvSpPr txBox="1"/>
          <p:nvPr/>
        </p:nvSpPr>
        <p:spPr>
          <a:xfrm>
            <a:off x="4345970" y="359596"/>
            <a:ext cx="3400746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FR" b="1" dirty="0"/>
              <a:t>Mouvement rectiligne 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201F3F4-BCDF-4979-B628-A13E34AC5A74}"/>
              </a:ext>
            </a:extLst>
          </p:cNvPr>
          <p:cNvCxnSpPr>
            <a:cxnSpLocks/>
          </p:cNvCxnSpPr>
          <p:nvPr/>
        </p:nvCxnSpPr>
        <p:spPr>
          <a:xfrm>
            <a:off x="6086279" y="1111047"/>
            <a:ext cx="0" cy="561996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F65797D2-3CE4-4F1A-B64E-20411E1525C2}"/>
              </a:ext>
            </a:extLst>
          </p:cNvPr>
          <p:cNvSpPr txBox="1"/>
          <p:nvPr/>
        </p:nvSpPr>
        <p:spPr>
          <a:xfrm>
            <a:off x="184935" y="1099335"/>
            <a:ext cx="5024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b="1" dirty="0">
                <a:solidFill>
                  <a:srgbClr val="7030A0"/>
                </a:solidFill>
              </a:rPr>
              <a:t>Les équations horaires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AAEEEAB-1DE6-4482-9942-63FEAA5AA71C}"/>
              </a:ext>
            </a:extLst>
          </p:cNvPr>
          <p:cNvSpPr txBox="1"/>
          <p:nvPr/>
        </p:nvSpPr>
        <p:spPr>
          <a:xfrm>
            <a:off x="513707" y="1541122"/>
            <a:ext cx="4715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b="1" dirty="0"/>
              <a:t>Mouvement rectiligne uniforme :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C826009-6272-43C2-B998-9F7D315C5406}"/>
              </a:ext>
            </a:extLst>
          </p:cNvPr>
          <p:cNvGrpSpPr/>
          <p:nvPr/>
        </p:nvGrpSpPr>
        <p:grpSpPr>
          <a:xfrm>
            <a:off x="513055" y="2787830"/>
            <a:ext cx="677160" cy="377280"/>
            <a:chOff x="513055" y="2219793"/>
            <a:chExt cx="677160" cy="37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51EAEF30-CD7D-4035-8A9F-B8E2F8916EE3}"/>
                    </a:ext>
                  </a:extLst>
                </p14:cNvPr>
                <p14:cNvContentPartPr/>
                <p14:nvPr/>
              </p14:nvContentPartPr>
              <p14:xfrm>
                <a:off x="513055" y="2219793"/>
                <a:ext cx="189000" cy="24552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51EAEF30-CD7D-4035-8A9F-B8E2F8916EE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95415" y="2202153"/>
                  <a:ext cx="22464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FB215D9E-5FB7-43AF-A4B5-D3227B64B2DF}"/>
                    </a:ext>
                  </a:extLst>
                </p14:cNvPr>
                <p14:cNvContentPartPr/>
                <p14:nvPr/>
              </p14:nvContentPartPr>
              <p14:xfrm>
                <a:off x="699175" y="2251113"/>
                <a:ext cx="82440" cy="19008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FB215D9E-5FB7-43AF-A4B5-D3227B64B2D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81535" y="2233113"/>
                  <a:ext cx="11808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7CA7F482-81D9-438D-AD4F-51CF55946E80}"/>
                    </a:ext>
                  </a:extLst>
                </p14:cNvPr>
                <p14:cNvContentPartPr/>
                <p14:nvPr/>
              </p14:nvContentPartPr>
              <p14:xfrm>
                <a:off x="834175" y="2394393"/>
                <a:ext cx="123120" cy="20268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7CA7F482-81D9-438D-AD4F-51CF55946E8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16535" y="2376393"/>
                  <a:ext cx="15876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3500A457-8EA7-4FA7-82B8-D13FD58D834B}"/>
                    </a:ext>
                  </a:extLst>
                </p14:cNvPr>
                <p14:cNvContentPartPr/>
                <p14:nvPr/>
              </p14:nvContentPartPr>
              <p14:xfrm>
                <a:off x="1061335" y="2372433"/>
                <a:ext cx="103680" cy="720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3500A457-8EA7-4FA7-82B8-D13FD58D834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43335" y="2354793"/>
                  <a:ext cx="1393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2D7A3C5C-FAFC-463B-AB35-E6E692E3BBCB}"/>
                    </a:ext>
                  </a:extLst>
                </p14:cNvPr>
                <p14:cNvContentPartPr/>
                <p14:nvPr/>
              </p14:nvContentPartPr>
              <p14:xfrm>
                <a:off x="1069255" y="2446233"/>
                <a:ext cx="120960" cy="180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2D7A3C5C-FAFC-463B-AB35-E6E692E3BBC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51255" y="2428593"/>
                  <a:ext cx="156600" cy="3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3" name="Encre 32">
                <a:extLst>
                  <a:ext uri="{FF2B5EF4-FFF2-40B4-BE49-F238E27FC236}">
                    <a16:creationId xmlns:a16="http://schemas.microsoft.com/office/drawing/2014/main" id="{637E4CB8-F042-4DE1-9F8A-FC28CF3F236F}"/>
                  </a:ext>
                </a:extLst>
              </p14:cNvPr>
              <p14:cNvContentPartPr/>
              <p14:nvPr/>
            </p14:nvContentPartPr>
            <p14:xfrm>
              <a:off x="1416295" y="2857310"/>
              <a:ext cx="160920" cy="171720"/>
            </p14:xfrm>
          </p:contentPart>
        </mc:Choice>
        <mc:Fallback xmlns="">
          <p:pic>
            <p:nvPicPr>
              <p:cNvPr id="33" name="Encre 32">
                <a:extLst>
                  <a:ext uri="{FF2B5EF4-FFF2-40B4-BE49-F238E27FC236}">
                    <a16:creationId xmlns:a16="http://schemas.microsoft.com/office/drawing/2014/main" id="{637E4CB8-F042-4DE1-9F8A-FC28CF3F236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98655" y="2839670"/>
                <a:ext cx="196560" cy="20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77" name="Groupe 176">
            <a:extLst>
              <a:ext uri="{FF2B5EF4-FFF2-40B4-BE49-F238E27FC236}">
                <a16:creationId xmlns:a16="http://schemas.microsoft.com/office/drawing/2014/main" id="{7BA5934A-43D8-41AD-B155-86D28AABC30F}"/>
              </a:ext>
            </a:extLst>
          </p:cNvPr>
          <p:cNvGrpSpPr/>
          <p:nvPr/>
        </p:nvGrpSpPr>
        <p:grpSpPr>
          <a:xfrm>
            <a:off x="1751095" y="2794310"/>
            <a:ext cx="595080" cy="362160"/>
            <a:chOff x="1751095" y="2226273"/>
            <a:chExt cx="595080" cy="36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73" name="Encre 172">
                  <a:extLst>
                    <a:ext uri="{FF2B5EF4-FFF2-40B4-BE49-F238E27FC236}">
                      <a16:creationId xmlns:a16="http://schemas.microsoft.com/office/drawing/2014/main" id="{64B665F8-825A-48BF-B4EF-35B2A2114CED}"/>
                    </a:ext>
                  </a:extLst>
                </p14:cNvPr>
                <p14:cNvContentPartPr/>
                <p14:nvPr/>
              </p14:nvContentPartPr>
              <p14:xfrm>
                <a:off x="1765855" y="2423553"/>
                <a:ext cx="353520" cy="19440"/>
              </p14:xfrm>
            </p:contentPart>
          </mc:Choice>
          <mc:Fallback xmlns="">
            <p:pic>
              <p:nvPicPr>
                <p:cNvPr id="173" name="Encre 172">
                  <a:extLst>
                    <a:ext uri="{FF2B5EF4-FFF2-40B4-BE49-F238E27FC236}">
                      <a16:creationId xmlns:a16="http://schemas.microsoft.com/office/drawing/2014/main" id="{64B665F8-825A-48BF-B4EF-35B2A2114CE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748215" y="2405553"/>
                  <a:ext cx="3891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74" name="Encre 173">
                  <a:extLst>
                    <a:ext uri="{FF2B5EF4-FFF2-40B4-BE49-F238E27FC236}">
                      <a16:creationId xmlns:a16="http://schemas.microsoft.com/office/drawing/2014/main" id="{B59F6D87-5648-44B6-8AA2-E5AA5CD9EDD0}"/>
                    </a:ext>
                  </a:extLst>
                </p14:cNvPr>
                <p14:cNvContentPartPr/>
                <p14:nvPr/>
              </p14:nvContentPartPr>
              <p14:xfrm>
                <a:off x="1751095" y="2323473"/>
                <a:ext cx="374760" cy="11880"/>
              </p14:xfrm>
            </p:contentPart>
          </mc:Choice>
          <mc:Fallback xmlns="">
            <p:pic>
              <p:nvPicPr>
                <p:cNvPr id="174" name="Encre 173">
                  <a:extLst>
                    <a:ext uri="{FF2B5EF4-FFF2-40B4-BE49-F238E27FC236}">
                      <a16:creationId xmlns:a16="http://schemas.microsoft.com/office/drawing/2014/main" id="{B59F6D87-5648-44B6-8AA2-E5AA5CD9EDD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33095" y="2305833"/>
                  <a:ext cx="4104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75" name="Encre 174">
                  <a:extLst>
                    <a:ext uri="{FF2B5EF4-FFF2-40B4-BE49-F238E27FC236}">
                      <a16:creationId xmlns:a16="http://schemas.microsoft.com/office/drawing/2014/main" id="{1919B385-2D76-478C-A254-241176E90797}"/>
                    </a:ext>
                  </a:extLst>
                </p14:cNvPr>
                <p14:cNvContentPartPr/>
                <p14:nvPr/>
              </p14:nvContentPartPr>
              <p14:xfrm>
                <a:off x="2194255" y="2309433"/>
                <a:ext cx="360" cy="360"/>
              </p14:xfrm>
            </p:contentPart>
          </mc:Choice>
          <mc:Fallback xmlns="">
            <p:pic>
              <p:nvPicPr>
                <p:cNvPr id="175" name="Encre 174">
                  <a:extLst>
                    <a:ext uri="{FF2B5EF4-FFF2-40B4-BE49-F238E27FC236}">
                      <a16:creationId xmlns:a16="http://schemas.microsoft.com/office/drawing/2014/main" id="{1919B385-2D76-478C-A254-241176E9079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176615" y="22914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76" name="Encre 175">
                  <a:extLst>
                    <a:ext uri="{FF2B5EF4-FFF2-40B4-BE49-F238E27FC236}">
                      <a16:creationId xmlns:a16="http://schemas.microsoft.com/office/drawing/2014/main" id="{26CCDED1-F97F-4406-A2AA-428D3174FB03}"/>
                    </a:ext>
                  </a:extLst>
                </p14:cNvPr>
                <p14:cNvContentPartPr/>
                <p14:nvPr/>
              </p14:nvContentPartPr>
              <p14:xfrm>
                <a:off x="2185615" y="2226273"/>
                <a:ext cx="160560" cy="362160"/>
              </p14:xfrm>
            </p:contentPart>
          </mc:Choice>
          <mc:Fallback xmlns="">
            <p:pic>
              <p:nvPicPr>
                <p:cNvPr id="176" name="Encre 175">
                  <a:extLst>
                    <a:ext uri="{FF2B5EF4-FFF2-40B4-BE49-F238E27FC236}">
                      <a16:creationId xmlns:a16="http://schemas.microsoft.com/office/drawing/2014/main" id="{26CCDED1-F97F-4406-A2AA-428D3174FB0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167975" y="2208633"/>
                  <a:ext cx="196200" cy="39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83" name="Encre 182">
                <a:extLst>
                  <a:ext uri="{FF2B5EF4-FFF2-40B4-BE49-F238E27FC236}">
                    <a16:creationId xmlns:a16="http://schemas.microsoft.com/office/drawing/2014/main" id="{19BAC64D-F5C2-413B-9D36-7FEFBEE54838}"/>
                  </a:ext>
                </a:extLst>
              </p14:cNvPr>
              <p14:cNvContentPartPr/>
              <p14:nvPr/>
            </p14:nvContentPartPr>
            <p14:xfrm>
              <a:off x="2627335" y="3436550"/>
              <a:ext cx="360" cy="360"/>
            </p14:xfrm>
          </p:contentPart>
        </mc:Choice>
        <mc:Fallback xmlns="">
          <p:pic>
            <p:nvPicPr>
              <p:cNvPr id="183" name="Encre 182">
                <a:extLst>
                  <a:ext uri="{FF2B5EF4-FFF2-40B4-BE49-F238E27FC236}">
                    <a16:creationId xmlns:a16="http://schemas.microsoft.com/office/drawing/2014/main" id="{19BAC64D-F5C2-413B-9D36-7FEFBEE5483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609695" y="341855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89" name="Encre 188">
                <a:extLst>
                  <a:ext uri="{FF2B5EF4-FFF2-40B4-BE49-F238E27FC236}">
                    <a16:creationId xmlns:a16="http://schemas.microsoft.com/office/drawing/2014/main" id="{F8A902EB-8348-43CB-B1B9-0D64B8937835}"/>
                  </a:ext>
                </a:extLst>
              </p14:cNvPr>
              <p14:cNvContentPartPr/>
              <p14:nvPr/>
            </p14:nvContentPartPr>
            <p14:xfrm>
              <a:off x="2629135" y="2451590"/>
              <a:ext cx="172080" cy="963720"/>
            </p14:xfrm>
          </p:contentPart>
        </mc:Choice>
        <mc:Fallback xmlns="">
          <p:pic>
            <p:nvPicPr>
              <p:cNvPr id="189" name="Encre 188">
                <a:extLst>
                  <a:ext uri="{FF2B5EF4-FFF2-40B4-BE49-F238E27FC236}">
                    <a16:creationId xmlns:a16="http://schemas.microsoft.com/office/drawing/2014/main" id="{F8A902EB-8348-43CB-B1B9-0D64B893783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11135" y="2433590"/>
                <a:ext cx="207720" cy="9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91" name="Encre 190">
                <a:extLst>
                  <a:ext uri="{FF2B5EF4-FFF2-40B4-BE49-F238E27FC236}">
                    <a16:creationId xmlns:a16="http://schemas.microsoft.com/office/drawing/2014/main" id="{5E7A84CA-A031-4479-81C5-3D92F6DBC408}"/>
                  </a:ext>
                </a:extLst>
              </p14:cNvPr>
              <p14:cNvContentPartPr/>
              <p14:nvPr/>
            </p14:nvContentPartPr>
            <p14:xfrm>
              <a:off x="2903095" y="2545910"/>
              <a:ext cx="176400" cy="241200"/>
            </p14:xfrm>
          </p:contentPart>
        </mc:Choice>
        <mc:Fallback xmlns="">
          <p:pic>
            <p:nvPicPr>
              <p:cNvPr id="191" name="Encre 190">
                <a:extLst>
                  <a:ext uri="{FF2B5EF4-FFF2-40B4-BE49-F238E27FC236}">
                    <a16:creationId xmlns:a16="http://schemas.microsoft.com/office/drawing/2014/main" id="{5E7A84CA-A031-4479-81C5-3D92F6DBC40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885455" y="2527910"/>
                <a:ext cx="21204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94" name="Encre 193">
                <a:extLst>
                  <a:ext uri="{FF2B5EF4-FFF2-40B4-BE49-F238E27FC236}">
                    <a16:creationId xmlns:a16="http://schemas.microsoft.com/office/drawing/2014/main" id="{18404E1D-5199-40BB-B100-418D5E3F4028}"/>
                  </a:ext>
                </a:extLst>
              </p14:cNvPr>
              <p14:cNvContentPartPr/>
              <p14:nvPr/>
            </p14:nvContentPartPr>
            <p14:xfrm>
              <a:off x="3160495" y="2735630"/>
              <a:ext cx="360" cy="360"/>
            </p14:xfrm>
          </p:contentPart>
        </mc:Choice>
        <mc:Fallback xmlns="">
          <p:pic>
            <p:nvPicPr>
              <p:cNvPr id="194" name="Encre 193">
                <a:extLst>
                  <a:ext uri="{FF2B5EF4-FFF2-40B4-BE49-F238E27FC236}">
                    <a16:creationId xmlns:a16="http://schemas.microsoft.com/office/drawing/2014/main" id="{18404E1D-5199-40BB-B100-418D5E3F402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42495" y="271763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7" name="Groupe 216">
            <a:extLst>
              <a:ext uri="{FF2B5EF4-FFF2-40B4-BE49-F238E27FC236}">
                <a16:creationId xmlns:a16="http://schemas.microsoft.com/office/drawing/2014/main" id="{044F2170-A385-4F80-AE59-E0516786F877}"/>
              </a:ext>
            </a:extLst>
          </p:cNvPr>
          <p:cNvGrpSpPr/>
          <p:nvPr/>
        </p:nvGrpSpPr>
        <p:grpSpPr>
          <a:xfrm>
            <a:off x="3106495" y="2552030"/>
            <a:ext cx="1351800" cy="338400"/>
            <a:chOff x="3106495" y="1983993"/>
            <a:chExt cx="1351800" cy="33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1" name="Encre 200">
                  <a:extLst>
                    <a:ext uri="{FF2B5EF4-FFF2-40B4-BE49-F238E27FC236}">
                      <a16:creationId xmlns:a16="http://schemas.microsoft.com/office/drawing/2014/main" id="{3A1E2876-D2CE-4567-8BCF-94CF5F6CA187}"/>
                    </a:ext>
                  </a:extLst>
                </p14:cNvPr>
                <p14:cNvContentPartPr/>
                <p14:nvPr/>
              </p14:nvContentPartPr>
              <p14:xfrm>
                <a:off x="3106495" y="2151033"/>
                <a:ext cx="144360" cy="155520"/>
              </p14:xfrm>
            </p:contentPart>
          </mc:Choice>
          <mc:Fallback xmlns="">
            <p:pic>
              <p:nvPicPr>
                <p:cNvPr id="201" name="Encre 200">
                  <a:extLst>
                    <a:ext uri="{FF2B5EF4-FFF2-40B4-BE49-F238E27FC236}">
                      <a16:creationId xmlns:a16="http://schemas.microsoft.com/office/drawing/2014/main" id="{3A1E2876-D2CE-4567-8BCF-94CF5F6CA18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088495" y="2133033"/>
                  <a:ext cx="1800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2" name="Encre 201">
                  <a:extLst>
                    <a:ext uri="{FF2B5EF4-FFF2-40B4-BE49-F238E27FC236}">
                      <a16:creationId xmlns:a16="http://schemas.microsoft.com/office/drawing/2014/main" id="{2992C546-1B9D-479F-BCB2-620CA52B7B31}"/>
                    </a:ext>
                  </a:extLst>
                </p14:cNvPr>
                <p14:cNvContentPartPr/>
                <p14:nvPr/>
              </p14:nvContentPartPr>
              <p14:xfrm>
                <a:off x="3337255" y="2140233"/>
                <a:ext cx="89640" cy="3960"/>
              </p14:xfrm>
            </p:contentPart>
          </mc:Choice>
          <mc:Fallback xmlns="">
            <p:pic>
              <p:nvPicPr>
                <p:cNvPr id="202" name="Encre 201">
                  <a:extLst>
                    <a:ext uri="{FF2B5EF4-FFF2-40B4-BE49-F238E27FC236}">
                      <a16:creationId xmlns:a16="http://schemas.microsoft.com/office/drawing/2014/main" id="{2992C546-1B9D-479F-BCB2-620CA52B7B3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319255" y="2122593"/>
                  <a:ext cx="1252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3" name="Encre 202">
                  <a:extLst>
                    <a:ext uri="{FF2B5EF4-FFF2-40B4-BE49-F238E27FC236}">
                      <a16:creationId xmlns:a16="http://schemas.microsoft.com/office/drawing/2014/main" id="{296691ED-03D3-4514-B6A4-988EFDF0AF1E}"/>
                    </a:ext>
                  </a:extLst>
                </p14:cNvPr>
                <p14:cNvContentPartPr/>
                <p14:nvPr/>
              </p14:nvContentPartPr>
              <p14:xfrm>
                <a:off x="3338695" y="2202153"/>
                <a:ext cx="108000" cy="11520"/>
              </p14:xfrm>
            </p:contentPart>
          </mc:Choice>
          <mc:Fallback xmlns="">
            <p:pic>
              <p:nvPicPr>
                <p:cNvPr id="203" name="Encre 202">
                  <a:extLst>
                    <a:ext uri="{FF2B5EF4-FFF2-40B4-BE49-F238E27FC236}">
                      <a16:creationId xmlns:a16="http://schemas.microsoft.com/office/drawing/2014/main" id="{296691ED-03D3-4514-B6A4-988EFDF0AF1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321055" y="2184513"/>
                  <a:ext cx="1436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9" name="Encre 208">
                  <a:extLst>
                    <a:ext uri="{FF2B5EF4-FFF2-40B4-BE49-F238E27FC236}">
                      <a16:creationId xmlns:a16="http://schemas.microsoft.com/office/drawing/2014/main" id="{5F0605BB-416C-4F01-B9DF-10A22987AE48}"/>
                    </a:ext>
                  </a:extLst>
                </p14:cNvPr>
                <p14:cNvContentPartPr/>
                <p14:nvPr/>
              </p14:nvContentPartPr>
              <p14:xfrm>
                <a:off x="3559375" y="2084793"/>
                <a:ext cx="149040" cy="157320"/>
              </p14:xfrm>
            </p:contentPart>
          </mc:Choice>
          <mc:Fallback xmlns="">
            <p:pic>
              <p:nvPicPr>
                <p:cNvPr id="209" name="Encre 208">
                  <a:extLst>
                    <a:ext uri="{FF2B5EF4-FFF2-40B4-BE49-F238E27FC236}">
                      <a16:creationId xmlns:a16="http://schemas.microsoft.com/office/drawing/2014/main" id="{5F0605BB-416C-4F01-B9DF-10A22987AE4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541375" y="2067153"/>
                  <a:ext cx="1846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0" name="Encre 209">
                  <a:extLst>
                    <a:ext uri="{FF2B5EF4-FFF2-40B4-BE49-F238E27FC236}">
                      <a16:creationId xmlns:a16="http://schemas.microsoft.com/office/drawing/2014/main" id="{C01DE049-9526-44D7-97FD-ADD55014D9AA}"/>
                    </a:ext>
                  </a:extLst>
                </p14:cNvPr>
                <p14:cNvContentPartPr/>
                <p14:nvPr/>
              </p14:nvContentPartPr>
              <p14:xfrm>
                <a:off x="3715255" y="1983993"/>
                <a:ext cx="12600" cy="255600"/>
              </p14:xfrm>
            </p:contentPart>
          </mc:Choice>
          <mc:Fallback xmlns="">
            <p:pic>
              <p:nvPicPr>
                <p:cNvPr id="210" name="Encre 209">
                  <a:extLst>
                    <a:ext uri="{FF2B5EF4-FFF2-40B4-BE49-F238E27FC236}">
                      <a16:creationId xmlns:a16="http://schemas.microsoft.com/office/drawing/2014/main" id="{C01DE049-9526-44D7-97FD-ADD55014D9A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697255" y="1966353"/>
                  <a:ext cx="4824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11" name="Encre 210">
                  <a:extLst>
                    <a:ext uri="{FF2B5EF4-FFF2-40B4-BE49-F238E27FC236}">
                      <a16:creationId xmlns:a16="http://schemas.microsoft.com/office/drawing/2014/main" id="{92E54A7E-87BA-4316-AA3A-1718AAE8DF39}"/>
                    </a:ext>
                  </a:extLst>
                </p14:cNvPr>
                <p14:cNvContentPartPr/>
                <p14:nvPr/>
              </p14:nvContentPartPr>
              <p14:xfrm>
                <a:off x="3750895" y="2085513"/>
                <a:ext cx="62640" cy="6480"/>
              </p14:xfrm>
            </p:contentPart>
          </mc:Choice>
          <mc:Fallback xmlns="">
            <p:pic>
              <p:nvPicPr>
                <p:cNvPr id="211" name="Encre 210">
                  <a:extLst>
                    <a:ext uri="{FF2B5EF4-FFF2-40B4-BE49-F238E27FC236}">
                      <a16:creationId xmlns:a16="http://schemas.microsoft.com/office/drawing/2014/main" id="{92E54A7E-87BA-4316-AA3A-1718AAE8DF3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733255" y="2067873"/>
                  <a:ext cx="982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12" name="Encre 211">
                  <a:extLst>
                    <a:ext uri="{FF2B5EF4-FFF2-40B4-BE49-F238E27FC236}">
                      <a16:creationId xmlns:a16="http://schemas.microsoft.com/office/drawing/2014/main" id="{AE9DEA71-13BC-4949-9224-9A9CDF6BF07C}"/>
                    </a:ext>
                  </a:extLst>
                </p14:cNvPr>
                <p14:cNvContentPartPr/>
                <p14:nvPr/>
              </p14:nvContentPartPr>
              <p14:xfrm>
                <a:off x="3801655" y="2112873"/>
                <a:ext cx="131760" cy="138960"/>
              </p14:xfrm>
            </p:contentPart>
          </mc:Choice>
          <mc:Fallback xmlns="">
            <p:pic>
              <p:nvPicPr>
                <p:cNvPr id="212" name="Encre 211">
                  <a:extLst>
                    <a:ext uri="{FF2B5EF4-FFF2-40B4-BE49-F238E27FC236}">
                      <a16:creationId xmlns:a16="http://schemas.microsoft.com/office/drawing/2014/main" id="{AE9DEA71-13BC-4949-9224-9A9CDF6BF07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783655" y="2095233"/>
                  <a:ext cx="1674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13" name="Encre 212">
                  <a:extLst>
                    <a:ext uri="{FF2B5EF4-FFF2-40B4-BE49-F238E27FC236}">
                      <a16:creationId xmlns:a16="http://schemas.microsoft.com/office/drawing/2014/main" id="{5478FE3B-6655-4ED9-8CC9-984158295B5D}"/>
                    </a:ext>
                  </a:extLst>
                </p14:cNvPr>
                <p14:cNvContentPartPr/>
                <p14:nvPr/>
              </p14:nvContentPartPr>
              <p14:xfrm>
                <a:off x="3994975" y="2147793"/>
                <a:ext cx="135000" cy="12960"/>
              </p14:xfrm>
            </p:contentPart>
          </mc:Choice>
          <mc:Fallback xmlns="">
            <p:pic>
              <p:nvPicPr>
                <p:cNvPr id="213" name="Encre 212">
                  <a:extLst>
                    <a:ext uri="{FF2B5EF4-FFF2-40B4-BE49-F238E27FC236}">
                      <a16:creationId xmlns:a16="http://schemas.microsoft.com/office/drawing/2014/main" id="{5478FE3B-6655-4ED9-8CC9-984158295B5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977335" y="2130153"/>
                  <a:ext cx="1706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14" name="Encre 213">
                  <a:extLst>
                    <a:ext uri="{FF2B5EF4-FFF2-40B4-BE49-F238E27FC236}">
                      <a16:creationId xmlns:a16="http://schemas.microsoft.com/office/drawing/2014/main" id="{F35A1F4E-4E12-48FB-971B-3ADE3EA2EDC6}"/>
                    </a:ext>
                  </a:extLst>
                </p14:cNvPr>
                <p14:cNvContentPartPr/>
                <p14:nvPr/>
              </p14:nvContentPartPr>
              <p14:xfrm>
                <a:off x="4030975" y="2218713"/>
                <a:ext cx="106200" cy="6480"/>
              </p14:xfrm>
            </p:contentPart>
          </mc:Choice>
          <mc:Fallback xmlns="">
            <p:pic>
              <p:nvPicPr>
                <p:cNvPr id="214" name="Encre 213">
                  <a:extLst>
                    <a:ext uri="{FF2B5EF4-FFF2-40B4-BE49-F238E27FC236}">
                      <a16:creationId xmlns:a16="http://schemas.microsoft.com/office/drawing/2014/main" id="{F35A1F4E-4E12-48FB-971B-3ADE3EA2EDC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012975" y="2200713"/>
                  <a:ext cx="1418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15" name="Encre 214">
                  <a:extLst>
                    <a:ext uri="{FF2B5EF4-FFF2-40B4-BE49-F238E27FC236}">
                      <a16:creationId xmlns:a16="http://schemas.microsoft.com/office/drawing/2014/main" id="{88D09A48-0528-423A-A666-15A564458EF3}"/>
                    </a:ext>
                  </a:extLst>
                </p14:cNvPr>
                <p14:cNvContentPartPr/>
                <p14:nvPr/>
              </p14:nvContentPartPr>
              <p14:xfrm>
                <a:off x="4226095" y="1996593"/>
                <a:ext cx="183960" cy="257760"/>
              </p14:xfrm>
            </p:contentPart>
          </mc:Choice>
          <mc:Fallback xmlns="">
            <p:pic>
              <p:nvPicPr>
                <p:cNvPr id="215" name="Encre 214">
                  <a:extLst>
                    <a:ext uri="{FF2B5EF4-FFF2-40B4-BE49-F238E27FC236}">
                      <a16:creationId xmlns:a16="http://schemas.microsoft.com/office/drawing/2014/main" id="{88D09A48-0528-423A-A666-15A564458EF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208095" y="1978953"/>
                  <a:ext cx="21960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16" name="Encre 215">
                  <a:extLst>
                    <a:ext uri="{FF2B5EF4-FFF2-40B4-BE49-F238E27FC236}">
                      <a16:creationId xmlns:a16="http://schemas.microsoft.com/office/drawing/2014/main" id="{5714BF33-7D7B-448A-A2D2-3E0C8E3F3D52}"/>
                    </a:ext>
                  </a:extLst>
                </p14:cNvPr>
                <p14:cNvContentPartPr/>
                <p14:nvPr/>
              </p14:nvContentPartPr>
              <p14:xfrm>
                <a:off x="4366855" y="2237433"/>
                <a:ext cx="91440" cy="84960"/>
              </p14:xfrm>
            </p:contentPart>
          </mc:Choice>
          <mc:Fallback xmlns="">
            <p:pic>
              <p:nvPicPr>
                <p:cNvPr id="216" name="Encre 215">
                  <a:extLst>
                    <a:ext uri="{FF2B5EF4-FFF2-40B4-BE49-F238E27FC236}">
                      <a16:creationId xmlns:a16="http://schemas.microsoft.com/office/drawing/2014/main" id="{5714BF33-7D7B-448A-A2D2-3E0C8E3F3D5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349215" y="2219793"/>
                  <a:ext cx="127080" cy="12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3" name="Groupe 232">
            <a:extLst>
              <a:ext uri="{FF2B5EF4-FFF2-40B4-BE49-F238E27FC236}">
                <a16:creationId xmlns:a16="http://schemas.microsoft.com/office/drawing/2014/main" id="{C6D95434-38C9-4FC5-ABF8-1C3EF705EFF1}"/>
              </a:ext>
            </a:extLst>
          </p:cNvPr>
          <p:cNvGrpSpPr/>
          <p:nvPr/>
        </p:nvGrpSpPr>
        <p:grpSpPr>
          <a:xfrm>
            <a:off x="2956375" y="3143510"/>
            <a:ext cx="1295280" cy="310320"/>
            <a:chOff x="2956375" y="2575473"/>
            <a:chExt cx="1295280" cy="31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18" name="Encre 217">
                  <a:extLst>
                    <a:ext uri="{FF2B5EF4-FFF2-40B4-BE49-F238E27FC236}">
                      <a16:creationId xmlns:a16="http://schemas.microsoft.com/office/drawing/2014/main" id="{1F5A617F-12EB-4E07-BFF9-40C218A11B19}"/>
                    </a:ext>
                  </a:extLst>
                </p14:cNvPr>
                <p14:cNvContentPartPr/>
                <p14:nvPr/>
              </p14:nvContentPartPr>
              <p14:xfrm>
                <a:off x="2956375" y="2630553"/>
                <a:ext cx="216360" cy="164880"/>
              </p14:xfrm>
            </p:contentPart>
          </mc:Choice>
          <mc:Fallback xmlns="">
            <p:pic>
              <p:nvPicPr>
                <p:cNvPr id="218" name="Encre 217">
                  <a:extLst>
                    <a:ext uri="{FF2B5EF4-FFF2-40B4-BE49-F238E27FC236}">
                      <a16:creationId xmlns:a16="http://schemas.microsoft.com/office/drawing/2014/main" id="{1F5A617F-12EB-4E07-BFF9-40C218A11B1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938735" y="2612553"/>
                  <a:ext cx="2520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19" name="Encre 218">
                  <a:extLst>
                    <a:ext uri="{FF2B5EF4-FFF2-40B4-BE49-F238E27FC236}">
                      <a16:creationId xmlns:a16="http://schemas.microsoft.com/office/drawing/2014/main" id="{0D5CF024-78A6-44C8-A74A-4CC1E9F503E1}"/>
                    </a:ext>
                  </a:extLst>
                </p14:cNvPr>
                <p14:cNvContentPartPr/>
                <p14:nvPr/>
              </p14:nvContentPartPr>
              <p14:xfrm>
                <a:off x="3233215" y="2593473"/>
                <a:ext cx="62280" cy="290880"/>
              </p14:xfrm>
            </p:contentPart>
          </mc:Choice>
          <mc:Fallback xmlns="">
            <p:pic>
              <p:nvPicPr>
                <p:cNvPr id="219" name="Encre 218">
                  <a:extLst>
                    <a:ext uri="{FF2B5EF4-FFF2-40B4-BE49-F238E27FC236}">
                      <a16:creationId xmlns:a16="http://schemas.microsoft.com/office/drawing/2014/main" id="{0D5CF024-78A6-44C8-A74A-4CC1E9F503E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215215" y="2575833"/>
                  <a:ext cx="9792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220" name="Encre 219">
                  <a:extLst>
                    <a:ext uri="{FF2B5EF4-FFF2-40B4-BE49-F238E27FC236}">
                      <a16:creationId xmlns:a16="http://schemas.microsoft.com/office/drawing/2014/main" id="{0DED7DA3-0279-4DE2-8877-2BD8AE7EA349}"/>
                    </a:ext>
                  </a:extLst>
                </p14:cNvPr>
                <p14:cNvContentPartPr/>
                <p14:nvPr/>
              </p14:nvContentPartPr>
              <p14:xfrm>
                <a:off x="3367855" y="2620473"/>
                <a:ext cx="3960" cy="209520"/>
              </p14:xfrm>
            </p:contentPart>
          </mc:Choice>
          <mc:Fallback xmlns="">
            <p:pic>
              <p:nvPicPr>
                <p:cNvPr id="220" name="Encre 219">
                  <a:extLst>
                    <a:ext uri="{FF2B5EF4-FFF2-40B4-BE49-F238E27FC236}">
                      <a16:creationId xmlns:a16="http://schemas.microsoft.com/office/drawing/2014/main" id="{0DED7DA3-0279-4DE2-8877-2BD8AE7EA34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349855" y="2602473"/>
                  <a:ext cx="396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221" name="Encre 220">
                  <a:extLst>
                    <a:ext uri="{FF2B5EF4-FFF2-40B4-BE49-F238E27FC236}">
                      <a16:creationId xmlns:a16="http://schemas.microsoft.com/office/drawing/2014/main" id="{9F0BCEE4-C459-4190-9F75-43E491EE1871}"/>
                    </a:ext>
                  </a:extLst>
                </p14:cNvPr>
                <p14:cNvContentPartPr/>
                <p14:nvPr/>
              </p14:nvContentPartPr>
              <p14:xfrm>
                <a:off x="3358855" y="2724873"/>
                <a:ext cx="98280" cy="16200"/>
              </p14:xfrm>
            </p:contentPart>
          </mc:Choice>
          <mc:Fallback xmlns="">
            <p:pic>
              <p:nvPicPr>
                <p:cNvPr id="221" name="Encre 220">
                  <a:extLst>
                    <a:ext uri="{FF2B5EF4-FFF2-40B4-BE49-F238E27FC236}">
                      <a16:creationId xmlns:a16="http://schemas.microsoft.com/office/drawing/2014/main" id="{9F0BCEE4-C459-4190-9F75-43E491EE187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341215" y="2707233"/>
                  <a:ext cx="1339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222" name="Encre 221">
                  <a:extLst>
                    <a:ext uri="{FF2B5EF4-FFF2-40B4-BE49-F238E27FC236}">
                      <a16:creationId xmlns:a16="http://schemas.microsoft.com/office/drawing/2014/main" id="{03AE13D1-26CC-4262-BDBD-0DD337C3F142}"/>
                    </a:ext>
                  </a:extLst>
                </p14:cNvPr>
                <p14:cNvContentPartPr/>
                <p14:nvPr/>
              </p14:nvContentPartPr>
              <p14:xfrm>
                <a:off x="3485935" y="2575473"/>
                <a:ext cx="48600" cy="294120"/>
              </p14:xfrm>
            </p:contentPart>
          </mc:Choice>
          <mc:Fallback xmlns="">
            <p:pic>
              <p:nvPicPr>
                <p:cNvPr id="222" name="Encre 221">
                  <a:extLst>
                    <a:ext uri="{FF2B5EF4-FFF2-40B4-BE49-F238E27FC236}">
                      <a16:creationId xmlns:a16="http://schemas.microsoft.com/office/drawing/2014/main" id="{03AE13D1-26CC-4262-BDBD-0DD337C3F14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467935" y="2557473"/>
                  <a:ext cx="8424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223" name="Encre 222">
                  <a:extLst>
                    <a:ext uri="{FF2B5EF4-FFF2-40B4-BE49-F238E27FC236}">
                      <a16:creationId xmlns:a16="http://schemas.microsoft.com/office/drawing/2014/main" id="{38B28213-BF46-45B3-A57D-01635E9F99CB}"/>
                    </a:ext>
                  </a:extLst>
                </p14:cNvPr>
                <p14:cNvContentPartPr/>
                <p14:nvPr/>
              </p14:nvContentPartPr>
              <p14:xfrm>
                <a:off x="3611935" y="2740713"/>
                <a:ext cx="87120" cy="4680"/>
              </p14:xfrm>
            </p:contentPart>
          </mc:Choice>
          <mc:Fallback xmlns="">
            <p:pic>
              <p:nvPicPr>
                <p:cNvPr id="223" name="Encre 222">
                  <a:extLst>
                    <a:ext uri="{FF2B5EF4-FFF2-40B4-BE49-F238E27FC236}">
                      <a16:creationId xmlns:a16="http://schemas.microsoft.com/office/drawing/2014/main" id="{38B28213-BF46-45B3-A57D-01635E9F99C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593935" y="2723073"/>
                  <a:ext cx="1227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224" name="Encre 223">
                  <a:extLst>
                    <a:ext uri="{FF2B5EF4-FFF2-40B4-BE49-F238E27FC236}">
                      <a16:creationId xmlns:a16="http://schemas.microsoft.com/office/drawing/2014/main" id="{F256ABF3-AEA6-4D43-94DE-985CCFC6D08A}"/>
                    </a:ext>
                  </a:extLst>
                </p14:cNvPr>
                <p14:cNvContentPartPr/>
                <p14:nvPr/>
              </p14:nvContentPartPr>
              <p14:xfrm>
                <a:off x="3612655" y="2802993"/>
                <a:ext cx="88560" cy="12240"/>
              </p14:xfrm>
            </p:contentPart>
          </mc:Choice>
          <mc:Fallback xmlns="">
            <p:pic>
              <p:nvPicPr>
                <p:cNvPr id="224" name="Encre 223">
                  <a:extLst>
                    <a:ext uri="{FF2B5EF4-FFF2-40B4-BE49-F238E27FC236}">
                      <a16:creationId xmlns:a16="http://schemas.microsoft.com/office/drawing/2014/main" id="{F256ABF3-AEA6-4D43-94DE-985CCFC6D08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595015" y="2784993"/>
                  <a:ext cx="1242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226" name="Encre 225">
                  <a:extLst>
                    <a:ext uri="{FF2B5EF4-FFF2-40B4-BE49-F238E27FC236}">
                      <a16:creationId xmlns:a16="http://schemas.microsoft.com/office/drawing/2014/main" id="{74AA0CC9-CD35-4AB9-BD62-35CE7F10D5A4}"/>
                    </a:ext>
                  </a:extLst>
                </p14:cNvPr>
                <p14:cNvContentPartPr/>
                <p14:nvPr/>
              </p14:nvContentPartPr>
              <p14:xfrm>
                <a:off x="3772855" y="2612553"/>
                <a:ext cx="185040" cy="201240"/>
              </p14:xfrm>
            </p:contentPart>
          </mc:Choice>
          <mc:Fallback xmlns="">
            <p:pic>
              <p:nvPicPr>
                <p:cNvPr id="226" name="Encre 225">
                  <a:extLst>
                    <a:ext uri="{FF2B5EF4-FFF2-40B4-BE49-F238E27FC236}">
                      <a16:creationId xmlns:a16="http://schemas.microsoft.com/office/drawing/2014/main" id="{74AA0CC9-CD35-4AB9-BD62-35CE7F10D5A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754855" y="2594553"/>
                  <a:ext cx="22068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227" name="Encre 226">
                  <a:extLst>
                    <a:ext uri="{FF2B5EF4-FFF2-40B4-BE49-F238E27FC236}">
                      <a16:creationId xmlns:a16="http://schemas.microsoft.com/office/drawing/2014/main" id="{70A221EB-DCDC-4576-86B2-3AEB29C9AF04}"/>
                    </a:ext>
                  </a:extLst>
                </p14:cNvPr>
                <p14:cNvContentPartPr/>
                <p14:nvPr/>
              </p14:nvContentPartPr>
              <p14:xfrm>
                <a:off x="3941695" y="2799393"/>
                <a:ext cx="88920" cy="86400"/>
              </p14:xfrm>
            </p:contentPart>
          </mc:Choice>
          <mc:Fallback xmlns="">
            <p:pic>
              <p:nvPicPr>
                <p:cNvPr id="227" name="Encre 226">
                  <a:extLst>
                    <a:ext uri="{FF2B5EF4-FFF2-40B4-BE49-F238E27FC236}">
                      <a16:creationId xmlns:a16="http://schemas.microsoft.com/office/drawing/2014/main" id="{70A221EB-DCDC-4576-86B2-3AEB29C9AF0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924055" y="2781753"/>
                  <a:ext cx="1245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228" name="Encre 227">
                  <a:extLst>
                    <a:ext uri="{FF2B5EF4-FFF2-40B4-BE49-F238E27FC236}">
                      <a16:creationId xmlns:a16="http://schemas.microsoft.com/office/drawing/2014/main" id="{E9720739-6427-4458-93D9-2013DC21B6B6}"/>
                    </a:ext>
                  </a:extLst>
                </p14:cNvPr>
                <p14:cNvContentPartPr/>
                <p14:nvPr/>
              </p14:nvContentPartPr>
              <p14:xfrm>
                <a:off x="4133575" y="2595273"/>
                <a:ext cx="11520" cy="232560"/>
              </p14:xfrm>
            </p:contentPart>
          </mc:Choice>
          <mc:Fallback xmlns="">
            <p:pic>
              <p:nvPicPr>
                <p:cNvPr id="228" name="Encre 227">
                  <a:extLst>
                    <a:ext uri="{FF2B5EF4-FFF2-40B4-BE49-F238E27FC236}">
                      <a16:creationId xmlns:a16="http://schemas.microsoft.com/office/drawing/2014/main" id="{E9720739-6427-4458-93D9-2013DC21B6B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115575" y="2577273"/>
                  <a:ext cx="4716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229" name="Encre 228">
                  <a:extLst>
                    <a:ext uri="{FF2B5EF4-FFF2-40B4-BE49-F238E27FC236}">
                      <a16:creationId xmlns:a16="http://schemas.microsoft.com/office/drawing/2014/main" id="{E23FF06C-3EF7-410C-BA63-BB8F3520B1F4}"/>
                    </a:ext>
                  </a:extLst>
                </p14:cNvPr>
                <p14:cNvContentPartPr/>
                <p14:nvPr/>
              </p14:nvContentPartPr>
              <p14:xfrm>
                <a:off x="4151575" y="2701473"/>
                <a:ext cx="100080" cy="16200"/>
              </p14:xfrm>
            </p:contentPart>
          </mc:Choice>
          <mc:Fallback xmlns="">
            <p:pic>
              <p:nvPicPr>
                <p:cNvPr id="229" name="Encre 228">
                  <a:extLst>
                    <a:ext uri="{FF2B5EF4-FFF2-40B4-BE49-F238E27FC236}">
                      <a16:creationId xmlns:a16="http://schemas.microsoft.com/office/drawing/2014/main" id="{E23FF06C-3EF7-410C-BA63-BB8F3520B1F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133935" y="2683473"/>
                  <a:ext cx="13572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7" name="Groupe 236">
            <a:extLst>
              <a:ext uri="{FF2B5EF4-FFF2-40B4-BE49-F238E27FC236}">
                <a16:creationId xmlns:a16="http://schemas.microsoft.com/office/drawing/2014/main" id="{F1BCB821-F398-4394-960E-9EDE5FCEFAD2}"/>
              </a:ext>
            </a:extLst>
          </p:cNvPr>
          <p:cNvGrpSpPr/>
          <p:nvPr/>
        </p:nvGrpSpPr>
        <p:grpSpPr>
          <a:xfrm>
            <a:off x="4337695" y="3262310"/>
            <a:ext cx="156960" cy="139680"/>
            <a:chOff x="4337695" y="2694273"/>
            <a:chExt cx="156960" cy="13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234" name="Encre 233">
                  <a:extLst>
                    <a:ext uri="{FF2B5EF4-FFF2-40B4-BE49-F238E27FC236}">
                      <a16:creationId xmlns:a16="http://schemas.microsoft.com/office/drawing/2014/main" id="{9FCEA916-BCBB-4474-9C4C-C31B05C9EF0D}"/>
                    </a:ext>
                  </a:extLst>
                </p14:cNvPr>
                <p14:cNvContentPartPr/>
                <p14:nvPr/>
              </p14:nvContentPartPr>
              <p14:xfrm>
                <a:off x="4337695" y="2757993"/>
                <a:ext cx="156960" cy="13680"/>
              </p14:xfrm>
            </p:contentPart>
          </mc:Choice>
          <mc:Fallback xmlns="">
            <p:pic>
              <p:nvPicPr>
                <p:cNvPr id="234" name="Encre 233">
                  <a:extLst>
                    <a:ext uri="{FF2B5EF4-FFF2-40B4-BE49-F238E27FC236}">
                      <a16:creationId xmlns:a16="http://schemas.microsoft.com/office/drawing/2014/main" id="{9FCEA916-BCBB-4474-9C4C-C31B05C9EF0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319695" y="2740353"/>
                  <a:ext cx="1926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235" name="Encre 234">
                  <a:extLst>
                    <a:ext uri="{FF2B5EF4-FFF2-40B4-BE49-F238E27FC236}">
                      <a16:creationId xmlns:a16="http://schemas.microsoft.com/office/drawing/2014/main" id="{0C089063-3862-4F84-892C-87D07739A7F5}"/>
                    </a:ext>
                  </a:extLst>
                </p14:cNvPr>
                <p14:cNvContentPartPr/>
                <p14:nvPr/>
              </p14:nvContentPartPr>
              <p14:xfrm>
                <a:off x="4429495" y="2694273"/>
                <a:ext cx="5040" cy="139680"/>
              </p14:xfrm>
            </p:contentPart>
          </mc:Choice>
          <mc:Fallback xmlns="">
            <p:pic>
              <p:nvPicPr>
                <p:cNvPr id="235" name="Encre 234">
                  <a:extLst>
                    <a:ext uri="{FF2B5EF4-FFF2-40B4-BE49-F238E27FC236}">
                      <a16:creationId xmlns:a16="http://schemas.microsoft.com/office/drawing/2014/main" id="{0C089063-3862-4F84-892C-87D07739A7F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411855" y="2676633"/>
                  <a:ext cx="40680" cy="17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oupe 239">
            <a:extLst>
              <a:ext uri="{FF2B5EF4-FFF2-40B4-BE49-F238E27FC236}">
                <a16:creationId xmlns:a16="http://schemas.microsoft.com/office/drawing/2014/main" id="{81A58FC2-9F97-401B-8CB3-B6F1C579811B}"/>
              </a:ext>
            </a:extLst>
          </p:cNvPr>
          <p:cNvGrpSpPr/>
          <p:nvPr/>
        </p:nvGrpSpPr>
        <p:grpSpPr>
          <a:xfrm>
            <a:off x="4661695" y="3203990"/>
            <a:ext cx="336960" cy="216000"/>
            <a:chOff x="4661695" y="2635953"/>
            <a:chExt cx="336960" cy="21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238" name="Encre 237">
                  <a:extLst>
                    <a:ext uri="{FF2B5EF4-FFF2-40B4-BE49-F238E27FC236}">
                      <a16:creationId xmlns:a16="http://schemas.microsoft.com/office/drawing/2014/main" id="{94321384-371E-4402-9F9E-719E901F813B}"/>
                    </a:ext>
                  </a:extLst>
                </p14:cNvPr>
                <p14:cNvContentPartPr/>
                <p14:nvPr/>
              </p14:nvContentPartPr>
              <p14:xfrm>
                <a:off x="4661695" y="2635953"/>
                <a:ext cx="253080" cy="180720"/>
              </p14:xfrm>
            </p:contentPart>
          </mc:Choice>
          <mc:Fallback xmlns="">
            <p:pic>
              <p:nvPicPr>
                <p:cNvPr id="238" name="Encre 237">
                  <a:extLst>
                    <a:ext uri="{FF2B5EF4-FFF2-40B4-BE49-F238E27FC236}">
                      <a16:creationId xmlns:a16="http://schemas.microsoft.com/office/drawing/2014/main" id="{94321384-371E-4402-9F9E-719E901F813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644055" y="2617953"/>
                  <a:ext cx="2887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239" name="Encre 238">
                  <a:extLst>
                    <a:ext uri="{FF2B5EF4-FFF2-40B4-BE49-F238E27FC236}">
                      <a16:creationId xmlns:a16="http://schemas.microsoft.com/office/drawing/2014/main" id="{841FC02E-1E51-49E7-B366-14DE22349571}"/>
                    </a:ext>
                  </a:extLst>
                </p14:cNvPr>
                <p14:cNvContentPartPr/>
                <p14:nvPr/>
              </p14:nvContentPartPr>
              <p14:xfrm>
                <a:off x="4910455" y="2766993"/>
                <a:ext cx="88200" cy="84960"/>
              </p14:xfrm>
            </p:contentPart>
          </mc:Choice>
          <mc:Fallback xmlns="">
            <p:pic>
              <p:nvPicPr>
                <p:cNvPr id="239" name="Encre 238">
                  <a:extLst>
                    <a:ext uri="{FF2B5EF4-FFF2-40B4-BE49-F238E27FC236}">
                      <a16:creationId xmlns:a16="http://schemas.microsoft.com/office/drawing/2014/main" id="{841FC02E-1E51-49E7-B366-14DE2234957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892455" y="2748993"/>
                  <a:ext cx="123840" cy="12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3" name="Groupe 242">
            <a:extLst>
              <a:ext uri="{FF2B5EF4-FFF2-40B4-BE49-F238E27FC236}">
                <a16:creationId xmlns:a16="http://schemas.microsoft.com/office/drawing/2014/main" id="{8F2DEE02-1D23-49E0-93D5-00D4A08D4A59}"/>
              </a:ext>
            </a:extLst>
          </p:cNvPr>
          <p:cNvGrpSpPr/>
          <p:nvPr/>
        </p:nvGrpSpPr>
        <p:grpSpPr>
          <a:xfrm>
            <a:off x="3020455" y="3572630"/>
            <a:ext cx="439560" cy="527400"/>
            <a:chOff x="3020455" y="3004593"/>
            <a:chExt cx="439560" cy="52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241" name="Encre 240">
                  <a:extLst>
                    <a:ext uri="{FF2B5EF4-FFF2-40B4-BE49-F238E27FC236}">
                      <a16:creationId xmlns:a16="http://schemas.microsoft.com/office/drawing/2014/main" id="{5532BEC0-C2D9-4759-8456-51181FB8459B}"/>
                    </a:ext>
                  </a:extLst>
                </p14:cNvPr>
                <p14:cNvContentPartPr/>
                <p14:nvPr/>
              </p14:nvContentPartPr>
              <p14:xfrm>
                <a:off x="3098935" y="3004593"/>
                <a:ext cx="361080" cy="445680"/>
              </p14:xfrm>
            </p:contentPart>
          </mc:Choice>
          <mc:Fallback xmlns="">
            <p:pic>
              <p:nvPicPr>
                <p:cNvPr id="241" name="Encre 240">
                  <a:extLst>
                    <a:ext uri="{FF2B5EF4-FFF2-40B4-BE49-F238E27FC236}">
                      <a16:creationId xmlns:a16="http://schemas.microsoft.com/office/drawing/2014/main" id="{5532BEC0-C2D9-4759-8456-51181FB8459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080935" y="2986593"/>
                  <a:ext cx="396720" cy="48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242" name="Encre 241">
                  <a:extLst>
                    <a:ext uri="{FF2B5EF4-FFF2-40B4-BE49-F238E27FC236}">
                      <a16:creationId xmlns:a16="http://schemas.microsoft.com/office/drawing/2014/main" id="{2133EBF6-93E4-4389-B77D-A37020E74E52}"/>
                    </a:ext>
                  </a:extLst>
                </p14:cNvPr>
                <p14:cNvContentPartPr/>
                <p14:nvPr/>
              </p14:nvContentPartPr>
              <p14:xfrm>
                <a:off x="3020455" y="3391233"/>
                <a:ext cx="123120" cy="140760"/>
              </p14:xfrm>
            </p:contentPart>
          </mc:Choice>
          <mc:Fallback xmlns="">
            <p:pic>
              <p:nvPicPr>
                <p:cNvPr id="242" name="Encre 241">
                  <a:extLst>
                    <a:ext uri="{FF2B5EF4-FFF2-40B4-BE49-F238E27FC236}">
                      <a16:creationId xmlns:a16="http://schemas.microsoft.com/office/drawing/2014/main" id="{2133EBF6-93E4-4389-B77D-A37020E74E5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002455" y="3373233"/>
                  <a:ext cx="158760" cy="176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251" name="Encre 250">
                <a:extLst>
                  <a:ext uri="{FF2B5EF4-FFF2-40B4-BE49-F238E27FC236}">
                    <a16:creationId xmlns:a16="http://schemas.microsoft.com/office/drawing/2014/main" id="{43140465-44EB-42B4-B94B-33C99ACCDEF1}"/>
                  </a:ext>
                </a:extLst>
              </p14:cNvPr>
              <p14:cNvContentPartPr/>
              <p14:nvPr/>
            </p14:nvContentPartPr>
            <p14:xfrm>
              <a:off x="2240695" y="4068710"/>
              <a:ext cx="15120" cy="1412640"/>
            </p14:xfrm>
          </p:contentPart>
        </mc:Choice>
        <mc:Fallback xmlns="">
          <p:pic>
            <p:nvPicPr>
              <p:cNvPr id="251" name="Encre 250">
                <a:extLst>
                  <a:ext uri="{FF2B5EF4-FFF2-40B4-BE49-F238E27FC236}">
                    <a16:creationId xmlns:a16="http://schemas.microsoft.com/office/drawing/2014/main" id="{43140465-44EB-42B4-B94B-33C99ACCDEF1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2223055" y="4050710"/>
                <a:ext cx="50760" cy="1448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5" name="Groupe 254">
            <a:extLst>
              <a:ext uri="{FF2B5EF4-FFF2-40B4-BE49-F238E27FC236}">
                <a16:creationId xmlns:a16="http://schemas.microsoft.com/office/drawing/2014/main" id="{AB5C53AB-EC93-4369-B5D3-C46155AABDEE}"/>
              </a:ext>
            </a:extLst>
          </p:cNvPr>
          <p:cNvGrpSpPr/>
          <p:nvPr/>
        </p:nvGrpSpPr>
        <p:grpSpPr>
          <a:xfrm>
            <a:off x="2257255" y="5408990"/>
            <a:ext cx="2120400" cy="213120"/>
            <a:chOff x="2257255" y="4840953"/>
            <a:chExt cx="2120400" cy="21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253" name="Encre 252">
                  <a:extLst>
                    <a:ext uri="{FF2B5EF4-FFF2-40B4-BE49-F238E27FC236}">
                      <a16:creationId xmlns:a16="http://schemas.microsoft.com/office/drawing/2014/main" id="{5068A357-DF2F-4AB6-8991-58BFFF89D0E4}"/>
                    </a:ext>
                  </a:extLst>
                </p14:cNvPr>
                <p14:cNvContentPartPr/>
                <p14:nvPr/>
              </p14:nvContentPartPr>
              <p14:xfrm>
                <a:off x="2257255" y="4914033"/>
                <a:ext cx="2006640" cy="47880"/>
              </p14:xfrm>
            </p:contentPart>
          </mc:Choice>
          <mc:Fallback xmlns="">
            <p:pic>
              <p:nvPicPr>
                <p:cNvPr id="253" name="Encre 252">
                  <a:extLst>
                    <a:ext uri="{FF2B5EF4-FFF2-40B4-BE49-F238E27FC236}">
                      <a16:creationId xmlns:a16="http://schemas.microsoft.com/office/drawing/2014/main" id="{5068A357-DF2F-4AB6-8991-58BFFF89D0E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239615" y="4896393"/>
                  <a:ext cx="20422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254" name="Encre 253">
                  <a:extLst>
                    <a:ext uri="{FF2B5EF4-FFF2-40B4-BE49-F238E27FC236}">
                      <a16:creationId xmlns:a16="http://schemas.microsoft.com/office/drawing/2014/main" id="{FB36C97D-C397-4AFB-868F-AFC14FB61285}"/>
                    </a:ext>
                  </a:extLst>
                </p14:cNvPr>
                <p14:cNvContentPartPr/>
                <p14:nvPr/>
              </p14:nvContentPartPr>
              <p14:xfrm>
                <a:off x="4266775" y="4840953"/>
                <a:ext cx="110880" cy="213120"/>
              </p14:xfrm>
            </p:contentPart>
          </mc:Choice>
          <mc:Fallback xmlns="">
            <p:pic>
              <p:nvPicPr>
                <p:cNvPr id="254" name="Encre 253">
                  <a:extLst>
                    <a:ext uri="{FF2B5EF4-FFF2-40B4-BE49-F238E27FC236}">
                      <a16:creationId xmlns:a16="http://schemas.microsoft.com/office/drawing/2014/main" id="{FB36C97D-C397-4AFB-868F-AFC14FB6128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248775" y="4822953"/>
                  <a:ext cx="146520" cy="24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8" name="Groupe 257">
            <a:extLst>
              <a:ext uri="{FF2B5EF4-FFF2-40B4-BE49-F238E27FC236}">
                <a16:creationId xmlns:a16="http://schemas.microsoft.com/office/drawing/2014/main" id="{9E71EA34-BD50-4DA3-9732-4B8878C2A3BB}"/>
              </a:ext>
            </a:extLst>
          </p:cNvPr>
          <p:cNvGrpSpPr/>
          <p:nvPr/>
        </p:nvGrpSpPr>
        <p:grpSpPr>
          <a:xfrm>
            <a:off x="2162935" y="3788990"/>
            <a:ext cx="404280" cy="309960"/>
            <a:chOff x="2162935" y="3220953"/>
            <a:chExt cx="404280" cy="30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256" name="Encre 255">
                  <a:extLst>
                    <a:ext uri="{FF2B5EF4-FFF2-40B4-BE49-F238E27FC236}">
                      <a16:creationId xmlns:a16="http://schemas.microsoft.com/office/drawing/2014/main" id="{415A297D-173B-42F1-B3A0-462DDEEBAB81}"/>
                    </a:ext>
                  </a:extLst>
                </p14:cNvPr>
                <p14:cNvContentPartPr/>
                <p14:nvPr/>
              </p14:nvContentPartPr>
              <p14:xfrm>
                <a:off x="2162935" y="3439113"/>
                <a:ext cx="143280" cy="91800"/>
              </p14:xfrm>
            </p:contentPart>
          </mc:Choice>
          <mc:Fallback xmlns="">
            <p:pic>
              <p:nvPicPr>
                <p:cNvPr id="256" name="Encre 255">
                  <a:extLst>
                    <a:ext uri="{FF2B5EF4-FFF2-40B4-BE49-F238E27FC236}">
                      <a16:creationId xmlns:a16="http://schemas.microsoft.com/office/drawing/2014/main" id="{415A297D-173B-42F1-B3A0-462DDEEBAB8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144935" y="3421473"/>
                  <a:ext cx="1789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257" name="Encre 256">
                  <a:extLst>
                    <a:ext uri="{FF2B5EF4-FFF2-40B4-BE49-F238E27FC236}">
                      <a16:creationId xmlns:a16="http://schemas.microsoft.com/office/drawing/2014/main" id="{725D00B6-43C5-4CEF-8646-DA553ED973BB}"/>
                    </a:ext>
                  </a:extLst>
                </p14:cNvPr>
                <p14:cNvContentPartPr/>
                <p14:nvPr/>
              </p14:nvContentPartPr>
              <p14:xfrm>
                <a:off x="2358775" y="3220953"/>
                <a:ext cx="208440" cy="150840"/>
              </p14:xfrm>
            </p:contentPart>
          </mc:Choice>
          <mc:Fallback xmlns="">
            <p:pic>
              <p:nvPicPr>
                <p:cNvPr id="257" name="Encre 256">
                  <a:extLst>
                    <a:ext uri="{FF2B5EF4-FFF2-40B4-BE49-F238E27FC236}">
                      <a16:creationId xmlns:a16="http://schemas.microsoft.com/office/drawing/2014/main" id="{725D00B6-43C5-4CEF-8646-DA553ED973B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341135" y="3203313"/>
                  <a:ext cx="244080" cy="18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1" name="Groupe 260">
            <a:extLst>
              <a:ext uri="{FF2B5EF4-FFF2-40B4-BE49-F238E27FC236}">
                <a16:creationId xmlns:a16="http://schemas.microsoft.com/office/drawing/2014/main" id="{513092E7-57AF-4B7C-B5FC-AD59D1E24B9D}"/>
              </a:ext>
            </a:extLst>
          </p:cNvPr>
          <p:cNvGrpSpPr/>
          <p:nvPr/>
        </p:nvGrpSpPr>
        <p:grpSpPr>
          <a:xfrm>
            <a:off x="4610215" y="5370830"/>
            <a:ext cx="154440" cy="230760"/>
            <a:chOff x="4610215" y="4802793"/>
            <a:chExt cx="154440" cy="2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259" name="Encre 258">
                  <a:extLst>
                    <a:ext uri="{FF2B5EF4-FFF2-40B4-BE49-F238E27FC236}">
                      <a16:creationId xmlns:a16="http://schemas.microsoft.com/office/drawing/2014/main" id="{18DCA661-B9A8-44C6-B96B-685B6C2DA7A6}"/>
                    </a:ext>
                  </a:extLst>
                </p14:cNvPr>
                <p14:cNvContentPartPr/>
                <p14:nvPr/>
              </p14:nvContentPartPr>
              <p14:xfrm>
                <a:off x="4610215" y="4802793"/>
                <a:ext cx="18720" cy="230760"/>
              </p14:xfrm>
            </p:contentPart>
          </mc:Choice>
          <mc:Fallback xmlns="">
            <p:pic>
              <p:nvPicPr>
                <p:cNvPr id="259" name="Encre 258">
                  <a:extLst>
                    <a:ext uri="{FF2B5EF4-FFF2-40B4-BE49-F238E27FC236}">
                      <a16:creationId xmlns:a16="http://schemas.microsoft.com/office/drawing/2014/main" id="{18DCA661-B9A8-44C6-B96B-685B6C2DA7A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592215" y="4784793"/>
                  <a:ext cx="5436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260" name="Encre 259">
                  <a:extLst>
                    <a:ext uri="{FF2B5EF4-FFF2-40B4-BE49-F238E27FC236}">
                      <a16:creationId xmlns:a16="http://schemas.microsoft.com/office/drawing/2014/main" id="{A256BCC5-B30F-4BD8-B1D8-0266781653B0}"/>
                    </a:ext>
                  </a:extLst>
                </p14:cNvPr>
                <p14:cNvContentPartPr/>
                <p14:nvPr/>
              </p14:nvContentPartPr>
              <p14:xfrm>
                <a:off x="4663495" y="4900713"/>
                <a:ext cx="101160" cy="13680"/>
              </p14:xfrm>
            </p:contentPart>
          </mc:Choice>
          <mc:Fallback xmlns="">
            <p:pic>
              <p:nvPicPr>
                <p:cNvPr id="260" name="Encre 259">
                  <a:extLst>
                    <a:ext uri="{FF2B5EF4-FFF2-40B4-BE49-F238E27FC236}">
                      <a16:creationId xmlns:a16="http://schemas.microsoft.com/office/drawing/2014/main" id="{A256BCC5-B30F-4BD8-B1D8-0266781653B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645855" y="4883073"/>
                  <a:ext cx="136800" cy="4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269" name="Encre 268">
                <a:extLst>
                  <a:ext uri="{FF2B5EF4-FFF2-40B4-BE49-F238E27FC236}">
                    <a16:creationId xmlns:a16="http://schemas.microsoft.com/office/drawing/2014/main" id="{0162FABF-158F-4C30-9AED-557227F6D6F5}"/>
                  </a:ext>
                </a:extLst>
              </p14:cNvPr>
              <p14:cNvContentPartPr/>
              <p14:nvPr/>
            </p14:nvContentPartPr>
            <p14:xfrm>
              <a:off x="3848455" y="4384430"/>
              <a:ext cx="216360" cy="253440"/>
            </p14:xfrm>
          </p:contentPart>
        </mc:Choice>
        <mc:Fallback xmlns="">
          <p:pic>
            <p:nvPicPr>
              <p:cNvPr id="269" name="Encre 268">
                <a:extLst>
                  <a:ext uri="{FF2B5EF4-FFF2-40B4-BE49-F238E27FC236}">
                    <a16:creationId xmlns:a16="http://schemas.microsoft.com/office/drawing/2014/main" id="{0162FABF-158F-4C30-9AED-557227F6D6F5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830455" y="4366790"/>
                <a:ext cx="25200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288" name="Encre 287">
                <a:extLst>
                  <a:ext uri="{FF2B5EF4-FFF2-40B4-BE49-F238E27FC236}">
                    <a16:creationId xmlns:a16="http://schemas.microsoft.com/office/drawing/2014/main" id="{DD95CF8D-1F7D-47BD-B0CA-BB9340AE433E}"/>
                  </a:ext>
                </a:extLst>
              </p14:cNvPr>
              <p14:cNvContentPartPr/>
              <p14:nvPr/>
            </p14:nvContentPartPr>
            <p14:xfrm>
              <a:off x="4583935" y="4585397"/>
              <a:ext cx="964440" cy="11880"/>
            </p14:xfrm>
          </p:contentPart>
        </mc:Choice>
        <mc:Fallback xmlns="">
          <p:pic>
            <p:nvPicPr>
              <p:cNvPr id="288" name="Encre 287">
                <a:extLst>
                  <a:ext uri="{FF2B5EF4-FFF2-40B4-BE49-F238E27FC236}">
                    <a16:creationId xmlns:a16="http://schemas.microsoft.com/office/drawing/2014/main" id="{DD95CF8D-1F7D-47BD-B0CA-BB9340AE433E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4565935" y="4567757"/>
                <a:ext cx="100008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281" name="Encre 280">
                <a:extLst>
                  <a:ext uri="{FF2B5EF4-FFF2-40B4-BE49-F238E27FC236}">
                    <a16:creationId xmlns:a16="http://schemas.microsoft.com/office/drawing/2014/main" id="{595111E8-54BE-4ADE-8D8E-51C46521ED55}"/>
                  </a:ext>
                </a:extLst>
              </p14:cNvPr>
              <p14:cNvContentPartPr/>
              <p14:nvPr/>
            </p14:nvContentPartPr>
            <p14:xfrm>
              <a:off x="5089735" y="4341317"/>
              <a:ext cx="81720" cy="2880"/>
            </p14:xfrm>
          </p:contentPart>
        </mc:Choice>
        <mc:Fallback xmlns="">
          <p:pic>
            <p:nvPicPr>
              <p:cNvPr id="281" name="Encre 280">
                <a:extLst>
                  <a:ext uri="{FF2B5EF4-FFF2-40B4-BE49-F238E27FC236}">
                    <a16:creationId xmlns:a16="http://schemas.microsoft.com/office/drawing/2014/main" id="{595111E8-54BE-4ADE-8D8E-51C46521ED55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5071735" y="4323677"/>
                <a:ext cx="11736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276" name="Encre 275">
                <a:extLst>
                  <a:ext uri="{FF2B5EF4-FFF2-40B4-BE49-F238E27FC236}">
                    <a16:creationId xmlns:a16="http://schemas.microsoft.com/office/drawing/2014/main" id="{EEF66D21-B7B9-40DA-8B87-DAD6F2ECF326}"/>
                  </a:ext>
                </a:extLst>
              </p14:cNvPr>
              <p14:cNvContentPartPr/>
              <p14:nvPr/>
            </p14:nvContentPartPr>
            <p14:xfrm>
              <a:off x="4090375" y="4592237"/>
              <a:ext cx="118800" cy="134640"/>
            </p14:xfrm>
          </p:contentPart>
        </mc:Choice>
        <mc:Fallback xmlns="">
          <p:pic>
            <p:nvPicPr>
              <p:cNvPr id="276" name="Encre 275">
                <a:extLst>
                  <a:ext uri="{FF2B5EF4-FFF2-40B4-BE49-F238E27FC236}">
                    <a16:creationId xmlns:a16="http://schemas.microsoft.com/office/drawing/2014/main" id="{EEF66D21-B7B9-40DA-8B87-DAD6F2ECF326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4072375" y="4574237"/>
                <a:ext cx="154440" cy="1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277" name="Encre 276">
                <a:extLst>
                  <a:ext uri="{FF2B5EF4-FFF2-40B4-BE49-F238E27FC236}">
                    <a16:creationId xmlns:a16="http://schemas.microsoft.com/office/drawing/2014/main" id="{86E445DE-D5F0-45C5-90DC-ECD2852B9C13}"/>
                  </a:ext>
                </a:extLst>
              </p14:cNvPr>
              <p14:cNvContentPartPr/>
              <p14:nvPr/>
            </p14:nvContentPartPr>
            <p14:xfrm>
              <a:off x="4318975" y="4527797"/>
              <a:ext cx="133200" cy="8280"/>
            </p14:xfrm>
          </p:contentPart>
        </mc:Choice>
        <mc:Fallback xmlns="">
          <p:pic>
            <p:nvPicPr>
              <p:cNvPr id="277" name="Encre 276">
                <a:extLst>
                  <a:ext uri="{FF2B5EF4-FFF2-40B4-BE49-F238E27FC236}">
                    <a16:creationId xmlns:a16="http://schemas.microsoft.com/office/drawing/2014/main" id="{86E445DE-D5F0-45C5-90DC-ECD2852B9C13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4301335" y="4510157"/>
                <a:ext cx="16884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278" name="Encre 277">
                <a:extLst>
                  <a:ext uri="{FF2B5EF4-FFF2-40B4-BE49-F238E27FC236}">
                    <a16:creationId xmlns:a16="http://schemas.microsoft.com/office/drawing/2014/main" id="{D869D3D9-8BF7-42A4-BC40-39381E085678}"/>
                  </a:ext>
                </a:extLst>
              </p14:cNvPr>
              <p14:cNvContentPartPr/>
              <p14:nvPr/>
            </p14:nvContentPartPr>
            <p14:xfrm>
              <a:off x="4345975" y="4588637"/>
              <a:ext cx="129960" cy="4320"/>
            </p14:xfrm>
          </p:contentPart>
        </mc:Choice>
        <mc:Fallback xmlns="">
          <p:pic>
            <p:nvPicPr>
              <p:cNvPr id="278" name="Encre 277">
                <a:extLst>
                  <a:ext uri="{FF2B5EF4-FFF2-40B4-BE49-F238E27FC236}">
                    <a16:creationId xmlns:a16="http://schemas.microsoft.com/office/drawing/2014/main" id="{D869D3D9-8BF7-42A4-BC40-39381E085678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4327975" y="4570637"/>
                <a:ext cx="16560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302" name="Encre 301">
                <a:extLst>
                  <a:ext uri="{FF2B5EF4-FFF2-40B4-BE49-F238E27FC236}">
                    <a16:creationId xmlns:a16="http://schemas.microsoft.com/office/drawing/2014/main" id="{D75FB763-0024-4932-B635-38A0D93295F2}"/>
                  </a:ext>
                </a:extLst>
              </p14:cNvPr>
              <p14:cNvContentPartPr/>
              <p14:nvPr/>
            </p14:nvContentPartPr>
            <p14:xfrm>
              <a:off x="4717855" y="4702102"/>
              <a:ext cx="10080" cy="226440"/>
            </p14:xfrm>
          </p:contentPart>
        </mc:Choice>
        <mc:Fallback xmlns="">
          <p:pic>
            <p:nvPicPr>
              <p:cNvPr id="302" name="Encre 301">
                <a:extLst>
                  <a:ext uri="{FF2B5EF4-FFF2-40B4-BE49-F238E27FC236}">
                    <a16:creationId xmlns:a16="http://schemas.microsoft.com/office/drawing/2014/main" id="{D75FB763-0024-4932-B635-38A0D93295F2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4699855" y="4684102"/>
                <a:ext cx="4572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303" name="Encre 302">
                <a:extLst>
                  <a:ext uri="{FF2B5EF4-FFF2-40B4-BE49-F238E27FC236}">
                    <a16:creationId xmlns:a16="http://schemas.microsoft.com/office/drawing/2014/main" id="{0AAEC5D7-C400-4855-A10A-C26EAAA8D3B2}"/>
                  </a:ext>
                </a:extLst>
              </p14:cNvPr>
              <p14:cNvContentPartPr/>
              <p14:nvPr/>
            </p14:nvContentPartPr>
            <p14:xfrm>
              <a:off x="4762135" y="4781662"/>
              <a:ext cx="62640" cy="9000"/>
            </p14:xfrm>
          </p:contentPart>
        </mc:Choice>
        <mc:Fallback xmlns="">
          <p:pic>
            <p:nvPicPr>
              <p:cNvPr id="303" name="Encre 302">
                <a:extLst>
                  <a:ext uri="{FF2B5EF4-FFF2-40B4-BE49-F238E27FC236}">
                    <a16:creationId xmlns:a16="http://schemas.microsoft.com/office/drawing/2014/main" id="{0AAEC5D7-C400-4855-A10A-C26EAAA8D3B2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4744495" y="4763662"/>
                <a:ext cx="9828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306" name="Encre 305">
                <a:extLst>
                  <a:ext uri="{FF2B5EF4-FFF2-40B4-BE49-F238E27FC236}">
                    <a16:creationId xmlns:a16="http://schemas.microsoft.com/office/drawing/2014/main" id="{A839C27C-AAE6-4D83-962F-2992AD0B9207}"/>
                  </a:ext>
                </a:extLst>
              </p14:cNvPr>
              <p14:cNvContentPartPr/>
              <p14:nvPr/>
            </p14:nvContentPartPr>
            <p14:xfrm>
              <a:off x="4836655" y="4960222"/>
              <a:ext cx="360" cy="360"/>
            </p14:xfrm>
          </p:contentPart>
        </mc:Choice>
        <mc:Fallback xmlns="">
          <p:pic>
            <p:nvPicPr>
              <p:cNvPr id="306" name="Encre 305">
                <a:extLst>
                  <a:ext uri="{FF2B5EF4-FFF2-40B4-BE49-F238E27FC236}">
                    <a16:creationId xmlns:a16="http://schemas.microsoft.com/office/drawing/2014/main" id="{A839C27C-AAE6-4D83-962F-2992AD0B920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19015" y="494258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307" name="Encre 306">
                <a:extLst>
                  <a:ext uri="{FF2B5EF4-FFF2-40B4-BE49-F238E27FC236}">
                    <a16:creationId xmlns:a16="http://schemas.microsoft.com/office/drawing/2014/main" id="{A0851E80-8A24-45B1-8AAC-A6A566ECB12B}"/>
                  </a:ext>
                </a:extLst>
              </p14:cNvPr>
              <p14:cNvContentPartPr/>
              <p14:nvPr/>
            </p14:nvContentPartPr>
            <p14:xfrm>
              <a:off x="4815055" y="4911622"/>
              <a:ext cx="122040" cy="111240"/>
            </p14:xfrm>
          </p:contentPart>
        </mc:Choice>
        <mc:Fallback xmlns="">
          <p:pic>
            <p:nvPicPr>
              <p:cNvPr id="307" name="Encre 306">
                <a:extLst>
                  <a:ext uri="{FF2B5EF4-FFF2-40B4-BE49-F238E27FC236}">
                    <a16:creationId xmlns:a16="http://schemas.microsoft.com/office/drawing/2014/main" id="{A0851E80-8A24-45B1-8AAC-A6A566ECB12B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4797055" y="4893622"/>
                <a:ext cx="15768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308" name="Encre 307">
                <a:extLst>
                  <a:ext uri="{FF2B5EF4-FFF2-40B4-BE49-F238E27FC236}">
                    <a16:creationId xmlns:a16="http://schemas.microsoft.com/office/drawing/2014/main" id="{BFF9A08D-B573-4DE3-9F5F-37A54D44CD10}"/>
                  </a:ext>
                </a:extLst>
              </p14:cNvPr>
              <p14:cNvContentPartPr/>
              <p14:nvPr/>
            </p14:nvContentPartPr>
            <p14:xfrm>
              <a:off x="5083975" y="4937542"/>
              <a:ext cx="84240" cy="4320"/>
            </p14:xfrm>
          </p:contentPart>
        </mc:Choice>
        <mc:Fallback xmlns="">
          <p:pic>
            <p:nvPicPr>
              <p:cNvPr id="308" name="Encre 307">
                <a:extLst>
                  <a:ext uri="{FF2B5EF4-FFF2-40B4-BE49-F238E27FC236}">
                    <a16:creationId xmlns:a16="http://schemas.microsoft.com/office/drawing/2014/main" id="{BFF9A08D-B573-4DE3-9F5F-37A54D44CD10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065975" y="4919542"/>
                <a:ext cx="11988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310" name="Encre 309">
                <a:extLst>
                  <a:ext uri="{FF2B5EF4-FFF2-40B4-BE49-F238E27FC236}">
                    <a16:creationId xmlns:a16="http://schemas.microsoft.com/office/drawing/2014/main" id="{F7D07C85-222F-4608-9F31-6B7D76A4AF75}"/>
                  </a:ext>
                </a:extLst>
              </p14:cNvPr>
              <p14:cNvContentPartPr/>
              <p14:nvPr/>
            </p14:nvContentPartPr>
            <p14:xfrm>
              <a:off x="5309335" y="4730542"/>
              <a:ext cx="22320" cy="248400"/>
            </p14:xfrm>
          </p:contentPart>
        </mc:Choice>
        <mc:Fallback xmlns="">
          <p:pic>
            <p:nvPicPr>
              <p:cNvPr id="310" name="Encre 309">
                <a:extLst>
                  <a:ext uri="{FF2B5EF4-FFF2-40B4-BE49-F238E27FC236}">
                    <a16:creationId xmlns:a16="http://schemas.microsoft.com/office/drawing/2014/main" id="{F7D07C85-222F-4608-9F31-6B7D76A4AF75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5291335" y="4712542"/>
                <a:ext cx="5796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311" name="Encre 310">
                <a:extLst>
                  <a:ext uri="{FF2B5EF4-FFF2-40B4-BE49-F238E27FC236}">
                    <a16:creationId xmlns:a16="http://schemas.microsoft.com/office/drawing/2014/main" id="{E6FA6993-3F7D-48CE-8568-223F5AF6FFA6}"/>
                  </a:ext>
                </a:extLst>
              </p14:cNvPr>
              <p14:cNvContentPartPr/>
              <p14:nvPr/>
            </p14:nvContentPartPr>
            <p14:xfrm>
              <a:off x="5332735" y="4855462"/>
              <a:ext cx="66960" cy="1800"/>
            </p14:xfrm>
          </p:contentPart>
        </mc:Choice>
        <mc:Fallback xmlns="">
          <p:pic>
            <p:nvPicPr>
              <p:cNvPr id="311" name="Encre 310">
                <a:extLst>
                  <a:ext uri="{FF2B5EF4-FFF2-40B4-BE49-F238E27FC236}">
                    <a16:creationId xmlns:a16="http://schemas.microsoft.com/office/drawing/2014/main" id="{E6FA6993-3F7D-48CE-8568-223F5AF6FFA6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5315095" y="4837822"/>
                <a:ext cx="10260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312" name="Encre 311">
                <a:extLst>
                  <a:ext uri="{FF2B5EF4-FFF2-40B4-BE49-F238E27FC236}">
                    <a16:creationId xmlns:a16="http://schemas.microsoft.com/office/drawing/2014/main" id="{18CD2AA3-8B1B-468F-A3DB-8CD76FFFAAC3}"/>
                  </a:ext>
                </a:extLst>
              </p14:cNvPr>
              <p14:cNvContentPartPr/>
              <p14:nvPr/>
            </p14:nvContentPartPr>
            <p14:xfrm>
              <a:off x="5403655" y="4921342"/>
              <a:ext cx="43200" cy="80280"/>
            </p14:xfrm>
          </p:contentPart>
        </mc:Choice>
        <mc:Fallback xmlns="">
          <p:pic>
            <p:nvPicPr>
              <p:cNvPr id="312" name="Encre 311">
                <a:extLst>
                  <a:ext uri="{FF2B5EF4-FFF2-40B4-BE49-F238E27FC236}">
                    <a16:creationId xmlns:a16="http://schemas.microsoft.com/office/drawing/2014/main" id="{18CD2AA3-8B1B-468F-A3DB-8CD76FFFAAC3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5386015" y="4903702"/>
                <a:ext cx="7884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313" name="Encre 312">
                <a:extLst>
                  <a:ext uri="{FF2B5EF4-FFF2-40B4-BE49-F238E27FC236}">
                    <a16:creationId xmlns:a16="http://schemas.microsoft.com/office/drawing/2014/main" id="{E8A3CCCE-9398-4BBB-B580-366A66D42505}"/>
                  </a:ext>
                </a:extLst>
              </p14:cNvPr>
              <p14:cNvContentPartPr/>
              <p14:nvPr/>
            </p14:nvContentPartPr>
            <p14:xfrm>
              <a:off x="5419495" y="5006662"/>
              <a:ext cx="97560" cy="21600"/>
            </p14:xfrm>
          </p:contentPart>
        </mc:Choice>
        <mc:Fallback xmlns="">
          <p:pic>
            <p:nvPicPr>
              <p:cNvPr id="313" name="Encre 312">
                <a:extLst>
                  <a:ext uri="{FF2B5EF4-FFF2-40B4-BE49-F238E27FC236}">
                    <a16:creationId xmlns:a16="http://schemas.microsoft.com/office/drawing/2014/main" id="{E8A3CCCE-9398-4BBB-B580-366A66D42505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5401855" y="4989022"/>
                <a:ext cx="13320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317" name="Encre 316">
                <a:extLst>
                  <a:ext uri="{FF2B5EF4-FFF2-40B4-BE49-F238E27FC236}">
                    <a16:creationId xmlns:a16="http://schemas.microsoft.com/office/drawing/2014/main" id="{94687448-633E-43CD-9839-6EF09457950A}"/>
                  </a:ext>
                </a:extLst>
              </p14:cNvPr>
              <p14:cNvContentPartPr/>
              <p14:nvPr/>
            </p14:nvContentPartPr>
            <p14:xfrm>
              <a:off x="4704895" y="4170022"/>
              <a:ext cx="236160" cy="193320"/>
            </p14:xfrm>
          </p:contentPart>
        </mc:Choice>
        <mc:Fallback xmlns="">
          <p:pic>
            <p:nvPicPr>
              <p:cNvPr id="317" name="Encre 316">
                <a:extLst>
                  <a:ext uri="{FF2B5EF4-FFF2-40B4-BE49-F238E27FC236}">
                    <a16:creationId xmlns:a16="http://schemas.microsoft.com/office/drawing/2014/main" id="{94687448-633E-43CD-9839-6EF09457950A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4687255" y="4152382"/>
                <a:ext cx="27180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319" name="Encre 318">
                <a:extLst>
                  <a:ext uri="{FF2B5EF4-FFF2-40B4-BE49-F238E27FC236}">
                    <a16:creationId xmlns:a16="http://schemas.microsoft.com/office/drawing/2014/main" id="{E35F1E28-5B4F-48BE-9009-F3E8117CE71A}"/>
                  </a:ext>
                </a:extLst>
              </p14:cNvPr>
              <p14:cNvContentPartPr/>
              <p14:nvPr/>
            </p14:nvContentPartPr>
            <p14:xfrm>
              <a:off x="4991815" y="4414822"/>
              <a:ext cx="360" cy="360"/>
            </p14:xfrm>
          </p:contentPart>
        </mc:Choice>
        <mc:Fallback xmlns="">
          <p:pic>
            <p:nvPicPr>
              <p:cNvPr id="319" name="Encre 318">
                <a:extLst>
                  <a:ext uri="{FF2B5EF4-FFF2-40B4-BE49-F238E27FC236}">
                    <a16:creationId xmlns:a16="http://schemas.microsoft.com/office/drawing/2014/main" id="{E35F1E28-5B4F-48BE-9009-F3E8117CE71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73815" y="439682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1">
            <p14:nvContentPartPr>
              <p14:cNvPr id="320" name="Encre 319">
                <a:extLst>
                  <a:ext uri="{FF2B5EF4-FFF2-40B4-BE49-F238E27FC236}">
                    <a16:creationId xmlns:a16="http://schemas.microsoft.com/office/drawing/2014/main" id="{9202F368-AF63-4789-958A-7164BECDE93F}"/>
                  </a:ext>
                </a:extLst>
              </p14:cNvPr>
              <p14:cNvContentPartPr/>
              <p14:nvPr/>
            </p14:nvContentPartPr>
            <p14:xfrm>
              <a:off x="4908655" y="4366582"/>
              <a:ext cx="83160" cy="141120"/>
            </p14:xfrm>
          </p:contentPart>
        </mc:Choice>
        <mc:Fallback xmlns="">
          <p:pic>
            <p:nvPicPr>
              <p:cNvPr id="320" name="Encre 319">
                <a:extLst>
                  <a:ext uri="{FF2B5EF4-FFF2-40B4-BE49-F238E27FC236}">
                    <a16:creationId xmlns:a16="http://schemas.microsoft.com/office/drawing/2014/main" id="{9202F368-AF63-4789-958A-7164BECDE93F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4891015" y="4348942"/>
                <a:ext cx="118800" cy="17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28" name="Groupe 327">
            <a:extLst>
              <a:ext uri="{FF2B5EF4-FFF2-40B4-BE49-F238E27FC236}">
                <a16:creationId xmlns:a16="http://schemas.microsoft.com/office/drawing/2014/main" id="{6F7F4873-9D71-4F58-9C05-C48596FA9296}"/>
              </a:ext>
            </a:extLst>
          </p:cNvPr>
          <p:cNvGrpSpPr/>
          <p:nvPr/>
        </p:nvGrpSpPr>
        <p:grpSpPr>
          <a:xfrm>
            <a:off x="5330215" y="4198102"/>
            <a:ext cx="291960" cy="307800"/>
            <a:chOff x="5330215" y="3630065"/>
            <a:chExt cx="291960" cy="30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22" name="Encre 321">
                  <a:extLst>
                    <a:ext uri="{FF2B5EF4-FFF2-40B4-BE49-F238E27FC236}">
                      <a16:creationId xmlns:a16="http://schemas.microsoft.com/office/drawing/2014/main" id="{A6790115-C0D7-4E7E-AB82-5CA83E664BD7}"/>
                    </a:ext>
                  </a:extLst>
                </p14:cNvPr>
                <p14:cNvContentPartPr/>
                <p14:nvPr/>
              </p14:nvContentPartPr>
              <p14:xfrm>
                <a:off x="5330215" y="3630065"/>
                <a:ext cx="165960" cy="200880"/>
              </p14:xfrm>
            </p:contentPart>
          </mc:Choice>
          <mc:Fallback xmlns="">
            <p:pic>
              <p:nvPicPr>
                <p:cNvPr id="322" name="Encre 321">
                  <a:extLst>
                    <a:ext uri="{FF2B5EF4-FFF2-40B4-BE49-F238E27FC236}">
                      <a16:creationId xmlns:a16="http://schemas.microsoft.com/office/drawing/2014/main" id="{A6790115-C0D7-4E7E-AB82-5CA83E664BD7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312215" y="3612425"/>
                  <a:ext cx="20160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26" name="Encre 325">
                  <a:extLst>
                    <a:ext uri="{FF2B5EF4-FFF2-40B4-BE49-F238E27FC236}">
                      <a16:creationId xmlns:a16="http://schemas.microsoft.com/office/drawing/2014/main" id="{E0A10D18-78DC-433E-928C-459D18B091E4}"/>
                    </a:ext>
                  </a:extLst>
                </p14:cNvPr>
                <p14:cNvContentPartPr/>
                <p14:nvPr/>
              </p14:nvContentPartPr>
              <p14:xfrm>
                <a:off x="5506255" y="3807905"/>
                <a:ext cx="59760" cy="87120"/>
              </p14:xfrm>
            </p:contentPart>
          </mc:Choice>
          <mc:Fallback xmlns="">
            <p:pic>
              <p:nvPicPr>
                <p:cNvPr id="326" name="Encre 325">
                  <a:extLst>
                    <a:ext uri="{FF2B5EF4-FFF2-40B4-BE49-F238E27FC236}">
                      <a16:creationId xmlns:a16="http://schemas.microsoft.com/office/drawing/2014/main" id="{E0A10D18-78DC-433E-928C-459D18B091E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488255" y="3789905"/>
                  <a:ext cx="954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27" name="Encre 326">
                  <a:extLst>
                    <a:ext uri="{FF2B5EF4-FFF2-40B4-BE49-F238E27FC236}">
                      <a16:creationId xmlns:a16="http://schemas.microsoft.com/office/drawing/2014/main" id="{25750CB7-BAB1-448B-B0D6-F4E33CAD1CC1}"/>
                    </a:ext>
                  </a:extLst>
                </p14:cNvPr>
                <p14:cNvContentPartPr/>
                <p14:nvPr/>
              </p14:nvContentPartPr>
              <p14:xfrm>
                <a:off x="5524615" y="3909785"/>
                <a:ext cx="97560" cy="28080"/>
              </p14:xfrm>
            </p:contentPart>
          </mc:Choice>
          <mc:Fallback xmlns="">
            <p:pic>
              <p:nvPicPr>
                <p:cNvPr id="327" name="Encre 326">
                  <a:extLst>
                    <a:ext uri="{FF2B5EF4-FFF2-40B4-BE49-F238E27FC236}">
                      <a16:creationId xmlns:a16="http://schemas.microsoft.com/office/drawing/2014/main" id="{25750CB7-BAB1-448B-B0D6-F4E33CAD1CC1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506615" y="3891785"/>
                  <a:ext cx="13320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" name="Groupe 331">
            <a:extLst>
              <a:ext uri="{FF2B5EF4-FFF2-40B4-BE49-F238E27FC236}">
                <a16:creationId xmlns:a16="http://schemas.microsoft.com/office/drawing/2014/main" id="{48DC390E-C2A7-42D8-B84B-08F1A7BBC31A}"/>
              </a:ext>
            </a:extLst>
          </p:cNvPr>
          <p:cNvGrpSpPr/>
          <p:nvPr/>
        </p:nvGrpSpPr>
        <p:grpSpPr>
          <a:xfrm>
            <a:off x="1831375" y="4235902"/>
            <a:ext cx="1870200" cy="1030168"/>
            <a:chOff x="1831375" y="3667865"/>
            <a:chExt cx="1870200" cy="103016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263" name="Encre 262">
                  <a:extLst>
                    <a:ext uri="{FF2B5EF4-FFF2-40B4-BE49-F238E27FC236}">
                      <a16:creationId xmlns:a16="http://schemas.microsoft.com/office/drawing/2014/main" id="{5C3D0151-4961-4C90-871A-FBF47E43C86A}"/>
                    </a:ext>
                  </a:extLst>
                </p14:cNvPr>
                <p14:cNvContentPartPr/>
                <p14:nvPr/>
              </p14:nvContentPartPr>
              <p14:xfrm>
                <a:off x="2186695" y="4423353"/>
                <a:ext cx="147240" cy="172800"/>
              </p14:xfrm>
            </p:contentPart>
          </mc:Choice>
          <mc:Fallback xmlns="">
            <p:pic>
              <p:nvPicPr>
                <p:cNvPr id="263" name="Encre 262">
                  <a:extLst>
                    <a:ext uri="{FF2B5EF4-FFF2-40B4-BE49-F238E27FC236}">
                      <a16:creationId xmlns:a16="http://schemas.microsoft.com/office/drawing/2014/main" id="{5C3D0151-4961-4C90-871A-FBF47E43C86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168695" y="4405713"/>
                  <a:ext cx="1828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64" name="Encre 263">
                  <a:extLst>
                    <a:ext uri="{FF2B5EF4-FFF2-40B4-BE49-F238E27FC236}">
                      <a16:creationId xmlns:a16="http://schemas.microsoft.com/office/drawing/2014/main" id="{84FC307D-E613-43AF-90FA-4122DFEE1888}"/>
                    </a:ext>
                  </a:extLst>
                </p14:cNvPr>
                <p14:cNvContentPartPr/>
                <p14:nvPr/>
              </p14:nvContentPartPr>
              <p14:xfrm>
                <a:off x="2191015" y="4439193"/>
                <a:ext cx="122040" cy="158760"/>
              </p14:xfrm>
            </p:contentPart>
          </mc:Choice>
          <mc:Fallback xmlns="">
            <p:pic>
              <p:nvPicPr>
                <p:cNvPr id="264" name="Encre 263">
                  <a:extLst>
                    <a:ext uri="{FF2B5EF4-FFF2-40B4-BE49-F238E27FC236}">
                      <a16:creationId xmlns:a16="http://schemas.microsoft.com/office/drawing/2014/main" id="{84FC307D-E613-43AF-90FA-4122DFEE188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173015" y="4421553"/>
                  <a:ext cx="1576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66" name="Encre 265">
                  <a:extLst>
                    <a:ext uri="{FF2B5EF4-FFF2-40B4-BE49-F238E27FC236}">
                      <a16:creationId xmlns:a16="http://schemas.microsoft.com/office/drawing/2014/main" id="{73D11E17-ED23-419E-A774-05BB478949D6}"/>
                    </a:ext>
                  </a:extLst>
                </p14:cNvPr>
                <p14:cNvContentPartPr/>
                <p14:nvPr/>
              </p14:nvContentPartPr>
              <p14:xfrm>
                <a:off x="1831375" y="4337313"/>
                <a:ext cx="259200" cy="238320"/>
              </p14:xfrm>
            </p:contentPart>
          </mc:Choice>
          <mc:Fallback xmlns="">
            <p:pic>
              <p:nvPicPr>
                <p:cNvPr id="266" name="Encre 265">
                  <a:extLst>
                    <a:ext uri="{FF2B5EF4-FFF2-40B4-BE49-F238E27FC236}">
                      <a16:creationId xmlns:a16="http://schemas.microsoft.com/office/drawing/2014/main" id="{73D11E17-ED23-419E-A774-05BB478949D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813375" y="4319673"/>
                  <a:ext cx="29484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67" name="Encre 266">
                  <a:extLst>
                    <a:ext uri="{FF2B5EF4-FFF2-40B4-BE49-F238E27FC236}">
                      <a16:creationId xmlns:a16="http://schemas.microsoft.com/office/drawing/2014/main" id="{5C691D19-C245-4250-9B44-CC096D07E12A}"/>
                    </a:ext>
                  </a:extLst>
                </p14:cNvPr>
                <p14:cNvContentPartPr/>
                <p14:nvPr/>
              </p14:nvContentPartPr>
              <p14:xfrm>
                <a:off x="2040175" y="4550433"/>
                <a:ext cx="94320" cy="147600"/>
              </p14:xfrm>
            </p:contentPart>
          </mc:Choice>
          <mc:Fallback xmlns="">
            <p:pic>
              <p:nvPicPr>
                <p:cNvPr id="267" name="Encre 266">
                  <a:extLst>
                    <a:ext uri="{FF2B5EF4-FFF2-40B4-BE49-F238E27FC236}">
                      <a16:creationId xmlns:a16="http://schemas.microsoft.com/office/drawing/2014/main" id="{5C691D19-C245-4250-9B44-CC096D07E12A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022175" y="4532793"/>
                  <a:ext cx="1299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31" name="Encre 330">
                  <a:extLst>
                    <a:ext uri="{FF2B5EF4-FFF2-40B4-BE49-F238E27FC236}">
                      <a16:creationId xmlns:a16="http://schemas.microsoft.com/office/drawing/2014/main" id="{95DCA409-1D3B-473D-BDF5-007BAD383BBC}"/>
                    </a:ext>
                  </a:extLst>
                </p14:cNvPr>
                <p14:cNvContentPartPr/>
                <p14:nvPr/>
              </p14:nvContentPartPr>
              <p14:xfrm>
                <a:off x="2249695" y="3667865"/>
                <a:ext cx="1451880" cy="869040"/>
              </p14:xfrm>
            </p:contentPart>
          </mc:Choice>
          <mc:Fallback xmlns="">
            <p:pic>
              <p:nvPicPr>
                <p:cNvPr id="331" name="Encre 330">
                  <a:extLst>
                    <a:ext uri="{FF2B5EF4-FFF2-40B4-BE49-F238E27FC236}">
                      <a16:creationId xmlns:a16="http://schemas.microsoft.com/office/drawing/2014/main" id="{95DCA409-1D3B-473D-BDF5-007BAD383BB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231695" y="3650225"/>
                  <a:ext cx="1487520" cy="9046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33" name="ZoneTexte 332">
            <a:extLst>
              <a:ext uri="{FF2B5EF4-FFF2-40B4-BE49-F238E27FC236}">
                <a16:creationId xmlns:a16="http://schemas.microsoft.com/office/drawing/2014/main" id="{0BEBACC3-C25C-4E3A-B122-FD8BE8980DE5}"/>
              </a:ext>
            </a:extLst>
          </p:cNvPr>
          <p:cNvSpPr txBox="1"/>
          <p:nvPr/>
        </p:nvSpPr>
        <p:spPr>
          <a:xfrm>
            <a:off x="6516301" y="1083923"/>
            <a:ext cx="4715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b="1" dirty="0"/>
              <a:t>Mouvement rectiligne uniformément varié :</a:t>
            </a:r>
          </a:p>
        </p:txBody>
      </p:sp>
      <p:grpSp>
        <p:nvGrpSpPr>
          <p:cNvPr id="352" name="Groupe 351">
            <a:extLst>
              <a:ext uri="{FF2B5EF4-FFF2-40B4-BE49-F238E27FC236}">
                <a16:creationId xmlns:a16="http://schemas.microsoft.com/office/drawing/2014/main" id="{6E08D3A7-FCCD-4C42-8A06-C5FFDDFF1FC9}"/>
              </a:ext>
            </a:extLst>
          </p:cNvPr>
          <p:cNvGrpSpPr/>
          <p:nvPr/>
        </p:nvGrpSpPr>
        <p:grpSpPr>
          <a:xfrm>
            <a:off x="6769955" y="1967208"/>
            <a:ext cx="682560" cy="477720"/>
            <a:chOff x="6769955" y="2439155"/>
            <a:chExt cx="682560" cy="47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42" name="Encre 341">
                  <a:extLst>
                    <a:ext uri="{FF2B5EF4-FFF2-40B4-BE49-F238E27FC236}">
                      <a16:creationId xmlns:a16="http://schemas.microsoft.com/office/drawing/2014/main" id="{FA20792A-FED4-4B24-B6F9-4F7D1B0A2085}"/>
                    </a:ext>
                  </a:extLst>
                </p14:cNvPr>
                <p14:cNvContentPartPr/>
                <p14:nvPr/>
              </p14:nvContentPartPr>
              <p14:xfrm>
                <a:off x="6769955" y="2439155"/>
                <a:ext cx="266040" cy="315000"/>
              </p14:xfrm>
            </p:contentPart>
          </mc:Choice>
          <mc:Fallback xmlns="">
            <p:pic>
              <p:nvPicPr>
                <p:cNvPr id="342" name="Encre 341">
                  <a:extLst>
                    <a:ext uri="{FF2B5EF4-FFF2-40B4-BE49-F238E27FC236}">
                      <a16:creationId xmlns:a16="http://schemas.microsoft.com/office/drawing/2014/main" id="{FA20792A-FED4-4B24-B6F9-4F7D1B0A208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752315" y="2421155"/>
                  <a:ext cx="30168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43" name="Encre 342">
                  <a:extLst>
                    <a:ext uri="{FF2B5EF4-FFF2-40B4-BE49-F238E27FC236}">
                      <a16:creationId xmlns:a16="http://schemas.microsoft.com/office/drawing/2014/main" id="{309B261C-5F09-4E0F-89FD-FA0E0988D1D1}"/>
                    </a:ext>
                  </a:extLst>
                </p14:cNvPr>
                <p14:cNvContentPartPr/>
                <p14:nvPr/>
              </p14:nvContentPartPr>
              <p14:xfrm>
                <a:off x="7008635" y="2470475"/>
                <a:ext cx="181800" cy="271440"/>
              </p14:xfrm>
            </p:contentPart>
          </mc:Choice>
          <mc:Fallback xmlns="">
            <p:pic>
              <p:nvPicPr>
                <p:cNvPr id="343" name="Encre 342">
                  <a:extLst>
                    <a:ext uri="{FF2B5EF4-FFF2-40B4-BE49-F238E27FC236}">
                      <a16:creationId xmlns:a16="http://schemas.microsoft.com/office/drawing/2014/main" id="{309B261C-5F09-4E0F-89FD-FA0E0988D1D1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990995" y="2452835"/>
                  <a:ext cx="21744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346" name="Encre 345">
                  <a:extLst>
                    <a:ext uri="{FF2B5EF4-FFF2-40B4-BE49-F238E27FC236}">
                      <a16:creationId xmlns:a16="http://schemas.microsoft.com/office/drawing/2014/main" id="{F8A4870D-0C09-4C68-BF74-64AB5DBDCF88}"/>
                    </a:ext>
                  </a:extLst>
                </p14:cNvPr>
                <p14:cNvContentPartPr/>
                <p14:nvPr/>
              </p14:nvContentPartPr>
              <p14:xfrm>
                <a:off x="7250915" y="2671715"/>
                <a:ext cx="201600" cy="245160"/>
              </p14:xfrm>
            </p:contentPart>
          </mc:Choice>
          <mc:Fallback xmlns="">
            <p:pic>
              <p:nvPicPr>
                <p:cNvPr id="346" name="Encre 345">
                  <a:extLst>
                    <a:ext uri="{FF2B5EF4-FFF2-40B4-BE49-F238E27FC236}">
                      <a16:creationId xmlns:a16="http://schemas.microsoft.com/office/drawing/2014/main" id="{F8A4870D-0C09-4C68-BF74-64AB5DBDCF8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232915" y="2654075"/>
                  <a:ext cx="237240" cy="28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0" name="Groupe 359">
            <a:extLst>
              <a:ext uri="{FF2B5EF4-FFF2-40B4-BE49-F238E27FC236}">
                <a16:creationId xmlns:a16="http://schemas.microsoft.com/office/drawing/2014/main" id="{300D0C68-387C-4AC4-95AE-D604D28FD7DD}"/>
              </a:ext>
            </a:extLst>
          </p:cNvPr>
          <p:cNvGrpSpPr/>
          <p:nvPr/>
        </p:nvGrpSpPr>
        <p:grpSpPr>
          <a:xfrm>
            <a:off x="7495715" y="2061168"/>
            <a:ext cx="689760" cy="309960"/>
            <a:chOff x="7495715" y="2533115"/>
            <a:chExt cx="689760" cy="30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356" name="Encre 355">
                  <a:extLst>
                    <a:ext uri="{FF2B5EF4-FFF2-40B4-BE49-F238E27FC236}">
                      <a16:creationId xmlns:a16="http://schemas.microsoft.com/office/drawing/2014/main" id="{83329122-F600-4C85-A7A0-82456FB96957}"/>
                    </a:ext>
                  </a:extLst>
                </p14:cNvPr>
                <p14:cNvContentPartPr/>
                <p14:nvPr/>
              </p14:nvContentPartPr>
              <p14:xfrm>
                <a:off x="7529195" y="2533115"/>
                <a:ext cx="196560" cy="309960"/>
              </p14:xfrm>
            </p:contentPart>
          </mc:Choice>
          <mc:Fallback xmlns="">
            <p:pic>
              <p:nvPicPr>
                <p:cNvPr id="356" name="Encre 355">
                  <a:extLst>
                    <a:ext uri="{FF2B5EF4-FFF2-40B4-BE49-F238E27FC236}">
                      <a16:creationId xmlns:a16="http://schemas.microsoft.com/office/drawing/2014/main" id="{83329122-F600-4C85-A7A0-82456FB9695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511195" y="2515475"/>
                  <a:ext cx="23220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357" name="Encre 356">
                  <a:extLst>
                    <a:ext uri="{FF2B5EF4-FFF2-40B4-BE49-F238E27FC236}">
                      <a16:creationId xmlns:a16="http://schemas.microsoft.com/office/drawing/2014/main" id="{28B7058B-1E4A-476B-BD00-9C5026A3E081}"/>
                    </a:ext>
                  </a:extLst>
                </p14:cNvPr>
                <p14:cNvContentPartPr/>
                <p14:nvPr/>
              </p14:nvContentPartPr>
              <p14:xfrm>
                <a:off x="7572395" y="2561195"/>
                <a:ext cx="186480" cy="218160"/>
              </p14:xfrm>
            </p:contentPart>
          </mc:Choice>
          <mc:Fallback xmlns="">
            <p:pic>
              <p:nvPicPr>
                <p:cNvPr id="357" name="Encre 356">
                  <a:extLst>
                    <a:ext uri="{FF2B5EF4-FFF2-40B4-BE49-F238E27FC236}">
                      <a16:creationId xmlns:a16="http://schemas.microsoft.com/office/drawing/2014/main" id="{28B7058B-1E4A-476B-BD00-9C5026A3E081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554755" y="2543195"/>
                  <a:ext cx="2221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58" name="Encre 357">
                  <a:extLst>
                    <a:ext uri="{FF2B5EF4-FFF2-40B4-BE49-F238E27FC236}">
                      <a16:creationId xmlns:a16="http://schemas.microsoft.com/office/drawing/2014/main" id="{0CC0678B-4BCD-4EFF-8EC0-ADDAF0F41B39}"/>
                    </a:ext>
                  </a:extLst>
                </p14:cNvPr>
                <p14:cNvContentPartPr/>
                <p14:nvPr/>
              </p14:nvContentPartPr>
              <p14:xfrm>
                <a:off x="7495715" y="2618075"/>
                <a:ext cx="173160" cy="208080"/>
              </p14:xfrm>
            </p:contentPart>
          </mc:Choice>
          <mc:Fallback xmlns="">
            <p:pic>
              <p:nvPicPr>
                <p:cNvPr id="358" name="Encre 357">
                  <a:extLst>
                    <a:ext uri="{FF2B5EF4-FFF2-40B4-BE49-F238E27FC236}">
                      <a16:creationId xmlns:a16="http://schemas.microsoft.com/office/drawing/2014/main" id="{0CC0678B-4BCD-4EFF-8EC0-ADDAF0F41B3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477715" y="2600435"/>
                  <a:ext cx="20880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59" name="Encre 358">
                  <a:extLst>
                    <a:ext uri="{FF2B5EF4-FFF2-40B4-BE49-F238E27FC236}">
                      <a16:creationId xmlns:a16="http://schemas.microsoft.com/office/drawing/2014/main" id="{687B4132-A682-4955-8D0E-DC155443D8FB}"/>
                    </a:ext>
                  </a:extLst>
                </p14:cNvPr>
                <p14:cNvContentPartPr/>
                <p14:nvPr/>
              </p14:nvContentPartPr>
              <p14:xfrm>
                <a:off x="7892435" y="2592155"/>
                <a:ext cx="293040" cy="207000"/>
              </p14:xfrm>
            </p:contentPart>
          </mc:Choice>
          <mc:Fallback xmlns="">
            <p:pic>
              <p:nvPicPr>
                <p:cNvPr id="359" name="Encre 358">
                  <a:extLst>
                    <a:ext uri="{FF2B5EF4-FFF2-40B4-BE49-F238E27FC236}">
                      <a16:creationId xmlns:a16="http://schemas.microsoft.com/office/drawing/2014/main" id="{687B4132-A682-4955-8D0E-DC155443D8F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874435" y="2574515"/>
                  <a:ext cx="328680" cy="24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2" name="Groupe 381">
            <a:extLst>
              <a:ext uri="{FF2B5EF4-FFF2-40B4-BE49-F238E27FC236}">
                <a16:creationId xmlns:a16="http://schemas.microsoft.com/office/drawing/2014/main" id="{CF7CCD5F-B3E5-4DC3-9820-E9F3A7DA64EC}"/>
              </a:ext>
            </a:extLst>
          </p:cNvPr>
          <p:cNvGrpSpPr/>
          <p:nvPr/>
        </p:nvGrpSpPr>
        <p:grpSpPr>
          <a:xfrm>
            <a:off x="9087995" y="1496328"/>
            <a:ext cx="1256760" cy="1557720"/>
            <a:chOff x="9087995" y="1968275"/>
            <a:chExt cx="1256760" cy="155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64" name="Encre 363">
                  <a:extLst>
                    <a:ext uri="{FF2B5EF4-FFF2-40B4-BE49-F238E27FC236}">
                      <a16:creationId xmlns:a16="http://schemas.microsoft.com/office/drawing/2014/main" id="{3175A876-77AD-4251-B13E-EA048D3E2A19}"/>
                    </a:ext>
                  </a:extLst>
                </p14:cNvPr>
                <p14:cNvContentPartPr/>
                <p14:nvPr/>
              </p14:nvContentPartPr>
              <p14:xfrm>
                <a:off x="9087995" y="1968275"/>
                <a:ext cx="136440" cy="1557720"/>
              </p14:xfrm>
            </p:contentPart>
          </mc:Choice>
          <mc:Fallback xmlns="">
            <p:pic>
              <p:nvPicPr>
                <p:cNvPr id="364" name="Encre 363">
                  <a:extLst>
                    <a:ext uri="{FF2B5EF4-FFF2-40B4-BE49-F238E27FC236}">
                      <a16:creationId xmlns:a16="http://schemas.microsoft.com/office/drawing/2014/main" id="{3175A876-77AD-4251-B13E-EA048D3E2A1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070355" y="1950635"/>
                  <a:ext cx="172080" cy="159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65" name="Encre 364">
                  <a:extLst>
                    <a:ext uri="{FF2B5EF4-FFF2-40B4-BE49-F238E27FC236}">
                      <a16:creationId xmlns:a16="http://schemas.microsoft.com/office/drawing/2014/main" id="{CC13C228-7B69-4E17-A450-555F15910EC1}"/>
                    </a:ext>
                  </a:extLst>
                </p14:cNvPr>
                <p14:cNvContentPartPr/>
                <p14:nvPr/>
              </p14:nvContentPartPr>
              <p14:xfrm>
                <a:off x="9357275" y="2193635"/>
                <a:ext cx="240840" cy="318600"/>
              </p14:xfrm>
            </p:contentPart>
          </mc:Choice>
          <mc:Fallback xmlns="">
            <p:pic>
              <p:nvPicPr>
                <p:cNvPr id="365" name="Encre 364">
                  <a:extLst>
                    <a:ext uri="{FF2B5EF4-FFF2-40B4-BE49-F238E27FC236}">
                      <a16:creationId xmlns:a16="http://schemas.microsoft.com/office/drawing/2014/main" id="{CC13C228-7B69-4E17-A450-555F15910EC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339275" y="2175995"/>
                  <a:ext cx="27648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68" name="Encre 367">
                  <a:extLst>
                    <a:ext uri="{FF2B5EF4-FFF2-40B4-BE49-F238E27FC236}">
                      <a16:creationId xmlns:a16="http://schemas.microsoft.com/office/drawing/2014/main" id="{D4EF9B1B-255C-4EEB-B509-2488D83820EC}"/>
                    </a:ext>
                  </a:extLst>
                </p14:cNvPr>
                <p14:cNvContentPartPr/>
                <p14:nvPr/>
              </p14:nvContentPartPr>
              <p14:xfrm>
                <a:off x="9554555" y="2453915"/>
                <a:ext cx="174240" cy="222120"/>
              </p14:xfrm>
            </p:contentPart>
          </mc:Choice>
          <mc:Fallback xmlns="">
            <p:pic>
              <p:nvPicPr>
                <p:cNvPr id="368" name="Encre 367">
                  <a:extLst>
                    <a:ext uri="{FF2B5EF4-FFF2-40B4-BE49-F238E27FC236}">
                      <a16:creationId xmlns:a16="http://schemas.microsoft.com/office/drawing/2014/main" id="{D4EF9B1B-255C-4EEB-B509-2488D83820E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9536555" y="2435915"/>
                  <a:ext cx="20988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76" name="Encre 375">
                  <a:extLst>
                    <a:ext uri="{FF2B5EF4-FFF2-40B4-BE49-F238E27FC236}">
                      <a16:creationId xmlns:a16="http://schemas.microsoft.com/office/drawing/2014/main" id="{44E185D4-B871-4682-B977-BAC5878DCD96}"/>
                    </a:ext>
                  </a:extLst>
                </p14:cNvPr>
                <p14:cNvContentPartPr/>
                <p14:nvPr/>
              </p14:nvContentPartPr>
              <p14:xfrm>
                <a:off x="9792155" y="2287235"/>
                <a:ext cx="50760" cy="352440"/>
              </p14:xfrm>
            </p:contentPart>
          </mc:Choice>
          <mc:Fallback xmlns="">
            <p:pic>
              <p:nvPicPr>
                <p:cNvPr id="376" name="Encre 375">
                  <a:extLst>
                    <a:ext uri="{FF2B5EF4-FFF2-40B4-BE49-F238E27FC236}">
                      <a16:creationId xmlns:a16="http://schemas.microsoft.com/office/drawing/2014/main" id="{44E185D4-B871-4682-B977-BAC5878DCD96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9774515" y="2269595"/>
                  <a:ext cx="8640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77" name="Encre 376">
                  <a:extLst>
                    <a:ext uri="{FF2B5EF4-FFF2-40B4-BE49-F238E27FC236}">
                      <a16:creationId xmlns:a16="http://schemas.microsoft.com/office/drawing/2014/main" id="{93E3C249-E49A-4292-8B91-D29849A56229}"/>
                    </a:ext>
                  </a:extLst>
                </p14:cNvPr>
                <p14:cNvContentPartPr/>
                <p14:nvPr/>
              </p14:nvContentPartPr>
              <p14:xfrm>
                <a:off x="9910955" y="2343755"/>
                <a:ext cx="3240" cy="196200"/>
              </p14:xfrm>
            </p:contentPart>
          </mc:Choice>
          <mc:Fallback xmlns="">
            <p:pic>
              <p:nvPicPr>
                <p:cNvPr id="377" name="Encre 376">
                  <a:extLst>
                    <a:ext uri="{FF2B5EF4-FFF2-40B4-BE49-F238E27FC236}">
                      <a16:creationId xmlns:a16="http://schemas.microsoft.com/office/drawing/2014/main" id="{93E3C249-E49A-4292-8B91-D29849A5622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893315" y="2326115"/>
                  <a:ext cx="3888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78" name="Encre 377">
                  <a:extLst>
                    <a:ext uri="{FF2B5EF4-FFF2-40B4-BE49-F238E27FC236}">
                      <a16:creationId xmlns:a16="http://schemas.microsoft.com/office/drawing/2014/main" id="{E1098E26-005B-4D55-962D-C8E9A40273A5}"/>
                    </a:ext>
                  </a:extLst>
                </p14:cNvPr>
                <p14:cNvContentPartPr/>
                <p14:nvPr/>
              </p14:nvContentPartPr>
              <p14:xfrm>
                <a:off x="9927155" y="2439155"/>
                <a:ext cx="71280" cy="2520"/>
              </p14:xfrm>
            </p:contentPart>
          </mc:Choice>
          <mc:Fallback xmlns="">
            <p:pic>
              <p:nvPicPr>
                <p:cNvPr id="378" name="Encre 377">
                  <a:extLst>
                    <a:ext uri="{FF2B5EF4-FFF2-40B4-BE49-F238E27FC236}">
                      <a16:creationId xmlns:a16="http://schemas.microsoft.com/office/drawing/2014/main" id="{E1098E26-005B-4D55-962D-C8E9A40273A5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909515" y="2421515"/>
                  <a:ext cx="1069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79" name="Encre 378">
                  <a:extLst>
                    <a:ext uri="{FF2B5EF4-FFF2-40B4-BE49-F238E27FC236}">
                      <a16:creationId xmlns:a16="http://schemas.microsoft.com/office/drawing/2014/main" id="{C3295C70-60AB-48D3-95DC-DE00DDBCEF61}"/>
                    </a:ext>
                  </a:extLst>
                </p14:cNvPr>
                <p14:cNvContentPartPr/>
                <p14:nvPr/>
              </p14:nvContentPartPr>
              <p14:xfrm>
                <a:off x="10058915" y="2259155"/>
                <a:ext cx="60120" cy="419400"/>
              </p14:xfrm>
            </p:contentPart>
          </mc:Choice>
          <mc:Fallback xmlns="">
            <p:pic>
              <p:nvPicPr>
                <p:cNvPr id="379" name="Encre 378">
                  <a:extLst>
                    <a:ext uri="{FF2B5EF4-FFF2-40B4-BE49-F238E27FC236}">
                      <a16:creationId xmlns:a16="http://schemas.microsoft.com/office/drawing/2014/main" id="{C3295C70-60AB-48D3-95DC-DE00DDBCEF61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0040915" y="2241515"/>
                  <a:ext cx="9576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80" name="Encre 379">
                  <a:extLst>
                    <a:ext uri="{FF2B5EF4-FFF2-40B4-BE49-F238E27FC236}">
                      <a16:creationId xmlns:a16="http://schemas.microsoft.com/office/drawing/2014/main" id="{10F3A0FA-9ACB-43CE-95B4-64407CC24621}"/>
                    </a:ext>
                  </a:extLst>
                </p14:cNvPr>
                <p14:cNvContentPartPr/>
                <p14:nvPr/>
              </p14:nvContentPartPr>
              <p14:xfrm>
                <a:off x="10219115" y="2387675"/>
                <a:ext cx="125640" cy="4680"/>
              </p14:xfrm>
            </p:contentPart>
          </mc:Choice>
          <mc:Fallback xmlns="">
            <p:pic>
              <p:nvPicPr>
                <p:cNvPr id="380" name="Encre 379">
                  <a:extLst>
                    <a:ext uri="{FF2B5EF4-FFF2-40B4-BE49-F238E27FC236}">
                      <a16:creationId xmlns:a16="http://schemas.microsoft.com/office/drawing/2014/main" id="{10F3A0FA-9ACB-43CE-95B4-64407CC24621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0201115" y="2370035"/>
                  <a:ext cx="1612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81" name="Encre 380">
                  <a:extLst>
                    <a:ext uri="{FF2B5EF4-FFF2-40B4-BE49-F238E27FC236}">
                      <a16:creationId xmlns:a16="http://schemas.microsoft.com/office/drawing/2014/main" id="{C673418F-8CA8-4581-8BD5-3009D46320BF}"/>
                    </a:ext>
                  </a:extLst>
                </p14:cNvPr>
                <p14:cNvContentPartPr/>
                <p14:nvPr/>
              </p14:nvContentPartPr>
              <p14:xfrm>
                <a:off x="10199315" y="2474075"/>
                <a:ext cx="122040" cy="3600"/>
              </p14:xfrm>
            </p:contentPart>
          </mc:Choice>
          <mc:Fallback xmlns="">
            <p:pic>
              <p:nvPicPr>
                <p:cNvPr id="381" name="Encre 380">
                  <a:extLst>
                    <a:ext uri="{FF2B5EF4-FFF2-40B4-BE49-F238E27FC236}">
                      <a16:creationId xmlns:a16="http://schemas.microsoft.com/office/drawing/2014/main" id="{C673418F-8CA8-4581-8BD5-3009D46320B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0181315" y="2456075"/>
                  <a:ext cx="15768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6" name="Groupe 395">
            <a:extLst>
              <a:ext uri="{FF2B5EF4-FFF2-40B4-BE49-F238E27FC236}">
                <a16:creationId xmlns:a16="http://schemas.microsoft.com/office/drawing/2014/main" id="{A7F2EF40-8F5B-48F4-A6E1-0D4872F1E6D2}"/>
              </a:ext>
            </a:extLst>
          </p:cNvPr>
          <p:cNvGrpSpPr/>
          <p:nvPr/>
        </p:nvGrpSpPr>
        <p:grpSpPr>
          <a:xfrm>
            <a:off x="10553555" y="1767408"/>
            <a:ext cx="928800" cy="425160"/>
            <a:chOff x="10553555" y="2239355"/>
            <a:chExt cx="928800" cy="42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85" name="Encre 384">
                  <a:extLst>
                    <a:ext uri="{FF2B5EF4-FFF2-40B4-BE49-F238E27FC236}">
                      <a16:creationId xmlns:a16="http://schemas.microsoft.com/office/drawing/2014/main" id="{8991578C-FDC3-49F0-A7C8-E204F498FBDD}"/>
                    </a:ext>
                  </a:extLst>
                </p14:cNvPr>
                <p14:cNvContentPartPr/>
                <p14:nvPr/>
              </p14:nvContentPartPr>
              <p14:xfrm>
                <a:off x="10553555" y="2259155"/>
                <a:ext cx="197280" cy="243720"/>
              </p14:xfrm>
            </p:contentPart>
          </mc:Choice>
          <mc:Fallback xmlns="">
            <p:pic>
              <p:nvPicPr>
                <p:cNvPr id="385" name="Encre 384">
                  <a:extLst>
                    <a:ext uri="{FF2B5EF4-FFF2-40B4-BE49-F238E27FC236}">
                      <a16:creationId xmlns:a16="http://schemas.microsoft.com/office/drawing/2014/main" id="{8991578C-FDC3-49F0-A7C8-E204F498FBD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0535555" y="2241155"/>
                  <a:ext cx="2329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86" name="Encre 385">
                  <a:extLst>
                    <a:ext uri="{FF2B5EF4-FFF2-40B4-BE49-F238E27FC236}">
                      <a16:creationId xmlns:a16="http://schemas.microsoft.com/office/drawing/2014/main" id="{59F63635-658A-4E6E-90E6-1D8FCE30D2D7}"/>
                    </a:ext>
                  </a:extLst>
                </p14:cNvPr>
                <p14:cNvContentPartPr/>
                <p14:nvPr/>
              </p14:nvContentPartPr>
              <p14:xfrm>
                <a:off x="10730675" y="2303075"/>
                <a:ext cx="65160" cy="191880"/>
              </p14:xfrm>
            </p:contentPart>
          </mc:Choice>
          <mc:Fallback xmlns="">
            <p:pic>
              <p:nvPicPr>
                <p:cNvPr id="386" name="Encre 385">
                  <a:extLst>
                    <a:ext uri="{FF2B5EF4-FFF2-40B4-BE49-F238E27FC236}">
                      <a16:creationId xmlns:a16="http://schemas.microsoft.com/office/drawing/2014/main" id="{59F63635-658A-4E6E-90E6-1D8FCE30D2D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0712675" y="2285075"/>
                  <a:ext cx="10080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90" name="Encre 389">
                  <a:extLst>
                    <a:ext uri="{FF2B5EF4-FFF2-40B4-BE49-F238E27FC236}">
                      <a16:creationId xmlns:a16="http://schemas.microsoft.com/office/drawing/2014/main" id="{A2FE10CE-FBED-40D1-BF8A-660779725053}"/>
                    </a:ext>
                  </a:extLst>
                </p14:cNvPr>
                <p14:cNvContentPartPr/>
                <p14:nvPr/>
              </p14:nvContentPartPr>
              <p14:xfrm>
                <a:off x="11101835" y="2239355"/>
                <a:ext cx="16200" cy="316440"/>
              </p14:xfrm>
            </p:contentPart>
          </mc:Choice>
          <mc:Fallback xmlns="">
            <p:pic>
              <p:nvPicPr>
                <p:cNvPr id="390" name="Encre 389">
                  <a:extLst>
                    <a:ext uri="{FF2B5EF4-FFF2-40B4-BE49-F238E27FC236}">
                      <a16:creationId xmlns:a16="http://schemas.microsoft.com/office/drawing/2014/main" id="{A2FE10CE-FBED-40D1-BF8A-660779725053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1084195" y="2221715"/>
                  <a:ext cx="5184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91" name="Encre 390">
                  <a:extLst>
                    <a:ext uri="{FF2B5EF4-FFF2-40B4-BE49-F238E27FC236}">
                      <a16:creationId xmlns:a16="http://schemas.microsoft.com/office/drawing/2014/main" id="{987FFA9A-9359-43D4-80D7-494114D172CB}"/>
                    </a:ext>
                  </a:extLst>
                </p14:cNvPr>
                <p14:cNvContentPartPr/>
                <p14:nvPr/>
              </p14:nvContentPartPr>
              <p14:xfrm>
                <a:off x="11118035" y="2364275"/>
                <a:ext cx="140760" cy="11520"/>
              </p14:xfrm>
            </p:contentPart>
          </mc:Choice>
          <mc:Fallback xmlns="">
            <p:pic>
              <p:nvPicPr>
                <p:cNvPr id="391" name="Encre 390">
                  <a:extLst>
                    <a:ext uri="{FF2B5EF4-FFF2-40B4-BE49-F238E27FC236}">
                      <a16:creationId xmlns:a16="http://schemas.microsoft.com/office/drawing/2014/main" id="{987FFA9A-9359-43D4-80D7-494114D172C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1100395" y="2346635"/>
                  <a:ext cx="1764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92" name="Encre 391">
                  <a:extLst>
                    <a:ext uri="{FF2B5EF4-FFF2-40B4-BE49-F238E27FC236}">
                      <a16:creationId xmlns:a16="http://schemas.microsoft.com/office/drawing/2014/main" id="{FF26A76C-D5B8-4127-9758-5BEC72E9D821}"/>
                    </a:ext>
                  </a:extLst>
                </p14:cNvPr>
                <p14:cNvContentPartPr/>
                <p14:nvPr/>
              </p14:nvContentPartPr>
              <p14:xfrm>
                <a:off x="11295875" y="2470475"/>
                <a:ext cx="186480" cy="360"/>
              </p14:xfrm>
            </p:contentPart>
          </mc:Choice>
          <mc:Fallback xmlns="">
            <p:pic>
              <p:nvPicPr>
                <p:cNvPr id="392" name="Encre 391">
                  <a:extLst>
                    <a:ext uri="{FF2B5EF4-FFF2-40B4-BE49-F238E27FC236}">
                      <a16:creationId xmlns:a16="http://schemas.microsoft.com/office/drawing/2014/main" id="{FF26A76C-D5B8-4127-9758-5BEC72E9D82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1277875" y="2452835"/>
                  <a:ext cx="2221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93" name="Encre 392">
                  <a:extLst>
                    <a:ext uri="{FF2B5EF4-FFF2-40B4-BE49-F238E27FC236}">
                      <a16:creationId xmlns:a16="http://schemas.microsoft.com/office/drawing/2014/main" id="{CDE4AB67-6868-4B9F-9FFE-B1FCB0C3AC3B}"/>
                    </a:ext>
                  </a:extLst>
                </p14:cNvPr>
                <p14:cNvContentPartPr/>
                <p14:nvPr/>
              </p14:nvContentPartPr>
              <p14:xfrm>
                <a:off x="11401355" y="2384435"/>
                <a:ext cx="1440" cy="161280"/>
              </p14:xfrm>
            </p:contentPart>
          </mc:Choice>
          <mc:Fallback xmlns="">
            <p:pic>
              <p:nvPicPr>
                <p:cNvPr id="393" name="Encre 392">
                  <a:extLst>
                    <a:ext uri="{FF2B5EF4-FFF2-40B4-BE49-F238E27FC236}">
                      <a16:creationId xmlns:a16="http://schemas.microsoft.com/office/drawing/2014/main" id="{CDE4AB67-6868-4B9F-9FFE-B1FCB0C3AC3B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1383355" y="2366795"/>
                  <a:ext cx="370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95" name="Encre 394">
                  <a:extLst>
                    <a:ext uri="{FF2B5EF4-FFF2-40B4-BE49-F238E27FC236}">
                      <a16:creationId xmlns:a16="http://schemas.microsoft.com/office/drawing/2014/main" id="{C4C39C2D-01A9-4358-BAB3-B2E8EC4901C1}"/>
                    </a:ext>
                  </a:extLst>
                </p14:cNvPr>
                <p14:cNvContentPartPr/>
                <p14:nvPr/>
              </p14:nvContentPartPr>
              <p14:xfrm>
                <a:off x="10841195" y="2492075"/>
                <a:ext cx="158040" cy="172440"/>
              </p14:xfrm>
            </p:contentPart>
          </mc:Choice>
          <mc:Fallback xmlns="">
            <p:pic>
              <p:nvPicPr>
                <p:cNvPr id="395" name="Encre 394">
                  <a:extLst>
                    <a:ext uri="{FF2B5EF4-FFF2-40B4-BE49-F238E27FC236}">
                      <a16:creationId xmlns:a16="http://schemas.microsoft.com/office/drawing/2014/main" id="{C4C39C2D-01A9-4358-BAB3-B2E8EC4901C1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823195" y="2474075"/>
                  <a:ext cx="193680" cy="20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9" name="Groupe 398">
            <a:extLst>
              <a:ext uri="{FF2B5EF4-FFF2-40B4-BE49-F238E27FC236}">
                <a16:creationId xmlns:a16="http://schemas.microsoft.com/office/drawing/2014/main" id="{37F3AF77-BF72-4344-8E78-E151BD7822FE}"/>
              </a:ext>
            </a:extLst>
          </p:cNvPr>
          <p:cNvGrpSpPr/>
          <p:nvPr/>
        </p:nvGrpSpPr>
        <p:grpSpPr>
          <a:xfrm>
            <a:off x="11654795" y="1797288"/>
            <a:ext cx="352800" cy="323280"/>
            <a:chOff x="11654795" y="2269235"/>
            <a:chExt cx="352800" cy="32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97" name="Encre 396">
                  <a:extLst>
                    <a:ext uri="{FF2B5EF4-FFF2-40B4-BE49-F238E27FC236}">
                      <a16:creationId xmlns:a16="http://schemas.microsoft.com/office/drawing/2014/main" id="{E9DCE383-E3F2-424A-9133-ADDDDDB59EAC}"/>
                    </a:ext>
                  </a:extLst>
                </p14:cNvPr>
                <p14:cNvContentPartPr/>
                <p14:nvPr/>
              </p14:nvContentPartPr>
              <p14:xfrm>
                <a:off x="11654795" y="2269235"/>
                <a:ext cx="209160" cy="246600"/>
              </p14:xfrm>
            </p:contentPart>
          </mc:Choice>
          <mc:Fallback xmlns="">
            <p:pic>
              <p:nvPicPr>
                <p:cNvPr id="397" name="Encre 396">
                  <a:extLst>
                    <a:ext uri="{FF2B5EF4-FFF2-40B4-BE49-F238E27FC236}">
                      <a16:creationId xmlns:a16="http://schemas.microsoft.com/office/drawing/2014/main" id="{E9DCE383-E3F2-424A-9133-ADDDDDB59EAC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1636795" y="2251595"/>
                  <a:ext cx="24480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98" name="Encre 397">
                  <a:extLst>
                    <a:ext uri="{FF2B5EF4-FFF2-40B4-BE49-F238E27FC236}">
                      <a16:creationId xmlns:a16="http://schemas.microsoft.com/office/drawing/2014/main" id="{9C1D8A8E-2C53-455B-96DE-6C4A320D1723}"/>
                    </a:ext>
                  </a:extLst>
                </p14:cNvPr>
                <p14:cNvContentPartPr/>
                <p14:nvPr/>
              </p14:nvContentPartPr>
              <p14:xfrm>
                <a:off x="11847035" y="2466875"/>
                <a:ext cx="160560" cy="125640"/>
              </p14:xfrm>
            </p:contentPart>
          </mc:Choice>
          <mc:Fallback xmlns="">
            <p:pic>
              <p:nvPicPr>
                <p:cNvPr id="398" name="Encre 397">
                  <a:extLst>
                    <a:ext uri="{FF2B5EF4-FFF2-40B4-BE49-F238E27FC236}">
                      <a16:creationId xmlns:a16="http://schemas.microsoft.com/office/drawing/2014/main" id="{9C1D8A8E-2C53-455B-96DE-6C4A320D1723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1829395" y="2448875"/>
                  <a:ext cx="19620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9" name="Groupe 438">
            <a:extLst>
              <a:ext uri="{FF2B5EF4-FFF2-40B4-BE49-F238E27FC236}">
                <a16:creationId xmlns:a16="http://schemas.microsoft.com/office/drawing/2014/main" id="{29C0E525-A6F4-4E14-AADA-5CC8569BCC46}"/>
              </a:ext>
            </a:extLst>
          </p:cNvPr>
          <p:cNvGrpSpPr/>
          <p:nvPr/>
        </p:nvGrpSpPr>
        <p:grpSpPr>
          <a:xfrm>
            <a:off x="9329915" y="2505048"/>
            <a:ext cx="2822040" cy="655560"/>
            <a:chOff x="9329915" y="2976995"/>
            <a:chExt cx="2822040" cy="65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401" name="Encre 400">
                  <a:extLst>
                    <a:ext uri="{FF2B5EF4-FFF2-40B4-BE49-F238E27FC236}">
                      <a16:creationId xmlns:a16="http://schemas.microsoft.com/office/drawing/2014/main" id="{90B16F58-441C-44DE-A10D-D4407EF3F10A}"/>
                    </a:ext>
                  </a:extLst>
                </p14:cNvPr>
                <p14:cNvContentPartPr/>
                <p14:nvPr/>
              </p14:nvContentPartPr>
              <p14:xfrm>
                <a:off x="9329915" y="3190475"/>
                <a:ext cx="228960" cy="222840"/>
              </p14:xfrm>
            </p:contentPart>
          </mc:Choice>
          <mc:Fallback xmlns="">
            <p:pic>
              <p:nvPicPr>
                <p:cNvPr id="401" name="Encre 400">
                  <a:extLst>
                    <a:ext uri="{FF2B5EF4-FFF2-40B4-BE49-F238E27FC236}">
                      <a16:creationId xmlns:a16="http://schemas.microsoft.com/office/drawing/2014/main" id="{90B16F58-441C-44DE-A10D-D4407EF3F10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311915" y="3172475"/>
                  <a:ext cx="26460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402" name="Encre 401">
                  <a:extLst>
                    <a:ext uri="{FF2B5EF4-FFF2-40B4-BE49-F238E27FC236}">
                      <a16:creationId xmlns:a16="http://schemas.microsoft.com/office/drawing/2014/main" id="{8EAADC29-1104-4B22-AFEF-E32FB2B1104E}"/>
                    </a:ext>
                  </a:extLst>
                </p14:cNvPr>
                <p14:cNvContentPartPr/>
                <p14:nvPr/>
              </p14:nvContentPartPr>
              <p14:xfrm>
                <a:off x="9624755" y="3065195"/>
                <a:ext cx="64080" cy="390600"/>
              </p14:xfrm>
            </p:contentPart>
          </mc:Choice>
          <mc:Fallback xmlns="">
            <p:pic>
              <p:nvPicPr>
                <p:cNvPr id="402" name="Encre 401">
                  <a:extLst>
                    <a:ext uri="{FF2B5EF4-FFF2-40B4-BE49-F238E27FC236}">
                      <a16:creationId xmlns:a16="http://schemas.microsoft.com/office/drawing/2014/main" id="{8EAADC29-1104-4B22-AFEF-E32FB2B1104E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607115" y="3047195"/>
                  <a:ext cx="9972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403" name="Encre 402">
                  <a:extLst>
                    <a:ext uri="{FF2B5EF4-FFF2-40B4-BE49-F238E27FC236}">
                      <a16:creationId xmlns:a16="http://schemas.microsoft.com/office/drawing/2014/main" id="{77881909-E0C5-42A9-8E8C-48281C4FF42E}"/>
                    </a:ext>
                  </a:extLst>
                </p14:cNvPr>
                <p14:cNvContentPartPr/>
                <p14:nvPr/>
              </p14:nvContentPartPr>
              <p14:xfrm>
                <a:off x="9807995" y="3108755"/>
                <a:ext cx="1440" cy="306720"/>
              </p14:xfrm>
            </p:contentPart>
          </mc:Choice>
          <mc:Fallback xmlns="">
            <p:pic>
              <p:nvPicPr>
                <p:cNvPr id="403" name="Encre 402">
                  <a:extLst>
                    <a:ext uri="{FF2B5EF4-FFF2-40B4-BE49-F238E27FC236}">
                      <a16:creationId xmlns:a16="http://schemas.microsoft.com/office/drawing/2014/main" id="{77881909-E0C5-42A9-8E8C-48281C4FF42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9789995" y="3090755"/>
                  <a:ext cx="3708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404" name="Encre 403">
                  <a:extLst>
                    <a:ext uri="{FF2B5EF4-FFF2-40B4-BE49-F238E27FC236}">
                      <a16:creationId xmlns:a16="http://schemas.microsoft.com/office/drawing/2014/main" id="{E88D04F1-5A5D-452C-BDFE-B2DCCB735CFD}"/>
                    </a:ext>
                  </a:extLst>
                </p14:cNvPr>
                <p14:cNvContentPartPr/>
                <p14:nvPr/>
              </p14:nvContentPartPr>
              <p14:xfrm>
                <a:off x="9806555" y="3254195"/>
                <a:ext cx="97200" cy="22680"/>
              </p14:xfrm>
            </p:contentPart>
          </mc:Choice>
          <mc:Fallback xmlns="">
            <p:pic>
              <p:nvPicPr>
                <p:cNvPr id="404" name="Encre 403">
                  <a:extLst>
                    <a:ext uri="{FF2B5EF4-FFF2-40B4-BE49-F238E27FC236}">
                      <a16:creationId xmlns:a16="http://schemas.microsoft.com/office/drawing/2014/main" id="{E88D04F1-5A5D-452C-BDFE-B2DCCB735CF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788915" y="3236195"/>
                  <a:ext cx="1328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405" name="Encre 404">
                  <a:extLst>
                    <a:ext uri="{FF2B5EF4-FFF2-40B4-BE49-F238E27FC236}">
                      <a16:creationId xmlns:a16="http://schemas.microsoft.com/office/drawing/2014/main" id="{F14B1945-DD1F-4D5C-86A3-11E6AD78EEF1}"/>
                    </a:ext>
                  </a:extLst>
                </p14:cNvPr>
                <p14:cNvContentPartPr/>
                <p14:nvPr/>
              </p14:nvContentPartPr>
              <p14:xfrm>
                <a:off x="9941915" y="3049355"/>
                <a:ext cx="56520" cy="435240"/>
              </p14:xfrm>
            </p:contentPart>
          </mc:Choice>
          <mc:Fallback xmlns="">
            <p:pic>
              <p:nvPicPr>
                <p:cNvPr id="405" name="Encre 404">
                  <a:extLst>
                    <a:ext uri="{FF2B5EF4-FFF2-40B4-BE49-F238E27FC236}">
                      <a16:creationId xmlns:a16="http://schemas.microsoft.com/office/drawing/2014/main" id="{F14B1945-DD1F-4D5C-86A3-11E6AD78EEF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924275" y="3031715"/>
                  <a:ext cx="92160" cy="47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406" name="Encre 405">
                  <a:extLst>
                    <a:ext uri="{FF2B5EF4-FFF2-40B4-BE49-F238E27FC236}">
                      <a16:creationId xmlns:a16="http://schemas.microsoft.com/office/drawing/2014/main" id="{890009E0-65D7-4425-9A25-DF023A4F97B9}"/>
                    </a:ext>
                  </a:extLst>
                </p14:cNvPr>
                <p14:cNvContentPartPr/>
                <p14:nvPr/>
              </p14:nvContentPartPr>
              <p14:xfrm>
                <a:off x="10126595" y="3277235"/>
                <a:ext cx="124920" cy="7200"/>
              </p14:xfrm>
            </p:contentPart>
          </mc:Choice>
          <mc:Fallback xmlns="">
            <p:pic>
              <p:nvPicPr>
                <p:cNvPr id="406" name="Encre 405">
                  <a:extLst>
                    <a:ext uri="{FF2B5EF4-FFF2-40B4-BE49-F238E27FC236}">
                      <a16:creationId xmlns:a16="http://schemas.microsoft.com/office/drawing/2014/main" id="{890009E0-65D7-4425-9A25-DF023A4F97B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108955" y="3259235"/>
                  <a:ext cx="1605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407" name="Encre 406">
                  <a:extLst>
                    <a:ext uri="{FF2B5EF4-FFF2-40B4-BE49-F238E27FC236}">
                      <a16:creationId xmlns:a16="http://schemas.microsoft.com/office/drawing/2014/main" id="{1676430F-79D2-4787-846B-6389CB5B8C19}"/>
                    </a:ext>
                  </a:extLst>
                </p14:cNvPr>
                <p14:cNvContentPartPr/>
                <p14:nvPr/>
              </p14:nvContentPartPr>
              <p14:xfrm>
                <a:off x="10097435" y="3375875"/>
                <a:ext cx="125640" cy="4680"/>
              </p14:xfrm>
            </p:contentPart>
          </mc:Choice>
          <mc:Fallback xmlns="">
            <p:pic>
              <p:nvPicPr>
                <p:cNvPr id="407" name="Encre 406">
                  <a:extLst>
                    <a:ext uri="{FF2B5EF4-FFF2-40B4-BE49-F238E27FC236}">
                      <a16:creationId xmlns:a16="http://schemas.microsoft.com/office/drawing/2014/main" id="{1676430F-79D2-4787-846B-6389CB5B8C19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0079435" y="3357875"/>
                  <a:ext cx="1612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412" name="Encre 411">
                  <a:extLst>
                    <a:ext uri="{FF2B5EF4-FFF2-40B4-BE49-F238E27FC236}">
                      <a16:creationId xmlns:a16="http://schemas.microsoft.com/office/drawing/2014/main" id="{27F27FE9-AFC9-4255-AF44-40841CD47831}"/>
                    </a:ext>
                  </a:extLst>
                </p14:cNvPr>
                <p14:cNvContentPartPr/>
                <p14:nvPr/>
              </p14:nvContentPartPr>
              <p14:xfrm>
                <a:off x="10391195" y="3073475"/>
                <a:ext cx="147240" cy="162360"/>
              </p14:xfrm>
            </p:contentPart>
          </mc:Choice>
          <mc:Fallback xmlns="">
            <p:pic>
              <p:nvPicPr>
                <p:cNvPr id="412" name="Encre 411">
                  <a:extLst>
                    <a:ext uri="{FF2B5EF4-FFF2-40B4-BE49-F238E27FC236}">
                      <a16:creationId xmlns:a16="http://schemas.microsoft.com/office/drawing/2014/main" id="{27F27FE9-AFC9-4255-AF44-40841CD4783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0373555" y="3055835"/>
                  <a:ext cx="1828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413" name="Encre 412">
                  <a:extLst>
                    <a:ext uri="{FF2B5EF4-FFF2-40B4-BE49-F238E27FC236}">
                      <a16:creationId xmlns:a16="http://schemas.microsoft.com/office/drawing/2014/main" id="{6CD18CBD-F08D-42F1-A60A-25BDAD16DD49}"/>
                    </a:ext>
                  </a:extLst>
                </p14:cNvPr>
                <p14:cNvContentPartPr/>
                <p14:nvPr/>
              </p14:nvContentPartPr>
              <p14:xfrm>
                <a:off x="10535555" y="3083195"/>
                <a:ext cx="28800" cy="169200"/>
              </p14:xfrm>
            </p:contentPart>
          </mc:Choice>
          <mc:Fallback xmlns="">
            <p:pic>
              <p:nvPicPr>
                <p:cNvPr id="413" name="Encre 412">
                  <a:extLst>
                    <a:ext uri="{FF2B5EF4-FFF2-40B4-BE49-F238E27FC236}">
                      <a16:creationId xmlns:a16="http://schemas.microsoft.com/office/drawing/2014/main" id="{6CD18CBD-F08D-42F1-A60A-25BDAD16DD4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517915" y="3065195"/>
                  <a:ext cx="644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416" name="Encre 415">
                  <a:extLst>
                    <a:ext uri="{FF2B5EF4-FFF2-40B4-BE49-F238E27FC236}">
                      <a16:creationId xmlns:a16="http://schemas.microsoft.com/office/drawing/2014/main" id="{3CD7F43A-CB1F-4A0A-89B6-BABC120165CB}"/>
                    </a:ext>
                  </a:extLst>
                </p14:cNvPr>
                <p14:cNvContentPartPr/>
                <p14:nvPr/>
              </p14:nvContentPartPr>
              <p14:xfrm>
                <a:off x="10740755" y="3218195"/>
                <a:ext cx="360" cy="360"/>
              </p14:xfrm>
            </p:contentPart>
          </mc:Choice>
          <mc:Fallback xmlns="">
            <p:pic>
              <p:nvPicPr>
                <p:cNvPr id="416" name="Encre 415">
                  <a:extLst>
                    <a:ext uri="{FF2B5EF4-FFF2-40B4-BE49-F238E27FC236}">
                      <a16:creationId xmlns:a16="http://schemas.microsoft.com/office/drawing/2014/main" id="{3CD7F43A-CB1F-4A0A-89B6-BABC120165C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722755" y="320055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420" name="Encre 419">
                  <a:extLst>
                    <a:ext uri="{FF2B5EF4-FFF2-40B4-BE49-F238E27FC236}">
                      <a16:creationId xmlns:a16="http://schemas.microsoft.com/office/drawing/2014/main" id="{49018B41-D6F9-448D-B3A2-D3FF88F77E3F}"/>
                    </a:ext>
                  </a:extLst>
                </p14:cNvPr>
                <p14:cNvContentPartPr/>
                <p14:nvPr/>
              </p14:nvContentPartPr>
              <p14:xfrm>
                <a:off x="10601435" y="3181475"/>
                <a:ext cx="154440" cy="179280"/>
              </p14:xfrm>
            </p:contentPart>
          </mc:Choice>
          <mc:Fallback xmlns="">
            <p:pic>
              <p:nvPicPr>
                <p:cNvPr id="420" name="Encre 419">
                  <a:extLst>
                    <a:ext uri="{FF2B5EF4-FFF2-40B4-BE49-F238E27FC236}">
                      <a16:creationId xmlns:a16="http://schemas.microsoft.com/office/drawing/2014/main" id="{49018B41-D6F9-448D-B3A2-D3FF88F77E3F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0583795" y="3163475"/>
                  <a:ext cx="1900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422" name="Encre 421">
                  <a:extLst>
                    <a:ext uri="{FF2B5EF4-FFF2-40B4-BE49-F238E27FC236}">
                      <a16:creationId xmlns:a16="http://schemas.microsoft.com/office/drawing/2014/main" id="{5F7BC5FC-CC53-450F-B81A-C571834BC172}"/>
                    </a:ext>
                  </a:extLst>
                </p14:cNvPr>
                <p14:cNvContentPartPr/>
                <p14:nvPr/>
              </p14:nvContentPartPr>
              <p14:xfrm>
                <a:off x="10374275" y="3391355"/>
                <a:ext cx="351720" cy="9720"/>
              </p14:xfrm>
            </p:contentPart>
          </mc:Choice>
          <mc:Fallback xmlns="">
            <p:pic>
              <p:nvPicPr>
                <p:cNvPr id="422" name="Encre 421">
                  <a:extLst>
                    <a:ext uri="{FF2B5EF4-FFF2-40B4-BE49-F238E27FC236}">
                      <a16:creationId xmlns:a16="http://schemas.microsoft.com/office/drawing/2014/main" id="{5F7BC5FC-CC53-450F-B81A-C571834BC172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0356275" y="3373355"/>
                  <a:ext cx="3873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425" name="Encre 424">
                  <a:extLst>
                    <a:ext uri="{FF2B5EF4-FFF2-40B4-BE49-F238E27FC236}">
                      <a16:creationId xmlns:a16="http://schemas.microsoft.com/office/drawing/2014/main" id="{54D9A6B2-FBAC-483E-9F7B-FCBC9263B46D}"/>
                    </a:ext>
                  </a:extLst>
                </p14:cNvPr>
                <p14:cNvContentPartPr/>
                <p14:nvPr/>
              </p14:nvContentPartPr>
              <p14:xfrm>
                <a:off x="10453475" y="3456155"/>
                <a:ext cx="201960" cy="156960"/>
              </p14:xfrm>
            </p:contentPart>
          </mc:Choice>
          <mc:Fallback xmlns="">
            <p:pic>
              <p:nvPicPr>
                <p:cNvPr id="425" name="Encre 424">
                  <a:extLst>
                    <a:ext uri="{FF2B5EF4-FFF2-40B4-BE49-F238E27FC236}">
                      <a16:creationId xmlns:a16="http://schemas.microsoft.com/office/drawing/2014/main" id="{54D9A6B2-FBAC-483E-9F7B-FCBC9263B46D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0435475" y="3438515"/>
                  <a:ext cx="2376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426" name="Encre 425">
                  <a:extLst>
                    <a:ext uri="{FF2B5EF4-FFF2-40B4-BE49-F238E27FC236}">
                      <a16:creationId xmlns:a16="http://schemas.microsoft.com/office/drawing/2014/main" id="{D75136F7-A90E-4789-807E-EF18EBFFA220}"/>
                    </a:ext>
                  </a:extLst>
                </p14:cNvPr>
                <p14:cNvContentPartPr/>
                <p14:nvPr/>
              </p14:nvContentPartPr>
              <p14:xfrm>
                <a:off x="10840115" y="3052955"/>
                <a:ext cx="33840" cy="392760"/>
              </p14:xfrm>
            </p:contentPart>
          </mc:Choice>
          <mc:Fallback xmlns="">
            <p:pic>
              <p:nvPicPr>
                <p:cNvPr id="426" name="Encre 425">
                  <a:extLst>
                    <a:ext uri="{FF2B5EF4-FFF2-40B4-BE49-F238E27FC236}">
                      <a16:creationId xmlns:a16="http://schemas.microsoft.com/office/drawing/2014/main" id="{D75136F7-A90E-4789-807E-EF18EBFFA220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0822115" y="3034955"/>
                  <a:ext cx="6948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427" name="Encre 426">
                  <a:extLst>
                    <a:ext uri="{FF2B5EF4-FFF2-40B4-BE49-F238E27FC236}">
                      <a16:creationId xmlns:a16="http://schemas.microsoft.com/office/drawing/2014/main" id="{CCA51AC8-0188-4150-9299-BD8E8A556DF3}"/>
                    </a:ext>
                  </a:extLst>
                </p14:cNvPr>
                <p14:cNvContentPartPr/>
                <p14:nvPr/>
              </p14:nvContentPartPr>
              <p14:xfrm>
                <a:off x="10890875" y="3203795"/>
                <a:ext cx="119520" cy="6120"/>
              </p14:xfrm>
            </p:contentPart>
          </mc:Choice>
          <mc:Fallback xmlns="">
            <p:pic>
              <p:nvPicPr>
                <p:cNvPr id="427" name="Encre 426">
                  <a:extLst>
                    <a:ext uri="{FF2B5EF4-FFF2-40B4-BE49-F238E27FC236}">
                      <a16:creationId xmlns:a16="http://schemas.microsoft.com/office/drawing/2014/main" id="{CCA51AC8-0188-4150-9299-BD8E8A556DF3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0872875" y="3185795"/>
                  <a:ext cx="1551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428" name="Encre 427">
                  <a:extLst>
                    <a:ext uri="{FF2B5EF4-FFF2-40B4-BE49-F238E27FC236}">
                      <a16:creationId xmlns:a16="http://schemas.microsoft.com/office/drawing/2014/main" id="{7701C2A2-312E-415A-9373-17107EB2E9FB}"/>
                    </a:ext>
                  </a:extLst>
                </p14:cNvPr>
                <p14:cNvContentPartPr/>
                <p14:nvPr/>
              </p14:nvContentPartPr>
              <p14:xfrm>
                <a:off x="11012555" y="2976995"/>
                <a:ext cx="98640" cy="107640"/>
              </p14:xfrm>
            </p:contentPart>
          </mc:Choice>
          <mc:Fallback xmlns="">
            <p:pic>
              <p:nvPicPr>
                <p:cNvPr id="428" name="Encre 427">
                  <a:extLst>
                    <a:ext uri="{FF2B5EF4-FFF2-40B4-BE49-F238E27FC236}">
                      <a16:creationId xmlns:a16="http://schemas.microsoft.com/office/drawing/2014/main" id="{7701C2A2-312E-415A-9373-17107EB2E9FB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0994555" y="2958995"/>
                  <a:ext cx="1342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429" name="Encre 428">
                  <a:extLst>
                    <a:ext uri="{FF2B5EF4-FFF2-40B4-BE49-F238E27FC236}">
                      <a16:creationId xmlns:a16="http://schemas.microsoft.com/office/drawing/2014/main" id="{9B9533B6-5499-40C3-A87B-540612040093}"/>
                    </a:ext>
                  </a:extLst>
                </p14:cNvPr>
                <p14:cNvContentPartPr/>
                <p14:nvPr/>
              </p14:nvContentPartPr>
              <p14:xfrm>
                <a:off x="10962875" y="3428435"/>
                <a:ext cx="171720" cy="360"/>
              </p14:xfrm>
            </p:contentPart>
          </mc:Choice>
          <mc:Fallback xmlns="">
            <p:pic>
              <p:nvPicPr>
                <p:cNvPr id="429" name="Encre 428">
                  <a:extLst>
                    <a:ext uri="{FF2B5EF4-FFF2-40B4-BE49-F238E27FC236}">
                      <a16:creationId xmlns:a16="http://schemas.microsoft.com/office/drawing/2014/main" id="{9B9533B6-5499-40C3-A87B-540612040093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0945235" y="3410435"/>
                  <a:ext cx="207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430" name="Encre 429">
                  <a:extLst>
                    <a:ext uri="{FF2B5EF4-FFF2-40B4-BE49-F238E27FC236}">
                      <a16:creationId xmlns:a16="http://schemas.microsoft.com/office/drawing/2014/main" id="{22F80461-692F-438B-AB24-01E2872DF3C9}"/>
                    </a:ext>
                  </a:extLst>
                </p14:cNvPr>
                <p14:cNvContentPartPr/>
                <p14:nvPr/>
              </p14:nvContentPartPr>
              <p14:xfrm>
                <a:off x="11046035" y="3336995"/>
                <a:ext cx="25200" cy="160920"/>
              </p14:xfrm>
            </p:contentPart>
          </mc:Choice>
          <mc:Fallback xmlns="">
            <p:pic>
              <p:nvPicPr>
                <p:cNvPr id="430" name="Encre 429">
                  <a:extLst>
                    <a:ext uri="{FF2B5EF4-FFF2-40B4-BE49-F238E27FC236}">
                      <a16:creationId xmlns:a16="http://schemas.microsoft.com/office/drawing/2014/main" id="{22F80461-692F-438B-AB24-01E2872DF3C9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1028035" y="3318995"/>
                  <a:ext cx="608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431" name="Encre 430">
                  <a:extLst>
                    <a:ext uri="{FF2B5EF4-FFF2-40B4-BE49-F238E27FC236}">
                      <a16:creationId xmlns:a16="http://schemas.microsoft.com/office/drawing/2014/main" id="{C22D9B65-E394-4A7D-B032-85FD543E25C9}"/>
                    </a:ext>
                  </a:extLst>
                </p14:cNvPr>
                <p14:cNvContentPartPr/>
                <p14:nvPr/>
              </p14:nvContentPartPr>
              <p14:xfrm>
                <a:off x="11195075" y="3218195"/>
                <a:ext cx="151920" cy="203760"/>
              </p14:xfrm>
            </p:contentPart>
          </mc:Choice>
          <mc:Fallback xmlns="">
            <p:pic>
              <p:nvPicPr>
                <p:cNvPr id="431" name="Encre 430">
                  <a:extLst>
                    <a:ext uri="{FF2B5EF4-FFF2-40B4-BE49-F238E27FC236}">
                      <a16:creationId xmlns:a16="http://schemas.microsoft.com/office/drawing/2014/main" id="{C22D9B65-E394-4A7D-B032-85FD543E25C9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1177435" y="3200555"/>
                  <a:ext cx="18756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432" name="Encre 431">
                  <a:extLst>
                    <a:ext uri="{FF2B5EF4-FFF2-40B4-BE49-F238E27FC236}">
                      <a16:creationId xmlns:a16="http://schemas.microsoft.com/office/drawing/2014/main" id="{DA998B4B-8532-4698-BF9F-43BCC5E1CB1C}"/>
                    </a:ext>
                  </a:extLst>
                </p14:cNvPr>
                <p14:cNvContentPartPr/>
                <p14:nvPr/>
              </p14:nvContentPartPr>
              <p14:xfrm>
                <a:off x="11327195" y="3459395"/>
                <a:ext cx="105120" cy="115560"/>
              </p14:xfrm>
            </p:contentPart>
          </mc:Choice>
          <mc:Fallback xmlns="">
            <p:pic>
              <p:nvPicPr>
                <p:cNvPr id="432" name="Encre 431">
                  <a:extLst>
                    <a:ext uri="{FF2B5EF4-FFF2-40B4-BE49-F238E27FC236}">
                      <a16:creationId xmlns:a16="http://schemas.microsoft.com/office/drawing/2014/main" id="{DA998B4B-8532-4698-BF9F-43BCC5E1CB1C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1309555" y="3441395"/>
                  <a:ext cx="1407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433" name="Encre 432">
                  <a:extLst>
                    <a:ext uri="{FF2B5EF4-FFF2-40B4-BE49-F238E27FC236}">
                      <a16:creationId xmlns:a16="http://schemas.microsoft.com/office/drawing/2014/main" id="{F807AB21-DEDC-42D8-941A-0C05403F2726}"/>
                    </a:ext>
                  </a:extLst>
                </p14:cNvPr>
                <p14:cNvContentPartPr/>
                <p14:nvPr/>
              </p14:nvContentPartPr>
              <p14:xfrm>
                <a:off x="11507915" y="3177515"/>
                <a:ext cx="1440" cy="284760"/>
              </p14:xfrm>
            </p:contentPart>
          </mc:Choice>
          <mc:Fallback xmlns="">
            <p:pic>
              <p:nvPicPr>
                <p:cNvPr id="433" name="Encre 432">
                  <a:extLst>
                    <a:ext uri="{FF2B5EF4-FFF2-40B4-BE49-F238E27FC236}">
                      <a16:creationId xmlns:a16="http://schemas.microsoft.com/office/drawing/2014/main" id="{F807AB21-DEDC-42D8-941A-0C05403F2726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1490275" y="3159875"/>
                  <a:ext cx="3708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434" name="Encre 433">
                  <a:extLst>
                    <a:ext uri="{FF2B5EF4-FFF2-40B4-BE49-F238E27FC236}">
                      <a16:creationId xmlns:a16="http://schemas.microsoft.com/office/drawing/2014/main" id="{EE51E240-CFD3-47F2-8EA9-B248412CF572}"/>
                    </a:ext>
                  </a:extLst>
                </p14:cNvPr>
                <p14:cNvContentPartPr/>
                <p14:nvPr/>
              </p14:nvContentPartPr>
              <p14:xfrm>
                <a:off x="11523035" y="3268595"/>
                <a:ext cx="132120" cy="8280"/>
              </p14:xfrm>
            </p:contentPart>
          </mc:Choice>
          <mc:Fallback xmlns="">
            <p:pic>
              <p:nvPicPr>
                <p:cNvPr id="434" name="Encre 433">
                  <a:extLst>
                    <a:ext uri="{FF2B5EF4-FFF2-40B4-BE49-F238E27FC236}">
                      <a16:creationId xmlns:a16="http://schemas.microsoft.com/office/drawing/2014/main" id="{EE51E240-CFD3-47F2-8EA9-B248412CF572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1505035" y="3250595"/>
                  <a:ext cx="1677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435" name="Encre 434">
                  <a:extLst>
                    <a:ext uri="{FF2B5EF4-FFF2-40B4-BE49-F238E27FC236}">
                      <a16:creationId xmlns:a16="http://schemas.microsoft.com/office/drawing/2014/main" id="{636E74AD-E86F-4AEA-9ABD-25B7CE51799C}"/>
                    </a:ext>
                  </a:extLst>
                </p14:cNvPr>
                <p14:cNvContentPartPr/>
                <p14:nvPr/>
              </p14:nvContentPartPr>
              <p14:xfrm>
                <a:off x="11656955" y="3394955"/>
                <a:ext cx="164160" cy="5040"/>
              </p14:xfrm>
            </p:contentPart>
          </mc:Choice>
          <mc:Fallback xmlns="">
            <p:pic>
              <p:nvPicPr>
                <p:cNvPr id="435" name="Encre 434">
                  <a:extLst>
                    <a:ext uri="{FF2B5EF4-FFF2-40B4-BE49-F238E27FC236}">
                      <a16:creationId xmlns:a16="http://schemas.microsoft.com/office/drawing/2014/main" id="{636E74AD-E86F-4AEA-9ABD-25B7CE51799C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1639315" y="3376955"/>
                  <a:ext cx="1998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436" name="Encre 435">
                  <a:extLst>
                    <a:ext uri="{FF2B5EF4-FFF2-40B4-BE49-F238E27FC236}">
                      <a16:creationId xmlns:a16="http://schemas.microsoft.com/office/drawing/2014/main" id="{633C590C-6674-42CB-B73F-22AB23DBAECC}"/>
                    </a:ext>
                  </a:extLst>
                </p14:cNvPr>
                <p14:cNvContentPartPr/>
                <p14:nvPr/>
              </p14:nvContentPartPr>
              <p14:xfrm>
                <a:off x="11740475" y="3324395"/>
                <a:ext cx="6480" cy="158040"/>
              </p14:xfrm>
            </p:contentPart>
          </mc:Choice>
          <mc:Fallback xmlns="">
            <p:pic>
              <p:nvPicPr>
                <p:cNvPr id="436" name="Encre 435">
                  <a:extLst>
                    <a:ext uri="{FF2B5EF4-FFF2-40B4-BE49-F238E27FC236}">
                      <a16:creationId xmlns:a16="http://schemas.microsoft.com/office/drawing/2014/main" id="{633C590C-6674-42CB-B73F-22AB23DBAECC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1722475" y="3306755"/>
                  <a:ext cx="421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437" name="Encre 436">
                  <a:extLst>
                    <a:ext uri="{FF2B5EF4-FFF2-40B4-BE49-F238E27FC236}">
                      <a16:creationId xmlns:a16="http://schemas.microsoft.com/office/drawing/2014/main" id="{88C41C65-DD0E-4DE9-9DD2-A0AB68F8C6AA}"/>
                    </a:ext>
                  </a:extLst>
                </p14:cNvPr>
                <p14:cNvContentPartPr/>
                <p14:nvPr/>
              </p14:nvContentPartPr>
              <p14:xfrm>
                <a:off x="11931635" y="3208115"/>
                <a:ext cx="177840" cy="231120"/>
              </p14:xfrm>
            </p:contentPart>
          </mc:Choice>
          <mc:Fallback xmlns="">
            <p:pic>
              <p:nvPicPr>
                <p:cNvPr id="437" name="Encre 436">
                  <a:extLst>
                    <a:ext uri="{FF2B5EF4-FFF2-40B4-BE49-F238E27FC236}">
                      <a16:creationId xmlns:a16="http://schemas.microsoft.com/office/drawing/2014/main" id="{88C41C65-DD0E-4DE9-9DD2-A0AB68F8C6AA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1913635" y="3190115"/>
                  <a:ext cx="21348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438" name="Encre 437">
                  <a:extLst>
                    <a:ext uri="{FF2B5EF4-FFF2-40B4-BE49-F238E27FC236}">
                      <a16:creationId xmlns:a16="http://schemas.microsoft.com/office/drawing/2014/main" id="{02765D8E-7C6F-4846-9893-697A1AE79D76}"/>
                    </a:ext>
                  </a:extLst>
                </p14:cNvPr>
                <p14:cNvContentPartPr/>
                <p14:nvPr/>
              </p14:nvContentPartPr>
              <p14:xfrm>
                <a:off x="12045755" y="3544355"/>
                <a:ext cx="106200" cy="88200"/>
              </p14:xfrm>
            </p:contentPart>
          </mc:Choice>
          <mc:Fallback xmlns="">
            <p:pic>
              <p:nvPicPr>
                <p:cNvPr id="438" name="Encre 437">
                  <a:extLst>
                    <a:ext uri="{FF2B5EF4-FFF2-40B4-BE49-F238E27FC236}">
                      <a16:creationId xmlns:a16="http://schemas.microsoft.com/office/drawing/2014/main" id="{02765D8E-7C6F-4846-9893-697A1AE79D76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2027755" y="3526715"/>
                  <a:ext cx="14184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6" name="Groupe 445">
            <a:extLst>
              <a:ext uri="{FF2B5EF4-FFF2-40B4-BE49-F238E27FC236}">
                <a16:creationId xmlns:a16="http://schemas.microsoft.com/office/drawing/2014/main" id="{AF5EBCA0-8BFE-4DAB-A876-B631E5C685AB}"/>
              </a:ext>
            </a:extLst>
          </p:cNvPr>
          <p:cNvGrpSpPr/>
          <p:nvPr/>
        </p:nvGrpSpPr>
        <p:grpSpPr>
          <a:xfrm>
            <a:off x="8347475" y="2093568"/>
            <a:ext cx="626400" cy="459720"/>
            <a:chOff x="8347475" y="2565515"/>
            <a:chExt cx="626400" cy="45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441" name="Encre 440">
                  <a:extLst>
                    <a:ext uri="{FF2B5EF4-FFF2-40B4-BE49-F238E27FC236}">
                      <a16:creationId xmlns:a16="http://schemas.microsoft.com/office/drawing/2014/main" id="{4FE5234D-B3F9-4472-A0D7-C9DC5AD4514F}"/>
                    </a:ext>
                  </a:extLst>
                </p14:cNvPr>
                <p14:cNvContentPartPr/>
                <p14:nvPr/>
              </p14:nvContentPartPr>
              <p14:xfrm>
                <a:off x="8347475" y="2835875"/>
                <a:ext cx="416520" cy="10440"/>
              </p14:xfrm>
            </p:contentPart>
          </mc:Choice>
          <mc:Fallback xmlns="">
            <p:pic>
              <p:nvPicPr>
                <p:cNvPr id="441" name="Encre 440">
                  <a:extLst>
                    <a:ext uri="{FF2B5EF4-FFF2-40B4-BE49-F238E27FC236}">
                      <a16:creationId xmlns:a16="http://schemas.microsoft.com/office/drawing/2014/main" id="{4FE5234D-B3F9-4472-A0D7-C9DC5AD4514F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329835" y="2818235"/>
                  <a:ext cx="4521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442" name="Encre 441">
                  <a:extLst>
                    <a:ext uri="{FF2B5EF4-FFF2-40B4-BE49-F238E27FC236}">
                      <a16:creationId xmlns:a16="http://schemas.microsoft.com/office/drawing/2014/main" id="{EA784EFB-A7E9-41C9-9C00-8C3446322D70}"/>
                    </a:ext>
                  </a:extLst>
                </p14:cNvPr>
                <p14:cNvContentPartPr/>
                <p14:nvPr/>
              </p14:nvContentPartPr>
              <p14:xfrm>
                <a:off x="8366195" y="2708435"/>
                <a:ext cx="411480" cy="18360"/>
              </p14:xfrm>
            </p:contentPart>
          </mc:Choice>
          <mc:Fallback xmlns="">
            <p:pic>
              <p:nvPicPr>
                <p:cNvPr id="442" name="Encre 441">
                  <a:extLst>
                    <a:ext uri="{FF2B5EF4-FFF2-40B4-BE49-F238E27FC236}">
                      <a16:creationId xmlns:a16="http://schemas.microsoft.com/office/drawing/2014/main" id="{EA784EFB-A7E9-41C9-9C00-8C3446322D7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348195" y="2690795"/>
                  <a:ext cx="4471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445" name="Encre 444">
                  <a:extLst>
                    <a:ext uri="{FF2B5EF4-FFF2-40B4-BE49-F238E27FC236}">
                      <a16:creationId xmlns:a16="http://schemas.microsoft.com/office/drawing/2014/main" id="{46ABAE57-2673-4934-B655-782C5F04DE1C}"/>
                    </a:ext>
                  </a:extLst>
                </p14:cNvPr>
                <p14:cNvContentPartPr/>
                <p14:nvPr/>
              </p14:nvContentPartPr>
              <p14:xfrm>
                <a:off x="8790275" y="2565515"/>
                <a:ext cx="183600" cy="459720"/>
              </p14:xfrm>
            </p:contentPart>
          </mc:Choice>
          <mc:Fallback xmlns="">
            <p:pic>
              <p:nvPicPr>
                <p:cNvPr id="445" name="Encre 444">
                  <a:extLst>
                    <a:ext uri="{FF2B5EF4-FFF2-40B4-BE49-F238E27FC236}">
                      <a16:creationId xmlns:a16="http://schemas.microsoft.com/office/drawing/2014/main" id="{46ABAE57-2673-4934-B655-782C5F04DE1C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8772635" y="2547875"/>
                  <a:ext cx="219240" cy="49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9" name="Groupe 448">
            <a:extLst>
              <a:ext uri="{FF2B5EF4-FFF2-40B4-BE49-F238E27FC236}">
                <a16:creationId xmlns:a16="http://schemas.microsoft.com/office/drawing/2014/main" id="{61D7E17C-9C6A-42C4-8B54-9DE8F264F347}"/>
              </a:ext>
            </a:extLst>
          </p:cNvPr>
          <p:cNvGrpSpPr/>
          <p:nvPr/>
        </p:nvGrpSpPr>
        <p:grpSpPr>
          <a:xfrm>
            <a:off x="8202035" y="2350968"/>
            <a:ext cx="1318680" cy="1293120"/>
            <a:chOff x="8202035" y="2822915"/>
            <a:chExt cx="1318680" cy="129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447" name="Encre 446">
                  <a:extLst>
                    <a:ext uri="{FF2B5EF4-FFF2-40B4-BE49-F238E27FC236}">
                      <a16:creationId xmlns:a16="http://schemas.microsoft.com/office/drawing/2014/main" id="{4C6E82AB-86DC-457C-A4DC-AC370AAD9410}"/>
                    </a:ext>
                  </a:extLst>
                </p14:cNvPr>
                <p14:cNvContentPartPr/>
                <p14:nvPr/>
              </p14:nvContentPartPr>
              <p14:xfrm>
                <a:off x="8202035" y="2850635"/>
                <a:ext cx="1249560" cy="1265400"/>
              </p14:xfrm>
            </p:contentPart>
          </mc:Choice>
          <mc:Fallback xmlns="">
            <p:pic>
              <p:nvPicPr>
                <p:cNvPr id="447" name="Encre 446">
                  <a:extLst>
                    <a:ext uri="{FF2B5EF4-FFF2-40B4-BE49-F238E27FC236}">
                      <a16:creationId xmlns:a16="http://schemas.microsoft.com/office/drawing/2014/main" id="{4C6E82AB-86DC-457C-A4DC-AC370AAD9410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8184395" y="2832635"/>
                  <a:ext cx="1285200" cy="13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448" name="Encre 447">
                  <a:extLst>
                    <a:ext uri="{FF2B5EF4-FFF2-40B4-BE49-F238E27FC236}">
                      <a16:creationId xmlns:a16="http://schemas.microsoft.com/office/drawing/2014/main" id="{C8FDB3F0-1723-4C04-B5F8-9ED7FD24CC87}"/>
                    </a:ext>
                  </a:extLst>
                </p14:cNvPr>
                <p14:cNvContentPartPr/>
                <p14:nvPr/>
              </p14:nvContentPartPr>
              <p14:xfrm>
                <a:off x="9288875" y="2822915"/>
                <a:ext cx="231840" cy="132120"/>
              </p14:xfrm>
            </p:contentPart>
          </mc:Choice>
          <mc:Fallback xmlns="">
            <p:pic>
              <p:nvPicPr>
                <p:cNvPr id="448" name="Encre 447">
                  <a:extLst>
                    <a:ext uri="{FF2B5EF4-FFF2-40B4-BE49-F238E27FC236}">
                      <a16:creationId xmlns:a16="http://schemas.microsoft.com/office/drawing/2014/main" id="{C8FDB3F0-1723-4C04-B5F8-9ED7FD24CC87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270875" y="2804915"/>
                  <a:ext cx="267480" cy="16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0">
            <p14:nvContentPartPr>
              <p14:cNvPr id="453" name="Encre 452">
                <a:extLst>
                  <a:ext uri="{FF2B5EF4-FFF2-40B4-BE49-F238E27FC236}">
                    <a16:creationId xmlns:a16="http://schemas.microsoft.com/office/drawing/2014/main" id="{21EEC151-5B48-4B6B-BED0-F7638EE48093}"/>
                  </a:ext>
                </a:extLst>
              </p14:cNvPr>
              <p14:cNvContentPartPr/>
              <p14:nvPr/>
            </p14:nvContentPartPr>
            <p14:xfrm>
              <a:off x="8863986" y="5723808"/>
              <a:ext cx="360" cy="360"/>
            </p14:xfrm>
          </p:contentPart>
        </mc:Choice>
        <mc:Fallback xmlns="">
          <p:pic>
            <p:nvPicPr>
              <p:cNvPr id="453" name="Encre 452">
                <a:extLst>
                  <a:ext uri="{FF2B5EF4-FFF2-40B4-BE49-F238E27FC236}">
                    <a16:creationId xmlns:a16="http://schemas.microsoft.com/office/drawing/2014/main" id="{21EEC151-5B48-4B6B-BED0-F7638EE48093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8846346" y="570580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2">
            <p14:nvContentPartPr>
              <p14:cNvPr id="458" name="Encre 457">
                <a:extLst>
                  <a:ext uri="{FF2B5EF4-FFF2-40B4-BE49-F238E27FC236}">
                    <a16:creationId xmlns:a16="http://schemas.microsoft.com/office/drawing/2014/main" id="{908D8B7F-B6BE-452C-B9A5-85856D5333C9}"/>
                  </a:ext>
                </a:extLst>
              </p14:cNvPr>
              <p14:cNvContentPartPr/>
              <p14:nvPr/>
            </p14:nvContentPartPr>
            <p14:xfrm>
              <a:off x="6646026" y="3821208"/>
              <a:ext cx="1752480" cy="1460880"/>
            </p14:xfrm>
          </p:contentPart>
        </mc:Choice>
        <mc:Fallback xmlns="">
          <p:pic>
            <p:nvPicPr>
              <p:cNvPr id="458" name="Encre 457">
                <a:extLst>
                  <a:ext uri="{FF2B5EF4-FFF2-40B4-BE49-F238E27FC236}">
                    <a16:creationId xmlns:a16="http://schemas.microsoft.com/office/drawing/2014/main" id="{908D8B7F-B6BE-452C-B9A5-85856D5333C9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6628386" y="3803208"/>
                <a:ext cx="1788120" cy="149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4">
            <p14:nvContentPartPr>
              <p14:cNvPr id="462" name="Encre 461">
                <a:extLst>
                  <a:ext uri="{FF2B5EF4-FFF2-40B4-BE49-F238E27FC236}">
                    <a16:creationId xmlns:a16="http://schemas.microsoft.com/office/drawing/2014/main" id="{D2B86498-E7A9-422F-A115-DC7F298D7026}"/>
                  </a:ext>
                </a:extLst>
              </p14:cNvPr>
              <p14:cNvContentPartPr/>
              <p14:nvPr/>
            </p14:nvContentPartPr>
            <p14:xfrm>
              <a:off x="8929506" y="4436088"/>
              <a:ext cx="414360" cy="253800"/>
            </p14:xfrm>
          </p:contentPart>
        </mc:Choice>
        <mc:Fallback xmlns="">
          <p:pic>
            <p:nvPicPr>
              <p:cNvPr id="462" name="Encre 461">
                <a:extLst>
                  <a:ext uri="{FF2B5EF4-FFF2-40B4-BE49-F238E27FC236}">
                    <a16:creationId xmlns:a16="http://schemas.microsoft.com/office/drawing/2014/main" id="{D2B86498-E7A9-422F-A115-DC7F298D7026}"/>
                  </a:ext>
                </a:extLst>
              </p:cNvPr>
              <p:cNvPicPr/>
              <p:nvPr/>
            </p:nvPicPr>
            <p:blipFill>
              <a:blip r:embed="rId265"/>
              <a:stretch>
                <a:fillRect/>
              </a:stretch>
            </p:blipFill>
            <p:spPr>
              <a:xfrm>
                <a:off x="8911506" y="4418448"/>
                <a:ext cx="450000" cy="28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77" name="Groupe 476">
            <a:extLst>
              <a:ext uri="{FF2B5EF4-FFF2-40B4-BE49-F238E27FC236}">
                <a16:creationId xmlns:a16="http://schemas.microsoft.com/office/drawing/2014/main" id="{797BAB19-8955-4323-AE91-6D5282468434}"/>
              </a:ext>
            </a:extLst>
          </p:cNvPr>
          <p:cNvGrpSpPr/>
          <p:nvPr/>
        </p:nvGrpSpPr>
        <p:grpSpPr>
          <a:xfrm>
            <a:off x="6570066" y="3356448"/>
            <a:ext cx="543240" cy="484200"/>
            <a:chOff x="6452075" y="3828395"/>
            <a:chExt cx="543240" cy="48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471" name="Encre 470">
                  <a:extLst>
                    <a:ext uri="{FF2B5EF4-FFF2-40B4-BE49-F238E27FC236}">
                      <a16:creationId xmlns:a16="http://schemas.microsoft.com/office/drawing/2014/main" id="{12514E5A-4FE0-4417-B847-0142302BA8F9}"/>
                    </a:ext>
                  </a:extLst>
                </p14:cNvPr>
                <p14:cNvContentPartPr/>
                <p14:nvPr/>
              </p14:nvContentPartPr>
              <p14:xfrm>
                <a:off x="6452075" y="4146995"/>
                <a:ext cx="211680" cy="165600"/>
              </p14:xfrm>
            </p:contentPart>
          </mc:Choice>
          <mc:Fallback xmlns="">
            <p:pic>
              <p:nvPicPr>
                <p:cNvPr id="471" name="Encre 470">
                  <a:extLst>
                    <a:ext uri="{FF2B5EF4-FFF2-40B4-BE49-F238E27FC236}">
                      <a16:creationId xmlns:a16="http://schemas.microsoft.com/office/drawing/2014/main" id="{12514E5A-4FE0-4417-B847-0142302BA8F9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434435" y="4129355"/>
                  <a:ext cx="24732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472" name="Encre 471">
                  <a:extLst>
                    <a:ext uri="{FF2B5EF4-FFF2-40B4-BE49-F238E27FC236}">
                      <a16:creationId xmlns:a16="http://schemas.microsoft.com/office/drawing/2014/main" id="{8D7591A0-0716-43D5-969B-C69B8C16170D}"/>
                    </a:ext>
                  </a:extLst>
                </p14:cNvPr>
                <p14:cNvContentPartPr/>
                <p14:nvPr/>
              </p14:nvContentPartPr>
              <p14:xfrm>
                <a:off x="6634235" y="3828395"/>
                <a:ext cx="233280" cy="213840"/>
              </p14:xfrm>
            </p:contentPart>
          </mc:Choice>
          <mc:Fallback xmlns="">
            <p:pic>
              <p:nvPicPr>
                <p:cNvPr id="472" name="Encre 471">
                  <a:extLst>
                    <a:ext uri="{FF2B5EF4-FFF2-40B4-BE49-F238E27FC236}">
                      <a16:creationId xmlns:a16="http://schemas.microsoft.com/office/drawing/2014/main" id="{8D7591A0-0716-43D5-969B-C69B8C16170D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616235" y="3810755"/>
                  <a:ext cx="2689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475" name="Encre 474">
                  <a:extLst>
                    <a:ext uri="{FF2B5EF4-FFF2-40B4-BE49-F238E27FC236}">
                      <a16:creationId xmlns:a16="http://schemas.microsoft.com/office/drawing/2014/main" id="{5D343C3A-CDED-4A6D-AA44-B32DB5C570A0}"/>
                    </a:ext>
                  </a:extLst>
                </p14:cNvPr>
                <p14:cNvContentPartPr/>
                <p14:nvPr/>
              </p14:nvContentPartPr>
              <p14:xfrm>
                <a:off x="6849515" y="4032875"/>
                <a:ext cx="145800" cy="180360"/>
              </p14:xfrm>
            </p:contentPart>
          </mc:Choice>
          <mc:Fallback xmlns="">
            <p:pic>
              <p:nvPicPr>
                <p:cNvPr id="475" name="Encre 474">
                  <a:extLst>
                    <a:ext uri="{FF2B5EF4-FFF2-40B4-BE49-F238E27FC236}">
                      <a16:creationId xmlns:a16="http://schemas.microsoft.com/office/drawing/2014/main" id="{5D343C3A-CDED-4A6D-AA44-B32DB5C570A0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831515" y="4015235"/>
                  <a:ext cx="181440" cy="21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2" name="Groupe 481">
            <a:extLst>
              <a:ext uri="{FF2B5EF4-FFF2-40B4-BE49-F238E27FC236}">
                <a16:creationId xmlns:a16="http://schemas.microsoft.com/office/drawing/2014/main" id="{0B4C940E-96A9-4163-A0C8-9E3103F9DA2C}"/>
              </a:ext>
            </a:extLst>
          </p:cNvPr>
          <p:cNvGrpSpPr/>
          <p:nvPr/>
        </p:nvGrpSpPr>
        <p:grpSpPr>
          <a:xfrm>
            <a:off x="8466546" y="5170848"/>
            <a:ext cx="468720" cy="329760"/>
            <a:chOff x="8348555" y="5642795"/>
            <a:chExt cx="468720" cy="32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478" name="Encre 477">
                  <a:extLst>
                    <a:ext uri="{FF2B5EF4-FFF2-40B4-BE49-F238E27FC236}">
                      <a16:creationId xmlns:a16="http://schemas.microsoft.com/office/drawing/2014/main" id="{C3A3908D-663A-4A4B-991B-510E9D916ED8}"/>
                    </a:ext>
                  </a:extLst>
                </p14:cNvPr>
                <p14:cNvContentPartPr/>
                <p14:nvPr/>
              </p14:nvContentPartPr>
              <p14:xfrm>
                <a:off x="8693795" y="5708315"/>
                <a:ext cx="17640" cy="264240"/>
              </p14:xfrm>
            </p:contentPart>
          </mc:Choice>
          <mc:Fallback xmlns="">
            <p:pic>
              <p:nvPicPr>
                <p:cNvPr id="478" name="Encre 477">
                  <a:extLst>
                    <a:ext uri="{FF2B5EF4-FFF2-40B4-BE49-F238E27FC236}">
                      <a16:creationId xmlns:a16="http://schemas.microsoft.com/office/drawing/2014/main" id="{C3A3908D-663A-4A4B-991B-510E9D916ED8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8676155" y="5690675"/>
                  <a:ext cx="5328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479" name="Encre 478">
                  <a:extLst>
                    <a:ext uri="{FF2B5EF4-FFF2-40B4-BE49-F238E27FC236}">
                      <a16:creationId xmlns:a16="http://schemas.microsoft.com/office/drawing/2014/main" id="{B301B611-6A65-450E-BE6A-32CE925A465D}"/>
                    </a:ext>
                  </a:extLst>
                </p14:cNvPr>
                <p14:cNvContentPartPr/>
                <p14:nvPr/>
              </p14:nvContentPartPr>
              <p14:xfrm>
                <a:off x="8711435" y="5871755"/>
                <a:ext cx="105840" cy="360"/>
              </p14:xfrm>
            </p:contentPart>
          </mc:Choice>
          <mc:Fallback xmlns="">
            <p:pic>
              <p:nvPicPr>
                <p:cNvPr id="479" name="Encre 478">
                  <a:extLst>
                    <a:ext uri="{FF2B5EF4-FFF2-40B4-BE49-F238E27FC236}">
                      <a16:creationId xmlns:a16="http://schemas.microsoft.com/office/drawing/2014/main" id="{B301B611-6A65-450E-BE6A-32CE925A465D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8693435" y="5853755"/>
                  <a:ext cx="141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481" name="Encre 480">
                  <a:extLst>
                    <a:ext uri="{FF2B5EF4-FFF2-40B4-BE49-F238E27FC236}">
                      <a16:creationId xmlns:a16="http://schemas.microsoft.com/office/drawing/2014/main" id="{1EC3923E-FF00-4BCF-ABE9-A8DCB608FCF7}"/>
                    </a:ext>
                  </a:extLst>
                </p14:cNvPr>
                <p14:cNvContentPartPr/>
                <p14:nvPr/>
              </p14:nvContentPartPr>
              <p14:xfrm>
                <a:off x="8348555" y="5642795"/>
                <a:ext cx="105840" cy="193320"/>
              </p14:xfrm>
            </p:contentPart>
          </mc:Choice>
          <mc:Fallback xmlns="">
            <p:pic>
              <p:nvPicPr>
                <p:cNvPr id="481" name="Encre 480">
                  <a:extLst>
                    <a:ext uri="{FF2B5EF4-FFF2-40B4-BE49-F238E27FC236}">
                      <a16:creationId xmlns:a16="http://schemas.microsoft.com/office/drawing/2014/main" id="{1EC3923E-FF00-4BCF-ABE9-A8DCB608FCF7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8330915" y="5625155"/>
                  <a:ext cx="141480" cy="228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8">
            <p14:nvContentPartPr>
              <p14:cNvPr id="484" name="Encre 483">
                <a:extLst>
                  <a:ext uri="{FF2B5EF4-FFF2-40B4-BE49-F238E27FC236}">
                    <a16:creationId xmlns:a16="http://schemas.microsoft.com/office/drawing/2014/main" id="{816B981F-6AA6-456C-A042-0FDB17560559}"/>
                  </a:ext>
                </a:extLst>
              </p14:cNvPr>
              <p14:cNvContentPartPr/>
              <p14:nvPr/>
            </p14:nvContentPartPr>
            <p14:xfrm>
              <a:off x="12064386" y="5777886"/>
              <a:ext cx="360" cy="360"/>
            </p14:xfrm>
          </p:contentPart>
        </mc:Choice>
        <mc:Fallback xmlns="">
          <p:pic>
            <p:nvPicPr>
              <p:cNvPr id="484" name="Encre 483">
                <a:extLst>
                  <a:ext uri="{FF2B5EF4-FFF2-40B4-BE49-F238E27FC236}">
                    <a16:creationId xmlns:a16="http://schemas.microsoft.com/office/drawing/2014/main" id="{816B981F-6AA6-456C-A042-0FDB17560559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12046746" y="5759886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9">
            <p14:nvContentPartPr>
              <p14:cNvPr id="485" name="Encre 484">
                <a:extLst>
                  <a:ext uri="{FF2B5EF4-FFF2-40B4-BE49-F238E27FC236}">
                    <a16:creationId xmlns:a16="http://schemas.microsoft.com/office/drawing/2014/main" id="{8ABD70AB-64F3-4B5E-AECD-AEEDF93B7BE0}"/>
                  </a:ext>
                </a:extLst>
              </p14:cNvPr>
              <p14:cNvContentPartPr/>
              <p14:nvPr/>
            </p14:nvContentPartPr>
            <p14:xfrm>
              <a:off x="9846426" y="3875286"/>
              <a:ext cx="1752480" cy="1460880"/>
            </p14:xfrm>
          </p:contentPart>
        </mc:Choice>
        <mc:Fallback xmlns="">
          <p:pic>
            <p:nvPicPr>
              <p:cNvPr id="485" name="Encre 484">
                <a:extLst>
                  <a:ext uri="{FF2B5EF4-FFF2-40B4-BE49-F238E27FC236}">
                    <a16:creationId xmlns:a16="http://schemas.microsoft.com/office/drawing/2014/main" id="{8ABD70AB-64F3-4B5E-AECD-AEEDF93B7BE0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9828786" y="3857286"/>
                <a:ext cx="1788120" cy="149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86" name="Groupe 485">
            <a:extLst>
              <a:ext uri="{FF2B5EF4-FFF2-40B4-BE49-F238E27FC236}">
                <a16:creationId xmlns:a16="http://schemas.microsoft.com/office/drawing/2014/main" id="{4857DFCF-03CE-4761-B6E0-FEDFA9D19830}"/>
              </a:ext>
            </a:extLst>
          </p:cNvPr>
          <p:cNvGrpSpPr/>
          <p:nvPr/>
        </p:nvGrpSpPr>
        <p:grpSpPr>
          <a:xfrm>
            <a:off x="9770466" y="3410526"/>
            <a:ext cx="543240" cy="484200"/>
            <a:chOff x="6452075" y="3828395"/>
            <a:chExt cx="543240" cy="48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487" name="Encre 486">
                  <a:extLst>
                    <a:ext uri="{FF2B5EF4-FFF2-40B4-BE49-F238E27FC236}">
                      <a16:creationId xmlns:a16="http://schemas.microsoft.com/office/drawing/2014/main" id="{A04B286D-8C59-43F4-BAAA-C01A27DCD6AB}"/>
                    </a:ext>
                  </a:extLst>
                </p14:cNvPr>
                <p14:cNvContentPartPr/>
                <p14:nvPr/>
              </p14:nvContentPartPr>
              <p14:xfrm>
                <a:off x="6452075" y="4146995"/>
                <a:ext cx="211680" cy="165600"/>
              </p14:xfrm>
            </p:contentPart>
          </mc:Choice>
          <mc:Fallback xmlns="">
            <p:pic>
              <p:nvPicPr>
                <p:cNvPr id="487" name="Encre 486">
                  <a:extLst>
                    <a:ext uri="{FF2B5EF4-FFF2-40B4-BE49-F238E27FC236}">
                      <a16:creationId xmlns:a16="http://schemas.microsoft.com/office/drawing/2014/main" id="{A04B286D-8C59-43F4-BAAA-C01A27DCD6AB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434435" y="4129355"/>
                  <a:ext cx="24732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488" name="Encre 487">
                  <a:extLst>
                    <a:ext uri="{FF2B5EF4-FFF2-40B4-BE49-F238E27FC236}">
                      <a16:creationId xmlns:a16="http://schemas.microsoft.com/office/drawing/2014/main" id="{4AF9EE8B-ADB2-442A-80A4-DF6E10837FFF}"/>
                    </a:ext>
                  </a:extLst>
                </p14:cNvPr>
                <p14:cNvContentPartPr/>
                <p14:nvPr/>
              </p14:nvContentPartPr>
              <p14:xfrm>
                <a:off x="6634235" y="3828395"/>
                <a:ext cx="233280" cy="213840"/>
              </p14:xfrm>
            </p:contentPart>
          </mc:Choice>
          <mc:Fallback xmlns="">
            <p:pic>
              <p:nvPicPr>
                <p:cNvPr id="488" name="Encre 487">
                  <a:extLst>
                    <a:ext uri="{FF2B5EF4-FFF2-40B4-BE49-F238E27FC236}">
                      <a16:creationId xmlns:a16="http://schemas.microsoft.com/office/drawing/2014/main" id="{4AF9EE8B-ADB2-442A-80A4-DF6E10837FFF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616235" y="3810755"/>
                  <a:ext cx="2689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489" name="Encre 488">
                  <a:extLst>
                    <a:ext uri="{FF2B5EF4-FFF2-40B4-BE49-F238E27FC236}">
                      <a16:creationId xmlns:a16="http://schemas.microsoft.com/office/drawing/2014/main" id="{A4539BAC-1C87-4E4E-9BB4-3C367C8DD432}"/>
                    </a:ext>
                  </a:extLst>
                </p14:cNvPr>
                <p14:cNvContentPartPr/>
                <p14:nvPr/>
              </p14:nvContentPartPr>
              <p14:xfrm>
                <a:off x="6849515" y="4032875"/>
                <a:ext cx="145800" cy="180360"/>
              </p14:xfrm>
            </p:contentPart>
          </mc:Choice>
          <mc:Fallback xmlns="">
            <p:pic>
              <p:nvPicPr>
                <p:cNvPr id="489" name="Encre 488">
                  <a:extLst>
                    <a:ext uri="{FF2B5EF4-FFF2-40B4-BE49-F238E27FC236}">
                      <a16:creationId xmlns:a16="http://schemas.microsoft.com/office/drawing/2014/main" id="{A4539BAC-1C87-4E4E-9BB4-3C367C8DD432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831515" y="4015235"/>
                  <a:ext cx="181440" cy="21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0" name="Groupe 489">
            <a:extLst>
              <a:ext uri="{FF2B5EF4-FFF2-40B4-BE49-F238E27FC236}">
                <a16:creationId xmlns:a16="http://schemas.microsoft.com/office/drawing/2014/main" id="{5376D4C9-677C-4CD5-84EB-4C03D8F7C50F}"/>
              </a:ext>
            </a:extLst>
          </p:cNvPr>
          <p:cNvGrpSpPr/>
          <p:nvPr/>
        </p:nvGrpSpPr>
        <p:grpSpPr>
          <a:xfrm>
            <a:off x="11666946" y="5224926"/>
            <a:ext cx="468720" cy="329760"/>
            <a:chOff x="8348555" y="5642795"/>
            <a:chExt cx="468720" cy="32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491" name="Encre 490">
                  <a:extLst>
                    <a:ext uri="{FF2B5EF4-FFF2-40B4-BE49-F238E27FC236}">
                      <a16:creationId xmlns:a16="http://schemas.microsoft.com/office/drawing/2014/main" id="{BDF11E09-65B3-4E11-B5EC-28BC6DD88566}"/>
                    </a:ext>
                  </a:extLst>
                </p14:cNvPr>
                <p14:cNvContentPartPr/>
                <p14:nvPr/>
              </p14:nvContentPartPr>
              <p14:xfrm>
                <a:off x="8693795" y="5708315"/>
                <a:ext cx="17640" cy="264240"/>
              </p14:xfrm>
            </p:contentPart>
          </mc:Choice>
          <mc:Fallback xmlns="">
            <p:pic>
              <p:nvPicPr>
                <p:cNvPr id="491" name="Encre 490">
                  <a:extLst>
                    <a:ext uri="{FF2B5EF4-FFF2-40B4-BE49-F238E27FC236}">
                      <a16:creationId xmlns:a16="http://schemas.microsoft.com/office/drawing/2014/main" id="{BDF11E09-65B3-4E11-B5EC-28BC6DD88566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8676155" y="5690675"/>
                  <a:ext cx="5328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492" name="Encre 491">
                  <a:extLst>
                    <a:ext uri="{FF2B5EF4-FFF2-40B4-BE49-F238E27FC236}">
                      <a16:creationId xmlns:a16="http://schemas.microsoft.com/office/drawing/2014/main" id="{B10D2728-BB0C-41E4-9524-03AF14BA75B7}"/>
                    </a:ext>
                  </a:extLst>
                </p14:cNvPr>
                <p14:cNvContentPartPr/>
                <p14:nvPr/>
              </p14:nvContentPartPr>
              <p14:xfrm>
                <a:off x="8711435" y="5871755"/>
                <a:ext cx="105840" cy="360"/>
              </p14:xfrm>
            </p:contentPart>
          </mc:Choice>
          <mc:Fallback xmlns="">
            <p:pic>
              <p:nvPicPr>
                <p:cNvPr id="492" name="Encre 491">
                  <a:extLst>
                    <a:ext uri="{FF2B5EF4-FFF2-40B4-BE49-F238E27FC236}">
                      <a16:creationId xmlns:a16="http://schemas.microsoft.com/office/drawing/2014/main" id="{B10D2728-BB0C-41E4-9524-03AF14BA75B7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8693435" y="5853755"/>
                  <a:ext cx="141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493" name="Encre 492">
                  <a:extLst>
                    <a:ext uri="{FF2B5EF4-FFF2-40B4-BE49-F238E27FC236}">
                      <a16:creationId xmlns:a16="http://schemas.microsoft.com/office/drawing/2014/main" id="{1520934C-511C-46BA-8217-330E6444B811}"/>
                    </a:ext>
                  </a:extLst>
                </p14:cNvPr>
                <p14:cNvContentPartPr/>
                <p14:nvPr/>
              </p14:nvContentPartPr>
              <p14:xfrm>
                <a:off x="8348555" y="5642795"/>
                <a:ext cx="105840" cy="193320"/>
              </p14:xfrm>
            </p:contentPart>
          </mc:Choice>
          <mc:Fallback xmlns="">
            <p:pic>
              <p:nvPicPr>
                <p:cNvPr id="493" name="Encre 492">
                  <a:extLst>
                    <a:ext uri="{FF2B5EF4-FFF2-40B4-BE49-F238E27FC236}">
                      <a16:creationId xmlns:a16="http://schemas.microsoft.com/office/drawing/2014/main" id="{1520934C-511C-46BA-8217-330E6444B811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8330915" y="5625155"/>
                  <a:ext cx="141480" cy="228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6">
            <p14:nvContentPartPr>
              <p14:cNvPr id="501" name="Encre 500">
                <a:extLst>
                  <a:ext uri="{FF2B5EF4-FFF2-40B4-BE49-F238E27FC236}">
                    <a16:creationId xmlns:a16="http://schemas.microsoft.com/office/drawing/2014/main" id="{335A43FA-AE70-4AB5-9264-92E1BF19F06B}"/>
                  </a:ext>
                </a:extLst>
              </p14:cNvPr>
              <p14:cNvContentPartPr/>
              <p14:nvPr/>
            </p14:nvContentPartPr>
            <p14:xfrm>
              <a:off x="6326795" y="4495240"/>
              <a:ext cx="360" cy="360"/>
            </p14:xfrm>
          </p:contentPart>
        </mc:Choice>
        <mc:Fallback xmlns="">
          <p:pic>
            <p:nvPicPr>
              <p:cNvPr id="501" name="Encre 500">
                <a:extLst>
                  <a:ext uri="{FF2B5EF4-FFF2-40B4-BE49-F238E27FC236}">
                    <a16:creationId xmlns:a16="http://schemas.microsoft.com/office/drawing/2014/main" id="{335A43FA-AE70-4AB5-9264-92E1BF19F06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309155" y="44772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7">
            <p14:nvContentPartPr>
              <p14:cNvPr id="510" name="Encre 509">
                <a:extLst>
                  <a:ext uri="{FF2B5EF4-FFF2-40B4-BE49-F238E27FC236}">
                    <a16:creationId xmlns:a16="http://schemas.microsoft.com/office/drawing/2014/main" id="{2A41F786-4C79-4483-AC21-21DD5F490101}"/>
                  </a:ext>
                </a:extLst>
              </p14:cNvPr>
              <p14:cNvContentPartPr/>
              <p14:nvPr/>
            </p14:nvContentPartPr>
            <p14:xfrm>
              <a:off x="6690035" y="3961000"/>
              <a:ext cx="1559880" cy="649800"/>
            </p14:xfrm>
          </p:contentPart>
        </mc:Choice>
        <mc:Fallback xmlns="">
          <p:pic>
            <p:nvPicPr>
              <p:cNvPr id="510" name="Encre 509">
                <a:extLst>
                  <a:ext uri="{FF2B5EF4-FFF2-40B4-BE49-F238E27FC236}">
                    <a16:creationId xmlns:a16="http://schemas.microsoft.com/office/drawing/2014/main" id="{2A41F786-4C79-4483-AC21-21DD5F490101}"/>
                  </a:ext>
                </a:extLst>
              </p:cNvPr>
              <p:cNvPicPr/>
              <p:nvPr/>
            </p:nvPicPr>
            <p:blipFill>
              <a:blip r:embed="rId288"/>
              <a:stretch>
                <a:fillRect/>
              </a:stretch>
            </p:blipFill>
            <p:spPr>
              <a:xfrm>
                <a:off x="6672035" y="3943000"/>
                <a:ext cx="1595520" cy="68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522" name="Groupe 521">
            <a:extLst>
              <a:ext uri="{FF2B5EF4-FFF2-40B4-BE49-F238E27FC236}">
                <a16:creationId xmlns:a16="http://schemas.microsoft.com/office/drawing/2014/main" id="{C598151D-BD2D-415A-BE4F-16B1DD08D465}"/>
              </a:ext>
            </a:extLst>
          </p:cNvPr>
          <p:cNvGrpSpPr/>
          <p:nvPr/>
        </p:nvGrpSpPr>
        <p:grpSpPr>
          <a:xfrm>
            <a:off x="6278555" y="4402720"/>
            <a:ext cx="480511" cy="489960"/>
            <a:chOff x="6278555" y="4874667"/>
            <a:chExt cx="480511" cy="48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494" name="Encre 493">
                  <a:extLst>
                    <a:ext uri="{FF2B5EF4-FFF2-40B4-BE49-F238E27FC236}">
                      <a16:creationId xmlns:a16="http://schemas.microsoft.com/office/drawing/2014/main" id="{489B53DE-BC03-476E-8546-78E78E76B869}"/>
                    </a:ext>
                  </a:extLst>
                </p14:cNvPr>
                <p14:cNvContentPartPr/>
                <p14:nvPr/>
              </p14:nvContentPartPr>
              <p14:xfrm>
                <a:off x="6700746" y="5063555"/>
                <a:ext cx="12600" cy="360"/>
              </p14:xfrm>
            </p:contentPart>
          </mc:Choice>
          <mc:Fallback xmlns="">
            <p:pic>
              <p:nvPicPr>
                <p:cNvPr id="494" name="Encre 493">
                  <a:extLst>
                    <a:ext uri="{FF2B5EF4-FFF2-40B4-BE49-F238E27FC236}">
                      <a16:creationId xmlns:a16="http://schemas.microsoft.com/office/drawing/2014/main" id="{489B53DE-BC03-476E-8546-78E78E76B869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6683106" y="5045555"/>
                  <a:ext cx="482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497" name="Encre 496">
                  <a:extLst>
                    <a:ext uri="{FF2B5EF4-FFF2-40B4-BE49-F238E27FC236}">
                      <a16:creationId xmlns:a16="http://schemas.microsoft.com/office/drawing/2014/main" id="{6516BA6C-EA3C-4192-833E-0C6ADB5E52B2}"/>
                    </a:ext>
                  </a:extLst>
                </p14:cNvPr>
                <p14:cNvContentPartPr/>
                <p14:nvPr/>
              </p14:nvContentPartPr>
              <p14:xfrm>
                <a:off x="6629826" y="4992995"/>
                <a:ext cx="129240" cy="131040"/>
              </p14:xfrm>
            </p:contentPart>
          </mc:Choice>
          <mc:Fallback xmlns="">
            <p:pic>
              <p:nvPicPr>
                <p:cNvPr id="497" name="Encre 496">
                  <a:extLst>
                    <a:ext uri="{FF2B5EF4-FFF2-40B4-BE49-F238E27FC236}">
                      <a16:creationId xmlns:a16="http://schemas.microsoft.com/office/drawing/2014/main" id="{6516BA6C-EA3C-4192-833E-0C6ADB5E52B2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6612186" y="4975355"/>
                  <a:ext cx="1648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498" name="Encre 497">
                  <a:extLst>
                    <a:ext uri="{FF2B5EF4-FFF2-40B4-BE49-F238E27FC236}">
                      <a16:creationId xmlns:a16="http://schemas.microsoft.com/office/drawing/2014/main" id="{510516A5-064F-4BBC-A25D-42F1E4962675}"/>
                    </a:ext>
                  </a:extLst>
                </p14:cNvPr>
                <p14:cNvContentPartPr/>
                <p14:nvPr/>
              </p14:nvContentPartPr>
              <p14:xfrm>
                <a:off x="6600306" y="5003075"/>
                <a:ext cx="134640" cy="146880"/>
              </p14:xfrm>
            </p:contentPart>
          </mc:Choice>
          <mc:Fallback xmlns="">
            <p:pic>
              <p:nvPicPr>
                <p:cNvPr id="498" name="Encre 497">
                  <a:extLst>
                    <a:ext uri="{FF2B5EF4-FFF2-40B4-BE49-F238E27FC236}">
                      <a16:creationId xmlns:a16="http://schemas.microsoft.com/office/drawing/2014/main" id="{510516A5-064F-4BBC-A25D-42F1E4962675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6582306" y="4985435"/>
                  <a:ext cx="1702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515" name="Encre 514">
                  <a:extLst>
                    <a:ext uri="{FF2B5EF4-FFF2-40B4-BE49-F238E27FC236}">
                      <a16:creationId xmlns:a16="http://schemas.microsoft.com/office/drawing/2014/main" id="{E573CD4E-5FEF-4245-BB84-021A341359FF}"/>
                    </a:ext>
                  </a:extLst>
                </p14:cNvPr>
                <p14:cNvContentPartPr/>
                <p14:nvPr/>
              </p14:nvContentPartPr>
              <p14:xfrm>
                <a:off x="6278555" y="4874667"/>
                <a:ext cx="251640" cy="290880"/>
              </p14:xfrm>
            </p:contentPart>
          </mc:Choice>
          <mc:Fallback xmlns="">
            <p:pic>
              <p:nvPicPr>
                <p:cNvPr id="515" name="Encre 514">
                  <a:extLst>
                    <a:ext uri="{FF2B5EF4-FFF2-40B4-BE49-F238E27FC236}">
                      <a16:creationId xmlns:a16="http://schemas.microsoft.com/office/drawing/2014/main" id="{E573CD4E-5FEF-4245-BB84-021A341359FF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6260555" y="4857027"/>
                  <a:ext cx="28728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520" name="Encre 519">
                  <a:extLst>
                    <a:ext uri="{FF2B5EF4-FFF2-40B4-BE49-F238E27FC236}">
                      <a16:creationId xmlns:a16="http://schemas.microsoft.com/office/drawing/2014/main" id="{3A5E63D8-59DE-43C2-8F92-CED806774F1A}"/>
                    </a:ext>
                  </a:extLst>
                </p14:cNvPr>
                <p14:cNvContentPartPr/>
                <p14:nvPr/>
              </p14:nvContentPartPr>
              <p14:xfrm>
                <a:off x="6475835" y="5318187"/>
                <a:ext cx="360" cy="360"/>
              </p14:xfrm>
            </p:contentPart>
          </mc:Choice>
          <mc:Fallback xmlns="">
            <p:pic>
              <p:nvPicPr>
                <p:cNvPr id="520" name="Encre 519">
                  <a:extLst>
                    <a:ext uri="{FF2B5EF4-FFF2-40B4-BE49-F238E27FC236}">
                      <a16:creationId xmlns:a16="http://schemas.microsoft.com/office/drawing/2014/main" id="{3A5E63D8-59DE-43C2-8F92-CED806774F1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458195" y="530018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521" name="Encre 520">
                  <a:extLst>
                    <a:ext uri="{FF2B5EF4-FFF2-40B4-BE49-F238E27FC236}">
                      <a16:creationId xmlns:a16="http://schemas.microsoft.com/office/drawing/2014/main" id="{0ED1AB34-4E41-4610-98E2-C1736D22EEA0}"/>
                    </a:ext>
                  </a:extLst>
                </p14:cNvPr>
                <p14:cNvContentPartPr/>
                <p14:nvPr/>
              </p14:nvContentPartPr>
              <p14:xfrm>
                <a:off x="6411395" y="5219187"/>
                <a:ext cx="94320" cy="145440"/>
              </p14:xfrm>
            </p:contentPart>
          </mc:Choice>
          <mc:Fallback xmlns="">
            <p:pic>
              <p:nvPicPr>
                <p:cNvPr id="521" name="Encre 520">
                  <a:extLst>
                    <a:ext uri="{FF2B5EF4-FFF2-40B4-BE49-F238E27FC236}">
                      <a16:creationId xmlns:a16="http://schemas.microsoft.com/office/drawing/2014/main" id="{0ED1AB34-4E41-4610-98E2-C1736D22EEA0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393395" y="5201187"/>
                  <a:ext cx="129960" cy="181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0">
            <p14:nvContentPartPr>
              <p14:cNvPr id="523" name="Encre 522">
                <a:extLst>
                  <a:ext uri="{FF2B5EF4-FFF2-40B4-BE49-F238E27FC236}">
                    <a16:creationId xmlns:a16="http://schemas.microsoft.com/office/drawing/2014/main" id="{2AA47F0E-FC29-48D5-9285-A7C9AA234D06}"/>
                  </a:ext>
                </a:extLst>
              </p14:cNvPr>
              <p14:cNvContentPartPr/>
              <p14:nvPr/>
            </p14:nvContentPartPr>
            <p14:xfrm>
              <a:off x="9308675" y="3931840"/>
              <a:ext cx="198000" cy="230400"/>
            </p14:xfrm>
          </p:contentPart>
        </mc:Choice>
        <mc:Fallback xmlns="">
          <p:pic>
            <p:nvPicPr>
              <p:cNvPr id="523" name="Encre 522">
                <a:extLst>
                  <a:ext uri="{FF2B5EF4-FFF2-40B4-BE49-F238E27FC236}">
                    <a16:creationId xmlns:a16="http://schemas.microsoft.com/office/drawing/2014/main" id="{2AA47F0E-FC29-48D5-9285-A7C9AA234D06}"/>
                  </a:ext>
                </a:extLst>
              </p:cNvPr>
              <p:cNvPicPr/>
              <p:nvPr/>
            </p:nvPicPr>
            <p:blipFill>
              <a:blip r:embed="rId301"/>
              <a:stretch>
                <a:fillRect/>
              </a:stretch>
            </p:blipFill>
            <p:spPr>
              <a:xfrm>
                <a:off x="9291035" y="3914200"/>
                <a:ext cx="23364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2">
            <p14:nvContentPartPr>
              <p14:cNvPr id="524" name="Encre 523">
                <a:extLst>
                  <a:ext uri="{FF2B5EF4-FFF2-40B4-BE49-F238E27FC236}">
                    <a16:creationId xmlns:a16="http://schemas.microsoft.com/office/drawing/2014/main" id="{ADC5F375-30AC-45FB-A053-9A37DA4DADC9}"/>
                  </a:ext>
                </a:extLst>
              </p14:cNvPr>
              <p14:cNvContentPartPr/>
              <p14:nvPr/>
            </p14:nvContentPartPr>
            <p14:xfrm>
              <a:off x="9449075" y="4184560"/>
              <a:ext cx="133560" cy="109080"/>
            </p14:xfrm>
          </p:contentPart>
        </mc:Choice>
        <mc:Fallback xmlns="">
          <p:pic>
            <p:nvPicPr>
              <p:cNvPr id="524" name="Encre 523">
                <a:extLst>
                  <a:ext uri="{FF2B5EF4-FFF2-40B4-BE49-F238E27FC236}">
                    <a16:creationId xmlns:a16="http://schemas.microsoft.com/office/drawing/2014/main" id="{ADC5F375-30AC-45FB-A053-9A37DA4DADC9}"/>
                  </a:ext>
                </a:extLst>
              </p:cNvPr>
              <p:cNvPicPr/>
              <p:nvPr/>
            </p:nvPicPr>
            <p:blipFill>
              <a:blip r:embed="rId303"/>
              <a:stretch>
                <a:fillRect/>
              </a:stretch>
            </p:blipFill>
            <p:spPr>
              <a:xfrm>
                <a:off x="9431075" y="4166920"/>
                <a:ext cx="16920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4">
            <p14:nvContentPartPr>
              <p14:cNvPr id="538" name="Encre 537">
                <a:extLst>
                  <a:ext uri="{FF2B5EF4-FFF2-40B4-BE49-F238E27FC236}">
                    <a16:creationId xmlns:a16="http://schemas.microsoft.com/office/drawing/2014/main" id="{AAB25377-94E9-4407-BEF6-0E81AB0BA4CB}"/>
                  </a:ext>
                </a:extLst>
              </p14:cNvPr>
              <p14:cNvContentPartPr/>
              <p14:nvPr/>
            </p14:nvContentPartPr>
            <p14:xfrm>
              <a:off x="9766955" y="4128760"/>
              <a:ext cx="237600" cy="201600"/>
            </p14:xfrm>
          </p:contentPart>
        </mc:Choice>
        <mc:Fallback xmlns="">
          <p:pic>
            <p:nvPicPr>
              <p:cNvPr id="538" name="Encre 537">
                <a:extLst>
                  <a:ext uri="{FF2B5EF4-FFF2-40B4-BE49-F238E27FC236}">
                    <a16:creationId xmlns:a16="http://schemas.microsoft.com/office/drawing/2014/main" id="{AAB25377-94E9-4407-BEF6-0E81AB0BA4CB}"/>
                  </a:ext>
                </a:extLst>
              </p:cNvPr>
              <p:cNvPicPr/>
              <p:nvPr/>
            </p:nvPicPr>
            <p:blipFill>
              <a:blip r:embed="rId305"/>
              <a:stretch>
                <a:fillRect/>
              </a:stretch>
            </p:blipFill>
            <p:spPr>
              <a:xfrm>
                <a:off x="9749315" y="4110760"/>
                <a:ext cx="27324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6">
            <p14:nvContentPartPr>
              <p14:cNvPr id="541" name="Encre 540">
                <a:extLst>
                  <a:ext uri="{FF2B5EF4-FFF2-40B4-BE49-F238E27FC236}">
                    <a16:creationId xmlns:a16="http://schemas.microsoft.com/office/drawing/2014/main" id="{FCBBCE08-D9F0-4B32-9C4C-4622DA1C6EB2}"/>
                  </a:ext>
                </a:extLst>
              </p14:cNvPr>
              <p14:cNvContentPartPr/>
              <p14:nvPr/>
            </p14:nvContentPartPr>
            <p14:xfrm>
              <a:off x="9833915" y="4148920"/>
              <a:ext cx="119520" cy="218160"/>
            </p14:xfrm>
          </p:contentPart>
        </mc:Choice>
        <mc:Fallback xmlns="">
          <p:pic>
            <p:nvPicPr>
              <p:cNvPr id="541" name="Encre 540">
                <a:extLst>
                  <a:ext uri="{FF2B5EF4-FFF2-40B4-BE49-F238E27FC236}">
                    <a16:creationId xmlns:a16="http://schemas.microsoft.com/office/drawing/2014/main" id="{FCBBCE08-D9F0-4B32-9C4C-4622DA1C6EB2}"/>
                  </a:ext>
                </a:extLst>
              </p:cNvPr>
              <p:cNvPicPr/>
              <p:nvPr/>
            </p:nvPicPr>
            <p:blipFill>
              <a:blip r:embed="rId307"/>
              <a:stretch>
                <a:fillRect/>
              </a:stretch>
            </p:blipFill>
            <p:spPr>
              <a:xfrm>
                <a:off x="9816275" y="4130920"/>
                <a:ext cx="15516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8">
            <p14:nvContentPartPr>
              <p14:cNvPr id="545" name="Encre 544">
                <a:extLst>
                  <a:ext uri="{FF2B5EF4-FFF2-40B4-BE49-F238E27FC236}">
                    <a16:creationId xmlns:a16="http://schemas.microsoft.com/office/drawing/2014/main" id="{E1E5693D-90E0-426B-93A0-C618E5BD453A}"/>
                  </a:ext>
                </a:extLst>
              </p14:cNvPr>
              <p14:cNvContentPartPr/>
              <p14:nvPr/>
            </p14:nvContentPartPr>
            <p14:xfrm>
              <a:off x="9872435" y="4233520"/>
              <a:ext cx="1126440" cy="779400"/>
            </p14:xfrm>
          </p:contentPart>
        </mc:Choice>
        <mc:Fallback xmlns="">
          <p:pic>
            <p:nvPicPr>
              <p:cNvPr id="545" name="Encre 544">
                <a:extLst>
                  <a:ext uri="{FF2B5EF4-FFF2-40B4-BE49-F238E27FC236}">
                    <a16:creationId xmlns:a16="http://schemas.microsoft.com/office/drawing/2014/main" id="{E1E5693D-90E0-426B-93A0-C618E5BD453A}"/>
                  </a:ext>
                </a:extLst>
              </p:cNvPr>
              <p:cNvPicPr/>
              <p:nvPr/>
            </p:nvPicPr>
            <p:blipFill>
              <a:blip r:embed="rId309"/>
              <a:stretch>
                <a:fillRect/>
              </a:stretch>
            </p:blipFill>
            <p:spPr>
              <a:xfrm>
                <a:off x="9854795" y="4215880"/>
                <a:ext cx="1162080" cy="81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0">
            <p14:nvContentPartPr>
              <p14:cNvPr id="547" name="Encre 546">
                <a:extLst>
                  <a:ext uri="{FF2B5EF4-FFF2-40B4-BE49-F238E27FC236}">
                    <a16:creationId xmlns:a16="http://schemas.microsoft.com/office/drawing/2014/main" id="{DC2578B7-2238-4B42-A2BD-BD6C47B338FC}"/>
                  </a:ext>
                </a:extLst>
              </p14:cNvPr>
              <p14:cNvContentPartPr/>
              <p14:nvPr/>
            </p14:nvContentPartPr>
            <p14:xfrm>
              <a:off x="10966475" y="4983760"/>
              <a:ext cx="225720" cy="215280"/>
            </p14:xfrm>
          </p:contentPart>
        </mc:Choice>
        <mc:Fallback xmlns="">
          <p:pic>
            <p:nvPicPr>
              <p:cNvPr id="547" name="Encre 546">
                <a:extLst>
                  <a:ext uri="{FF2B5EF4-FFF2-40B4-BE49-F238E27FC236}">
                    <a16:creationId xmlns:a16="http://schemas.microsoft.com/office/drawing/2014/main" id="{DC2578B7-2238-4B42-A2BD-BD6C47B338FC}"/>
                  </a:ext>
                </a:extLst>
              </p:cNvPr>
              <p:cNvPicPr/>
              <p:nvPr/>
            </p:nvPicPr>
            <p:blipFill>
              <a:blip r:embed="rId311"/>
              <a:stretch>
                <a:fillRect/>
              </a:stretch>
            </p:blipFill>
            <p:spPr>
              <a:xfrm>
                <a:off x="10948835" y="4965760"/>
                <a:ext cx="261360" cy="250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58" name="Groupe 557">
            <a:extLst>
              <a:ext uri="{FF2B5EF4-FFF2-40B4-BE49-F238E27FC236}">
                <a16:creationId xmlns:a16="http://schemas.microsoft.com/office/drawing/2014/main" id="{42BD11EB-D507-469A-B996-2D41CE8E61B8}"/>
              </a:ext>
            </a:extLst>
          </p:cNvPr>
          <p:cNvGrpSpPr/>
          <p:nvPr/>
        </p:nvGrpSpPr>
        <p:grpSpPr>
          <a:xfrm>
            <a:off x="7844195" y="5990667"/>
            <a:ext cx="622800" cy="449640"/>
            <a:chOff x="7844195" y="5990667"/>
            <a:chExt cx="622800" cy="44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552" name="Encre 551">
                  <a:extLst>
                    <a:ext uri="{FF2B5EF4-FFF2-40B4-BE49-F238E27FC236}">
                      <a16:creationId xmlns:a16="http://schemas.microsoft.com/office/drawing/2014/main" id="{1C1FECFC-F821-4410-A601-C4B0C6FA14AB}"/>
                    </a:ext>
                  </a:extLst>
                </p14:cNvPr>
                <p14:cNvContentPartPr/>
                <p14:nvPr/>
              </p14:nvContentPartPr>
              <p14:xfrm>
                <a:off x="7844195" y="5990667"/>
                <a:ext cx="240480" cy="274680"/>
              </p14:xfrm>
            </p:contentPart>
          </mc:Choice>
          <mc:Fallback xmlns="">
            <p:pic>
              <p:nvPicPr>
                <p:cNvPr id="552" name="Encre 551">
                  <a:extLst>
                    <a:ext uri="{FF2B5EF4-FFF2-40B4-BE49-F238E27FC236}">
                      <a16:creationId xmlns:a16="http://schemas.microsoft.com/office/drawing/2014/main" id="{1C1FECFC-F821-4410-A601-C4B0C6FA14AB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7826195" y="5972667"/>
                  <a:ext cx="27612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553" name="Encre 552">
                  <a:extLst>
                    <a:ext uri="{FF2B5EF4-FFF2-40B4-BE49-F238E27FC236}">
                      <a16:creationId xmlns:a16="http://schemas.microsoft.com/office/drawing/2014/main" id="{AAE8556C-3009-46BC-9832-9C073C2C34DB}"/>
                    </a:ext>
                  </a:extLst>
                </p14:cNvPr>
                <p14:cNvContentPartPr/>
                <p14:nvPr/>
              </p14:nvContentPartPr>
              <p14:xfrm>
                <a:off x="8100155" y="6025587"/>
                <a:ext cx="81360" cy="227520"/>
              </p14:xfrm>
            </p:contentPart>
          </mc:Choice>
          <mc:Fallback xmlns="">
            <p:pic>
              <p:nvPicPr>
                <p:cNvPr id="553" name="Encre 552">
                  <a:extLst>
                    <a:ext uri="{FF2B5EF4-FFF2-40B4-BE49-F238E27FC236}">
                      <a16:creationId xmlns:a16="http://schemas.microsoft.com/office/drawing/2014/main" id="{AAE8556C-3009-46BC-9832-9C073C2C34DB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8082515" y="6007587"/>
                  <a:ext cx="11700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555" name="Encre 554">
                  <a:extLst>
                    <a:ext uri="{FF2B5EF4-FFF2-40B4-BE49-F238E27FC236}">
                      <a16:creationId xmlns:a16="http://schemas.microsoft.com/office/drawing/2014/main" id="{7A33CF1C-7B7D-4B08-B102-B40199F642A3}"/>
                    </a:ext>
                  </a:extLst>
                </p14:cNvPr>
                <p14:cNvContentPartPr/>
                <p14:nvPr/>
              </p14:nvContentPartPr>
              <p14:xfrm>
                <a:off x="8272955" y="6242307"/>
                <a:ext cx="194040" cy="198000"/>
              </p14:xfrm>
            </p:contentPart>
          </mc:Choice>
          <mc:Fallback xmlns="">
            <p:pic>
              <p:nvPicPr>
                <p:cNvPr id="555" name="Encre 554">
                  <a:extLst>
                    <a:ext uri="{FF2B5EF4-FFF2-40B4-BE49-F238E27FC236}">
                      <a16:creationId xmlns:a16="http://schemas.microsoft.com/office/drawing/2014/main" id="{7A33CF1C-7B7D-4B08-B102-B40199F642A3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8254955" y="6224667"/>
                  <a:ext cx="229680" cy="23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0" name="Groupe 579">
            <a:extLst>
              <a:ext uri="{FF2B5EF4-FFF2-40B4-BE49-F238E27FC236}">
                <a16:creationId xmlns:a16="http://schemas.microsoft.com/office/drawing/2014/main" id="{8B8A7E21-085A-428A-82A5-4EEEED6D9F81}"/>
              </a:ext>
            </a:extLst>
          </p:cNvPr>
          <p:cNvGrpSpPr/>
          <p:nvPr/>
        </p:nvGrpSpPr>
        <p:grpSpPr>
          <a:xfrm>
            <a:off x="8548355" y="6118467"/>
            <a:ext cx="229320" cy="124560"/>
            <a:chOff x="8548355" y="6118467"/>
            <a:chExt cx="229320" cy="12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559" name="Encre 558">
                  <a:extLst>
                    <a:ext uri="{FF2B5EF4-FFF2-40B4-BE49-F238E27FC236}">
                      <a16:creationId xmlns:a16="http://schemas.microsoft.com/office/drawing/2014/main" id="{B5FC3E1B-6633-494A-A7FC-895EFA308EE3}"/>
                    </a:ext>
                  </a:extLst>
                </p14:cNvPr>
                <p14:cNvContentPartPr/>
                <p14:nvPr/>
              </p14:nvContentPartPr>
              <p14:xfrm>
                <a:off x="8548355" y="6118467"/>
                <a:ext cx="220680" cy="28080"/>
              </p14:xfrm>
            </p:contentPart>
          </mc:Choice>
          <mc:Fallback xmlns="">
            <p:pic>
              <p:nvPicPr>
                <p:cNvPr id="559" name="Encre 558">
                  <a:extLst>
                    <a:ext uri="{FF2B5EF4-FFF2-40B4-BE49-F238E27FC236}">
                      <a16:creationId xmlns:a16="http://schemas.microsoft.com/office/drawing/2014/main" id="{B5FC3E1B-6633-494A-A7FC-895EFA308EE3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8530355" y="6100827"/>
                  <a:ext cx="2563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560" name="Encre 559">
                  <a:extLst>
                    <a:ext uri="{FF2B5EF4-FFF2-40B4-BE49-F238E27FC236}">
                      <a16:creationId xmlns:a16="http://schemas.microsoft.com/office/drawing/2014/main" id="{46E5F691-53FD-4402-8CBB-F13B1800CAEF}"/>
                    </a:ext>
                  </a:extLst>
                </p14:cNvPr>
                <p14:cNvContentPartPr/>
                <p14:nvPr/>
              </p14:nvContentPartPr>
              <p14:xfrm>
                <a:off x="8607035" y="6215667"/>
                <a:ext cx="170640" cy="27360"/>
              </p14:xfrm>
            </p:contentPart>
          </mc:Choice>
          <mc:Fallback xmlns="">
            <p:pic>
              <p:nvPicPr>
                <p:cNvPr id="560" name="Encre 559">
                  <a:extLst>
                    <a:ext uri="{FF2B5EF4-FFF2-40B4-BE49-F238E27FC236}">
                      <a16:creationId xmlns:a16="http://schemas.microsoft.com/office/drawing/2014/main" id="{46E5F691-53FD-4402-8CBB-F13B1800CAEF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8589035" y="6197667"/>
                  <a:ext cx="206280" cy="6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2" name="Groupe 581">
            <a:extLst>
              <a:ext uri="{FF2B5EF4-FFF2-40B4-BE49-F238E27FC236}">
                <a16:creationId xmlns:a16="http://schemas.microsoft.com/office/drawing/2014/main" id="{1CA1E9CC-92E3-4772-8F87-769C39C907C6}"/>
              </a:ext>
            </a:extLst>
          </p:cNvPr>
          <p:cNvGrpSpPr/>
          <p:nvPr/>
        </p:nvGrpSpPr>
        <p:grpSpPr>
          <a:xfrm>
            <a:off x="9158555" y="5757027"/>
            <a:ext cx="1321560" cy="1022400"/>
            <a:chOff x="9158555" y="5757027"/>
            <a:chExt cx="1321560" cy="102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561" name="Encre 560">
                  <a:extLst>
                    <a:ext uri="{FF2B5EF4-FFF2-40B4-BE49-F238E27FC236}">
                      <a16:creationId xmlns:a16="http://schemas.microsoft.com/office/drawing/2014/main" id="{42CB95FA-C10D-4316-BF3C-801C6E325DC7}"/>
                    </a:ext>
                  </a:extLst>
                </p14:cNvPr>
                <p14:cNvContentPartPr/>
                <p14:nvPr/>
              </p14:nvContentPartPr>
              <p14:xfrm>
                <a:off x="9158555" y="5757027"/>
                <a:ext cx="251280" cy="321480"/>
              </p14:xfrm>
            </p:contentPart>
          </mc:Choice>
          <mc:Fallback xmlns="">
            <p:pic>
              <p:nvPicPr>
                <p:cNvPr id="561" name="Encre 560">
                  <a:extLst>
                    <a:ext uri="{FF2B5EF4-FFF2-40B4-BE49-F238E27FC236}">
                      <a16:creationId xmlns:a16="http://schemas.microsoft.com/office/drawing/2014/main" id="{42CB95FA-C10D-4316-BF3C-801C6E325DC7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140555" y="5739387"/>
                  <a:ext cx="28692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562" name="Encre 561">
                  <a:extLst>
                    <a:ext uri="{FF2B5EF4-FFF2-40B4-BE49-F238E27FC236}">
                      <a16:creationId xmlns:a16="http://schemas.microsoft.com/office/drawing/2014/main" id="{2BFE5134-4AB1-4B34-B112-F4B59C3525B4}"/>
                    </a:ext>
                  </a:extLst>
                </p14:cNvPr>
                <p14:cNvContentPartPr/>
                <p14:nvPr/>
              </p14:nvContentPartPr>
              <p14:xfrm>
                <a:off x="9386795" y="5992107"/>
                <a:ext cx="155880" cy="147960"/>
              </p14:xfrm>
            </p:contentPart>
          </mc:Choice>
          <mc:Fallback xmlns="">
            <p:pic>
              <p:nvPicPr>
                <p:cNvPr id="562" name="Encre 561">
                  <a:extLst>
                    <a:ext uri="{FF2B5EF4-FFF2-40B4-BE49-F238E27FC236}">
                      <a16:creationId xmlns:a16="http://schemas.microsoft.com/office/drawing/2014/main" id="{2BFE5134-4AB1-4B34-B112-F4B59C3525B4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9368795" y="5974107"/>
                  <a:ext cx="1915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563" name="Encre 562">
                  <a:extLst>
                    <a:ext uri="{FF2B5EF4-FFF2-40B4-BE49-F238E27FC236}">
                      <a16:creationId xmlns:a16="http://schemas.microsoft.com/office/drawing/2014/main" id="{AB3EAB28-9224-4289-B9A6-55D43CE03709}"/>
                    </a:ext>
                  </a:extLst>
                </p14:cNvPr>
                <p14:cNvContentPartPr/>
                <p14:nvPr/>
              </p14:nvContentPartPr>
              <p14:xfrm>
                <a:off x="9667595" y="6027747"/>
                <a:ext cx="153000" cy="11520"/>
              </p14:xfrm>
            </p:contentPart>
          </mc:Choice>
          <mc:Fallback xmlns="">
            <p:pic>
              <p:nvPicPr>
                <p:cNvPr id="563" name="Encre 562">
                  <a:extLst>
                    <a:ext uri="{FF2B5EF4-FFF2-40B4-BE49-F238E27FC236}">
                      <a16:creationId xmlns:a16="http://schemas.microsoft.com/office/drawing/2014/main" id="{AB3EAB28-9224-4289-B9A6-55D43CE03709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9649955" y="6010107"/>
                  <a:ext cx="1886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564" name="Encre 563">
                  <a:extLst>
                    <a:ext uri="{FF2B5EF4-FFF2-40B4-BE49-F238E27FC236}">
                      <a16:creationId xmlns:a16="http://schemas.microsoft.com/office/drawing/2014/main" id="{D2C0BC28-603B-4FC8-A4E8-74B86DA9E0A5}"/>
                    </a:ext>
                  </a:extLst>
                </p14:cNvPr>
                <p14:cNvContentPartPr/>
                <p14:nvPr/>
              </p14:nvContentPartPr>
              <p14:xfrm>
                <a:off x="9913475" y="5816787"/>
                <a:ext cx="309600" cy="215640"/>
              </p14:xfrm>
            </p:contentPart>
          </mc:Choice>
          <mc:Fallback xmlns="">
            <p:pic>
              <p:nvPicPr>
                <p:cNvPr id="564" name="Encre 563">
                  <a:extLst>
                    <a:ext uri="{FF2B5EF4-FFF2-40B4-BE49-F238E27FC236}">
                      <a16:creationId xmlns:a16="http://schemas.microsoft.com/office/drawing/2014/main" id="{D2C0BC28-603B-4FC8-A4E8-74B86DA9E0A5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9895835" y="5799147"/>
                  <a:ext cx="34524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565" name="Encre 564">
                  <a:extLst>
                    <a:ext uri="{FF2B5EF4-FFF2-40B4-BE49-F238E27FC236}">
                      <a16:creationId xmlns:a16="http://schemas.microsoft.com/office/drawing/2014/main" id="{4CE76458-5853-49FA-AD69-2A7C6ADFE396}"/>
                    </a:ext>
                  </a:extLst>
                </p14:cNvPr>
                <p14:cNvContentPartPr/>
                <p14:nvPr/>
              </p14:nvContentPartPr>
              <p14:xfrm>
                <a:off x="10235315" y="5973387"/>
                <a:ext cx="98640" cy="182160"/>
              </p14:xfrm>
            </p:contentPart>
          </mc:Choice>
          <mc:Fallback xmlns="">
            <p:pic>
              <p:nvPicPr>
                <p:cNvPr id="565" name="Encre 564">
                  <a:extLst>
                    <a:ext uri="{FF2B5EF4-FFF2-40B4-BE49-F238E27FC236}">
                      <a16:creationId xmlns:a16="http://schemas.microsoft.com/office/drawing/2014/main" id="{4CE76458-5853-49FA-AD69-2A7C6ADFE396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217315" y="5955387"/>
                  <a:ext cx="1342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566" name="Encre 565">
                  <a:extLst>
                    <a:ext uri="{FF2B5EF4-FFF2-40B4-BE49-F238E27FC236}">
                      <a16:creationId xmlns:a16="http://schemas.microsoft.com/office/drawing/2014/main" id="{A6BB1865-E943-47C4-9DA8-6EC75DD14AF7}"/>
                    </a:ext>
                  </a:extLst>
                </p14:cNvPr>
                <p14:cNvContentPartPr/>
                <p14:nvPr/>
              </p14:nvContentPartPr>
              <p14:xfrm>
                <a:off x="10305875" y="6175347"/>
                <a:ext cx="124560" cy="2520"/>
              </p14:xfrm>
            </p:contentPart>
          </mc:Choice>
          <mc:Fallback xmlns="">
            <p:pic>
              <p:nvPicPr>
                <p:cNvPr id="566" name="Encre 565">
                  <a:extLst>
                    <a:ext uri="{FF2B5EF4-FFF2-40B4-BE49-F238E27FC236}">
                      <a16:creationId xmlns:a16="http://schemas.microsoft.com/office/drawing/2014/main" id="{A6BB1865-E943-47C4-9DA8-6EC75DD14AF7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288235" y="6157707"/>
                  <a:ext cx="160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567" name="Encre 566">
                  <a:extLst>
                    <a:ext uri="{FF2B5EF4-FFF2-40B4-BE49-F238E27FC236}">
                      <a16:creationId xmlns:a16="http://schemas.microsoft.com/office/drawing/2014/main" id="{8AD9396D-CBC6-4B58-A482-468BD8EC2619}"/>
                    </a:ext>
                  </a:extLst>
                </p14:cNvPr>
                <p14:cNvContentPartPr/>
                <p14:nvPr/>
              </p14:nvContentPartPr>
              <p14:xfrm>
                <a:off x="9194555" y="6286947"/>
                <a:ext cx="58680" cy="10440"/>
              </p14:xfrm>
            </p:contentPart>
          </mc:Choice>
          <mc:Fallback xmlns="">
            <p:pic>
              <p:nvPicPr>
                <p:cNvPr id="567" name="Encre 566">
                  <a:extLst>
                    <a:ext uri="{FF2B5EF4-FFF2-40B4-BE49-F238E27FC236}">
                      <a16:creationId xmlns:a16="http://schemas.microsoft.com/office/drawing/2014/main" id="{8AD9396D-CBC6-4B58-A482-468BD8EC2619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9176555" y="6269307"/>
                  <a:ext cx="943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568" name="Encre 567">
                  <a:extLst>
                    <a:ext uri="{FF2B5EF4-FFF2-40B4-BE49-F238E27FC236}">
                      <a16:creationId xmlns:a16="http://schemas.microsoft.com/office/drawing/2014/main" id="{87C4E122-57B0-409F-915A-5578800E141E}"/>
                    </a:ext>
                  </a:extLst>
                </p14:cNvPr>
                <p14:cNvContentPartPr/>
                <p14:nvPr/>
              </p14:nvContentPartPr>
              <p14:xfrm>
                <a:off x="9192035" y="6257427"/>
                <a:ext cx="1181520" cy="15120"/>
              </p14:xfrm>
            </p:contentPart>
          </mc:Choice>
          <mc:Fallback xmlns="">
            <p:pic>
              <p:nvPicPr>
                <p:cNvPr id="568" name="Encre 567">
                  <a:extLst>
                    <a:ext uri="{FF2B5EF4-FFF2-40B4-BE49-F238E27FC236}">
                      <a16:creationId xmlns:a16="http://schemas.microsoft.com/office/drawing/2014/main" id="{87C4E122-57B0-409F-915A-5578800E141E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9174035" y="6239427"/>
                  <a:ext cx="12171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569" name="Encre 568">
                  <a:extLst>
                    <a:ext uri="{FF2B5EF4-FFF2-40B4-BE49-F238E27FC236}">
                      <a16:creationId xmlns:a16="http://schemas.microsoft.com/office/drawing/2014/main" id="{7DB82F9B-AD5E-4F0E-880A-A729E4104C66}"/>
                    </a:ext>
                  </a:extLst>
                </p14:cNvPr>
                <p14:cNvContentPartPr/>
                <p14:nvPr/>
              </p14:nvContentPartPr>
              <p14:xfrm>
                <a:off x="9324875" y="6414747"/>
                <a:ext cx="27000" cy="268200"/>
              </p14:xfrm>
            </p:contentPart>
          </mc:Choice>
          <mc:Fallback xmlns="">
            <p:pic>
              <p:nvPicPr>
                <p:cNvPr id="569" name="Encre 568">
                  <a:extLst>
                    <a:ext uri="{FF2B5EF4-FFF2-40B4-BE49-F238E27FC236}">
                      <a16:creationId xmlns:a16="http://schemas.microsoft.com/office/drawing/2014/main" id="{7DB82F9B-AD5E-4F0E-880A-A729E4104C66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9306875" y="6397107"/>
                  <a:ext cx="6264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570" name="Encre 569">
                  <a:extLst>
                    <a:ext uri="{FF2B5EF4-FFF2-40B4-BE49-F238E27FC236}">
                      <a16:creationId xmlns:a16="http://schemas.microsoft.com/office/drawing/2014/main" id="{65BE8196-395D-4CC8-AE68-B3E9A1E24D82}"/>
                    </a:ext>
                  </a:extLst>
                </p14:cNvPr>
                <p14:cNvContentPartPr/>
                <p14:nvPr/>
              </p14:nvContentPartPr>
              <p14:xfrm>
                <a:off x="9330995" y="6556587"/>
                <a:ext cx="135720" cy="12600"/>
              </p14:xfrm>
            </p:contentPart>
          </mc:Choice>
          <mc:Fallback xmlns="">
            <p:pic>
              <p:nvPicPr>
                <p:cNvPr id="570" name="Encre 569">
                  <a:extLst>
                    <a:ext uri="{FF2B5EF4-FFF2-40B4-BE49-F238E27FC236}">
                      <a16:creationId xmlns:a16="http://schemas.microsoft.com/office/drawing/2014/main" id="{65BE8196-395D-4CC8-AE68-B3E9A1E24D82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9313355" y="6538587"/>
                  <a:ext cx="171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572" name="Encre 571">
                  <a:extLst>
                    <a:ext uri="{FF2B5EF4-FFF2-40B4-BE49-F238E27FC236}">
                      <a16:creationId xmlns:a16="http://schemas.microsoft.com/office/drawing/2014/main" id="{5806816F-9E32-4CA9-A7FC-FDB0215DF338}"/>
                    </a:ext>
                  </a:extLst>
                </p14:cNvPr>
                <p14:cNvContentPartPr/>
                <p14:nvPr/>
              </p14:nvContentPartPr>
              <p14:xfrm>
                <a:off x="9791795" y="6658107"/>
                <a:ext cx="227520" cy="360"/>
              </p14:xfrm>
            </p:contentPart>
          </mc:Choice>
          <mc:Fallback xmlns="">
            <p:pic>
              <p:nvPicPr>
                <p:cNvPr id="572" name="Encre 571">
                  <a:extLst>
                    <a:ext uri="{FF2B5EF4-FFF2-40B4-BE49-F238E27FC236}">
                      <a16:creationId xmlns:a16="http://schemas.microsoft.com/office/drawing/2014/main" id="{5806816F-9E32-4CA9-A7FC-FDB0215DF338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9774155" y="6640467"/>
                  <a:ext cx="263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573" name="Encre 572">
                  <a:extLst>
                    <a:ext uri="{FF2B5EF4-FFF2-40B4-BE49-F238E27FC236}">
                      <a16:creationId xmlns:a16="http://schemas.microsoft.com/office/drawing/2014/main" id="{E54A6FEC-53CF-412A-813D-40A034D5FF43}"/>
                    </a:ext>
                  </a:extLst>
                </p14:cNvPr>
                <p14:cNvContentPartPr/>
                <p14:nvPr/>
              </p14:nvContentPartPr>
              <p14:xfrm>
                <a:off x="10138115" y="6385227"/>
                <a:ext cx="37080" cy="238680"/>
              </p14:xfrm>
            </p:contentPart>
          </mc:Choice>
          <mc:Fallback xmlns="">
            <p:pic>
              <p:nvPicPr>
                <p:cNvPr id="573" name="Encre 572">
                  <a:extLst>
                    <a:ext uri="{FF2B5EF4-FFF2-40B4-BE49-F238E27FC236}">
                      <a16:creationId xmlns:a16="http://schemas.microsoft.com/office/drawing/2014/main" id="{E54A6FEC-53CF-412A-813D-40A034D5FF43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0120475" y="6367227"/>
                  <a:ext cx="7272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574" name="Encre 573">
                  <a:extLst>
                    <a:ext uri="{FF2B5EF4-FFF2-40B4-BE49-F238E27FC236}">
                      <a16:creationId xmlns:a16="http://schemas.microsoft.com/office/drawing/2014/main" id="{74A6D689-18D8-4040-9AF4-D4EABAEFA54E}"/>
                    </a:ext>
                  </a:extLst>
                </p14:cNvPr>
                <p14:cNvContentPartPr/>
                <p14:nvPr/>
              </p14:nvContentPartPr>
              <p14:xfrm>
                <a:off x="10184195" y="6496107"/>
                <a:ext cx="99720" cy="10440"/>
              </p14:xfrm>
            </p:contentPart>
          </mc:Choice>
          <mc:Fallback xmlns="">
            <p:pic>
              <p:nvPicPr>
                <p:cNvPr id="574" name="Encre 573">
                  <a:extLst>
                    <a:ext uri="{FF2B5EF4-FFF2-40B4-BE49-F238E27FC236}">
                      <a16:creationId xmlns:a16="http://schemas.microsoft.com/office/drawing/2014/main" id="{74A6D689-18D8-4040-9AF4-D4EABAEFA54E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0166555" y="6478467"/>
                  <a:ext cx="1353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575" name="Encre 574">
                  <a:extLst>
                    <a:ext uri="{FF2B5EF4-FFF2-40B4-BE49-F238E27FC236}">
                      <a16:creationId xmlns:a16="http://schemas.microsoft.com/office/drawing/2014/main" id="{42464BAD-2D4A-4734-B5E0-D6B9CDFB5C60}"/>
                    </a:ext>
                  </a:extLst>
                </p14:cNvPr>
                <p14:cNvContentPartPr/>
                <p14:nvPr/>
              </p14:nvContentPartPr>
              <p14:xfrm>
                <a:off x="10336835" y="6565587"/>
                <a:ext cx="63720" cy="140040"/>
              </p14:xfrm>
            </p:contentPart>
          </mc:Choice>
          <mc:Fallback xmlns="">
            <p:pic>
              <p:nvPicPr>
                <p:cNvPr id="575" name="Encre 574">
                  <a:extLst>
                    <a:ext uri="{FF2B5EF4-FFF2-40B4-BE49-F238E27FC236}">
                      <a16:creationId xmlns:a16="http://schemas.microsoft.com/office/drawing/2014/main" id="{42464BAD-2D4A-4734-B5E0-D6B9CDFB5C60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0319195" y="6547587"/>
                  <a:ext cx="9936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576" name="Encre 575">
                  <a:extLst>
                    <a:ext uri="{FF2B5EF4-FFF2-40B4-BE49-F238E27FC236}">
                      <a16:creationId xmlns:a16="http://schemas.microsoft.com/office/drawing/2014/main" id="{C8FD929C-FC26-454D-842F-2E2D1398F812}"/>
                    </a:ext>
                  </a:extLst>
                </p14:cNvPr>
                <p14:cNvContentPartPr/>
                <p14:nvPr/>
              </p14:nvContentPartPr>
              <p14:xfrm>
                <a:off x="10360595" y="6715347"/>
                <a:ext cx="119520" cy="13680"/>
              </p14:xfrm>
            </p:contentPart>
          </mc:Choice>
          <mc:Fallback xmlns="">
            <p:pic>
              <p:nvPicPr>
                <p:cNvPr id="576" name="Encre 575">
                  <a:extLst>
                    <a:ext uri="{FF2B5EF4-FFF2-40B4-BE49-F238E27FC236}">
                      <a16:creationId xmlns:a16="http://schemas.microsoft.com/office/drawing/2014/main" id="{C8FD929C-FC26-454D-842F-2E2D1398F812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0342595" y="6697347"/>
                  <a:ext cx="1551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581" name="Encre 580">
                  <a:extLst>
                    <a:ext uri="{FF2B5EF4-FFF2-40B4-BE49-F238E27FC236}">
                      <a16:creationId xmlns:a16="http://schemas.microsoft.com/office/drawing/2014/main" id="{BE328A70-9561-46A9-BD0B-28DEEE515A0F}"/>
                    </a:ext>
                  </a:extLst>
                </p14:cNvPr>
                <p14:cNvContentPartPr/>
                <p14:nvPr/>
              </p14:nvContentPartPr>
              <p14:xfrm>
                <a:off x="9486155" y="6625707"/>
                <a:ext cx="138240" cy="153720"/>
              </p14:xfrm>
            </p:contentPart>
          </mc:Choice>
          <mc:Fallback xmlns="">
            <p:pic>
              <p:nvPicPr>
                <p:cNvPr id="581" name="Encre 580">
                  <a:extLst>
                    <a:ext uri="{FF2B5EF4-FFF2-40B4-BE49-F238E27FC236}">
                      <a16:creationId xmlns:a16="http://schemas.microsoft.com/office/drawing/2014/main" id="{BE328A70-9561-46A9-BD0B-28DEEE515A0F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9468515" y="6607707"/>
                  <a:ext cx="173880" cy="189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90515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E739C69-44D2-49DD-9BB4-980697FB3247}"/>
              </a:ext>
            </a:extLst>
          </p:cNvPr>
          <p:cNvSpPr txBox="1"/>
          <p:nvPr/>
        </p:nvSpPr>
        <p:spPr>
          <a:xfrm>
            <a:off x="4345970" y="359596"/>
            <a:ext cx="3400746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FR" b="1" dirty="0"/>
              <a:t>Mouvement rectiligne </a:t>
            </a:r>
          </a:p>
        </p:txBody>
      </p:sp>
      <p:sp>
        <p:nvSpPr>
          <p:cNvPr id="225" name="ZoneTexte 224">
            <a:extLst>
              <a:ext uri="{FF2B5EF4-FFF2-40B4-BE49-F238E27FC236}">
                <a16:creationId xmlns:a16="http://schemas.microsoft.com/office/drawing/2014/main" id="{11868890-5D8E-4A04-BD79-51BA90E08EF9}"/>
              </a:ext>
            </a:extLst>
          </p:cNvPr>
          <p:cNvSpPr txBox="1"/>
          <p:nvPr/>
        </p:nvSpPr>
        <p:spPr>
          <a:xfrm>
            <a:off x="336726" y="951188"/>
            <a:ext cx="4715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Mouvement rectiligne horizontale: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0" name="Encre 39">
                <a:extLst>
                  <a:ext uri="{FF2B5EF4-FFF2-40B4-BE49-F238E27FC236}">
                    <a16:creationId xmlns:a16="http://schemas.microsoft.com/office/drawing/2014/main" id="{15E1CAE4-0539-45FA-A137-FD58772EF972}"/>
                  </a:ext>
                </a:extLst>
              </p14:cNvPr>
              <p14:cNvContentPartPr/>
              <p14:nvPr/>
            </p14:nvContentPartPr>
            <p14:xfrm>
              <a:off x="825275" y="2283747"/>
              <a:ext cx="3268080" cy="29520"/>
            </p14:xfrm>
          </p:contentPart>
        </mc:Choice>
        <mc:Fallback xmlns="">
          <p:pic>
            <p:nvPicPr>
              <p:cNvPr id="40" name="Encre 39">
                <a:extLst>
                  <a:ext uri="{FF2B5EF4-FFF2-40B4-BE49-F238E27FC236}">
                    <a16:creationId xmlns:a16="http://schemas.microsoft.com/office/drawing/2014/main" id="{15E1CAE4-0539-45FA-A137-FD58772EF97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7275" y="2265747"/>
                <a:ext cx="3303720" cy="6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oupe 54">
            <a:extLst>
              <a:ext uri="{FF2B5EF4-FFF2-40B4-BE49-F238E27FC236}">
                <a16:creationId xmlns:a16="http://schemas.microsoft.com/office/drawing/2014/main" id="{B8B71584-D0B4-4C3C-942F-F77424DF3D32}"/>
              </a:ext>
            </a:extLst>
          </p:cNvPr>
          <p:cNvGrpSpPr/>
          <p:nvPr/>
        </p:nvGrpSpPr>
        <p:grpSpPr>
          <a:xfrm>
            <a:off x="652475" y="2188707"/>
            <a:ext cx="250200" cy="505800"/>
            <a:chOff x="652475" y="2188707"/>
            <a:chExt cx="250200" cy="50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" name="Encre 6">
                  <a:extLst>
                    <a:ext uri="{FF2B5EF4-FFF2-40B4-BE49-F238E27FC236}">
                      <a16:creationId xmlns:a16="http://schemas.microsoft.com/office/drawing/2014/main" id="{CE6767FF-15A5-41A1-913E-88B9881ADE29}"/>
                    </a:ext>
                  </a:extLst>
                </p14:cNvPr>
                <p14:cNvContentPartPr/>
                <p14:nvPr/>
              </p14:nvContentPartPr>
              <p14:xfrm>
                <a:off x="768395" y="2188707"/>
                <a:ext cx="111960" cy="20952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CE6767FF-15A5-41A1-913E-88B9881ADE2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50395" y="2170707"/>
                  <a:ext cx="1476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Encre 7">
                  <a:extLst>
                    <a:ext uri="{FF2B5EF4-FFF2-40B4-BE49-F238E27FC236}">
                      <a16:creationId xmlns:a16="http://schemas.microsoft.com/office/drawing/2014/main" id="{150C1652-9766-44A5-9449-F226F8476486}"/>
                    </a:ext>
                  </a:extLst>
                </p14:cNvPr>
                <p14:cNvContentPartPr/>
                <p14:nvPr/>
              </p14:nvContentPartPr>
              <p14:xfrm>
                <a:off x="760835" y="2222187"/>
                <a:ext cx="110880" cy="211680"/>
              </p14:xfrm>
            </p:contentPart>
          </mc:Choice>
          <mc:Fallback xmlns="">
            <p:pic>
              <p:nvPicPr>
                <p:cNvPr id="8" name="Encre 7">
                  <a:extLst>
                    <a:ext uri="{FF2B5EF4-FFF2-40B4-BE49-F238E27FC236}">
                      <a16:creationId xmlns:a16="http://schemas.microsoft.com/office/drawing/2014/main" id="{150C1652-9766-44A5-9449-F226F847648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42835" y="2204547"/>
                  <a:ext cx="14652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3" name="Encre 52">
                  <a:extLst>
                    <a:ext uri="{FF2B5EF4-FFF2-40B4-BE49-F238E27FC236}">
                      <a16:creationId xmlns:a16="http://schemas.microsoft.com/office/drawing/2014/main" id="{4EAADE3A-32D5-43CB-A8ED-FBA645254BD2}"/>
                    </a:ext>
                  </a:extLst>
                </p14:cNvPr>
                <p14:cNvContentPartPr/>
                <p14:nvPr/>
              </p14:nvContentPartPr>
              <p14:xfrm>
                <a:off x="652475" y="2465907"/>
                <a:ext cx="234360" cy="228600"/>
              </p14:xfrm>
            </p:contentPart>
          </mc:Choice>
          <mc:Fallback xmlns="">
            <p:pic>
              <p:nvPicPr>
                <p:cNvPr id="53" name="Encre 52">
                  <a:extLst>
                    <a:ext uri="{FF2B5EF4-FFF2-40B4-BE49-F238E27FC236}">
                      <a16:creationId xmlns:a16="http://schemas.microsoft.com/office/drawing/2014/main" id="{4EAADE3A-32D5-43CB-A8ED-FBA645254BD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34835" y="2447907"/>
                  <a:ext cx="27000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4" name="Encre 53">
                  <a:extLst>
                    <a:ext uri="{FF2B5EF4-FFF2-40B4-BE49-F238E27FC236}">
                      <a16:creationId xmlns:a16="http://schemas.microsoft.com/office/drawing/2014/main" id="{4927DF1F-8947-447E-B1E1-BEAB37346D75}"/>
                    </a:ext>
                  </a:extLst>
                </p14:cNvPr>
                <p14:cNvContentPartPr/>
                <p14:nvPr/>
              </p14:nvContentPartPr>
              <p14:xfrm>
                <a:off x="688835" y="2575347"/>
                <a:ext cx="213840" cy="7200"/>
              </p14:xfrm>
            </p:contentPart>
          </mc:Choice>
          <mc:Fallback xmlns="">
            <p:pic>
              <p:nvPicPr>
                <p:cNvPr id="54" name="Encre 53">
                  <a:extLst>
                    <a:ext uri="{FF2B5EF4-FFF2-40B4-BE49-F238E27FC236}">
                      <a16:creationId xmlns:a16="http://schemas.microsoft.com/office/drawing/2014/main" id="{4927DF1F-8947-447E-B1E1-BEAB37346D7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0835" y="2557707"/>
                  <a:ext cx="249480" cy="4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8" name="Groupe 507">
            <a:extLst>
              <a:ext uri="{FF2B5EF4-FFF2-40B4-BE49-F238E27FC236}">
                <a16:creationId xmlns:a16="http://schemas.microsoft.com/office/drawing/2014/main" id="{FD62B620-A11A-4721-B222-6628CA9F4E0F}"/>
              </a:ext>
            </a:extLst>
          </p:cNvPr>
          <p:cNvGrpSpPr/>
          <p:nvPr/>
        </p:nvGrpSpPr>
        <p:grpSpPr>
          <a:xfrm>
            <a:off x="4049435" y="2164587"/>
            <a:ext cx="453600" cy="318960"/>
            <a:chOff x="4049435" y="2164587"/>
            <a:chExt cx="453600" cy="31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5" name="Encre 44">
                  <a:extLst>
                    <a:ext uri="{FF2B5EF4-FFF2-40B4-BE49-F238E27FC236}">
                      <a16:creationId xmlns:a16="http://schemas.microsoft.com/office/drawing/2014/main" id="{DAA94A5C-1787-4454-8480-FF72C7924BF3}"/>
                    </a:ext>
                  </a:extLst>
                </p14:cNvPr>
                <p14:cNvContentPartPr/>
                <p14:nvPr/>
              </p14:nvContentPartPr>
              <p14:xfrm>
                <a:off x="4049435" y="2208867"/>
                <a:ext cx="21600" cy="177840"/>
              </p14:xfrm>
            </p:contentPart>
          </mc:Choice>
          <mc:Fallback xmlns="">
            <p:pic>
              <p:nvPicPr>
                <p:cNvPr id="45" name="Encre 44">
                  <a:extLst>
                    <a:ext uri="{FF2B5EF4-FFF2-40B4-BE49-F238E27FC236}">
                      <a16:creationId xmlns:a16="http://schemas.microsoft.com/office/drawing/2014/main" id="{DAA94A5C-1787-4454-8480-FF72C7924BF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31435" y="2190867"/>
                  <a:ext cx="5724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2B1E98AE-7DDE-4ED2-87F2-05F405B52E34}"/>
                    </a:ext>
                  </a:extLst>
                </p14:cNvPr>
                <p14:cNvContentPartPr/>
                <p14:nvPr/>
              </p14:nvContentPartPr>
              <p14:xfrm>
                <a:off x="4060595" y="2172867"/>
                <a:ext cx="10080" cy="6948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2B1E98AE-7DDE-4ED2-87F2-05F405B52E3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42595" y="2155227"/>
                  <a:ext cx="457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7" name="Encre 46">
                  <a:extLst>
                    <a:ext uri="{FF2B5EF4-FFF2-40B4-BE49-F238E27FC236}">
                      <a16:creationId xmlns:a16="http://schemas.microsoft.com/office/drawing/2014/main" id="{4E26B277-F610-4886-89F1-CBFB3E0A0CD6}"/>
                    </a:ext>
                  </a:extLst>
                </p14:cNvPr>
                <p14:cNvContentPartPr/>
                <p14:nvPr/>
              </p14:nvContentPartPr>
              <p14:xfrm>
                <a:off x="4071395" y="2164587"/>
                <a:ext cx="120960" cy="91440"/>
              </p14:xfrm>
            </p:contentPart>
          </mc:Choice>
          <mc:Fallback xmlns="">
            <p:pic>
              <p:nvPicPr>
                <p:cNvPr id="47" name="Encre 46">
                  <a:extLst>
                    <a:ext uri="{FF2B5EF4-FFF2-40B4-BE49-F238E27FC236}">
                      <a16:creationId xmlns:a16="http://schemas.microsoft.com/office/drawing/2014/main" id="{4E26B277-F610-4886-89F1-CBFB3E0A0CD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053755" y="2146587"/>
                  <a:ext cx="1566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28758003-000C-495C-822E-3618434E33C3}"/>
                    </a:ext>
                  </a:extLst>
                </p14:cNvPr>
                <p14:cNvContentPartPr/>
                <p14:nvPr/>
              </p14:nvContentPartPr>
              <p14:xfrm>
                <a:off x="4053035" y="2279067"/>
                <a:ext cx="137520" cy="7092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28758003-000C-495C-822E-3618434E33C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035395" y="2261427"/>
                  <a:ext cx="1731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9" name="Encre 48">
                  <a:extLst>
                    <a:ext uri="{FF2B5EF4-FFF2-40B4-BE49-F238E27FC236}">
                      <a16:creationId xmlns:a16="http://schemas.microsoft.com/office/drawing/2014/main" id="{4A0032AC-3C0D-48A5-8F37-39C784FAAC6A}"/>
                    </a:ext>
                  </a:extLst>
                </p14:cNvPr>
                <p14:cNvContentPartPr/>
                <p14:nvPr/>
              </p14:nvContentPartPr>
              <p14:xfrm>
                <a:off x="4083995" y="2200947"/>
                <a:ext cx="87120" cy="116640"/>
              </p14:xfrm>
            </p:contentPart>
          </mc:Choice>
          <mc:Fallback xmlns="">
            <p:pic>
              <p:nvPicPr>
                <p:cNvPr id="49" name="Encre 48">
                  <a:extLst>
                    <a:ext uri="{FF2B5EF4-FFF2-40B4-BE49-F238E27FC236}">
                      <a16:creationId xmlns:a16="http://schemas.microsoft.com/office/drawing/2014/main" id="{4A0032AC-3C0D-48A5-8F37-39C784FAAC6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066355" y="2183307"/>
                  <a:ext cx="1227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07" name="Encre 506">
                  <a:extLst>
                    <a:ext uri="{FF2B5EF4-FFF2-40B4-BE49-F238E27FC236}">
                      <a16:creationId xmlns:a16="http://schemas.microsoft.com/office/drawing/2014/main" id="{A8422AA2-1EF6-45C4-B4BB-6F6C54FC6565}"/>
                    </a:ext>
                  </a:extLst>
                </p14:cNvPr>
                <p14:cNvContentPartPr/>
                <p14:nvPr/>
              </p14:nvContentPartPr>
              <p14:xfrm>
                <a:off x="4329875" y="2311107"/>
                <a:ext cx="173160" cy="172440"/>
              </p14:xfrm>
            </p:contentPart>
          </mc:Choice>
          <mc:Fallback xmlns="">
            <p:pic>
              <p:nvPicPr>
                <p:cNvPr id="507" name="Encre 506">
                  <a:extLst>
                    <a:ext uri="{FF2B5EF4-FFF2-40B4-BE49-F238E27FC236}">
                      <a16:creationId xmlns:a16="http://schemas.microsoft.com/office/drawing/2014/main" id="{A8422AA2-1EF6-45C4-B4BB-6F6C54FC656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311875" y="2293107"/>
                  <a:ext cx="208800" cy="20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09" name="Encre 508">
                <a:extLst>
                  <a:ext uri="{FF2B5EF4-FFF2-40B4-BE49-F238E27FC236}">
                    <a16:creationId xmlns:a16="http://schemas.microsoft.com/office/drawing/2014/main" id="{EADCD1BE-4662-4B72-A6FF-1921AECCCF17}"/>
                  </a:ext>
                </a:extLst>
              </p14:cNvPr>
              <p14:cNvContentPartPr/>
              <p14:nvPr/>
            </p14:nvContentPartPr>
            <p14:xfrm>
              <a:off x="860195" y="3046947"/>
              <a:ext cx="354240" cy="340560"/>
            </p14:xfrm>
          </p:contentPart>
        </mc:Choice>
        <mc:Fallback xmlns="">
          <p:pic>
            <p:nvPicPr>
              <p:cNvPr id="509" name="Encre 508">
                <a:extLst>
                  <a:ext uri="{FF2B5EF4-FFF2-40B4-BE49-F238E27FC236}">
                    <a16:creationId xmlns:a16="http://schemas.microsoft.com/office/drawing/2014/main" id="{EADCD1BE-4662-4B72-A6FF-1921AECCCF1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42195" y="3029307"/>
                <a:ext cx="389880" cy="376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4" name="Groupe 163">
            <a:extLst>
              <a:ext uri="{FF2B5EF4-FFF2-40B4-BE49-F238E27FC236}">
                <a16:creationId xmlns:a16="http://schemas.microsoft.com/office/drawing/2014/main" id="{95310E83-20CF-4E5F-8EBF-1F7B54DC1DA8}"/>
              </a:ext>
            </a:extLst>
          </p:cNvPr>
          <p:cNvGrpSpPr/>
          <p:nvPr/>
        </p:nvGrpSpPr>
        <p:grpSpPr>
          <a:xfrm>
            <a:off x="1413875" y="2897187"/>
            <a:ext cx="1973880" cy="683280"/>
            <a:chOff x="1413875" y="2897187"/>
            <a:chExt cx="1973880" cy="68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18" name="Encre 517">
                  <a:extLst>
                    <a:ext uri="{FF2B5EF4-FFF2-40B4-BE49-F238E27FC236}">
                      <a16:creationId xmlns:a16="http://schemas.microsoft.com/office/drawing/2014/main" id="{7D9686BA-5D8C-455F-BBAB-9A741E92DFC8}"/>
                    </a:ext>
                  </a:extLst>
                </p14:cNvPr>
                <p14:cNvContentPartPr/>
                <p14:nvPr/>
              </p14:nvContentPartPr>
              <p14:xfrm>
                <a:off x="1432595" y="3095187"/>
                <a:ext cx="212760" cy="309600"/>
              </p14:xfrm>
            </p:contentPart>
          </mc:Choice>
          <mc:Fallback xmlns="">
            <p:pic>
              <p:nvPicPr>
                <p:cNvPr id="518" name="Encre 517">
                  <a:extLst>
                    <a:ext uri="{FF2B5EF4-FFF2-40B4-BE49-F238E27FC236}">
                      <a16:creationId xmlns:a16="http://schemas.microsoft.com/office/drawing/2014/main" id="{7D9686BA-5D8C-455F-BBAB-9A741E92DFC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414955" y="3077187"/>
                  <a:ext cx="24840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519" name="Encre 518">
                  <a:extLst>
                    <a:ext uri="{FF2B5EF4-FFF2-40B4-BE49-F238E27FC236}">
                      <a16:creationId xmlns:a16="http://schemas.microsoft.com/office/drawing/2014/main" id="{64A906F1-26B2-4B4C-9579-D20BC66DB55B}"/>
                    </a:ext>
                  </a:extLst>
                </p14:cNvPr>
                <p14:cNvContentPartPr/>
                <p14:nvPr/>
              </p14:nvContentPartPr>
              <p14:xfrm>
                <a:off x="1441235" y="3255027"/>
                <a:ext cx="161640" cy="3240"/>
              </p14:xfrm>
            </p:contentPart>
          </mc:Choice>
          <mc:Fallback xmlns="">
            <p:pic>
              <p:nvPicPr>
                <p:cNvPr id="519" name="Encre 518">
                  <a:extLst>
                    <a:ext uri="{FF2B5EF4-FFF2-40B4-BE49-F238E27FC236}">
                      <a16:creationId xmlns:a16="http://schemas.microsoft.com/office/drawing/2014/main" id="{64A906F1-26B2-4B4C-9579-D20BC66DB55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423595" y="3237027"/>
                  <a:ext cx="1972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525" name="Encre 524">
                  <a:extLst>
                    <a:ext uri="{FF2B5EF4-FFF2-40B4-BE49-F238E27FC236}">
                      <a16:creationId xmlns:a16="http://schemas.microsoft.com/office/drawing/2014/main" id="{B099A73B-DCED-458C-8EA3-C3F4DE52589E}"/>
                    </a:ext>
                  </a:extLst>
                </p14:cNvPr>
                <p14:cNvContentPartPr/>
                <p14:nvPr/>
              </p14:nvContentPartPr>
              <p14:xfrm>
                <a:off x="1608995" y="3289587"/>
                <a:ext cx="277560" cy="235080"/>
              </p14:xfrm>
            </p:contentPart>
          </mc:Choice>
          <mc:Fallback xmlns="">
            <p:pic>
              <p:nvPicPr>
                <p:cNvPr id="525" name="Encre 524">
                  <a:extLst>
                    <a:ext uri="{FF2B5EF4-FFF2-40B4-BE49-F238E27FC236}">
                      <a16:creationId xmlns:a16="http://schemas.microsoft.com/office/drawing/2014/main" id="{B099A73B-DCED-458C-8EA3-C3F4DE52589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590995" y="3271587"/>
                  <a:ext cx="31320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526" name="Encre 525">
                  <a:extLst>
                    <a:ext uri="{FF2B5EF4-FFF2-40B4-BE49-F238E27FC236}">
                      <a16:creationId xmlns:a16="http://schemas.microsoft.com/office/drawing/2014/main" id="{F30A4A5A-0C95-4089-9090-0017C7D55DAC}"/>
                    </a:ext>
                  </a:extLst>
                </p14:cNvPr>
                <p14:cNvContentPartPr/>
                <p14:nvPr/>
              </p14:nvContentPartPr>
              <p14:xfrm>
                <a:off x="1413875" y="2975667"/>
                <a:ext cx="466200" cy="18000"/>
              </p14:xfrm>
            </p:contentPart>
          </mc:Choice>
          <mc:Fallback xmlns="">
            <p:pic>
              <p:nvPicPr>
                <p:cNvPr id="526" name="Encre 525">
                  <a:extLst>
                    <a:ext uri="{FF2B5EF4-FFF2-40B4-BE49-F238E27FC236}">
                      <a16:creationId xmlns:a16="http://schemas.microsoft.com/office/drawing/2014/main" id="{F30A4A5A-0C95-4089-9090-0017C7D55DA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395875" y="2957667"/>
                  <a:ext cx="5018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527" name="Encre 526">
                  <a:extLst>
                    <a:ext uri="{FF2B5EF4-FFF2-40B4-BE49-F238E27FC236}">
                      <a16:creationId xmlns:a16="http://schemas.microsoft.com/office/drawing/2014/main" id="{AF0A7B35-29A7-4605-99A5-15A05B5D998F}"/>
                    </a:ext>
                  </a:extLst>
                </p14:cNvPr>
                <p14:cNvContentPartPr/>
                <p14:nvPr/>
              </p14:nvContentPartPr>
              <p14:xfrm>
                <a:off x="1900235" y="2897187"/>
                <a:ext cx="139320" cy="186120"/>
              </p14:xfrm>
            </p:contentPart>
          </mc:Choice>
          <mc:Fallback xmlns="">
            <p:pic>
              <p:nvPicPr>
                <p:cNvPr id="527" name="Encre 526">
                  <a:extLst>
                    <a:ext uri="{FF2B5EF4-FFF2-40B4-BE49-F238E27FC236}">
                      <a16:creationId xmlns:a16="http://schemas.microsoft.com/office/drawing/2014/main" id="{AF0A7B35-29A7-4605-99A5-15A05B5D998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882235" y="2879547"/>
                  <a:ext cx="17496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533" name="Encre 532">
                  <a:extLst>
                    <a:ext uri="{FF2B5EF4-FFF2-40B4-BE49-F238E27FC236}">
                      <a16:creationId xmlns:a16="http://schemas.microsoft.com/office/drawing/2014/main" id="{FB79E3D2-FCF4-4F2D-8D0F-BCB3708563D2}"/>
                    </a:ext>
                  </a:extLst>
                </p14:cNvPr>
                <p14:cNvContentPartPr/>
                <p14:nvPr/>
              </p14:nvContentPartPr>
              <p14:xfrm>
                <a:off x="2098955" y="3300747"/>
                <a:ext cx="191880" cy="7200"/>
              </p14:xfrm>
            </p:contentPart>
          </mc:Choice>
          <mc:Fallback xmlns="">
            <p:pic>
              <p:nvPicPr>
                <p:cNvPr id="533" name="Encre 532">
                  <a:extLst>
                    <a:ext uri="{FF2B5EF4-FFF2-40B4-BE49-F238E27FC236}">
                      <a16:creationId xmlns:a16="http://schemas.microsoft.com/office/drawing/2014/main" id="{FB79E3D2-FCF4-4F2D-8D0F-BCB3708563D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081315" y="3282747"/>
                  <a:ext cx="2275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534" name="Encre 533">
                  <a:extLst>
                    <a:ext uri="{FF2B5EF4-FFF2-40B4-BE49-F238E27FC236}">
                      <a16:creationId xmlns:a16="http://schemas.microsoft.com/office/drawing/2014/main" id="{6AA19F95-154C-4517-84BE-F346A8F5C258}"/>
                    </a:ext>
                  </a:extLst>
                </p14:cNvPr>
                <p14:cNvContentPartPr/>
                <p14:nvPr/>
              </p14:nvContentPartPr>
              <p14:xfrm>
                <a:off x="2085995" y="3399027"/>
                <a:ext cx="215280" cy="12600"/>
              </p14:xfrm>
            </p:contentPart>
          </mc:Choice>
          <mc:Fallback xmlns="">
            <p:pic>
              <p:nvPicPr>
                <p:cNvPr id="534" name="Encre 533">
                  <a:extLst>
                    <a:ext uri="{FF2B5EF4-FFF2-40B4-BE49-F238E27FC236}">
                      <a16:creationId xmlns:a16="http://schemas.microsoft.com/office/drawing/2014/main" id="{6AA19F95-154C-4517-84BE-F346A8F5C25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067995" y="3381387"/>
                  <a:ext cx="2509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35" name="Encre 534">
                  <a:extLst>
                    <a:ext uri="{FF2B5EF4-FFF2-40B4-BE49-F238E27FC236}">
                      <a16:creationId xmlns:a16="http://schemas.microsoft.com/office/drawing/2014/main" id="{71CC92BF-6338-48A1-ABFE-0439525A01CB}"/>
                    </a:ext>
                  </a:extLst>
                </p14:cNvPr>
                <p14:cNvContentPartPr/>
                <p14:nvPr/>
              </p14:nvContentPartPr>
              <p14:xfrm>
                <a:off x="2480915" y="3226947"/>
                <a:ext cx="306000" cy="239760"/>
              </p14:xfrm>
            </p:contentPart>
          </mc:Choice>
          <mc:Fallback xmlns="">
            <p:pic>
              <p:nvPicPr>
                <p:cNvPr id="535" name="Encre 534">
                  <a:extLst>
                    <a:ext uri="{FF2B5EF4-FFF2-40B4-BE49-F238E27FC236}">
                      <a16:creationId xmlns:a16="http://schemas.microsoft.com/office/drawing/2014/main" id="{71CC92BF-6338-48A1-ABFE-0439525A01C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462915" y="3209307"/>
                  <a:ext cx="34164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540" name="Encre 539">
                  <a:extLst>
                    <a:ext uri="{FF2B5EF4-FFF2-40B4-BE49-F238E27FC236}">
                      <a16:creationId xmlns:a16="http://schemas.microsoft.com/office/drawing/2014/main" id="{D06AD222-F572-458F-9176-666EA1CEBF47}"/>
                    </a:ext>
                  </a:extLst>
                </p14:cNvPr>
                <p14:cNvContentPartPr/>
                <p14:nvPr/>
              </p14:nvContentPartPr>
              <p14:xfrm>
                <a:off x="3054395" y="3314067"/>
                <a:ext cx="360" cy="360"/>
              </p14:xfrm>
            </p:contentPart>
          </mc:Choice>
          <mc:Fallback xmlns="">
            <p:pic>
              <p:nvPicPr>
                <p:cNvPr id="540" name="Encre 539">
                  <a:extLst>
                    <a:ext uri="{FF2B5EF4-FFF2-40B4-BE49-F238E27FC236}">
                      <a16:creationId xmlns:a16="http://schemas.microsoft.com/office/drawing/2014/main" id="{D06AD222-F572-458F-9176-666EA1CEBF4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036755" y="329642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542" name="Encre 541">
                  <a:extLst>
                    <a:ext uri="{FF2B5EF4-FFF2-40B4-BE49-F238E27FC236}">
                      <a16:creationId xmlns:a16="http://schemas.microsoft.com/office/drawing/2014/main" id="{38B38D0F-3124-4045-8F03-D083E1999796}"/>
                    </a:ext>
                  </a:extLst>
                </p14:cNvPr>
                <p14:cNvContentPartPr/>
                <p14:nvPr/>
              </p14:nvContentPartPr>
              <p14:xfrm>
                <a:off x="2943875" y="3212187"/>
                <a:ext cx="143280" cy="218160"/>
              </p14:xfrm>
            </p:contentPart>
          </mc:Choice>
          <mc:Fallback xmlns="">
            <p:pic>
              <p:nvPicPr>
                <p:cNvPr id="542" name="Encre 541">
                  <a:extLst>
                    <a:ext uri="{FF2B5EF4-FFF2-40B4-BE49-F238E27FC236}">
                      <a16:creationId xmlns:a16="http://schemas.microsoft.com/office/drawing/2014/main" id="{38B38D0F-3124-4045-8F03-D083E199979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926235" y="3194187"/>
                  <a:ext cx="1789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543" name="Encre 542">
                  <a:extLst>
                    <a:ext uri="{FF2B5EF4-FFF2-40B4-BE49-F238E27FC236}">
                      <a16:creationId xmlns:a16="http://schemas.microsoft.com/office/drawing/2014/main" id="{DA8BC8FF-3EAC-422C-B2AE-ECB121D1DD98}"/>
                    </a:ext>
                  </a:extLst>
                </p14:cNvPr>
                <p14:cNvContentPartPr/>
                <p14:nvPr/>
              </p14:nvContentPartPr>
              <p14:xfrm>
                <a:off x="3080315" y="3235947"/>
                <a:ext cx="35280" cy="185400"/>
              </p14:xfrm>
            </p:contentPart>
          </mc:Choice>
          <mc:Fallback xmlns="">
            <p:pic>
              <p:nvPicPr>
                <p:cNvPr id="543" name="Encre 542">
                  <a:extLst>
                    <a:ext uri="{FF2B5EF4-FFF2-40B4-BE49-F238E27FC236}">
                      <a16:creationId xmlns:a16="http://schemas.microsoft.com/office/drawing/2014/main" id="{DA8BC8FF-3EAC-422C-B2AE-ECB121D1DD9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062675" y="3217947"/>
                  <a:ext cx="709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48" name="Encre 547">
                  <a:extLst>
                    <a:ext uri="{FF2B5EF4-FFF2-40B4-BE49-F238E27FC236}">
                      <a16:creationId xmlns:a16="http://schemas.microsoft.com/office/drawing/2014/main" id="{F38C2F1B-E0C1-4F86-AA5B-9FA4AC999FF4}"/>
                    </a:ext>
                  </a:extLst>
                </p14:cNvPr>
                <p14:cNvContentPartPr/>
                <p14:nvPr/>
              </p14:nvContentPartPr>
              <p14:xfrm>
                <a:off x="3186875" y="3378867"/>
                <a:ext cx="136440" cy="201600"/>
              </p14:xfrm>
            </p:contentPart>
          </mc:Choice>
          <mc:Fallback xmlns="">
            <p:pic>
              <p:nvPicPr>
                <p:cNvPr id="548" name="Encre 547">
                  <a:extLst>
                    <a:ext uri="{FF2B5EF4-FFF2-40B4-BE49-F238E27FC236}">
                      <a16:creationId xmlns:a16="http://schemas.microsoft.com/office/drawing/2014/main" id="{F38C2F1B-E0C1-4F86-AA5B-9FA4AC999FF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168875" y="3361227"/>
                  <a:ext cx="17208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549" name="Encre 548">
                  <a:extLst>
                    <a:ext uri="{FF2B5EF4-FFF2-40B4-BE49-F238E27FC236}">
                      <a16:creationId xmlns:a16="http://schemas.microsoft.com/office/drawing/2014/main" id="{E6803221-9B7B-4C23-B180-A4AAEC902FBB}"/>
                    </a:ext>
                  </a:extLst>
                </p14:cNvPr>
                <p14:cNvContentPartPr/>
                <p14:nvPr/>
              </p14:nvContentPartPr>
              <p14:xfrm>
                <a:off x="2928035" y="3106347"/>
                <a:ext cx="298440" cy="6480"/>
              </p14:xfrm>
            </p:contentPart>
          </mc:Choice>
          <mc:Fallback xmlns="">
            <p:pic>
              <p:nvPicPr>
                <p:cNvPr id="549" name="Encre 548">
                  <a:extLst>
                    <a:ext uri="{FF2B5EF4-FFF2-40B4-BE49-F238E27FC236}">
                      <a16:creationId xmlns:a16="http://schemas.microsoft.com/office/drawing/2014/main" id="{E6803221-9B7B-4C23-B180-A4AAEC902FB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910035" y="3088347"/>
                  <a:ext cx="3340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50" name="Encre 549">
                  <a:extLst>
                    <a:ext uri="{FF2B5EF4-FFF2-40B4-BE49-F238E27FC236}">
                      <a16:creationId xmlns:a16="http://schemas.microsoft.com/office/drawing/2014/main" id="{95C79BAA-3010-4CCA-B121-09B032A28858}"/>
                    </a:ext>
                  </a:extLst>
                </p14:cNvPr>
                <p14:cNvContentPartPr/>
                <p14:nvPr/>
              </p14:nvContentPartPr>
              <p14:xfrm>
                <a:off x="3276875" y="3034707"/>
                <a:ext cx="110880" cy="174240"/>
              </p14:xfrm>
            </p:contentPart>
          </mc:Choice>
          <mc:Fallback xmlns="">
            <p:pic>
              <p:nvPicPr>
                <p:cNvPr id="550" name="Encre 549">
                  <a:extLst>
                    <a:ext uri="{FF2B5EF4-FFF2-40B4-BE49-F238E27FC236}">
                      <a16:creationId xmlns:a16="http://schemas.microsoft.com/office/drawing/2014/main" id="{95C79BAA-3010-4CCA-B121-09B032A2885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258875" y="3017067"/>
                  <a:ext cx="146520" cy="20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8" name="Groupe 577">
            <a:extLst>
              <a:ext uri="{FF2B5EF4-FFF2-40B4-BE49-F238E27FC236}">
                <a16:creationId xmlns:a16="http://schemas.microsoft.com/office/drawing/2014/main" id="{4236951E-85F0-4F09-B697-D0B9AA63C63C}"/>
              </a:ext>
            </a:extLst>
          </p:cNvPr>
          <p:cNvGrpSpPr/>
          <p:nvPr/>
        </p:nvGrpSpPr>
        <p:grpSpPr>
          <a:xfrm>
            <a:off x="4765835" y="3048027"/>
            <a:ext cx="925560" cy="548280"/>
            <a:chOff x="4765835" y="3048027"/>
            <a:chExt cx="925560" cy="54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68" name="Encre 167">
                  <a:extLst>
                    <a:ext uri="{FF2B5EF4-FFF2-40B4-BE49-F238E27FC236}">
                      <a16:creationId xmlns:a16="http://schemas.microsoft.com/office/drawing/2014/main" id="{B6FFE44C-6D00-4D46-9B61-274004A8BFE2}"/>
                    </a:ext>
                  </a:extLst>
                </p14:cNvPr>
                <p14:cNvContentPartPr/>
                <p14:nvPr/>
              </p14:nvContentPartPr>
              <p14:xfrm>
                <a:off x="4765835" y="3262587"/>
                <a:ext cx="191880" cy="223920"/>
              </p14:xfrm>
            </p:contentPart>
          </mc:Choice>
          <mc:Fallback xmlns="">
            <p:pic>
              <p:nvPicPr>
                <p:cNvPr id="168" name="Encre 167">
                  <a:extLst>
                    <a:ext uri="{FF2B5EF4-FFF2-40B4-BE49-F238E27FC236}">
                      <a16:creationId xmlns:a16="http://schemas.microsoft.com/office/drawing/2014/main" id="{B6FFE44C-6D00-4D46-9B61-274004A8BFE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747835" y="3244947"/>
                  <a:ext cx="2275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69" name="Encre 168">
                  <a:extLst>
                    <a:ext uri="{FF2B5EF4-FFF2-40B4-BE49-F238E27FC236}">
                      <a16:creationId xmlns:a16="http://schemas.microsoft.com/office/drawing/2014/main" id="{F7CC5A44-686A-452C-9C86-75C3B7BFA742}"/>
                    </a:ext>
                  </a:extLst>
                </p14:cNvPr>
                <p14:cNvContentPartPr/>
                <p14:nvPr/>
              </p14:nvContentPartPr>
              <p14:xfrm>
                <a:off x="4972115" y="3249267"/>
                <a:ext cx="12600" cy="244080"/>
              </p14:xfrm>
            </p:contentPart>
          </mc:Choice>
          <mc:Fallback xmlns="">
            <p:pic>
              <p:nvPicPr>
                <p:cNvPr id="169" name="Encre 168">
                  <a:extLst>
                    <a:ext uri="{FF2B5EF4-FFF2-40B4-BE49-F238E27FC236}">
                      <a16:creationId xmlns:a16="http://schemas.microsoft.com/office/drawing/2014/main" id="{F7CC5A44-686A-452C-9C86-75C3B7BFA74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954115" y="3231627"/>
                  <a:ext cx="4824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70" name="Encre 169">
                  <a:extLst>
                    <a:ext uri="{FF2B5EF4-FFF2-40B4-BE49-F238E27FC236}">
                      <a16:creationId xmlns:a16="http://schemas.microsoft.com/office/drawing/2014/main" id="{6812D9C2-CB73-4FC7-9344-F21E579C5543}"/>
                    </a:ext>
                  </a:extLst>
                </p14:cNvPr>
                <p14:cNvContentPartPr/>
                <p14:nvPr/>
              </p14:nvContentPartPr>
              <p14:xfrm>
                <a:off x="5059235" y="3354027"/>
                <a:ext cx="153000" cy="242280"/>
              </p14:xfrm>
            </p:contentPart>
          </mc:Choice>
          <mc:Fallback xmlns="">
            <p:pic>
              <p:nvPicPr>
                <p:cNvPr id="170" name="Encre 169">
                  <a:extLst>
                    <a:ext uri="{FF2B5EF4-FFF2-40B4-BE49-F238E27FC236}">
                      <a16:creationId xmlns:a16="http://schemas.microsoft.com/office/drawing/2014/main" id="{6812D9C2-CB73-4FC7-9344-F21E579C554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041235" y="3336027"/>
                  <a:ext cx="18864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71" name="Encre 170">
                  <a:extLst>
                    <a:ext uri="{FF2B5EF4-FFF2-40B4-BE49-F238E27FC236}">
                      <a16:creationId xmlns:a16="http://schemas.microsoft.com/office/drawing/2014/main" id="{37C4C3C7-5FA4-4214-9999-4ED6D3BCCCC7}"/>
                    </a:ext>
                  </a:extLst>
                </p14:cNvPr>
                <p14:cNvContentPartPr/>
                <p14:nvPr/>
              </p14:nvContentPartPr>
              <p14:xfrm>
                <a:off x="4785635" y="3123987"/>
                <a:ext cx="394200" cy="7200"/>
              </p14:xfrm>
            </p:contentPart>
          </mc:Choice>
          <mc:Fallback xmlns="">
            <p:pic>
              <p:nvPicPr>
                <p:cNvPr id="171" name="Encre 170">
                  <a:extLst>
                    <a:ext uri="{FF2B5EF4-FFF2-40B4-BE49-F238E27FC236}">
                      <a16:creationId xmlns:a16="http://schemas.microsoft.com/office/drawing/2014/main" id="{37C4C3C7-5FA4-4214-9999-4ED6D3BCCCC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767995" y="3106347"/>
                  <a:ext cx="4298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72" name="Encre 171">
                  <a:extLst>
                    <a:ext uri="{FF2B5EF4-FFF2-40B4-BE49-F238E27FC236}">
                      <a16:creationId xmlns:a16="http://schemas.microsoft.com/office/drawing/2014/main" id="{8A2B8F67-FAE0-4852-AA97-3BFF5D0E30AA}"/>
                    </a:ext>
                  </a:extLst>
                </p14:cNvPr>
                <p14:cNvContentPartPr/>
                <p14:nvPr/>
              </p14:nvContentPartPr>
              <p14:xfrm>
                <a:off x="5189195" y="3048027"/>
                <a:ext cx="133920" cy="195840"/>
              </p14:xfrm>
            </p:contentPart>
          </mc:Choice>
          <mc:Fallback xmlns="">
            <p:pic>
              <p:nvPicPr>
                <p:cNvPr id="172" name="Encre 171">
                  <a:extLst>
                    <a:ext uri="{FF2B5EF4-FFF2-40B4-BE49-F238E27FC236}">
                      <a16:creationId xmlns:a16="http://schemas.microsoft.com/office/drawing/2014/main" id="{8A2B8F67-FAE0-4852-AA97-3BFF5D0E30A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171555" y="3030027"/>
                  <a:ext cx="1695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78" name="Encre 177">
                  <a:extLst>
                    <a:ext uri="{FF2B5EF4-FFF2-40B4-BE49-F238E27FC236}">
                      <a16:creationId xmlns:a16="http://schemas.microsoft.com/office/drawing/2014/main" id="{54777F21-1FB5-4B67-BFD9-AF7231325977}"/>
                    </a:ext>
                  </a:extLst>
                </p14:cNvPr>
                <p14:cNvContentPartPr/>
                <p14:nvPr/>
              </p14:nvContentPartPr>
              <p14:xfrm>
                <a:off x="5460995" y="3326307"/>
                <a:ext cx="205920" cy="33840"/>
              </p14:xfrm>
            </p:contentPart>
          </mc:Choice>
          <mc:Fallback xmlns="">
            <p:pic>
              <p:nvPicPr>
                <p:cNvPr id="178" name="Encre 177">
                  <a:extLst>
                    <a:ext uri="{FF2B5EF4-FFF2-40B4-BE49-F238E27FC236}">
                      <a16:creationId xmlns:a16="http://schemas.microsoft.com/office/drawing/2014/main" id="{54777F21-1FB5-4B67-BFD9-AF723132597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442995" y="3308667"/>
                  <a:ext cx="2415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79" name="Encre 178">
                  <a:extLst>
                    <a:ext uri="{FF2B5EF4-FFF2-40B4-BE49-F238E27FC236}">
                      <a16:creationId xmlns:a16="http://schemas.microsoft.com/office/drawing/2014/main" id="{31D5208C-5BC1-42C3-A663-983185713C98}"/>
                    </a:ext>
                  </a:extLst>
                </p14:cNvPr>
                <p14:cNvContentPartPr/>
                <p14:nvPr/>
              </p14:nvContentPartPr>
              <p14:xfrm>
                <a:off x="5508515" y="3444747"/>
                <a:ext cx="182880" cy="10440"/>
              </p14:xfrm>
            </p:contentPart>
          </mc:Choice>
          <mc:Fallback xmlns="">
            <p:pic>
              <p:nvPicPr>
                <p:cNvPr id="179" name="Encre 178">
                  <a:extLst>
                    <a:ext uri="{FF2B5EF4-FFF2-40B4-BE49-F238E27FC236}">
                      <a16:creationId xmlns:a16="http://schemas.microsoft.com/office/drawing/2014/main" id="{31D5208C-5BC1-42C3-A663-983185713C9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490875" y="3427107"/>
                  <a:ext cx="218520" cy="4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88" name="Encre 187">
                <a:extLst>
                  <a:ext uri="{FF2B5EF4-FFF2-40B4-BE49-F238E27FC236}">
                    <a16:creationId xmlns:a16="http://schemas.microsoft.com/office/drawing/2014/main" id="{34998F57-E48D-4D65-A07D-B6C641F3FF21}"/>
                  </a:ext>
                </a:extLst>
              </p14:cNvPr>
              <p14:cNvContentPartPr/>
              <p14:nvPr/>
            </p14:nvContentPartPr>
            <p14:xfrm>
              <a:off x="6145715" y="3442587"/>
              <a:ext cx="1080360" cy="6120"/>
            </p14:xfrm>
          </p:contentPart>
        </mc:Choice>
        <mc:Fallback xmlns="">
          <p:pic>
            <p:nvPicPr>
              <p:cNvPr id="188" name="Encre 187">
                <a:extLst>
                  <a:ext uri="{FF2B5EF4-FFF2-40B4-BE49-F238E27FC236}">
                    <a16:creationId xmlns:a16="http://schemas.microsoft.com/office/drawing/2014/main" id="{34998F57-E48D-4D65-A07D-B6C641F3FF21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127715" y="3424947"/>
                <a:ext cx="111600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90" name="Encre 189">
                <a:extLst>
                  <a:ext uri="{FF2B5EF4-FFF2-40B4-BE49-F238E27FC236}">
                    <a16:creationId xmlns:a16="http://schemas.microsoft.com/office/drawing/2014/main" id="{3ED01FEC-736E-4C10-87E4-4376528ABAA8}"/>
                  </a:ext>
                </a:extLst>
              </p14:cNvPr>
              <p14:cNvContentPartPr/>
              <p14:nvPr/>
            </p14:nvContentPartPr>
            <p14:xfrm>
              <a:off x="6575195" y="3625107"/>
              <a:ext cx="406800" cy="282960"/>
            </p14:xfrm>
          </p:contentPart>
        </mc:Choice>
        <mc:Fallback xmlns="">
          <p:pic>
            <p:nvPicPr>
              <p:cNvPr id="190" name="Encre 189">
                <a:extLst>
                  <a:ext uri="{FF2B5EF4-FFF2-40B4-BE49-F238E27FC236}">
                    <a16:creationId xmlns:a16="http://schemas.microsoft.com/office/drawing/2014/main" id="{3ED01FEC-736E-4C10-87E4-4376528ABAA8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557555" y="3607107"/>
                <a:ext cx="442440" cy="31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86" name="Groupe 585">
            <a:extLst>
              <a:ext uri="{FF2B5EF4-FFF2-40B4-BE49-F238E27FC236}">
                <a16:creationId xmlns:a16="http://schemas.microsoft.com/office/drawing/2014/main" id="{9BB12E9F-AC9E-43D1-AFEB-D7364E3C4104}"/>
              </a:ext>
            </a:extLst>
          </p:cNvPr>
          <p:cNvGrpSpPr/>
          <p:nvPr/>
        </p:nvGrpSpPr>
        <p:grpSpPr>
          <a:xfrm>
            <a:off x="3677915" y="3157827"/>
            <a:ext cx="939240" cy="559080"/>
            <a:chOff x="3677915" y="3157827"/>
            <a:chExt cx="939240" cy="55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79" name="Encre 578">
                  <a:extLst>
                    <a:ext uri="{FF2B5EF4-FFF2-40B4-BE49-F238E27FC236}">
                      <a16:creationId xmlns:a16="http://schemas.microsoft.com/office/drawing/2014/main" id="{2ED32AAD-A857-4A6A-94B0-2820C6F64050}"/>
                    </a:ext>
                  </a:extLst>
                </p14:cNvPr>
                <p14:cNvContentPartPr/>
                <p14:nvPr/>
              </p14:nvContentPartPr>
              <p14:xfrm>
                <a:off x="3788795" y="3494427"/>
                <a:ext cx="528840" cy="20160"/>
              </p14:xfrm>
            </p:contentPart>
          </mc:Choice>
          <mc:Fallback xmlns="">
            <p:pic>
              <p:nvPicPr>
                <p:cNvPr id="579" name="Encre 578">
                  <a:extLst>
                    <a:ext uri="{FF2B5EF4-FFF2-40B4-BE49-F238E27FC236}">
                      <a16:creationId xmlns:a16="http://schemas.microsoft.com/office/drawing/2014/main" id="{2ED32AAD-A857-4A6A-94B0-2820C6F6405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771155" y="3476427"/>
                  <a:ext cx="5644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83" name="Encre 582">
                  <a:extLst>
                    <a:ext uri="{FF2B5EF4-FFF2-40B4-BE49-F238E27FC236}">
                      <a16:creationId xmlns:a16="http://schemas.microsoft.com/office/drawing/2014/main" id="{F515F843-17C4-4A05-989E-B22BA58C2D6D}"/>
                    </a:ext>
                  </a:extLst>
                </p14:cNvPr>
                <p14:cNvContentPartPr/>
                <p14:nvPr/>
              </p14:nvContentPartPr>
              <p14:xfrm>
                <a:off x="3677915" y="3301827"/>
                <a:ext cx="611280" cy="25200"/>
              </p14:xfrm>
            </p:contentPart>
          </mc:Choice>
          <mc:Fallback xmlns="">
            <p:pic>
              <p:nvPicPr>
                <p:cNvPr id="583" name="Encre 582">
                  <a:extLst>
                    <a:ext uri="{FF2B5EF4-FFF2-40B4-BE49-F238E27FC236}">
                      <a16:creationId xmlns:a16="http://schemas.microsoft.com/office/drawing/2014/main" id="{F515F843-17C4-4A05-989E-B22BA58C2D6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660275" y="3284187"/>
                  <a:ext cx="6469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85" name="Encre 584">
                  <a:extLst>
                    <a:ext uri="{FF2B5EF4-FFF2-40B4-BE49-F238E27FC236}">
                      <a16:creationId xmlns:a16="http://schemas.microsoft.com/office/drawing/2014/main" id="{AA2B3AF2-24C4-4A93-B742-4C6A799E03A8}"/>
                    </a:ext>
                  </a:extLst>
                </p14:cNvPr>
                <p14:cNvContentPartPr/>
                <p14:nvPr/>
              </p14:nvContentPartPr>
              <p14:xfrm>
                <a:off x="4335995" y="3157827"/>
                <a:ext cx="281160" cy="559080"/>
              </p14:xfrm>
            </p:contentPart>
          </mc:Choice>
          <mc:Fallback xmlns="">
            <p:pic>
              <p:nvPicPr>
                <p:cNvPr id="585" name="Encre 584">
                  <a:extLst>
                    <a:ext uri="{FF2B5EF4-FFF2-40B4-BE49-F238E27FC236}">
                      <a16:creationId xmlns:a16="http://schemas.microsoft.com/office/drawing/2014/main" id="{AA2B3AF2-24C4-4A93-B742-4C6A799E03A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318355" y="3139827"/>
                  <a:ext cx="316800" cy="59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2" name="Groupe 631">
            <a:extLst>
              <a:ext uri="{FF2B5EF4-FFF2-40B4-BE49-F238E27FC236}">
                <a16:creationId xmlns:a16="http://schemas.microsoft.com/office/drawing/2014/main" id="{651EB794-573B-46DB-B670-35EBF440B528}"/>
              </a:ext>
            </a:extLst>
          </p:cNvPr>
          <p:cNvGrpSpPr/>
          <p:nvPr/>
        </p:nvGrpSpPr>
        <p:grpSpPr>
          <a:xfrm>
            <a:off x="435395" y="4530147"/>
            <a:ext cx="196560" cy="201600"/>
            <a:chOff x="435395" y="4530147"/>
            <a:chExt cx="196560" cy="20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629" name="Encre 628">
                  <a:extLst>
                    <a:ext uri="{FF2B5EF4-FFF2-40B4-BE49-F238E27FC236}">
                      <a16:creationId xmlns:a16="http://schemas.microsoft.com/office/drawing/2014/main" id="{24682ED4-6CDE-4877-A6E4-F8A8C5C5F0FF}"/>
                    </a:ext>
                  </a:extLst>
                </p14:cNvPr>
                <p14:cNvContentPartPr/>
                <p14:nvPr/>
              </p14:nvContentPartPr>
              <p14:xfrm>
                <a:off x="470315" y="4530147"/>
                <a:ext cx="126000" cy="201600"/>
              </p14:xfrm>
            </p:contentPart>
          </mc:Choice>
          <mc:Fallback xmlns="">
            <p:pic>
              <p:nvPicPr>
                <p:cNvPr id="629" name="Encre 628">
                  <a:extLst>
                    <a:ext uri="{FF2B5EF4-FFF2-40B4-BE49-F238E27FC236}">
                      <a16:creationId xmlns:a16="http://schemas.microsoft.com/office/drawing/2014/main" id="{24682ED4-6CDE-4877-A6E4-F8A8C5C5F0F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52315" y="4512507"/>
                  <a:ext cx="16164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630" name="Encre 629">
                  <a:extLst>
                    <a:ext uri="{FF2B5EF4-FFF2-40B4-BE49-F238E27FC236}">
                      <a16:creationId xmlns:a16="http://schemas.microsoft.com/office/drawing/2014/main" id="{706E62D2-0FE8-4A39-B0E3-4D28687F70F1}"/>
                    </a:ext>
                  </a:extLst>
                </p14:cNvPr>
                <p14:cNvContentPartPr/>
                <p14:nvPr/>
              </p14:nvContentPartPr>
              <p14:xfrm>
                <a:off x="510995" y="4550307"/>
                <a:ext cx="97200" cy="124560"/>
              </p14:xfrm>
            </p:contentPart>
          </mc:Choice>
          <mc:Fallback xmlns="">
            <p:pic>
              <p:nvPicPr>
                <p:cNvPr id="630" name="Encre 629">
                  <a:extLst>
                    <a:ext uri="{FF2B5EF4-FFF2-40B4-BE49-F238E27FC236}">
                      <a16:creationId xmlns:a16="http://schemas.microsoft.com/office/drawing/2014/main" id="{706E62D2-0FE8-4A39-B0E3-4D28687F70F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93355" y="4532307"/>
                  <a:ext cx="1328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631" name="Encre 630">
                  <a:extLst>
                    <a:ext uri="{FF2B5EF4-FFF2-40B4-BE49-F238E27FC236}">
                      <a16:creationId xmlns:a16="http://schemas.microsoft.com/office/drawing/2014/main" id="{1B8703D6-46A1-4699-9D20-F51C2C295E3C}"/>
                    </a:ext>
                  </a:extLst>
                </p14:cNvPr>
                <p14:cNvContentPartPr/>
                <p14:nvPr/>
              </p14:nvContentPartPr>
              <p14:xfrm>
                <a:off x="435395" y="4565787"/>
                <a:ext cx="196560" cy="105480"/>
              </p14:xfrm>
            </p:contentPart>
          </mc:Choice>
          <mc:Fallback xmlns="">
            <p:pic>
              <p:nvPicPr>
                <p:cNvPr id="631" name="Encre 630">
                  <a:extLst>
                    <a:ext uri="{FF2B5EF4-FFF2-40B4-BE49-F238E27FC236}">
                      <a16:creationId xmlns:a16="http://schemas.microsoft.com/office/drawing/2014/main" id="{1B8703D6-46A1-4699-9D20-F51C2C295E3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17755" y="4548147"/>
                  <a:ext cx="232200" cy="14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6" name="Groupe 635">
            <a:extLst>
              <a:ext uri="{FF2B5EF4-FFF2-40B4-BE49-F238E27FC236}">
                <a16:creationId xmlns:a16="http://schemas.microsoft.com/office/drawing/2014/main" id="{83083670-3507-457C-99D5-2CC216FC228A}"/>
              </a:ext>
            </a:extLst>
          </p:cNvPr>
          <p:cNvGrpSpPr/>
          <p:nvPr/>
        </p:nvGrpSpPr>
        <p:grpSpPr>
          <a:xfrm>
            <a:off x="490115" y="3222627"/>
            <a:ext cx="180360" cy="214920"/>
            <a:chOff x="490115" y="3222627"/>
            <a:chExt cx="180360" cy="21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633" name="Encre 632">
                  <a:extLst>
                    <a:ext uri="{FF2B5EF4-FFF2-40B4-BE49-F238E27FC236}">
                      <a16:creationId xmlns:a16="http://schemas.microsoft.com/office/drawing/2014/main" id="{F36D8A67-ED44-4484-A783-B85AE337BAE0}"/>
                    </a:ext>
                  </a:extLst>
                </p14:cNvPr>
                <p14:cNvContentPartPr/>
                <p14:nvPr/>
              </p14:nvContentPartPr>
              <p14:xfrm>
                <a:off x="490115" y="3229467"/>
                <a:ext cx="102960" cy="208080"/>
              </p14:xfrm>
            </p:contentPart>
          </mc:Choice>
          <mc:Fallback xmlns="">
            <p:pic>
              <p:nvPicPr>
                <p:cNvPr id="633" name="Encre 632">
                  <a:extLst>
                    <a:ext uri="{FF2B5EF4-FFF2-40B4-BE49-F238E27FC236}">
                      <a16:creationId xmlns:a16="http://schemas.microsoft.com/office/drawing/2014/main" id="{F36D8A67-ED44-4484-A783-B85AE337BAE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72115" y="3211467"/>
                  <a:ext cx="13860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34" name="Encre 633">
                  <a:extLst>
                    <a:ext uri="{FF2B5EF4-FFF2-40B4-BE49-F238E27FC236}">
                      <a16:creationId xmlns:a16="http://schemas.microsoft.com/office/drawing/2014/main" id="{06F19F96-6264-4188-B662-6469A3E3CF12}"/>
                    </a:ext>
                  </a:extLst>
                </p14:cNvPr>
                <p14:cNvContentPartPr/>
                <p14:nvPr/>
              </p14:nvContentPartPr>
              <p14:xfrm>
                <a:off x="512435" y="3232707"/>
                <a:ext cx="79920" cy="189360"/>
              </p14:xfrm>
            </p:contentPart>
          </mc:Choice>
          <mc:Fallback xmlns="">
            <p:pic>
              <p:nvPicPr>
                <p:cNvPr id="634" name="Encre 633">
                  <a:extLst>
                    <a:ext uri="{FF2B5EF4-FFF2-40B4-BE49-F238E27FC236}">
                      <a16:creationId xmlns:a16="http://schemas.microsoft.com/office/drawing/2014/main" id="{06F19F96-6264-4188-B662-6469A3E3CF1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94435" y="3214707"/>
                  <a:ext cx="11556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35" name="Encre 634">
                  <a:extLst>
                    <a:ext uri="{FF2B5EF4-FFF2-40B4-BE49-F238E27FC236}">
                      <a16:creationId xmlns:a16="http://schemas.microsoft.com/office/drawing/2014/main" id="{5417B018-DAB9-48BC-BB4E-870464FCFB7C}"/>
                    </a:ext>
                  </a:extLst>
                </p14:cNvPr>
                <p14:cNvContentPartPr/>
                <p14:nvPr/>
              </p14:nvContentPartPr>
              <p14:xfrm>
                <a:off x="496235" y="3222627"/>
                <a:ext cx="174240" cy="182520"/>
              </p14:xfrm>
            </p:contentPart>
          </mc:Choice>
          <mc:Fallback xmlns="">
            <p:pic>
              <p:nvPicPr>
                <p:cNvPr id="635" name="Encre 634">
                  <a:extLst>
                    <a:ext uri="{FF2B5EF4-FFF2-40B4-BE49-F238E27FC236}">
                      <a16:creationId xmlns:a16="http://schemas.microsoft.com/office/drawing/2014/main" id="{5417B018-DAB9-48BC-BB4E-870464FCFB7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78235" y="3204627"/>
                  <a:ext cx="209880" cy="21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oupe 206">
            <a:extLst>
              <a:ext uri="{FF2B5EF4-FFF2-40B4-BE49-F238E27FC236}">
                <a16:creationId xmlns:a16="http://schemas.microsoft.com/office/drawing/2014/main" id="{A0236FCF-E499-41DA-887E-965B46EEAF4D}"/>
              </a:ext>
            </a:extLst>
          </p:cNvPr>
          <p:cNvGrpSpPr/>
          <p:nvPr/>
        </p:nvGrpSpPr>
        <p:grpSpPr>
          <a:xfrm>
            <a:off x="1088435" y="4274547"/>
            <a:ext cx="1502280" cy="630360"/>
            <a:chOff x="1088435" y="4274547"/>
            <a:chExt cx="1502280" cy="63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92" name="Encre 191">
                  <a:extLst>
                    <a:ext uri="{FF2B5EF4-FFF2-40B4-BE49-F238E27FC236}">
                      <a16:creationId xmlns:a16="http://schemas.microsoft.com/office/drawing/2014/main" id="{23C68626-0C82-4D32-ACF8-287D25C3BEB8}"/>
                    </a:ext>
                  </a:extLst>
                </p14:cNvPr>
                <p14:cNvContentPartPr/>
                <p14:nvPr/>
              </p14:nvContentPartPr>
              <p14:xfrm>
                <a:off x="1088435" y="4274547"/>
                <a:ext cx="165960" cy="415800"/>
              </p14:xfrm>
            </p:contentPart>
          </mc:Choice>
          <mc:Fallback xmlns="">
            <p:pic>
              <p:nvPicPr>
                <p:cNvPr id="192" name="Encre 191">
                  <a:extLst>
                    <a:ext uri="{FF2B5EF4-FFF2-40B4-BE49-F238E27FC236}">
                      <a16:creationId xmlns:a16="http://schemas.microsoft.com/office/drawing/2014/main" id="{23C68626-0C82-4D32-ACF8-287D25C3BEB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70435" y="4256547"/>
                  <a:ext cx="20160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93" name="Encre 192">
                  <a:extLst>
                    <a:ext uri="{FF2B5EF4-FFF2-40B4-BE49-F238E27FC236}">
                      <a16:creationId xmlns:a16="http://schemas.microsoft.com/office/drawing/2014/main" id="{CFDFF480-F8CB-40F2-A901-A045284BF6AD}"/>
                    </a:ext>
                  </a:extLst>
                </p14:cNvPr>
                <p14:cNvContentPartPr/>
                <p14:nvPr/>
              </p14:nvContentPartPr>
              <p14:xfrm>
                <a:off x="1329635" y="4500987"/>
                <a:ext cx="165600" cy="280440"/>
              </p14:xfrm>
            </p:contentPart>
          </mc:Choice>
          <mc:Fallback xmlns="">
            <p:pic>
              <p:nvPicPr>
                <p:cNvPr id="193" name="Encre 192">
                  <a:extLst>
                    <a:ext uri="{FF2B5EF4-FFF2-40B4-BE49-F238E27FC236}">
                      <a16:creationId xmlns:a16="http://schemas.microsoft.com/office/drawing/2014/main" id="{CFDFF480-F8CB-40F2-A901-A045284BF6A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311635" y="4483347"/>
                  <a:ext cx="20124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95" name="Encre 194">
                  <a:extLst>
                    <a:ext uri="{FF2B5EF4-FFF2-40B4-BE49-F238E27FC236}">
                      <a16:creationId xmlns:a16="http://schemas.microsoft.com/office/drawing/2014/main" id="{4F0C6307-B799-44DE-BD05-1FCB16374C4C}"/>
                    </a:ext>
                  </a:extLst>
                </p14:cNvPr>
                <p14:cNvContentPartPr/>
                <p14:nvPr/>
              </p14:nvContentPartPr>
              <p14:xfrm>
                <a:off x="1575515" y="4572627"/>
                <a:ext cx="168120" cy="8280"/>
              </p14:xfrm>
            </p:contentPart>
          </mc:Choice>
          <mc:Fallback xmlns="">
            <p:pic>
              <p:nvPicPr>
                <p:cNvPr id="195" name="Encre 194">
                  <a:extLst>
                    <a:ext uri="{FF2B5EF4-FFF2-40B4-BE49-F238E27FC236}">
                      <a16:creationId xmlns:a16="http://schemas.microsoft.com/office/drawing/2014/main" id="{4F0C6307-B799-44DE-BD05-1FCB16374C4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557515" y="4554987"/>
                  <a:ext cx="2037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96" name="Encre 195">
                  <a:extLst>
                    <a:ext uri="{FF2B5EF4-FFF2-40B4-BE49-F238E27FC236}">
                      <a16:creationId xmlns:a16="http://schemas.microsoft.com/office/drawing/2014/main" id="{1739C7E7-B5ED-4EA7-BB98-3EDA37B601B9}"/>
                    </a:ext>
                  </a:extLst>
                </p14:cNvPr>
                <p14:cNvContentPartPr/>
                <p14:nvPr/>
              </p14:nvContentPartPr>
              <p14:xfrm>
                <a:off x="1566875" y="4669827"/>
                <a:ext cx="149400" cy="2520"/>
              </p14:xfrm>
            </p:contentPart>
          </mc:Choice>
          <mc:Fallback xmlns="">
            <p:pic>
              <p:nvPicPr>
                <p:cNvPr id="196" name="Encre 195">
                  <a:extLst>
                    <a:ext uri="{FF2B5EF4-FFF2-40B4-BE49-F238E27FC236}">
                      <a16:creationId xmlns:a16="http://schemas.microsoft.com/office/drawing/2014/main" id="{1739C7E7-B5ED-4EA7-BB98-3EDA37B601B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548875" y="4652187"/>
                  <a:ext cx="1850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04" name="Encre 203">
                  <a:extLst>
                    <a:ext uri="{FF2B5EF4-FFF2-40B4-BE49-F238E27FC236}">
                      <a16:creationId xmlns:a16="http://schemas.microsoft.com/office/drawing/2014/main" id="{7ACF0D81-F207-4A87-B861-DCE65046AA3D}"/>
                    </a:ext>
                  </a:extLst>
                </p14:cNvPr>
                <p14:cNvContentPartPr/>
                <p14:nvPr/>
              </p14:nvContentPartPr>
              <p14:xfrm>
                <a:off x="1982675" y="4484427"/>
                <a:ext cx="309600" cy="192960"/>
              </p14:xfrm>
            </p:contentPart>
          </mc:Choice>
          <mc:Fallback xmlns="">
            <p:pic>
              <p:nvPicPr>
                <p:cNvPr id="204" name="Encre 203">
                  <a:extLst>
                    <a:ext uri="{FF2B5EF4-FFF2-40B4-BE49-F238E27FC236}">
                      <a16:creationId xmlns:a16="http://schemas.microsoft.com/office/drawing/2014/main" id="{7ACF0D81-F207-4A87-B861-DCE65046AA3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965035" y="4466427"/>
                  <a:ext cx="34524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05" name="Encre 204">
                  <a:extLst>
                    <a:ext uri="{FF2B5EF4-FFF2-40B4-BE49-F238E27FC236}">
                      <a16:creationId xmlns:a16="http://schemas.microsoft.com/office/drawing/2014/main" id="{30C67D2E-EAD7-41C2-A97B-67FA028931BD}"/>
                    </a:ext>
                  </a:extLst>
                </p14:cNvPr>
                <p14:cNvContentPartPr/>
                <p14:nvPr/>
              </p14:nvContentPartPr>
              <p14:xfrm>
                <a:off x="2436995" y="4442307"/>
                <a:ext cx="137880" cy="193680"/>
              </p14:xfrm>
            </p:contentPart>
          </mc:Choice>
          <mc:Fallback xmlns="">
            <p:pic>
              <p:nvPicPr>
                <p:cNvPr id="205" name="Encre 204">
                  <a:extLst>
                    <a:ext uri="{FF2B5EF4-FFF2-40B4-BE49-F238E27FC236}">
                      <a16:creationId xmlns:a16="http://schemas.microsoft.com/office/drawing/2014/main" id="{30C67D2E-EAD7-41C2-A97B-67FA028931B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418995" y="4424667"/>
                  <a:ext cx="17352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06" name="Encre 205">
                  <a:extLst>
                    <a:ext uri="{FF2B5EF4-FFF2-40B4-BE49-F238E27FC236}">
                      <a16:creationId xmlns:a16="http://schemas.microsoft.com/office/drawing/2014/main" id="{386B2630-CF16-441F-9F73-7CB684DECEA6}"/>
                    </a:ext>
                  </a:extLst>
                </p14:cNvPr>
                <p14:cNvContentPartPr/>
                <p14:nvPr/>
              </p14:nvContentPartPr>
              <p14:xfrm>
                <a:off x="2359235" y="4476507"/>
                <a:ext cx="231480" cy="428400"/>
              </p14:xfrm>
            </p:contentPart>
          </mc:Choice>
          <mc:Fallback xmlns="">
            <p:pic>
              <p:nvPicPr>
                <p:cNvPr id="206" name="Encre 205">
                  <a:extLst>
                    <a:ext uri="{FF2B5EF4-FFF2-40B4-BE49-F238E27FC236}">
                      <a16:creationId xmlns:a16="http://schemas.microsoft.com/office/drawing/2014/main" id="{386B2630-CF16-441F-9F73-7CB684DECEA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341235" y="4458867"/>
                  <a:ext cx="267120" cy="46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2" name="Groupe 231">
            <a:extLst>
              <a:ext uri="{FF2B5EF4-FFF2-40B4-BE49-F238E27FC236}">
                <a16:creationId xmlns:a16="http://schemas.microsoft.com/office/drawing/2014/main" id="{DB7136B1-FA4F-4142-8948-B6CE6FA7CD2C}"/>
              </a:ext>
            </a:extLst>
          </p:cNvPr>
          <p:cNvGrpSpPr/>
          <p:nvPr/>
        </p:nvGrpSpPr>
        <p:grpSpPr>
          <a:xfrm>
            <a:off x="401915" y="5615547"/>
            <a:ext cx="164520" cy="237960"/>
            <a:chOff x="401915" y="5615547"/>
            <a:chExt cx="164520" cy="23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208" name="Encre 207">
                  <a:extLst>
                    <a:ext uri="{FF2B5EF4-FFF2-40B4-BE49-F238E27FC236}">
                      <a16:creationId xmlns:a16="http://schemas.microsoft.com/office/drawing/2014/main" id="{E20125CF-7D85-4701-A846-1A3B69096097}"/>
                    </a:ext>
                  </a:extLst>
                </p14:cNvPr>
                <p14:cNvContentPartPr/>
                <p14:nvPr/>
              </p14:nvContentPartPr>
              <p14:xfrm>
                <a:off x="440435" y="5615547"/>
                <a:ext cx="91080" cy="237960"/>
              </p14:xfrm>
            </p:contentPart>
          </mc:Choice>
          <mc:Fallback xmlns="">
            <p:pic>
              <p:nvPicPr>
                <p:cNvPr id="208" name="Encre 207">
                  <a:extLst>
                    <a:ext uri="{FF2B5EF4-FFF2-40B4-BE49-F238E27FC236}">
                      <a16:creationId xmlns:a16="http://schemas.microsoft.com/office/drawing/2014/main" id="{E20125CF-7D85-4701-A846-1A3B69096097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22435" y="5597547"/>
                  <a:ext cx="12672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230" name="Encre 229">
                  <a:extLst>
                    <a:ext uri="{FF2B5EF4-FFF2-40B4-BE49-F238E27FC236}">
                      <a16:creationId xmlns:a16="http://schemas.microsoft.com/office/drawing/2014/main" id="{80EC4331-46C8-4A20-8FB6-E0975BB27113}"/>
                    </a:ext>
                  </a:extLst>
                </p14:cNvPr>
                <p14:cNvContentPartPr/>
                <p14:nvPr/>
              </p14:nvContentPartPr>
              <p14:xfrm>
                <a:off x="447995" y="5709147"/>
                <a:ext cx="118440" cy="65160"/>
              </p14:xfrm>
            </p:contentPart>
          </mc:Choice>
          <mc:Fallback xmlns="">
            <p:pic>
              <p:nvPicPr>
                <p:cNvPr id="230" name="Encre 229">
                  <a:extLst>
                    <a:ext uri="{FF2B5EF4-FFF2-40B4-BE49-F238E27FC236}">
                      <a16:creationId xmlns:a16="http://schemas.microsoft.com/office/drawing/2014/main" id="{80EC4331-46C8-4A20-8FB6-E0975BB2711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29995" y="5691507"/>
                  <a:ext cx="1540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231" name="Encre 230">
                  <a:extLst>
                    <a:ext uri="{FF2B5EF4-FFF2-40B4-BE49-F238E27FC236}">
                      <a16:creationId xmlns:a16="http://schemas.microsoft.com/office/drawing/2014/main" id="{92E04B81-5F31-421D-B26A-14EBD7911AC1}"/>
                    </a:ext>
                  </a:extLst>
                </p14:cNvPr>
                <p14:cNvContentPartPr/>
                <p14:nvPr/>
              </p14:nvContentPartPr>
              <p14:xfrm>
                <a:off x="401915" y="5694027"/>
                <a:ext cx="144360" cy="120600"/>
              </p14:xfrm>
            </p:contentPart>
          </mc:Choice>
          <mc:Fallback xmlns="">
            <p:pic>
              <p:nvPicPr>
                <p:cNvPr id="231" name="Encre 230">
                  <a:extLst>
                    <a:ext uri="{FF2B5EF4-FFF2-40B4-BE49-F238E27FC236}">
                      <a16:creationId xmlns:a16="http://schemas.microsoft.com/office/drawing/2014/main" id="{92E04B81-5F31-421D-B26A-14EBD7911AC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83915" y="5676027"/>
                  <a:ext cx="180000" cy="15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oupe 291">
            <a:extLst>
              <a:ext uri="{FF2B5EF4-FFF2-40B4-BE49-F238E27FC236}">
                <a16:creationId xmlns:a16="http://schemas.microsoft.com/office/drawing/2014/main" id="{92AA6DFF-F7C5-4CFA-BE26-3657864A03F4}"/>
              </a:ext>
            </a:extLst>
          </p:cNvPr>
          <p:cNvGrpSpPr/>
          <p:nvPr/>
        </p:nvGrpSpPr>
        <p:grpSpPr>
          <a:xfrm>
            <a:off x="841475" y="5197227"/>
            <a:ext cx="2464200" cy="809640"/>
            <a:chOff x="841475" y="5197227"/>
            <a:chExt cx="2464200" cy="80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245" name="Encre 244">
                  <a:extLst>
                    <a:ext uri="{FF2B5EF4-FFF2-40B4-BE49-F238E27FC236}">
                      <a16:creationId xmlns:a16="http://schemas.microsoft.com/office/drawing/2014/main" id="{9C158925-10D5-4C8D-8738-4858C9CD7F86}"/>
                    </a:ext>
                  </a:extLst>
                </p14:cNvPr>
                <p14:cNvContentPartPr/>
                <p14:nvPr/>
              </p14:nvContentPartPr>
              <p14:xfrm>
                <a:off x="1001675" y="5552907"/>
                <a:ext cx="360" cy="360"/>
              </p14:xfrm>
            </p:contentPart>
          </mc:Choice>
          <mc:Fallback xmlns="">
            <p:pic>
              <p:nvPicPr>
                <p:cNvPr id="245" name="Encre 244">
                  <a:extLst>
                    <a:ext uri="{FF2B5EF4-FFF2-40B4-BE49-F238E27FC236}">
                      <a16:creationId xmlns:a16="http://schemas.microsoft.com/office/drawing/2014/main" id="{9C158925-10D5-4C8D-8738-4858C9CD7F8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84035" y="553490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246" name="Encre 245">
                  <a:extLst>
                    <a:ext uri="{FF2B5EF4-FFF2-40B4-BE49-F238E27FC236}">
                      <a16:creationId xmlns:a16="http://schemas.microsoft.com/office/drawing/2014/main" id="{43ED1F5F-7E12-48D2-A5D0-2357ACDFC955}"/>
                    </a:ext>
                  </a:extLst>
                </p14:cNvPr>
                <p14:cNvContentPartPr/>
                <p14:nvPr/>
              </p14:nvContentPartPr>
              <p14:xfrm>
                <a:off x="932195" y="5462187"/>
                <a:ext cx="210240" cy="410400"/>
              </p14:xfrm>
            </p:contentPart>
          </mc:Choice>
          <mc:Fallback xmlns="">
            <p:pic>
              <p:nvPicPr>
                <p:cNvPr id="246" name="Encre 245">
                  <a:extLst>
                    <a:ext uri="{FF2B5EF4-FFF2-40B4-BE49-F238E27FC236}">
                      <a16:creationId xmlns:a16="http://schemas.microsoft.com/office/drawing/2014/main" id="{43ED1F5F-7E12-48D2-A5D0-2357ACDFC95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14195" y="5444547"/>
                  <a:ext cx="245880" cy="44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47" name="Encre 246">
                  <a:extLst>
                    <a:ext uri="{FF2B5EF4-FFF2-40B4-BE49-F238E27FC236}">
                      <a16:creationId xmlns:a16="http://schemas.microsoft.com/office/drawing/2014/main" id="{F6D766FD-8D82-41F1-AE69-2B83BEBD8A4B}"/>
                    </a:ext>
                  </a:extLst>
                </p14:cNvPr>
                <p14:cNvContentPartPr/>
                <p14:nvPr/>
              </p14:nvContentPartPr>
              <p14:xfrm>
                <a:off x="841475" y="5332587"/>
                <a:ext cx="385200" cy="7200"/>
              </p14:xfrm>
            </p:contentPart>
          </mc:Choice>
          <mc:Fallback xmlns="">
            <p:pic>
              <p:nvPicPr>
                <p:cNvPr id="247" name="Encre 246">
                  <a:extLst>
                    <a:ext uri="{FF2B5EF4-FFF2-40B4-BE49-F238E27FC236}">
                      <a16:creationId xmlns:a16="http://schemas.microsoft.com/office/drawing/2014/main" id="{F6D766FD-8D82-41F1-AE69-2B83BEBD8A4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23835" y="5314587"/>
                  <a:ext cx="4208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48" name="Encre 247">
                  <a:extLst>
                    <a:ext uri="{FF2B5EF4-FFF2-40B4-BE49-F238E27FC236}">
                      <a16:creationId xmlns:a16="http://schemas.microsoft.com/office/drawing/2014/main" id="{4809465C-D25F-40B0-9562-5C411132FCEF}"/>
                    </a:ext>
                  </a:extLst>
                </p14:cNvPr>
                <p14:cNvContentPartPr/>
                <p14:nvPr/>
              </p14:nvContentPartPr>
              <p14:xfrm>
                <a:off x="1236395" y="5220987"/>
                <a:ext cx="122760" cy="249840"/>
              </p14:xfrm>
            </p:contentPart>
          </mc:Choice>
          <mc:Fallback xmlns="">
            <p:pic>
              <p:nvPicPr>
                <p:cNvPr id="248" name="Encre 247">
                  <a:extLst>
                    <a:ext uri="{FF2B5EF4-FFF2-40B4-BE49-F238E27FC236}">
                      <a16:creationId xmlns:a16="http://schemas.microsoft.com/office/drawing/2014/main" id="{4809465C-D25F-40B0-9562-5C411132FCE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218755" y="5202987"/>
                  <a:ext cx="15840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49" name="Encre 248">
                  <a:extLst>
                    <a:ext uri="{FF2B5EF4-FFF2-40B4-BE49-F238E27FC236}">
                      <a16:creationId xmlns:a16="http://schemas.microsoft.com/office/drawing/2014/main" id="{05656578-9709-4007-9E5E-A931E3A029EB}"/>
                    </a:ext>
                  </a:extLst>
                </p14:cNvPr>
                <p14:cNvContentPartPr/>
                <p14:nvPr/>
              </p14:nvContentPartPr>
              <p14:xfrm>
                <a:off x="1406675" y="5709147"/>
                <a:ext cx="227520" cy="16200"/>
              </p14:xfrm>
            </p:contentPart>
          </mc:Choice>
          <mc:Fallback xmlns="">
            <p:pic>
              <p:nvPicPr>
                <p:cNvPr id="249" name="Encre 248">
                  <a:extLst>
                    <a:ext uri="{FF2B5EF4-FFF2-40B4-BE49-F238E27FC236}">
                      <a16:creationId xmlns:a16="http://schemas.microsoft.com/office/drawing/2014/main" id="{05656578-9709-4007-9E5E-A931E3A029E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388675" y="5691507"/>
                  <a:ext cx="2631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50" name="Encre 249">
                  <a:extLst>
                    <a:ext uri="{FF2B5EF4-FFF2-40B4-BE49-F238E27FC236}">
                      <a16:creationId xmlns:a16="http://schemas.microsoft.com/office/drawing/2014/main" id="{169631BE-63C9-4A85-A91D-309E5DB5C17D}"/>
                    </a:ext>
                  </a:extLst>
                </p14:cNvPr>
                <p14:cNvContentPartPr/>
                <p14:nvPr/>
              </p14:nvContentPartPr>
              <p14:xfrm>
                <a:off x="1432595" y="5799867"/>
                <a:ext cx="206640" cy="12600"/>
              </p14:xfrm>
            </p:contentPart>
          </mc:Choice>
          <mc:Fallback xmlns="">
            <p:pic>
              <p:nvPicPr>
                <p:cNvPr id="250" name="Encre 249">
                  <a:extLst>
                    <a:ext uri="{FF2B5EF4-FFF2-40B4-BE49-F238E27FC236}">
                      <a16:creationId xmlns:a16="http://schemas.microsoft.com/office/drawing/2014/main" id="{169631BE-63C9-4A85-A91D-309E5DB5C17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414955" y="5781867"/>
                  <a:ext cx="242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271" name="Encre 270">
                  <a:extLst>
                    <a:ext uri="{FF2B5EF4-FFF2-40B4-BE49-F238E27FC236}">
                      <a16:creationId xmlns:a16="http://schemas.microsoft.com/office/drawing/2014/main" id="{5AAC50A2-236E-4A85-951B-336968846A40}"/>
                    </a:ext>
                  </a:extLst>
                </p14:cNvPr>
                <p14:cNvContentPartPr/>
                <p14:nvPr/>
              </p14:nvContentPartPr>
              <p14:xfrm>
                <a:off x="2210195" y="5865747"/>
                <a:ext cx="360" cy="360"/>
              </p14:xfrm>
            </p:contentPart>
          </mc:Choice>
          <mc:Fallback xmlns="">
            <p:pic>
              <p:nvPicPr>
                <p:cNvPr id="271" name="Encre 270">
                  <a:extLst>
                    <a:ext uri="{FF2B5EF4-FFF2-40B4-BE49-F238E27FC236}">
                      <a16:creationId xmlns:a16="http://schemas.microsoft.com/office/drawing/2014/main" id="{5AAC50A2-236E-4A85-951B-336968846A4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192195" y="584810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72" name="Encre 271">
                  <a:extLst>
                    <a:ext uri="{FF2B5EF4-FFF2-40B4-BE49-F238E27FC236}">
                      <a16:creationId xmlns:a16="http://schemas.microsoft.com/office/drawing/2014/main" id="{B2FE2560-8735-4F53-8652-DA3EE1B1C04A}"/>
                    </a:ext>
                  </a:extLst>
                </p14:cNvPr>
                <p14:cNvContentPartPr/>
                <p14:nvPr/>
              </p14:nvContentPartPr>
              <p14:xfrm>
                <a:off x="2125595" y="5680347"/>
                <a:ext cx="185400" cy="291600"/>
              </p14:xfrm>
            </p:contentPart>
          </mc:Choice>
          <mc:Fallback xmlns="">
            <p:pic>
              <p:nvPicPr>
                <p:cNvPr id="272" name="Encre 271">
                  <a:extLst>
                    <a:ext uri="{FF2B5EF4-FFF2-40B4-BE49-F238E27FC236}">
                      <a16:creationId xmlns:a16="http://schemas.microsoft.com/office/drawing/2014/main" id="{B2FE2560-8735-4F53-8652-DA3EE1B1C04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107955" y="5662347"/>
                  <a:ext cx="22104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73" name="Encre 272">
                  <a:extLst>
                    <a:ext uri="{FF2B5EF4-FFF2-40B4-BE49-F238E27FC236}">
                      <a16:creationId xmlns:a16="http://schemas.microsoft.com/office/drawing/2014/main" id="{8C278190-612A-4712-92CB-5CBA3FC3464D}"/>
                    </a:ext>
                  </a:extLst>
                </p14:cNvPr>
                <p14:cNvContentPartPr/>
                <p14:nvPr/>
              </p14:nvContentPartPr>
              <p14:xfrm>
                <a:off x="1847315" y="5303427"/>
                <a:ext cx="458640" cy="18720"/>
              </p14:xfrm>
            </p:contentPart>
          </mc:Choice>
          <mc:Fallback xmlns="">
            <p:pic>
              <p:nvPicPr>
                <p:cNvPr id="273" name="Encre 272">
                  <a:extLst>
                    <a:ext uri="{FF2B5EF4-FFF2-40B4-BE49-F238E27FC236}">
                      <a16:creationId xmlns:a16="http://schemas.microsoft.com/office/drawing/2014/main" id="{8C278190-612A-4712-92CB-5CBA3FC3464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829675" y="5285787"/>
                  <a:ext cx="4942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79" name="Encre 278">
                  <a:extLst>
                    <a:ext uri="{FF2B5EF4-FFF2-40B4-BE49-F238E27FC236}">
                      <a16:creationId xmlns:a16="http://schemas.microsoft.com/office/drawing/2014/main" id="{2BDE6952-0518-47AB-968F-3FAD0BFCE680}"/>
                    </a:ext>
                  </a:extLst>
                </p14:cNvPr>
                <p14:cNvContentPartPr/>
                <p14:nvPr/>
              </p14:nvContentPartPr>
              <p14:xfrm>
                <a:off x="1846235" y="5466867"/>
                <a:ext cx="176760" cy="394560"/>
              </p14:xfrm>
            </p:contentPart>
          </mc:Choice>
          <mc:Fallback xmlns="">
            <p:pic>
              <p:nvPicPr>
                <p:cNvPr id="279" name="Encre 278">
                  <a:extLst>
                    <a:ext uri="{FF2B5EF4-FFF2-40B4-BE49-F238E27FC236}">
                      <a16:creationId xmlns:a16="http://schemas.microsoft.com/office/drawing/2014/main" id="{2BDE6952-0518-47AB-968F-3FAD0BFCE68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828235" y="5449227"/>
                  <a:ext cx="21240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80" name="Encre 279">
                  <a:extLst>
                    <a:ext uri="{FF2B5EF4-FFF2-40B4-BE49-F238E27FC236}">
                      <a16:creationId xmlns:a16="http://schemas.microsoft.com/office/drawing/2014/main" id="{D3013406-7D9D-4CBD-9637-7FE94230FA90}"/>
                    </a:ext>
                  </a:extLst>
                </p14:cNvPr>
                <p14:cNvContentPartPr/>
                <p14:nvPr/>
              </p14:nvContentPartPr>
              <p14:xfrm>
                <a:off x="2351675" y="5197227"/>
                <a:ext cx="117360" cy="231840"/>
              </p14:xfrm>
            </p:contentPart>
          </mc:Choice>
          <mc:Fallback xmlns="">
            <p:pic>
              <p:nvPicPr>
                <p:cNvPr id="280" name="Encre 279">
                  <a:extLst>
                    <a:ext uri="{FF2B5EF4-FFF2-40B4-BE49-F238E27FC236}">
                      <a16:creationId xmlns:a16="http://schemas.microsoft.com/office/drawing/2014/main" id="{D3013406-7D9D-4CBD-9637-7FE94230FA9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333675" y="5179587"/>
                  <a:ext cx="15300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82" name="Encre 281">
                  <a:extLst>
                    <a:ext uri="{FF2B5EF4-FFF2-40B4-BE49-F238E27FC236}">
                      <a16:creationId xmlns:a16="http://schemas.microsoft.com/office/drawing/2014/main" id="{161E68E9-E39B-40BB-AD2D-E64023537EC2}"/>
                    </a:ext>
                  </a:extLst>
                </p14:cNvPr>
                <p14:cNvContentPartPr/>
                <p14:nvPr/>
              </p14:nvContentPartPr>
              <p14:xfrm>
                <a:off x="2511515" y="5762787"/>
                <a:ext cx="308880" cy="25920"/>
              </p14:xfrm>
            </p:contentPart>
          </mc:Choice>
          <mc:Fallback xmlns="">
            <p:pic>
              <p:nvPicPr>
                <p:cNvPr id="282" name="Encre 281">
                  <a:extLst>
                    <a:ext uri="{FF2B5EF4-FFF2-40B4-BE49-F238E27FC236}">
                      <a16:creationId xmlns:a16="http://schemas.microsoft.com/office/drawing/2014/main" id="{161E68E9-E39B-40BB-AD2D-E64023537EC2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493515" y="5745147"/>
                  <a:ext cx="3445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83" name="Encre 282">
                  <a:extLst>
                    <a:ext uri="{FF2B5EF4-FFF2-40B4-BE49-F238E27FC236}">
                      <a16:creationId xmlns:a16="http://schemas.microsoft.com/office/drawing/2014/main" id="{D071EE05-7CAE-4121-A451-F2710FF77435}"/>
                    </a:ext>
                  </a:extLst>
                </p14:cNvPr>
                <p14:cNvContentPartPr/>
                <p14:nvPr/>
              </p14:nvContentPartPr>
              <p14:xfrm>
                <a:off x="2680715" y="5692587"/>
                <a:ext cx="11520" cy="169200"/>
              </p14:xfrm>
            </p:contentPart>
          </mc:Choice>
          <mc:Fallback xmlns="">
            <p:pic>
              <p:nvPicPr>
                <p:cNvPr id="283" name="Encre 282">
                  <a:extLst>
                    <a:ext uri="{FF2B5EF4-FFF2-40B4-BE49-F238E27FC236}">
                      <a16:creationId xmlns:a16="http://schemas.microsoft.com/office/drawing/2014/main" id="{D071EE05-7CAE-4121-A451-F2710FF77435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663075" y="5674587"/>
                  <a:ext cx="471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84" name="Encre 283">
                  <a:extLst>
                    <a:ext uri="{FF2B5EF4-FFF2-40B4-BE49-F238E27FC236}">
                      <a16:creationId xmlns:a16="http://schemas.microsoft.com/office/drawing/2014/main" id="{D8074F84-8E08-4569-9554-06C72D50291F}"/>
                    </a:ext>
                  </a:extLst>
                </p14:cNvPr>
                <p14:cNvContentPartPr/>
                <p14:nvPr/>
              </p14:nvContentPartPr>
              <p14:xfrm>
                <a:off x="3049715" y="5425827"/>
                <a:ext cx="180000" cy="581040"/>
              </p14:xfrm>
            </p:contentPart>
          </mc:Choice>
          <mc:Fallback xmlns="">
            <p:pic>
              <p:nvPicPr>
                <p:cNvPr id="284" name="Encre 283">
                  <a:extLst>
                    <a:ext uri="{FF2B5EF4-FFF2-40B4-BE49-F238E27FC236}">
                      <a16:creationId xmlns:a16="http://schemas.microsoft.com/office/drawing/2014/main" id="{D8074F84-8E08-4569-9554-06C72D50291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031715" y="5408187"/>
                  <a:ext cx="215640" cy="61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85" name="Encre 284">
                  <a:extLst>
                    <a:ext uri="{FF2B5EF4-FFF2-40B4-BE49-F238E27FC236}">
                      <a16:creationId xmlns:a16="http://schemas.microsoft.com/office/drawing/2014/main" id="{963F1AB1-032B-44E6-9B61-E72CDD315012}"/>
                    </a:ext>
                  </a:extLst>
                </p14:cNvPr>
                <p14:cNvContentPartPr/>
                <p14:nvPr/>
              </p14:nvContentPartPr>
              <p14:xfrm>
                <a:off x="3008675" y="5791947"/>
                <a:ext cx="297000" cy="42840"/>
              </p14:xfrm>
            </p:contentPart>
          </mc:Choice>
          <mc:Fallback xmlns="">
            <p:pic>
              <p:nvPicPr>
                <p:cNvPr id="285" name="Encre 284">
                  <a:extLst>
                    <a:ext uri="{FF2B5EF4-FFF2-40B4-BE49-F238E27FC236}">
                      <a16:creationId xmlns:a16="http://schemas.microsoft.com/office/drawing/2014/main" id="{963F1AB1-032B-44E6-9B61-E72CDD31501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990675" y="5774307"/>
                  <a:ext cx="332640" cy="7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296" name="Encre 295">
                <a:extLst>
                  <a:ext uri="{FF2B5EF4-FFF2-40B4-BE49-F238E27FC236}">
                    <a16:creationId xmlns:a16="http://schemas.microsoft.com/office/drawing/2014/main" id="{76712938-6E32-4EEB-BE06-FED5ADB11BBA}"/>
                  </a:ext>
                </a:extLst>
              </p14:cNvPr>
              <p14:cNvContentPartPr/>
              <p14:nvPr/>
            </p14:nvContentPartPr>
            <p14:xfrm>
              <a:off x="2936675" y="5277867"/>
              <a:ext cx="367920" cy="14400"/>
            </p14:xfrm>
          </p:contentPart>
        </mc:Choice>
        <mc:Fallback xmlns="">
          <p:pic>
            <p:nvPicPr>
              <p:cNvPr id="296" name="Encre 295">
                <a:extLst>
                  <a:ext uri="{FF2B5EF4-FFF2-40B4-BE49-F238E27FC236}">
                    <a16:creationId xmlns:a16="http://schemas.microsoft.com/office/drawing/2014/main" id="{76712938-6E32-4EEB-BE06-FED5ADB11BBA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2918675" y="5259867"/>
                <a:ext cx="40356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299" name="Encre 298">
                <a:extLst>
                  <a:ext uri="{FF2B5EF4-FFF2-40B4-BE49-F238E27FC236}">
                    <a16:creationId xmlns:a16="http://schemas.microsoft.com/office/drawing/2014/main" id="{96781C66-C534-4E3E-BA43-1A4ED0ED773A}"/>
                  </a:ext>
                </a:extLst>
              </p14:cNvPr>
              <p14:cNvContentPartPr/>
              <p14:nvPr/>
            </p14:nvContentPartPr>
            <p14:xfrm>
              <a:off x="3281915" y="5173827"/>
              <a:ext cx="135360" cy="217080"/>
            </p14:xfrm>
          </p:contentPart>
        </mc:Choice>
        <mc:Fallback xmlns="">
          <p:pic>
            <p:nvPicPr>
              <p:cNvPr id="299" name="Encre 298">
                <a:extLst>
                  <a:ext uri="{FF2B5EF4-FFF2-40B4-BE49-F238E27FC236}">
                    <a16:creationId xmlns:a16="http://schemas.microsoft.com/office/drawing/2014/main" id="{96781C66-C534-4E3E-BA43-1A4ED0ED773A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3263915" y="5156187"/>
                <a:ext cx="171000" cy="2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300" name="Encre 299">
                <a:extLst>
                  <a:ext uri="{FF2B5EF4-FFF2-40B4-BE49-F238E27FC236}">
                    <a16:creationId xmlns:a16="http://schemas.microsoft.com/office/drawing/2014/main" id="{19ACE1DB-5183-4600-80E4-455E4A19DA1A}"/>
                  </a:ext>
                </a:extLst>
              </p14:cNvPr>
              <p14:cNvContentPartPr/>
              <p14:nvPr/>
            </p14:nvContentPartPr>
            <p14:xfrm>
              <a:off x="2299475" y="2229027"/>
              <a:ext cx="5400" cy="12600"/>
            </p14:xfrm>
          </p:contentPart>
        </mc:Choice>
        <mc:Fallback xmlns="">
          <p:pic>
            <p:nvPicPr>
              <p:cNvPr id="300" name="Encre 299">
                <a:extLst>
                  <a:ext uri="{FF2B5EF4-FFF2-40B4-BE49-F238E27FC236}">
                    <a16:creationId xmlns:a16="http://schemas.microsoft.com/office/drawing/2014/main" id="{19ACE1DB-5183-4600-80E4-455E4A19DA1A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2281835" y="2211027"/>
                <a:ext cx="4104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325" name="Encre 324">
                <a:extLst>
                  <a:ext uri="{FF2B5EF4-FFF2-40B4-BE49-F238E27FC236}">
                    <a16:creationId xmlns:a16="http://schemas.microsoft.com/office/drawing/2014/main" id="{B6F2733A-B7FC-4512-9013-815E69CF6F03}"/>
                  </a:ext>
                </a:extLst>
              </p14:cNvPr>
              <p14:cNvContentPartPr/>
              <p14:nvPr/>
            </p14:nvContentPartPr>
            <p14:xfrm>
              <a:off x="2299475" y="2207787"/>
              <a:ext cx="360" cy="360"/>
            </p14:xfrm>
          </p:contentPart>
        </mc:Choice>
        <mc:Fallback xmlns="">
          <p:pic>
            <p:nvPicPr>
              <p:cNvPr id="325" name="Encre 324">
                <a:extLst>
                  <a:ext uri="{FF2B5EF4-FFF2-40B4-BE49-F238E27FC236}">
                    <a16:creationId xmlns:a16="http://schemas.microsoft.com/office/drawing/2014/main" id="{B6F2733A-B7FC-4512-9013-815E69CF6F03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2281835" y="218978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330" name="Encre 329">
                <a:extLst>
                  <a:ext uri="{FF2B5EF4-FFF2-40B4-BE49-F238E27FC236}">
                    <a16:creationId xmlns:a16="http://schemas.microsoft.com/office/drawing/2014/main" id="{14F50AD7-ED5B-4C34-8277-1671420BC1BF}"/>
                  </a:ext>
                </a:extLst>
              </p14:cNvPr>
              <p14:cNvContentPartPr/>
              <p14:nvPr/>
            </p14:nvContentPartPr>
            <p14:xfrm>
              <a:off x="2314235" y="2642307"/>
              <a:ext cx="360" cy="360"/>
            </p14:xfrm>
          </p:contentPart>
        </mc:Choice>
        <mc:Fallback xmlns="">
          <p:pic>
            <p:nvPicPr>
              <p:cNvPr id="330" name="Encre 329">
                <a:extLst>
                  <a:ext uri="{FF2B5EF4-FFF2-40B4-BE49-F238E27FC236}">
                    <a16:creationId xmlns:a16="http://schemas.microsoft.com/office/drawing/2014/main" id="{14F50AD7-ED5B-4C34-8277-1671420BC1BF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2296595" y="2624667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9" name="Groupe 348">
            <a:extLst>
              <a:ext uri="{FF2B5EF4-FFF2-40B4-BE49-F238E27FC236}">
                <a16:creationId xmlns:a16="http://schemas.microsoft.com/office/drawing/2014/main" id="{A981163B-2ECE-4F40-9A86-A853EFA32442}"/>
              </a:ext>
            </a:extLst>
          </p:cNvPr>
          <p:cNvGrpSpPr/>
          <p:nvPr/>
        </p:nvGrpSpPr>
        <p:grpSpPr>
          <a:xfrm>
            <a:off x="1465715" y="1470147"/>
            <a:ext cx="1546560" cy="1320480"/>
            <a:chOff x="1465715" y="1470147"/>
            <a:chExt cx="1546560" cy="132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618" name="Encre 617">
                  <a:extLst>
                    <a:ext uri="{FF2B5EF4-FFF2-40B4-BE49-F238E27FC236}">
                      <a16:creationId xmlns:a16="http://schemas.microsoft.com/office/drawing/2014/main" id="{6560E098-AC98-44BB-A023-ADF4D0A278FD}"/>
                    </a:ext>
                  </a:extLst>
                </p14:cNvPr>
                <p14:cNvContentPartPr/>
                <p14:nvPr/>
              </p14:nvContentPartPr>
              <p14:xfrm>
                <a:off x="2318195" y="2293827"/>
                <a:ext cx="360" cy="360"/>
              </p14:xfrm>
            </p:contentPart>
          </mc:Choice>
          <mc:Fallback xmlns="">
            <p:pic>
              <p:nvPicPr>
                <p:cNvPr id="618" name="Encre 617">
                  <a:extLst>
                    <a:ext uri="{FF2B5EF4-FFF2-40B4-BE49-F238E27FC236}">
                      <a16:creationId xmlns:a16="http://schemas.microsoft.com/office/drawing/2014/main" id="{6560E098-AC98-44BB-A023-ADF4D0A278F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300195" y="227582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619" name="Encre 618">
                  <a:extLst>
                    <a:ext uri="{FF2B5EF4-FFF2-40B4-BE49-F238E27FC236}">
                      <a16:creationId xmlns:a16="http://schemas.microsoft.com/office/drawing/2014/main" id="{6EC08B80-6EE1-44AC-AF26-56C65D46DD2D}"/>
                    </a:ext>
                  </a:extLst>
                </p14:cNvPr>
                <p14:cNvContentPartPr/>
                <p14:nvPr/>
              </p14:nvContentPartPr>
              <p14:xfrm>
                <a:off x="2318195" y="1614867"/>
                <a:ext cx="60120" cy="681480"/>
              </p14:xfrm>
            </p:contentPart>
          </mc:Choice>
          <mc:Fallback xmlns="">
            <p:pic>
              <p:nvPicPr>
                <p:cNvPr id="619" name="Encre 618">
                  <a:extLst>
                    <a:ext uri="{FF2B5EF4-FFF2-40B4-BE49-F238E27FC236}">
                      <a16:creationId xmlns:a16="http://schemas.microsoft.com/office/drawing/2014/main" id="{6EC08B80-6EE1-44AC-AF26-56C65D46DD2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300195" y="1597227"/>
                  <a:ext cx="95760" cy="71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620" name="Encre 619">
                  <a:extLst>
                    <a:ext uri="{FF2B5EF4-FFF2-40B4-BE49-F238E27FC236}">
                      <a16:creationId xmlns:a16="http://schemas.microsoft.com/office/drawing/2014/main" id="{0D1E6AA0-99F3-4D08-9920-BA4C4BB5F4A4}"/>
                    </a:ext>
                  </a:extLst>
                </p14:cNvPr>
                <p14:cNvContentPartPr/>
                <p14:nvPr/>
              </p14:nvContentPartPr>
              <p14:xfrm>
                <a:off x="2258435" y="1565187"/>
                <a:ext cx="227520" cy="189360"/>
              </p14:xfrm>
            </p:contentPart>
          </mc:Choice>
          <mc:Fallback xmlns="">
            <p:pic>
              <p:nvPicPr>
                <p:cNvPr id="620" name="Encre 619">
                  <a:extLst>
                    <a:ext uri="{FF2B5EF4-FFF2-40B4-BE49-F238E27FC236}">
                      <a16:creationId xmlns:a16="http://schemas.microsoft.com/office/drawing/2014/main" id="{0D1E6AA0-99F3-4D08-9920-BA4C4BB5F4A4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240795" y="1547187"/>
                  <a:ext cx="26316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621" name="Encre 620">
                  <a:extLst>
                    <a:ext uri="{FF2B5EF4-FFF2-40B4-BE49-F238E27FC236}">
                      <a16:creationId xmlns:a16="http://schemas.microsoft.com/office/drawing/2014/main" id="{3E8F57C4-0DB8-4641-8992-F4983A2008A0}"/>
                    </a:ext>
                  </a:extLst>
                </p14:cNvPr>
                <p14:cNvContentPartPr/>
                <p14:nvPr/>
              </p14:nvContentPartPr>
              <p14:xfrm>
                <a:off x="2614115" y="1577067"/>
                <a:ext cx="137880" cy="276840"/>
              </p14:xfrm>
            </p:contentPart>
          </mc:Choice>
          <mc:Fallback xmlns="">
            <p:pic>
              <p:nvPicPr>
                <p:cNvPr id="621" name="Encre 620">
                  <a:extLst>
                    <a:ext uri="{FF2B5EF4-FFF2-40B4-BE49-F238E27FC236}">
                      <a16:creationId xmlns:a16="http://schemas.microsoft.com/office/drawing/2014/main" id="{3E8F57C4-0DB8-4641-8992-F4983A2008A0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596475" y="1559067"/>
                  <a:ext cx="17352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625" name="Encre 624">
                  <a:extLst>
                    <a:ext uri="{FF2B5EF4-FFF2-40B4-BE49-F238E27FC236}">
                      <a16:creationId xmlns:a16="http://schemas.microsoft.com/office/drawing/2014/main" id="{AF1D78AA-0D5A-4B4E-9807-C0FB7190ABAA}"/>
                    </a:ext>
                  </a:extLst>
                </p14:cNvPr>
                <p14:cNvContentPartPr/>
                <p14:nvPr/>
              </p14:nvContentPartPr>
              <p14:xfrm>
                <a:off x="2830835" y="1703787"/>
                <a:ext cx="110880" cy="156600"/>
              </p14:xfrm>
            </p:contentPart>
          </mc:Choice>
          <mc:Fallback xmlns="">
            <p:pic>
              <p:nvPicPr>
                <p:cNvPr id="625" name="Encre 624">
                  <a:extLst>
                    <a:ext uri="{FF2B5EF4-FFF2-40B4-BE49-F238E27FC236}">
                      <a16:creationId xmlns:a16="http://schemas.microsoft.com/office/drawing/2014/main" id="{AF1D78AA-0D5A-4B4E-9807-C0FB7190ABAA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813195" y="1685787"/>
                  <a:ext cx="14652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626" name="Encre 625">
                  <a:extLst>
                    <a:ext uri="{FF2B5EF4-FFF2-40B4-BE49-F238E27FC236}">
                      <a16:creationId xmlns:a16="http://schemas.microsoft.com/office/drawing/2014/main" id="{06A5694F-F24B-420D-BF7E-B508F91B86F7}"/>
                    </a:ext>
                  </a:extLst>
                </p14:cNvPr>
                <p14:cNvContentPartPr/>
                <p14:nvPr/>
              </p14:nvContentPartPr>
              <p14:xfrm>
                <a:off x="2669195" y="1496787"/>
                <a:ext cx="261720" cy="22680"/>
              </p14:xfrm>
            </p:contentPart>
          </mc:Choice>
          <mc:Fallback xmlns="">
            <p:pic>
              <p:nvPicPr>
                <p:cNvPr id="626" name="Encre 625">
                  <a:extLst>
                    <a:ext uri="{FF2B5EF4-FFF2-40B4-BE49-F238E27FC236}">
                      <a16:creationId xmlns:a16="http://schemas.microsoft.com/office/drawing/2014/main" id="{06A5694F-F24B-420D-BF7E-B508F91B86F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651195" y="1479147"/>
                  <a:ext cx="2973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627" name="Encre 626">
                  <a:extLst>
                    <a:ext uri="{FF2B5EF4-FFF2-40B4-BE49-F238E27FC236}">
                      <a16:creationId xmlns:a16="http://schemas.microsoft.com/office/drawing/2014/main" id="{36DE37CF-3365-4D32-8871-ECEA190E3CD2}"/>
                    </a:ext>
                  </a:extLst>
                </p14:cNvPr>
                <p14:cNvContentPartPr/>
                <p14:nvPr/>
              </p14:nvContentPartPr>
              <p14:xfrm>
                <a:off x="2941715" y="1470147"/>
                <a:ext cx="70560" cy="145800"/>
              </p14:xfrm>
            </p:contentPart>
          </mc:Choice>
          <mc:Fallback xmlns="">
            <p:pic>
              <p:nvPicPr>
                <p:cNvPr id="627" name="Encre 626">
                  <a:extLst>
                    <a:ext uri="{FF2B5EF4-FFF2-40B4-BE49-F238E27FC236}">
                      <a16:creationId xmlns:a16="http://schemas.microsoft.com/office/drawing/2014/main" id="{36DE37CF-3365-4D32-8871-ECEA190E3CD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923715" y="1452147"/>
                  <a:ext cx="1062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305" name="Encre 304">
                  <a:extLst>
                    <a:ext uri="{FF2B5EF4-FFF2-40B4-BE49-F238E27FC236}">
                      <a16:creationId xmlns:a16="http://schemas.microsoft.com/office/drawing/2014/main" id="{84B98D42-71C8-456E-9442-C3F8428D4CEF}"/>
                    </a:ext>
                  </a:extLst>
                </p14:cNvPr>
                <p14:cNvContentPartPr/>
                <p14:nvPr/>
              </p14:nvContentPartPr>
              <p14:xfrm>
                <a:off x="1528355" y="2278347"/>
                <a:ext cx="753120" cy="41400"/>
              </p14:xfrm>
            </p:contentPart>
          </mc:Choice>
          <mc:Fallback xmlns="">
            <p:pic>
              <p:nvPicPr>
                <p:cNvPr id="305" name="Encre 304">
                  <a:extLst>
                    <a:ext uri="{FF2B5EF4-FFF2-40B4-BE49-F238E27FC236}">
                      <a16:creationId xmlns:a16="http://schemas.microsoft.com/office/drawing/2014/main" id="{84B98D42-71C8-456E-9442-C3F8428D4CE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510355" y="2260707"/>
                  <a:ext cx="7887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309" name="Encre 308">
                  <a:extLst>
                    <a:ext uri="{FF2B5EF4-FFF2-40B4-BE49-F238E27FC236}">
                      <a16:creationId xmlns:a16="http://schemas.microsoft.com/office/drawing/2014/main" id="{809B11EA-4BEB-4367-AE9E-3F7F9212C2AC}"/>
                    </a:ext>
                  </a:extLst>
                </p14:cNvPr>
                <p14:cNvContentPartPr/>
                <p14:nvPr/>
              </p14:nvContentPartPr>
              <p14:xfrm>
                <a:off x="1465715" y="2193027"/>
                <a:ext cx="152280" cy="252000"/>
              </p14:xfrm>
            </p:contentPart>
          </mc:Choice>
          <mc:Fallback xmlns="">
            <p:pic>
              <p:nvPicPr>
                <p:cNvPr id="309" name="Encre 308">
                  <a:extLst>
                    <a:ext uri="{FF2B5EF4-FFF2-40B4-BE49-F238E27FC236}">
                      <a16:creationId xmlns:a16="http://schemas.microsoft.com/office/drawing/2014/main" id="{809B11EA-4BEB-4367-AE9E-3F7F9212C2A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448075" y="2175387"/>
                  <a:ext cx="18792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314" name="Encre 313">
                  <a:extLst>
                    <a:ext uri="{FF2B5EF4-FFF2-40B4-BE49-F238E27FC236}">
                      <a16:creationId xmlns:a16="http://schemas.microsoft.com/office/drawing/2014/main" id="{5401D976-12A2-4E1E-9C2A-EB79017CFF50}"/>
                    </a:ext>
                  </a:extLst>
                </p14:cNvPr>
                <p14:cNvContentPartPr/>
                <p14:nvPr/>
              </p14:nvContentPartPr>
              <p14:xfrm>
                <a:off x="1826435" y="2448987"/>
                <a:ext cx="170280" cy="341640"/>
              </p14:xfrm>
            </p:contentPart>
          </mc:Choice>
          <mc:Fallback xmlns="">
            <p:pic>
              <p:nvPicPr>
                <p:cNvPr id="314" name="Encre 313">
                  <a:extLst>
                    <a:ext uri="{FF2B5EF4-FFF2-40B4-BE49-F238E27FC236}">
                      <a16:creationId xmlns:a16="http://schemas.microsoft.com/office/drawing/2014/main" id="{5401D976-12A2-4E1E-9C2A-EB79017CFF5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808435" y="2431347"/>
                  <a:ext cx="20592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315" name="Encre 314">
                  <a:extLst>
                    <a:ext uri="{FF2B5EF4-FFF2-40B4-BE49-F238E27FC236}">
                      <a16:creationId xmlns:a16="http://schemas.microsoft.com/office/drawing/2014/main" id="{DC9F0850-B4BF-4E3B-8ADD-75C2C6F2D81B}"/>
                    </a:ext>
                  </a:extLst>
                </p14:cNvPr>
                <p14:cNvContentPartPr/>
                <p14:nvPr/>
              </p14:nvContentPartPr>
              <p14:xfrm>
                <a:off x="1859915" y="2637987"/>
                <a:ext cx="130680" cy="34920"/>
              </p14:xfrm>
            </p:contentPart>
          </mc:Choice>
          <mc:Fallback xmlns="">
            <p:pic>
              <p:nvPicPr>
                <p:cNvPr id="315" name="Encre 314">
                  <a:extLst>
                    <a:ext uri="{FF2B5EF4-FFF2-40B4-BE49-F238E27FC236}">
                      <a16:creationId xmlns:a16="http://schemas.microsoft.com/office/drawing/2014/main" id="{DC9F0850-B4BF-4E3B-8ADD-75C2C6F2D81B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841915" y="2619987"/>
                  <a:ext cx="1663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316" name="Encre 315">
                  <a:extLst>
                    <a:ext uri="{FF2B5EF4-FFF2-40B4-BE49-F238E27FC236}">
                      <a16:creationId xmlns:a16="http://schemas.microsoft.com/office/drawing/2014/main" id="{DF716CB2-6E19-4E7E-AC3E-DCB071F0A9BE}"/>
                    </a:ext>
                  </a:extLst>
                </p14:cNvPr>
                <p14:cNvContentPartPr/>
                <p14:nvPr/>
              </p14:nvContentPartPr>
              <p14:xfrm>
                <a:off x="1855955" y="2437827"/>
                <a:ext cx="174240" cy="2520"/>
              </p14:xfrm>
            </p:contentPart>
          </mc:Choice>
          <mc:Fallback xmlns="">
            <p:pic>
              <p:nvPicPr>
                <p:cNvPr id="316" name="Encre 315">
                  <a:extLst>
                    <a:ext uri="{FF2B5EF4-FFF2-40B4-BE49-F238E27FC236}">
                      <a16:creationId xmlns:a16="http://schemas.microsoft.com/office/drawing/2014/main" id="{DF716CB2-6E19-4E7E-AC3E-DCB071F0A9BE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838315" y="2420187"/>
                  <a:ext cx="2098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318" name="Encre 317">
                  <a:extLst>
                    <a:ext uri="{FF2B5EF4-FFF2-40B4-BE49-F238E27FC236}">
                      <a16:creationId xmlns:a16="http://schemas.microsoft.com/office/drawing/2014/main" id="{8B2E4678-830A-4B87-B7F1-3AF30BE0AB80}"/>
                    </a:ext>
                  </a:extLst>
                </p14:cNvPr>
                <p14:cNvContentPartPr/>
                <p14:nvPr/>
              </p14:nvContentPartPr>
              <p14:xfrm>
                <a:off x="2029835" y="2396787"/>
                <a:ext cx="87120" cy="95040"/>
              </p14:xfrm>
            </p:contentPart>
          </mc:Choice>
          <mc:Fallback xmlns="">
            <p:pic>
              <p:nvPicPr>
                <p:cNvPr id="318" name="Encre 317">
                  <a:extLst>
                    <a:ext uri="{FF2B5EF4-FFF2-40B4-BE49-F238E27FC236}">
                      <a16:creationId xmlns:a16="http://schemas.microsoft.com/office/drawing/2014/main" id="{8B2E4678-830A-4B87-B7F1-3AF30BE0AB8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012195" y="2379147"/>
                  <a:ext cx="1227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344" name="Encre 343">
                  <a:extLst>
                    <a:ext uri="{FF2B5EF4-FFF2-40B4-BE49-F238E27FC236}">
                      <a16:creationId xmlns:a16="http://schemas.microsoft.com/office/drawing/2014/main" id="{AAE81E90-44E6-4176-BCBD-23AC4817A11F}"/>
                    </a:ext>
                  </a:extLst>
                </p14:cNvPr>
                <p14:cNvContentPartPr/>
                <p14:nvPr/>
              </p14:nvContentPartPr>
              <p14:xfrm>
                <a:off x="2321795" y="2140467"/>
                <a:ext cx="48960" cy="159480"/>
              </p14:xfrm>
            </p:contentPart>
          </mc:Choice>
          <mc:Fallback xmlns="">
            <p:pic>
              <p:nvPicPr>
                <p:cNvPr id="344" name="Encre 343">
                  <a:extLst>
                    <a:ext uri="{FF2B5EF4-FFF2-40B4-BE49-F238E27FC236}">
                      <a16:creationId xmlns:a16="http://schemas.microsoft.com/office/drawing/2014/main" id="{AAE81E90-44E6-4176-BCBD-23AC4817A11F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304155" y="2122827"/>
                  <a:ext cx="846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345" name="Encre 344">
                  <a:extLst>
                    <a:ext uri="{FF2B5EF4-FFF2-40B4-BE49-F238E27FC236}">
                      <a16:creationId xmlns:a16="http://schemas.microsoft.com/office/drawing/2014/main" id="{B0727F3E-ADE3-4491-A2C3-89B5258EDDA6}"/>
                    </a:ext>
                  </a:extLst>
                </p14:cNvPr>
                <p14:cNvContentPartPr/>
                <p14:nvPr/>
              </p14:nvContentPartPr>
              <p14:xfrm>
                <a:off x="2340155" y="1998987"/>
                <a:ext cx="25560" cy="250560"/>
              </p14:xfrm>
            </p:contentPart>
          </mc:Choice>
          <mc:Fallback xmlns="">
            <p:pic>
              <p:nvPicPr>
                <p:cNvPr id="345" name="Encre 344">
                  <a:extLst>
                    <a:ext uri="{FF2B5EF4-FFF2-40B4-BE49-F238E27FC236}">
                      <a16:creationId xmlns:a16="http://schemas.microsoft.com/office/drawing/2014/main" id="{B0727F3E-ADE3-4491-A2C3-89B5258EDDA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322155" y="1981347"/>
                  <a:ext cx="6120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348" name="Encre 347">
                  <a:extLst>
                    <a:ext uri="{FF2B5EF4-FFF2-40B4-BE49-F238E27FC236}">
                      <a16:creationId xmlns:a16="http://schemas.microsoft.com/office/drawing/2014/main" id="{5608C1A8-7DDB-45BB-9FF6-6286F6DBBBF5}"/>
                    </a:ext>
                  </a:extLst>
                </p14:cNvPr>
                <p14:cNvContentPartPr/>
                <p14:nvPr/>
              </p14:nvContentPartPr>
              <p14:xfrm>
                <a:off x="1610795" y="2254947"/>
                <a:ext cx="710280" cy="63360"/>
              </p14:xfrm>
            </p:contentPart>
          </mc:Choice>
          <mc:Fallback xmlns="">
            <p:pic>
              <p:nvPicPr>
                <p:cNvPr id="348" name="Encre 347">
                  <a:extLst>
                    <a:ext uri="{FF2B5EF4-FFF2-40B4-BE49-F238E27FC236}">
                      <a16:creationId xmlns:a16="http://schemas.microsoft.com/office/drawing/2014/main" id="{5608C1A8-7DDB-45BB-9FF6-6286F6DBBBF5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592795" y="2237307"/>
                  <a:ext cx="74592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2" name="Groupe 361">
            <a:extLst>
              <a:ext uri="{FF2B5EF4-FFF2-40B4-BE49-F238E27FC236}">
                <a16:creationId xmlns:a16="http://schemas.microsoft.com/office/drawing/2014/main" id="{11DE006C-D92C-42BF-BDD1-668101FBBCCD}"/>
              </a:ext>
            </a:extLst>
          </p:cNvPr>
          <p:cNvGrpSpPr/>
          <p:nvPr/>
        </p:nvGrpSpPr>
        <p:grpSpPr>
          <a:xfrm>
            <a:off x="1730675" y="1918347"/>
            <a:ext cx="1161360" cy="925560"/>
            <a:chOff x="1730675" y="1918347"/>
            <a:chExt cx="1161360" cy="92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60" name="Encre 59">
                  <a:extLst>
                    <a:ext uri="{FF2B5EF4-FFF2-40B4-BE49-F238E27FC236}">
                      <a16:creationId xmlns:a16="http://schemas.microsoft.com/office/drawing/2014/main" id="{0ACD69D7-6556-4FDF-A56D-454696AF7446}"/>
                    </a:ext>
                  </a:extLst>
                </p14:cNvPr>
                <p14:cNvContentPartPr/>
                <p14:nvPr/>
              </p14:nvContentPartPr>
              <p14:xfrm>
                <a:off x="1740755" y="2008347"/>
                <a:ext cx="19080" cy="234360"/>
              </p14:xfrm>
            </p:contentPart>
          </mc:Choice>
          <mc:Fallback xmlns="">
            <p:pic>
              <p:nvPicPr>
                <p:cNvPr id="60" name="Encre 59">
                  <a:extLst>
                    <a:ext uri="{FF2B5EF4-FFF2-40B4-BE49-F238E27FC236}">
                      <a16:creationId xmlns:a16="http://schemas.microsoft.com/office/drawing/2014/main" id="{0ACD69D7-6556-4FDF-A56D-454696AF744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722755" y="1990707"/>
                  <a:ext cx="5472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61" name="Encre 60">
                  <a:extLst>
                    <a:ext uri="{FF2B5EF4-FFF2-40B4-BE49-F238E27FC236}">
                      <a16:creationId xmlns:a16="http://schemas.microsoft.com/office/drawing/2014/main" id="{BC4D110D-D702-46AB-A8E6-9A538DCCE74B}"/>
                    </a:ext>
                  </a:extLst>
                </p14:cNvPr>
                <p14:cNvContentPartPr/>
                <p14:nvPr/>
              </p14:nvContentPartPr>
              <p14:xfrm>
                <a:off x="1730675" y="1921587"/>
                <a:ext cx="967680" cy="127800"/>
              </p14:xfrm>
            </p:contentPart>
          </mc:Choice>
          <mc:Fallback xmlns="">
            <p:pic>
              <p:nvPicPr>
                <p:cNvPr id="61" name="Encre 60">
                  <a:extLst>
                    <a:ext uri="{FF2B5EF4-FFF2-40B4-BE49-F238E27FC236}">
                      <a16:creationId xmlns:a16="http://schemas.microsoft.com/office/drawing/2014/main" id="{BC4D110D-D702-46AB-A8E6-9A538DCCE74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713035" y="1903587"/>
                  <a:ext cx="10033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62" name="Encre 61">
                  <a:extLst>
                    <a:ext uri="{FF2B5EF4-FFF2-40B4-BE49-F238E27FC236}">
                      <a16:creationId xmlns:a16="http://schemas.microsoft.com/office/drawing/2014/main" id="{F760659E-09AE-4FC6-B713-33BB141900A4}"/>
                    </a:ext>
                  </a:extLst>
                </p14:cNvPr>
                <p14:cNvContentPartPr/>
                <p14:nvPr/>
              </p14:nvContentPartPr>
              <p14:xfrm>
                <a:off x="2643635" y="1919427"/>
                <a:ext cx="211320" cy="3600"/>
              </p14:xfrm>
            </p:contentPart>
          </mc:Choice>
          <mc:Fallback xmlns="">
            <p:pic>
              <p:nvPicPr>
                <p:cNvPr id="62" name="Encre 61">
                  <a:extLst>
                    <a:ext uri="{FF2B5EF4-FFF2-40B4-BE49-F238E27FC236}">
                      <a16:creationId xmlns:a16="http://schemas.microsoft.com/office/drawing/2014/main" id="{F760659E-09AE-4FC6-B713-33BB141900A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625635" y="1901427"/>
                  <a:ext cx="2469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63" name="Encre 62">
                  <a:extLst>
                    <a:ext uri="{FF2B5EF4-FFF2-40B4-BE49-F238E27FC236}">
                      <a16:creationId xmlns:a16="http://schemas.microsoft.com/office/drawing/2014/main" id="{2512B03B-F5F2-417C-AD41-57D5972ACDE5}"/>
                    </a:ext>
                  </a:extLst>
                </p14:cNvPr>
                <p14:cNvContentPartPr/>
                <p14:nvPr/>
              </p14:nvContentPartPr>
              <p14:xfrm>
                <a:off x="2876555" y="1918347"/>
                <a:ext cx="15480" cy="346680"/>
              </p14:xfrm>
            </p:contentPart>
          </mc:Choice>
          <mc:Fallback xmlns="">
            <p:pic>
              <p:nvPicPr>
                <p:cNvPr id="63" name="Encre 62">
                  <a:extLst>
                    <a:ext uri="{FF2B5EF4-FFF2-40B4-BE49-F238E27FC236}">
                      <a16:creationId xmlns:a16="http://schemas.microsoft.com/office/drawing/2014/main" id="{2512B03B-F5F2-417C-AD41-57D5972ACDE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858915" y="1900347"/>
                  <a:ext cx="5112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451" name="Encre 450">
                  <a:extLst>
                    <a:ext uri="{FF2B5EF4-FFF2-40B4-BE49-F238E27FC236}">
                      <a16:creationId xmlns:a16="http://schemas.microsoft.com/office/drawing/2014/main" id="{C420A936-EAE8-4900-8DF3-CC1374D931F6}"/>
                    </a:ext>
                  </a:extLst>
                </p14:cNvPr>
                <p14:cNvContentPartPr/>
                <p14:nvPr/>
              </p14:nvContentPartPr>
              <p14:xfrm>
                <a:off x="2299475" y="2084667"/>
                <a:ext cx="73800" cy="108720"/>
              </p14:xfrm>
            </p:contentPart>
          </mc:Choice>
          <mc:Fallback xmlns="">
            <p:pic>
              <p:nvPicPr>
                <p:cNvPr id="451" name="Encre 450">
                  <a:extLst>
                    <a:ext uri="{FF2B5EF4-FFF2-40B4-BE49-F238E27FC236}">
                      <a16:creationId xmlns:a16="http://schemas.microsoft.com/office/drawing/2014/main" id="{C420A936-EAE8-4900-8DF3-CC1374D931F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281835" y="2067027"/>
                  <a:ext cx="1094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452" name="Encre 451">
                  <a:extLst>
                    <a:ext uri="{FF2B5EF4-FFF2-40B4-BE49-F238E27FC236}">
                      <a16:creationId xmlns:a16="http://schemas.microsoft.com/office/drawing/2014/main" id="{0BFA4734-4BD5-4F05-9A2A-9C03D0EFEC7E}"/>
                    </a:ext>
                  </a:extLst>
                </p14:cNvPr>
                <p14:cNvContentPartPr/>
                <p14:nvPr/>
              </p14:nvContentPartPr>
              <p14:xfrm>
                <a:off x="2296955" y="2117067"/>
                <a:ext cx="88560" cy="61920"/>
              </p14:xfrm>
            </p:contentPart>
          </mc:Choice>
          <mc:Fallback xmlns="">
            <p:pic>
              <p:nvPicPr>
                <p:cNvPr id="452" name="Encre 451">
                  <a:extLst>
                    <a:ext uri="{FF2B5EF4-FFF2-40B4-BE49-F238E27FC236}">
                      <a16:creationId xmlns:a16="http://schemas.microsoft.com/office/drawing/2014/main" id="{0BFA4734-4BD5-4F05-9A2A-9C03D0EFEC7E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279315" y="2099427"/>
                  <a:ext cx="1242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461" name="Encre 460">
                  <a:extLst>
                    <a:ext uri="{FF2B5EF4-FFF2-40B4-BE49-F238E27FC236}">
                      <a16:creationId xmlns:a16="http://schemas.microsoft.com/office/drawing/2014/main" id="{4EDA3FDB-F824-40A0-ADA6-EDCA30D5435D}"/>
                    </a:ext>
                  </a:extLst>
                </p14:cNvPr>
                <p14:cNvContentPartPr/>
                <p14:nvPr/>
              </p14:nvContentPartPr>
              <p14:xfrm>
                <a:off x="2572715" y="2139387"/>
                <a:ext cx="360" cy="360"/>
              </p14:xfrm>
            </p:contentPart>
          </mc:Choice>
          <mc:Fallback xmlns="">
            <p:pic>
              <p:nvPicPr>
                <p:cNvPr id="461" name="Encre 460">
                  <a:extLst>
                    <a:ext uri="{FF2B5EF4-FFF2-40B4-BE49-F238E27FC236}">
                      <a16:creationId xmlns:a16="http://schemas.microsoft.com/office/drawing/2014/main" id="{4EDA3FDB-F824-40A0-ADA6-EDCA30D5435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554715" y="212174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463" name="Encre 462">
                  <a:extLst>
                    <a:ext uri="{FF2B5EF4-FFF2-40B4-BE49-F238E27FC236}">
                      <a16:creationId xmlns:a16="http://schemas.microsoft.com/office/drawing/2014/main" id="{F4039AEC-B1B6-4627-AE92-5CFF2053B063}"/>
                    </a:ext>
                  </a:extLst>
                </p14:cNvPr>
                <p14:cNvContentPartPr/>
                <p14:nvPr/>
              </p14:nvContentPartPr>
              <p14:xfrm>
                <a:off x="2457875" y="2063427"/>
                <a:ext cx="135000" cy="147600"/>
              </p14:xfrm>
            </p:contentPart>
          </mc:Choice>
          <mc:Fallback xmlns="">
            <p:pic>
              <p:nvPicPr>
                <p:cNvPr id="463" name="Encre 462">
                  <a:extLst>
                    <a:ext uri="{FF2B5EF4-FFF2-40B4-BE49-F238E27FC236}">
                      <a16:creationId xmlns:a16="http://schemas.microsoft.com/office/drawing/2014/main" id="{F4039AEC-B1B6-4627-AE92-5CFF2053B06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439875" y="2045787"/>
                  <a:ext cx="1706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334" name="Encre 333">
                  <a:extLst>
                    <a:ext uri="{FF2B5EF4-FFF2-40B4-BE49-F238E27FC236}">
                      <a16:creationId xmlns:a16="http://schemas.microsoft.com/office/drawing/2014/main" id="{F5DF87E3-3BE1-401E-B2DB-9F280D84F86F}"/>
                    </a:ext>
                  </a:extLst>
                </p14:cNvPr>
                <p14:cNvContentPartPr/>
                <p14:nvPr/>
              </p14:nvContentPartPr>
              <p14:xfrm>
                <a:off x="2253395" y="2076747"/>
                <a:ext cx="141840" cy="144720"/>
              </p14:xfrm>
            </p:contentPart>
          </mc:Choice>
          <mc:Fallback xmlns="">
            <p:pic>
              <p:nvPicPr>
                <p:cNvPr id="334" name="Encre 333">
                  <a:extLst>
                    <a:ext uri="{FF2B5EF4-FFF2-40B4-BE49-F238E27FC236}">
                      <a16:creationId xmlns:a16="http://schemas.microsoft.com/office/drawing/2014/main" id="{F5DF87E3-3BE1-401E-B2DB-9F280D84F86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235755" y="2059107"/>
                  <a:ext cx="1774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335" name="Encre 334">
                  <a:extLst>
                    <a:ext uri="{FF2B5EF4-FFF2-40B4-BE49-F238E27FC236}">
                      <a16:creationId xmlns:a16="http://schemas.microsoft.com/office/drawing/2014/main" id="{DCBF89FD-2F04-4FE6-B728-0776FC689C1A}"/>
                    </a:ext>
                  </a:extLst>
                </p14:cNvPr>
                <p14:cNvContentPartPr/>
                <p14:nvPr/>
              </p14:nvContentPartPr>
              <p14:xfrm>
                <a:off x="2296955" y="2065587"/>
                <a:ext cx="94680" cy="152280"/>
              </p14:xfrm>
            </p:contentPart>
          </mc:Choice>
          <mc:Fallback xmlns="">
            <p:pic>
              <p:nvPicPr>
                <p:cNvPr id="335" name="Encre 334">
                  <a:extLst>
                    <a:ext uri="{FF2B5EF4-FFF2-40B4-BE49-F238E27FC236}">
                      <a16:creationId xmlns:a16="http://schemas.microsoft.com/office/drawing/2014/main" id="{DCBF89FD-2F04-4FE6-B728-0776FC689C1A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2279315" y="2047947"/>
                  <a:ext cx="1303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336" name="Encre 335">
                  <a:extLst>
                    <a:ext uri="{FF2B5EF4-FFF2-40B4-BE49-F238E27FC236}">
                      <a16:creationId xmlns:a16="http://schemas.microsoft.com/office/drawing/2014/main" id="{85D480B3-F6B5-45EC-8E9D-D774B22BFD66}"/>
                    </a:ext>
                  </a:extLst>
                </p14:cNvPr>
                <p14:cNvContentPartPr/>
                <p14:nvPr/>
              </p14:nvContentPartPr>
              <p14:xfrm>
                <a:off x="2321075" y="2119227"/>
                <a:ext cx="23400" cy="499320"/>
              </p14:xfrm>
            </p:contentPart>
          </mc:Choice>
          <mc:Fallback xmlns="">
            <p:pic>
              <p:nvPicPr>
                <p:cNvPr id="336" name="Encre 335">
                  <a:extLst>
                    <a:ext uri="{FF2B5EF4-FFF2-40B4-BE49-F238E27FC236}">
                      <a16:creationId xmlns:a16="http://schemas.microsoft.com/office/drawing/2014/main" id="{85D480B3-F6B5-45EC-8E9D-D774B22BFD66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303435" y="2101587"/>
                  <a:ext cx="59040" cy="53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337" name="Encre 336">
                  <a:extLst>
                    <a:ext uri="{FF2B5EF4-FFF2-40B4-BE49-F238E27FC236}">
                      <a16:creationId xmlns:a16="http://schemas.microsoft.com/office/drawing/2014/main" id="{8C89E654-9D38-4A7D-8BC0-32AEF40E242D}"/>
                    </a:ext>
                  </a:extLst>
                </p14:cNvPr>
                <p14:cNvContentPartPr/>
                <p14:nvPr/>
              </p14:nvContentPartPr>
              <p14:xfrm>
                <a:off x="2247275" y="2616387"/>
                <a:ext cx="108360" cy="154440"/>
              </p14:xfrm>
            </p:contentPart>
          </mc:Choice>
          <mc:Fallback xmlns="">
            <p:pic>
              <p:nvPicPr>
                <p:cNvPr id="337" name="Encre 336">
                  <a:extLst>
                    <a:ext uri="{FF2B5EF4-FFF2-40B4-BE49-F238E27FC236}">
                      <a16:creationId xmlns:a16="http://schemas.microsoft.com/office/drawing/2014/main" id="{8C89E654-9D38-4A7D-8BC0-32AEF40E242D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229635" y="2598387"/>
                  <a:ext cx="1440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338" name="Encre 337">
                  <a:extLst>
                    <a:ext uri="{FF2B5EF4-FFF2-40B4-BE49-F238E27FC236}">
                      <a16:creationId xmlns:a16="http://schemas.microsoft.com/office/drawing/2014/main" id="{97148ADA-EBA5-47F4-94D4-B4EE51DD1D4B}"/>
                    </a:ext>
                  </a:extLst>
                </p14:cNvPr>
                <p14:cNvContentPartPr/>
                <p14:nvPr/>
              </p14:nvContentPartPr>
              <p14:xfrm>
                <a:off x="2461835" y="2544747"/>
                <a:ext cx="124560" cy="299160"/>
              </p14:xfrm>
            </p:contentPart>
          </mc:Choice>
          <mc:Fallback xmlns="">
            <p:pic>
              <p:nvPicPr>
                <p:cNvPr id="338" name="Encre 337">
                  <a:extLst>
                    <a:ext uri="{FF2B5EF4-FFF2-40B4-BE49-F238E27FC236}">
                      <a16:creationId xmlns:a16="http://schemas.microsoft.com/office/drawing/2014/main" id="{97148ADA-EBA5-47F4-94D4-B4EE51DD1D4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443835" y="2527107"/>
                  <a:ext cx="16020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339" name="Encre 338">
                  <a:extLst>
                    <a:ext uri="{FF2B5EF4-FFF2-40B4-BE49-F238E27FC236}">
                      <a16:creationId xmlns:a16="http://schemas.microsoft.com/office/drawing/2014/main" id="{9AE1873D-BECF-4A65-8C12-30360B6C4985}"/>
                    </a:ext>
                  </a:extLst>
                </p14:cNvPr>
                <p14:cNvContentPartPr/>
                <p14:nvPr/>
              </p14:nvContentPartPr>
              <p14:xfrm>
                <a:off x="2475875" y="2428827"/>
                <a:ext cx="144360" cy="7200"/>
              </p14:xfrm>
            </p:contentPart>
          </mc:Choice>
          <mc:Fallback xmlns="">
            <p:pic>
              <p:nvPicPr>
                <p:cNvPr id="339" name="Encre 338">
                  <a:extLst>
                    <a:ext uri="{FF2B5EF4-FFF2-40B4-BE49-F238E27FC236}">
                      <a16:creationId xmlns:a16="http://schemas.microsoft.com/office/drawing/2014/main" id="{9AE1873D-BECF-4A65-8C12-30360B6C4985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457875" y="2411187"/>
                  <a:ext cx="1800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340" name="Encre 339">
                  <a:extLst>
                    <a:ext uri="{FF2B5EF4-FFF2-40B4-BE49-F238E27FC236}">
                      <a16:creationId xmlns:a16="http://schemas.microsoft.com/office/drawing/2014/main" id="{A753B613-52B4-4393-AAA1-BED9ED59C132}"/>
                    </a:ext>
                  </a:extLst>
                </p14:cNvPr>
                <p14:cNvContentPartPr/>
                <p14:nvPr/>
              </p14:nvContentPartPr>
              <p14:xfrm>
                <a:off x="2612315" y="2386347"/>
                <a:ext cx="101160" cy="122040"/>
              </p14:xfrm>
            </p:contentPart>
          </mc:Choice>
          <mc:Fallback xmlns="">
            <p:pic>
              <p:nvPicPr>
                <p:cNvPr id="340" name="Encre 339">
                  <a:extLst>
                    <a:ext uri="{FF2B5EF4-FFF2-40B4-BE49-F238E27FC236}">
                      <a16:creationId xmlns:a16="http://schemas.microsoft.com/office/drawing/2014/main" id="{A753B613-52B4-4393-AAA1-BED9ED59C132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2594675" y="2368707"/>
                  <a:ext cx="1368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350" name="Encre 349">
                  <a:extLst>
                    <a:ext uri="{FF2B5EF4-FFF2-40B4-BE49-F238E27FC236}">
                      <a16:creationId xmlns:a16="http://schemas.microsoft.com/office/drawing/2014/main" id="{5858ED69-9205-487B-A1A2-7B11EC34227B}"/>
                    </a:ext>
                  </a:extLst>
                </p14:cNvPr>
                <p14:cNvContentPartPr/>
                <p14:nvPr/>
              </p14:nvContentPartPr>
              <p14:xfrm>
                <a:off x="2260955" y="2090067"/>
                <a:ext cx="157320" cy="105480"/>
              </p14:xfrm>
            </p:contentPart>
          </mc:Choice>
          <mc:Fallback xmlns="">
            <p:pic>
              <p:nvPicPr>
                <p:cNvPr id="350" name="Encre 349">
                  <a:extLst>
                    <a:ext uri="{FF2B5EF4-FFF2-40B4-BE49-F238E27FC236}">
                      <a16:creationId xmlns:a16="http://schemas.microsoft.com/office/drawing/2014/main" id="{5858ED69-9205-487B-A1A2-7B11EC34227B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243315" y="2072427"/>
                  <a:ext cx="1929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351" name="Encre 350">
                  <a:extLst>
                    <a:ext uri="{FF2B5EF4-FFF2-40B4-BE49-F238E27FC236}">
                      <a16:creationId xmlns:a16="http://schemas.microsoft.com/office/drawing/2014/main" id="{74D040C7-1EBF-4E72-A42F-365C54CD96B0}"/>
                    </a:ext>
                  </a:extLst>
                </p14:cNvPr>
                <p14:cNvContentPartPr/>
                <p14:nvPr/>
              </p14:nvContentPartPr>
              <p14:xfrm>
                <a:off x="2287235" y="2078187"/>
                <a:ext cx="39960" cy="90720"/>
              </p14:xfrm>
            </p:contentPart>
          </mc:Choice>
          <mc:Fallback xmlns="">
            <p:pic>
              <p:nvPicPr>
                <p:cNvPr id="351" name="Encre 350">
                  <a:extLst>
                    <a:ext uri="{FF2B5EF4-FFF2-40B4-BE49-F238E27FC236}">
                      <a16:creationId xmlns:a16="http://schemas.microsoft.com/office/drawing/2014/main" id="{74D040C7-1EBF-4E72-A42F-365C54CD96B0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269235" y="2060187"/>
                  <a:ext cx="756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353" name="Encre 352">
                  <a:extLst>
                    <a:ext uri="{FF2B5EF4-FFF2-40B4-BE49-F238E27FC236}">
                      <a16:creationId xmlns:a16="http://schemas.microsoft.com/office/drawing/2014/main" id="{36F2365A-6671-4340-9692-98B9387C746E}"/>
                    </a:ext>
                  </a:extLst>
                </p14:cNvPr>
                <p14:cNvContentPartPr/>
                <p14:nvPr/>
              </p14:nvContentPartPr>
              <p14:xfrm>
                <a:off x="2327915" y="2154147"/>
                <a:ext cx="360" cy="58320"/>
              </p14:xfrm>
            </p:contentPart>
          </mc:Choice>
          <mc:Fallback xmlns="">
            <p:pic>
              <p:nvPicPr>
                <p:cNvPr id="353" name="Encre 352">
                  <a:extLst>
                    <a:ext uri="{FF2B5EF4-FFF2-40B4-BE49-F238E27FC236}">
                      <a16:creationId xmlns:a16="http://schemas.microsoft.com/office/drawing/2014/main" id="{36F2365A-6671-4340-9692-98B9387C746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310275" y="2136147"/>
                  <a:ext cx="360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354" name="Encre 353">
                  <a:extLst>
                    <a:ext uri="{FF2B5EF4-FFF2-40B4-BE49-F238E27FC236}">
                      <a16:creationId xmlns:a16="http://schemas.microsoft.com/office/drawing/2014/main" id="{B78DA26C-A290-4600-AAD1-3F41D4498871}"/>
                    </a:ext>
                  </a:extLst>
                </p14:cNvPr>
                <p14:cNvContentPartPr/>
                <p14:nvPr/>
              </p14:nvContentPartPr>
              <p14:xfrm>
                <a:off x="2315675" y="2250267"/>
                <a:ext cx="12600" cy="58320"/>
              </p14:xfrm>
            </p:contentPart>
          </mc:Choice>
          <mc:Fallback xmlns="">
            <p:pic>
              <p:nvPicPr>
                <p:cNvPr id="354" name="Encre 353">
                  <a:extLst>
                    <a:ext uri="{FF2B5EF4-FFF2-40B4-BE49-F238E27FC236}">
                      <a16:creationId xmlns:a16="http://schemas.microsoft.com/office/drawing/2014/main" id="{B78DA26C-A290-4600-AAD1-3F41D4498871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297675" y="2232267"/>
                  <a:ext cx="482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355" name="Encre 354">
                  <a:extLst>
                    <a:ext uri="{FF2B5EF4-FFF2-40B4-BE49-F238E27FC236}">
                      <a16:creationId xmlns:a16="http://schemas.microsoft.com/office/drawing/2014/main" id="{FA2024AF-5DE6-432B-86BD-334034EFB8CB}"/>
                    </a:ext>
                  </a:extLst>
                </p14:cNvPr>
                <p14:cNvContentPartPr/>
                <p14:nvPr/>
              </p14:nvContentPartPr>
              <p14:xfrm>
                <a:off x="2301995" y="2352867"/>
                <a:ext cx="3960" cy="159120"/>
              </p14:xfrm>
            </p:contentPart>
          </mc:Choice>
          <mc:Fallback xmlns="">
            <p:pic>
              <p:nvPicPr>
                <p:cNvPr id="355" name="Encre 354">
                  <a:extLst>
                    <a:ext uri="{FF2B5EF4-FFF2-40B4-BE49-F238E27FC236}">
                      <a16:creationId xmlns:a16="http://schemas.microsoft.com/office/drawing/2014/main" id="{FA2024AF-5DE6-432B-86BD-334034EFB8CB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283995" y="2335227"/>
                  <a:ext cx="396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361" name="Encre 360">
                  <a:extLst>
                    <a:ext uri="{FF2B5EF4-FFF2-40B4-BE49-F238E27FC236}">
                      <a16:creationId xmlns:a16="http://schemas.microsoft.com/office/drawing/2014/main" id="{D0207D7B-8C70-4A1A-B793-48E1F8452D64}"/>
                    </a:ext>
                  </a:extLst>
                </p14:cNvPr>
                <p14:cNvContentPartPr/>
                <p14:nvPr/>
              </p14:nvContentPartPr>
              <p14:xfrm>
                <a:off x="2277155" y="2615667"/>
                <a:ext cx="10440" cy="82080"/>
              </p14:xfrm>
            </p:contentPart>
          </mc:Choice>
          <mc:Fallback xmlns="">
            <p:pic>
              <p:nvPicPr>
                <p:cNvPr id="361" name="Encre 360">
                  <a:extLst>
                    <a:ext uri="{FF2B5EF4-FFF2-40B4-BE49-F238E27FC236}">
                      <a16:creationId xmlns:a16="http://schemas.microsoft.com/office/drawing/2014/main" id="{D0207D7B-8C70-4A1A-B793-48E1F8452D64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259155" y="2597667"/>
                  <a:ext cx="46080" cy="11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0">
            <p14:nvContentPartPr>
              <p14:cNvPr id="370" name="Encre 369">
                <a:extLst>
                  <a:ext uri="{FF2B5EF4-FFF2-40B4-BE49-F238E27FC236}">
                    <a16:creationId xmlns:a16="http://schemas.microsoft.com/office/drawing/2014/main" id="{4D45C708-25D1-404D-92D7-B2D98491223E}"/>
                  </a:ext>
                </a:extLst>
              </p14:cNvPr>
              <p14:cNvContentPartPr/>
              <p14:nvPr/>
            </p14:nvContentPartPr>
            <p14:xfrm>
              <a:off x="3958715" y="5385147"/>
              <a:ext cx="141840" cy="479880"/>
            </p14:xfrm>
          </p:contentPart>
        </mc:Choice>
        <mc:Fallback xmlns="">
          <p:pic>
            <p:nvPicPr>
              <p:cNvPr id="370" name="Encre 369">
                <a:extLst>
                  <a:ext uri="{FF2B5EF4-FFF2-40B4-BE49-F238E27FC236}">
                    <a16:creationId xmlns:a16="http://schemas.microsoft.com/office/drawing/2014/main" id="{4D45C708-25D1-404D-92D7-B2D98491223E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3940715" y="5367507"/>
                <a:ext cx="177480" cy="51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2">
            <p14:nvContentPartPr>
              <p14:cNvPr id="375" name="Encre 374">
                <a:extLst>
                  <a:ext uri="{FF2B5EF4-FFF2-40B4-BE49-F238E27FC236}">
                    <a16:creationId xmlns:a16="http://schemas.microsoft.com/office/drawing/2014/main" id="{6248A5C2-5694-436D-BC20-D8125BDF1F46}"/>
                  </a:ext>
                </a:extLst>
              </p14:cNvPr>
              <p14:cNvContentPartPr/>
              <p14:nvPr/>
            </p14:nvContentPartPr>
            <p14:xfrm>
              <a:off x="3746315" y="5242227"/>
              <a:ext cx="167040" cy="784800"/>
            </p14:xfrm>
          </p:contentPart>
        </mc:Choice>
        <mc:Fallback xmlns="">
          <p:pic>
            <p:nvPicPr>
              <p:cNvPr id="375" name="Encre 374">
                <a:extLst>
                  <a:ext uri="{FF2B5EF4-FFF2-40B4-BE49-F238E27FC236}">
                    <a16:creationId xmlns:a16="http://schemas.microsoft.com/office/drawing/2014/main" id="{6248A5C2-5694-436D-BC20-D8125BDF1F46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3728315" y="5224227"/>
                <a:ext cx="202680" cy="820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89" name="Groupe 388">
            <a:extLst>
              <a:ext uri="{FF2B5EF4-FFF2-40B4-BE49-F238E27FC236}">
                <a16:creationId xmlns:a16="http://schemas.microsoft.com/office/drawing/2014/main" id="{FE6E9DA7-2DF3-465A-8BF9-9E778DCA211E}"/>
              </a:ext>
            </a:extLst>
          </p:cNvPr>
          <p:cNvGrpSpPr/>
          <p:nvPr/>
        </p:nvGrpSpPr>
        <p:grpSpPr>
          <a:xfrm>
            <a:off x="4299995" y="5690427"/>
            <a:ext cx="183240" cy="127800"/>
            <a:chOff x="4299995" y="5690427"/>
            <a:chExt cx="183240" cy="12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387" name="Encre 386">
                  <a:extLst>
                    <a:ext uri="{FF2B5EF4-FFF2-40B4-BE49-F238E27FC236}">
                      <a16:creationId xmlns:a16="http://schemas.microsoft.com/office/drawing/2014/main" id="{7C5C011E-178C-4071-8506-0009ED4DCFB1}"/>
                    </a:ext>
                  </a:extLst>
                </p14:cNvPr>
                <p14:cNvContentPartPr/>
                <p14:nvPr/>
              </p14:nvContentPartPr>
              <p14:xfrm>
                <a:off x="4302515" y="5690427"/>
                <a:ext cx="180720" cy="17280"/>
              </p14:xfrm>
            </p:contentPart>
          </mc:Choice>
          <mc:Fallback xmlns="">
            <p:pic>
              <p:nvPicPr>
                <p:cNvPr id="387" name="Encre 386">
                  <a:extLst>
                    <a:ext uri="{FF2B5EF4-FFF2-40B4-BE49-F238E27FC236}">
                      <a16:creationId xmlns:a16="http://schemas.microsoft.com/office/drawing/2014/main" id="{7C5C011E-178C-4071-8506-0009ED4DCFB1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284875" y="5672427"/>
                  <a:ext cx="2163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388" name="Encre 387">
                  <a:extLst>
                    <a:ext uri="{FF2B5EF4-FFF2-40B4-BE49-F238E27FC236}">
                      <a16:creationId xmlns:a16="http://schemas.microsoft.com/office/drawing/2014/main" id="{0087E489-BA37-4C45-A72A-987298EA85A5}"/>
                    </a:ext>
                  </a:extLst>
                </p14:cNvPr>
                <p14:cNvContentPartPr/>
                <p14:nvPr/>
              </p14:nvContentPartPr>
              <p14:xfrm>
                <a:off x="4299995" y="5808867"/>
                <a:ext cx="163080" cy="9360"/>
              </p14:xfrm>
            </p:contentPart>
          </mc:Choice>
          <mc:Fallback xmlns="">
            <p:pic>
              <p:nvPicPr>
                <p:cNvPr id="388" name="Encre 387">
                  <a:extLst>
                    <a:ext uri="{FF2B5EF4-FFF2-40B4-BE49-F238E27FC236}">
                      <a16:creationId xmlns:a16="http://schemas.microsoft.com/office/drawing/2014/main" id="{0087E489-BA37-4C45-A72A-987298EA85A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4282355" y="5790867"/>
                  <a:ext cx="198720" cy="4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8">
            <p14:nvContentPartPr>
              <p14:cNvPr id="440" name="Encre 439">
                <a:extLst>
                  <a:ext uri="{FF2B5EF4-FFF2-40B4-BE49-F238E27FC236}">
                    <a16:creationId xmlns:a16="http://schemas.microsoft.com/office/drawing/2014/main" id="{BEBC757F-49CB-4E34-B173-C88714740B0A}"/>
                  </a:ext>
                </a:extLst>
              </p14:cNvPr>
              <p14:cNvContentPartPr/>
              <p14:nvPr/>
            </p14:nvContentPartPr>
            <p14:xfrm>
              <a:off x="6658355" y="5180667"/>
              <a:ext cx="360" cy="360"/>
            </p14:xfrm>
          </p:contentPart>
        </mc:Choice>
        <mc:Fallback xmlns="">
          <p:pic>
            <p:nvPicPr>
              <p:cNvPr id="440" name="Encre 439">
                <a:extLst>
                  <a:ext uri="{FF2B5EF4-FFF2-40B4-BE49-F238E27FC236}">
                    <a16:creationId xmlns:a16="http://schemas.microsoft.com/office/drawing/2014/main" id="{BEBC757F-49CB-4E34-B173-C88714740B0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640715" y="5162667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60" name="Groupe 659">
            <a:extLst>
              <a:ext uri="{FF2B5EF4-FFF2-40B4-BE49-F238E27FC236}">
                <a16:creationId xmlns:a16="http://schemas.microsoft.com/office/drawing/2014/main" id="{47E47F17-3291-4FC6-A5FF-9BCE0C1C1276}"/>
              </a:ext>
            </a:extLst>
          </p:cNvPr>
          <p:cNvGrpSpPr/>
          <p:nvPr/>
        </p:nvGrpSpPr>
        <p:grpSpPr>
          <a:xfrm>
            <a:off x="4711115" y="5208387"/>
            <a:ext cx="1855800" cy="938160"/>
            <a:chOff x="4711115" y="5208387"/>
            <a:chExt cx="1855800" cy="93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642" name="Encre 641">
                  <a:extLst>
                    <a:ext uri="{FF2B5EF4-FFF2-40B4-BE49-F238E27FC236}">
                      <a16:creationId xmlns:a16="http://schemas.microsoft.com/office/drawing/2014/main" id="{0F259D9C-E06E-4CED-9136-5227DE3693CD}"/>
                    </a:ext>
                  </a:extLst>
                </p14:cNvPr>
                <p14:cNvContentPartPr/>
                <p14:nvPr/>
              </p14:nvContentPartPr>
              <p14:xfrm>
                <a:off x="5016755" y="5284707"/>
                <a:ext cx="1312920" cy="27360"/>
              </p14:xfrm>
            </p:contentPart>
          </mc:Choice>
          <mc:Fallback xmlns="">
            <p:pic>
              <p:nvPicPr>
                <p:cNvPr id="642" name="Encre 641">
                  <a:extLst>
                    <a:ext uri="{FF2B5EF4-FFF2-40B4-BE49-F238E27FC236}">
                      <a16:creationId xmlns:a16="http://schemas.microsoft.com/office/drawing/2014/main" id="{0F259D9C-E06E-4CED-9136-5227DE3693CD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998755" y="5266707"/>
                  <a:ext cx="13485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643" name="Encre 642">
                  <a:extLst>
                    <a:ext uri="{FF2B5EF4-FFF2-40B4-BE49-F238E27FC236}">
                      <a16:creationId xmlns:a16="http://schemas.microsoft.com/office/drawing/2014/main" id="{B6765BCA-16FA-4E70-8F8F-8B622B2A2BC1}"/>
                    </a:ext>
                  </a:extLst>
                </p14:cNvPr>
                <p14:cNvContentPartPr/>
                <p14:nvPr/>
              </p14:nvContentPartPr>
              <p14:xfrm>
                <a:off x="4711115" y="5317107"/>
                <a:ext cx="302040" cy="620640"/>
              </p14:xfrm>
            </p:contentPart>
          </mc:Choice>
          <mc:Fallback xmlns="">
            <p:pic>
              <p:nvPicPr>
                <p:cNvPr id="643" name="Encre 642">
                  <a:extLst>
                    <a:ext uri="{FF2B5EF4-FFF2-40B4-BE49-F238E27FC236}">
                      <a16:creationId xmlns:a16="http://schemas.microsoft.com/office/drawing/2014/main" id="{B6765BCA-16FA-4E70-8F8F-8B622B2A2BC1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693475" y="5299107"/>
                  <a:ext cx="337680" cy="65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408" name="Encre 407">
                  <a:extLst>
                    <a:ext uri="{FF2B5EF4-FFF2-40B4-BE49-F238E27FC236}">
                      <a16:creationId xmlns:a16="http://schemas.microsoft.com/office/drawing/2014/main" id="{4FBF9B71-2C96-4EE7-9843-B91BFADFE1BC}"/>
                    </a:ext>
                  </a:extLst>
                </p14:cNvPr>
                <p14:cNvContentPartPr/>
                <p14:nvPr/>
              </p14:nvContentPartPr>
              <p14:xfrm>
                <a:off x="5077595" y="5520507"/>
                <a:ext cx="209160" cy="348120"/>
              </p14:xfrm>
            </p:contentPart>
          </mc:Choice>
          <mc:Fallback xmlns="">
            <p:pic>
              <p:nvPicPr>
                <p:cNvPr id="408" name="Encre 407">
                  <a:extLst>
                    <a:ext uri="{FF2B5EF4-FFF2-40B4-BE49-F238E27FC236}">
                      <a16:creationId xmlns:a16="http://schemas.microsoft.com/office/drawing/2014/main" id="{4FBF9B71-2C96-4EE7-9843-B91BFADFE1BC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059595" y="5502867"/>
                  <a:ext cx="24480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409" name="Encre 408">
                  <a:extLst>
                    <a:ext uri="{FF2B5EF4-FFF2-40B4-BE49-F238E27FC236}">
                      <a16:creationId xmlns:a16="http://schemas.microsoft.com/office/drawing/2014/main" id="{657C2AA8-A1F4-4A99-8F8A-3F16EAD1DE3A}"/>
                    </a:ext>
                  </a:extLst>
                </p14:cNvPr>
                <p14:cNvContentPartPr/>
                <p14:nvPr/>
              </p14:nvContentPartPr>
              <p14:xfrm>
                <a:off x="5342195" y="5708067"/>
                <a:ext cx="166680" cy="223200"/>
              </p14:xfrm>
            </p:contentPart>
          </mc:Choice>
          <mc:Fallback xmlns="">
            <p:pic>
              <p:nvPicPr>
                <p:cNvPr id="409" name="Encre 408">
                  <a:extLst>
                    <a:ext uri="{FF2B5EF4-FFF2-40B4-BE49-F238E27FC236}">
                      <a16:creationId xmlns:a16="http://schemas.microsoft.com/office/drawing/2014/main" id="{657C2AA8-A1F4-4A99-8F8A-3F16EAD1DE3A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324195" y="5690427"/>
                  <a:ext cx="20232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410" name="Encre 409">
                  <a:extLst>
                    <a:ext uri="{FF2B5EF4-FFF2-40B4-BE49-F238E27FC236}">
                      <a16:creationId xmlns:a16="http://schemas.microsoft.com/office/drawing/2014/main" id="{80B87A0A-4C4C-4F24-AEDB-3B61DEE93337}"/>
                    </a:ext>
                  </a:extLst>
                </p14:cNvPr>
                <p14:cNvContentPartPr/>
                <p14:nvPr/>
              </p14:nvContentPartPr>
              <p14:xfrm>
                <a:off x="5508875" y="5485227"/>
                <a:ext cx="109440" cy="138240"/>
              </p14:xfrm>
            </p:contentPart>
          </mc:Choice>
          <mc:Fallback xmlns="">
            <p:pic>
              <p:nvPicPr>
                <p:cNvPr id="410" name="Encre 409">
                  <a:extLst>
                    <a:ext uri="{FF2B5EF4-FFF2-40B4-BE49-F238E27FC236}">
                      <a16:creationId xmlns:a16="http://schemas.microsoft.com/office/drawing/2014/main" id="{80B87A0A-4C4C-4F24-AEDB-3B61DEE93337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490875" y="5467587"/>
                  <a:ext cx="1450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646" name="Encre 645">
                  <a:extLst>
                    <a:ext uri="{FF2B5EF4-FFF2-40B4-BE49-F238E27FC236}">
                      <a16:creationId xmlns:a16="http://schemas.microsoft.com/office/drawing/2014/main" id="{D48C412D-F43B-4741-9EB2-F659762D4B0E}"/>
                    </a:ext>
                  </a:extLst>
                </p14:cNvPr>
                <p14:cNvContentPartPr/>
                <p14:nvPr/>
              </p14:nvContentPartPr>
              <p14:xfrm>
                <a:off x="5655035" y="5889147"/>
                <a:ext cx="2880" cy="8280"/>
              </p14:xfrm>
            </p:contentPart>
          </mc:Choice>
          <mc:Fallback xmlns="">
            <p:pic>
              <p:nvPicPr>
                <p:cNvPr id="646" name="Encre 645">
                  <a:extLst>
                    <a:ext uri="{FF2B5EF4-FFF2-40B4-BE49-F238E27FC236}">
                      <a16:creationId xmlns:a16="http://schemas.microsoft.com/office/drawing/2014/main" id="{D48C412D-F43B-4741-9EB2-F659762D4B0E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637395" y="5871507"/>
                  <a:ext cx="385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647" name="Encre 646">
                  <a:extLst>
                    <a:ext uri="{FF2B5EF4-FFF2-40B4-BE49-F238E27FC236}">
                      <a16:creationId xmlns:a16="http://schemas.microsoft.com/office/drawing/2014/main" id="{9A23466E-4DAF-49D1-BBD9-1957514AA5BC}"/>
                    </a:ext>
                  </a:extLst>
                </p14:cNvPr>
                <p14:cNvContentPartPr/>
                <p14:nvPr/>
              </p14:nvContentPartPr>
              <p14:xfrm>
                <a:off x="5657555" y="5897067"/>
                <a:ext cx="360" cy="360"/>
              </p14:xfrm>
            </p:contentPart>
          </mc:Choice>
          <mc:Fallback xmlns="">
            <p:pic>
              <p:nvPicPr>
                <p:cNvPr id="647" name="Encre 646">
                  <a:extLst>
                    <a:ext uri="{FF2B5EF4-FFF2-40B4-BE49-F238E27FC236}">
                      <a16:creationId xmlns:a16="http://schemas.microsoft.com/office/drawing/2014/main" id="{9A23466E-4DAF-49D1-BBD9-1957514AA5B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639555" y="587906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650" name="Encre 649">
                  <a:extLst>
                    <a:ext uri="{FF2B5EF4-FFF2-40B4-BE49-F238E27FC236}">
                      <a16:creationId xmlns:a16="http://schemas.microsoft.com/office/drawing/2014/main" id="{180EED0A-9443-4A37-AED6-E1186C25133B}"/>
                    </a:ext>
                  </a:extLst>
                </p14:cNvPr>
                <p14:cNvContentPartPr/>
                <p14:nvPr/>
              </p14:nvContentPartPr>
              <p14:xfrm>
                <a:off x="5629115" y="5771067"/>
                <a:ext cx="213840" cy="30240"/>
              </p14:xfrm>
            </p:contentPart>
          </mc:Choice>
          <mc:Fallback xmlns="">
            <p:pic>
              <p:nvPicPr>
                <p:cNvPr id="650" name="Encre 649">
                  <a:extLst>
                    <a:ext uri="{FF2B5EF4-FFF2-40B4-BE49-F238E27FC236}">
                      <a16:creationId xmlns:a16="http://schemas.microsoft.com/office/drawing/2014/main" id="{180EED0A-9443-4A37-AED6-E1186C25133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611115" y="5753427"/>
                  <a:ext cx="2494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651" name="Encre 650">
                  <a:extLst>
                    <a:ext uri="{FF2B5EF4-FFF2-40B4-BE49-F238E27FC236}">
                      <a16:creationId xmlns:a16="http://schemas.microsoft.com/office/drawing/2014/main" id="{A727781E-97F2-4B46-A4F3-BADB1A8FA1AA}"/>
                    </a:ext>
                  </a:extLst>
                </p14:cNvPr>
                <p14:cNvContentPartPr/>
                <p14:nvPr/>
              </p14:nvContentPartPr>
              <p14:xfrm>
                <a:off x="5725235" y="5717067"/>
                <a:ext cx="7200" cy="144720"/>
              </p14:xfrm>
            </p:contentPart>
          </mc:Choice>
          <mc:Fallback xmlns="">
            <p:pic>
              <p:nvPicPr>
                <p:cNvPr id="651" name="Encre 650">
                  <a:extLst>
                    <a:ext uri="{FF2B5EF4-FFF2-40B4-BE49-F238E27FC236}">
                      <a16:creationId xmlns:a16="http://schemas.microsoft.com/office/drawing/2014/main" id="{A727781E-97F2-4B46-A4F3-BADB1A8FA1AA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707595" y="5699067"/>
                  <a:ext cx="428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653" name="Encre 652">
                  <a:extLst>
                    <a:ext uri="{FF2B5EF4-FFF2-40B4-BE49-F238E27FC236}">
                      <a16:creationId xmlns:a16="http://schemas.microsoft.com/office/drawing/2014/main" id="{37E0E0AA-A903-42BB-87CE-3EF5A7A28295}"/>
                    </a:ext>
                  </a:extLst>
                </p14:cNvPr>
                <p14:cNvContentPartPr/>
                <p14:nvPr/>
              </p14:nvContentPartPr>
              <p14:xfrm>
                <a:off x="5953115" y="5471187"/>
                <a:ext cx="182520" cy="517680"/>
              </p14:xfrm>
            </p:contentPart>
          </mc:Choice>
          <mc:Fallback xmlns="">
            <p:pic>
              <p:nvPicPr>
                <p:cNvPr id="653" name="Encre 652">
                  <a:extLst>
                    <a:ext uri="{FF2B5EF4-FFF2-40B4-BE49-F238E27FC236}">
                      <a16:creationId xmlns:a16="http://schemas.microsoft.com/office/drawing/2014/main" id="{37E0E0AA-A903-42BB-87CE-3EF5A7A28295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935475" y="5453547"/>
                  <a:ext cx="218160" cy="55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654" name="Encre 653">
                  <a:extLst>
                    <a:ext uri="{FF2B5EF4-FFF2-40B4-BE49-F238E27FC236}">
                      <a16:creationId xmlns:a16="http://schemas.microsoft.com/office/drawing/2014/main" id="{F2C16F27-6637-4BDD-9F21-AF7CF7B8AEC1}"/>
                    </a:ext>
                  </a:extLst>
                </p14:cNvPr>
                <p14:cNvContentPartPr/>
                <p14:nvPr/>
              </p14:nvContentPartPr>
              <p14:xfrm>
                <a:off x="5925755" y="5804187"/>
                <a:ext cx="214920" cy="41760"/>
              </p14:xfrm>
            </p:contentPart>
          </mc:Choice>
          <mc:Fallback xmlns="">
            <p:pic>
              <p:nvPicPr>
                <p:cNvPr id="654" name="Encre 653">
                  <a:extLst>
                    <a:ext uri="{FF2B5EF4-FFF2-40B4-BE49-F238E27FC236}">
                      <a16:creationId xmlns:a16="http://schemas.microsoft.com/office/drawing/2014/main" id="{F2C16F27-6637-4BDD-9F21-AF7CF7B8AEC1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5908115" y="5786547"/>
                  <a:ext cx="2505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657" name="Encre 656">
                  <a:extLst>
                    <a:ext uri="{FF2B5EF4-FFF2-40B4-BE49-F238E27FC236}">
                      <a16:creationId xmlns:a16="http://schemas.microsoft.com/office/drawing/2014/main" id="{F0CAAE4A-D225-4884-984D-555606D5FC5D}"/>
                    </a:ext>
                  </a:extLst>
                </p14:cNvPr>
                <p14:cNvContentPartPr/>
                <p14:nvPr/>
              </p14:nvContentPartPr>
              <p14:xfrm>
                <a:off x="6250475" y="5420787"/>
                <a:ext cx="115200" cy="104400"/>
              </p14:xfrm>
            </p:contentPart>
          </mc:Choice>
          <mc:Fallback xmlns="">
            <p:pic>
              <p:nvPicPr>
                <p:cNvPr id="657" name="Encre 656">
                  <a:extLst>
                    <a:ext uri="{FF2B5EF4-FFF2-40B4-BE49-F238E27FC236}">
                      <a16:creationId xmlns:a16="http://schemas.microsoft.com/office/drawing/2014/main" id="{F0CAAE4A-D225-4884-984D-555606D5FC5D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232475" y="5402787"/>
                  <a:ext cx="1508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659" name="Encre 658">
                  <a:extLst>
                    <a:ext uri="{FF2B5EF4-FFF2-40B4-BE49-F238E27FC236}">
                      <a16:creationId xmlns:a16="http://schemas.microsoft.com/office/drawing/2014/main" id="{06422E7A-CA98-42A8-A0D2-58CCA0FF3DE0}"/>
                    </a:ext>
                  </a:extLst>
                </p14:cNvPr>
                <p14:cNvContentPartPr/>
                <p14:nvPr/>
              </p14:nvContentPartPr>
              <p14:xfrm>
                <a:off x="6417515" y="5208387"/>
                <a:ext cx="149400" cy="938160"/>
              </p14:xfrm>
            </p:contentPart>
          </mc:Choice>
          <mc:Fallback xmlns="">
            <p:pic>
              <p:nvPicPr>
                <p:cNvPr id="659" name="Encre 658">
                  <a:extLst>
                    <a:ext uri="{FF2B5EF4-FFF2-40B4-BE49-F238E27FC236}">
                      <a16:creationId xmlns:a16="http://schemas.microsoft.com/office/drawing/2014/main" id="{06422E7A-CA98-42A8-A0D2-58CCA0FF3DE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399875" y="5190747"/>
                  <a:ext cx="185040" cy="97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4">
            <p14:nvContentPartPr>
              <p14:cNvPr id="661" name="Encre 660">
                <a:extLst>
                  <a:ext uri="{FF2B5EF4-FFF2-40B4-BE49-F238E27FC236}">
                    <a16:creationId xmlns:a16="http://schemas.microsoft.com/office/drawing/2014/main" id="{11BC45F5-EB13-449C-B476-7278EC54E595}"/>
                  </a:ext>
                </a:extLst>
              </p14:cNvPr>
              <p14:cNvContentPartPr/>
              <p14:nvPr/>
            </p14:nvContentPartPr>
            <p14:xfrm>
              <a:off x="7348835" y="5881587"/>
              <a:ext cx="46440" cy="127800"/>
            </p14:xfrm>
          </p:contentPart>
        </mc:Choice>
        <mc:Fallback xmlns="">
          <p:pic>
            <p:nvPicPr>
              <p:cNvPr id="661" name="Encre 660">
                <a:extLst>
                  <a:ext uri="{FF2B5EF4-FFF2-40B4-BE49-F238E27FC236}">
                    <a16:creationId xmlns:a16="http://schemas.microsoft.com/office/drawing/2014/main" id="{11BC45F5-EB13-449C-B476-7278EC54E595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7331195" y="5863587"/>
                <a:ext cx="82080" cy="163440"/>
              </a:xfrm>
              <a:prstGeom prst="rect">
                <a:avLst/>
              </a:prstGeom>
            </p:spPr>
          </p:pic>
        </mc:Fallback>
      </mc:AlternateContent>
      <p:grpSp>
        <p:nvGrpSpPr>
          <p:cNvPr id="666" name="Groupe 665">
            <a:extLst>
              <a:ext uri="{FF2B5EF4-FFF2-40B4-BE49-F238E27FC236}">
                <a16:creationId xmlns:a16="http://schemas.microsoft.com/office/drawing/2014/main" id="{A1CFEBB2-7525-4997-BA46-A6620E222730}"/>
              </a:ext>
            </a:extLst>
          </p:cNvPr>
          <p:cNvGrpSpPr/>
          <p:nvPr/>
        </p:nvGrpSpPr>
        <p:grpSpPr>
          <a:xfrm>
            <a:off x="7895315" y="2957667"/>
            <a:ext cx="4057920" cy="833760"/>
            <a:chOff x="7895315" y="2957667"/>
            <a:chExt cx="4057920" cy="83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587" name="Encre 586">
                  <a:extLst>
                    <a:ext uri="{FF2B5EF4-FFF2-40B4-BE49-F238E27FC236}">
                      <a16:creationId xmlns:a16="http://schemas.microsoft.com/office/drawing/2014/main" id="{14E5A033-A962-4264-A52A-D09BF0974D61}"/>
                    </a:ext>
                  </a:extLst>
                </p14:cNvPr>
                <p14:cNvContentPartPr/>
                <p14:nvPr/>
              </p14:nvContentPartPr>
              <p14:xfrm>
                <a:off x="7895315" y="3096267"/>
                <a:ext cx="1440" cy="48240"/>
              </p14:xfrm>
            </p:contentPart>
          </mc:Choice>
          <mc:Fallback xmlns="">
            <p:pic>
              <p:nvPicPr>
                <p:cNvPr id="587" name="Encre 586">
                  <a:extLst>
                    <a:ext uri="{FF2B5EF4-FFF2-40B4-BE49-F238E27FC236}">
                      <a16:creationId xmlns:a16="http://schemas.microsoft.com/office/drawing/2014/main" id="{14E5A033-A962-4264-A52A-D09BF0974D61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7877675" y="3078267"/>
                  <a:ext cx="370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589" name="Encre 588">
                  <a:extLst>
                    <a:ext uri="{FF2B5EF4-FFF2-40B4-BE49-F238E27FC236}">
                      <a16:creationId xmlns:a16="http://schemas.microsoft.com/office/drawing/2014/main" id="{D9BB8BD6-AB6B-43AE-AAAC-3C6CD2B9B57F}"/>
                    </a:ext>
                  </a:extLst>
                </p14:cNvPr>
                <p14:cNvContentPartPr/>
                <p14:nvPr/>
              </p14:nvContentPartPr>
              <p14:xfrm>
                <a:off x="8221835" y="3194907"/>
                <a:ext cx="129960" cy="267480"/>
              </p14:xfrm>
            </p:contentPart>
          </mc:Choice>
          <mc:Fallback xmlns="">
            <p:pic>
              <p:nvPicPr>
                <p:cNvPr id="589" name="Encre 588">
                  <a:extLst>
                    <a:ext uri="{FF2B5EF4-FFF2-40B4-BE49-F238E27FC236}">
                      <a16:creationId xmlns:a16="http://schemas.microsoft.com/office/drawing/2014/main" id="{D9BB8BD6-AB6B-43AE-AAAC-3C6CD2B9B57F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8204195" y="3177267"/>
                  <a:ext cx="16560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590" name="Encre 589">
                  <a:extLst>
                    <a:ext uri="{FF2B5EF4-FFF2-40B4-BE49-F238E27FC236}">
                      <a16:creationId xmlns:a16="http://schemas.microsoft.com/office/drawing/2014/main" id="{4038A11F-BC3A-48B2-B60B-5D48C577321F}"/>
                    </a:ext>
                  </a:extLst>
                </p14:cNvPr>
                <p14:cNvContentPartPr/>
                <p14:nvPr/>
              </p14:nvContentPartPr>
              <p14:xfrm>
                <a:off x="8348555" y="3248907"/>
                <a:ext cx="61560" cy="267840"/>
              </p14:xfrm>
            </p:contentPart>
          </mc:Choice>
          <mc:Fallback xmlns="">
            <p:pic>
              <p:nvPicPr>
                <p:cNvPr id="590" name="Encre 589">
                  <a:extLst>
                    <a:ext uri="{FF2B5EF4-FFF2-40B4-BE49-F238E27FC236}">
                      <a16:creationId xmlns:a16="http://schemas.microsoft.com/office/drawing/2014/main" id="{4038A11F-BC3A-48B2-B60B-5D48C577321F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8330555" y="3231267"/>
                  <a:ext cx="9720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591" name="Encre 590">
                  <a:extLst>
                    <a:ext uri="{FF2B5EF4-FFF2-40B4-BE49-F238E27FC236}">
                      <a16:creationId xmlns:a16="http://schemas.microsoft.com/office/drawing/2014/main" id="{CCF49E30-97DC-43FB-B4B9-1649AFB457CB}"/>
                    </a:ext>
                  </a:extLst>
                </p14:cNvPr>
                <p14:cNvContentPartPr/>
                <p14:nvPr/>
              </p14:nvContentPartPr>
              <p14:xfrm>
                <a:off x="8488955" y="3348267"/>
                <a:ext cx="189000" cy="217800"/>
              </p14:xfrm>
            </p:contentPart>
          </mc:Choice>
          <mc:Fallback xmlns="">
            <p:pic>
              <p:nvPicPr>
                <p:cNvPr id="591" name="Encre 590">
                  <a:extLst>
                    <a:ext uri="{FF2B5EF4-FFF2-40B4-BE49-F238E27FC236}">
                      <a16:creationId xmlns:a16="http://schemas.microsoft.com/office/drawing/2014/main" id="{CCF49E30-97DC-43FB-B4B9-1649AFB457CB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8471315" y="3330267"/>
                  <a:ext cx="22464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592" name="Encre 591">
                  <a:extLst>
                    <a:ext uri="{FF2B5EF4-FFF2-40B4-BE49-F238E27FC236}">
                      <a16:creationId xmlns:a16="http://schemas.microsoft.com/office/drawing/2014/main" id="{30CF52A2-316A-4E37-B684-70E2B7B1C77B}"/>
                    </a:ext>
                  </a:extLst>
                </p14:cNvPr>
                <p14:cNvContentPartPr/>
                <p14:nvPr/>
              </p14:nvContentPartPr>
              <p14:xfrm>
                <a:off x="8835635" y="3355467"/>
                <a:ext cx="177840" cy="7200"/>
              </p14:xfrm>
            </p:contentPart>
          </mc:Choice>
          <mc:Fallback xmlns="">
            <p:pic>
              <p:nvPicPr>
                <p:cNvPr id="592" name="Encre 591">
                  <a:extLst>
                    <a:ext uri="{FF2B5EF4-FFF2-40B4-BE49-F238E27FC236}">
                      <a16:creationId xmlns:a16="http://schemas.microsoft.com/office/drawing/2014/main" id="{30CF52A2-316A-4E37-B684-70E2B7B1C77B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8817635" y="3337827"/>
                  <a:ext cx="2134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593" name="Encre 592">
                  <a:extLst>
                    <a:ext uri="{FF2B5EF4-FFF2-40B4-BE49-F238E27FC236}">
                      <a16:creationId xmlns:a16="http://schemas.microsoft.com/office/drawing/2014/main" id="{31CFD0A7-F3E9-46A6-9526-F59A8F028C65}"/>
                    </a:ext>
                  </a:extLst>
                </p14:cNvPr>
                <p14:cNvContentPartPr/>
                <p14:nvPr/>
              </p14:nvContentPartPr>
              <p14:xfrm>
                <a:off x="8880275" y="3427107"/>
                <a:ext cx="135720" cy="2520"/>
              </p14:xfrm>
            </p:contentPart>
          </mc:Choice>
          <mc:Fallback xmlns="">
            <p:pic>
              <p:nvPicPr>
                <p:cNvPr id="593" name="Encre 592">
                  <a:extLst>
                    <a:ext uri="{FF2B5EF4-FFF2-40B4-BE49-F238E27FC236}">
                      <a16:creationId xmlns:a16="http://schemas.microsoft.com/office/drawing/2014/main" id="{31CFD0A7-F3E9-46A6-9526-F59A8F028C65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862275" y="3409107"/>
                  <a:ext cx="1713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594" name="Encre 593">
                  <a:extLst>
                    <a:ext uri="{FF2B5EF4-FFF2-40B4-BE49-F238E27FC236}">
                      <a16:creationId xmlns:a16="http://schemas.microsoft.com/office/drawing/2014/main" id="{F30EF416-49F6-4153-BCD9-F200DA0EA0E3}"/>
                    </a:ext>
                  </a:extLst>
                </p14:cNvPr>
                <p14:cNvContentPartPr/>
                <p14:nvPr/>
              </p14:nvContentPartPr>
              <p14:xfrm>
                <a:off x="9227315" y="3223347"/>
                <a:ext cx="187920" cy="181800"/>
              </p14:xfrm>
            </p:contentPart>
          </mc:Choice>
          <mc:Fallback xmlns="">
            <p:pic>
              <p:nvPicPr>
                <p:cNvPr id="594" name="Encre 593">
                  <a:extLst>
                    <a:ext uri="{FF2B5EF4-FFF2-40B4-BE49-F238E27FC236}">
                      <a16:creationId xmlns:a16="http://schemas.microsoft.com/office/drawing/2014/main" id="{F30EF416-49F6-4153-BCD9-F200DA0EA0E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9209315" y="3205347"/>
                  <a:ext cx="22356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595" name="Encre 594">
                  <a:extLst>
                    <a:ext uri="{FF2B5EF4-FFF2-40B4-BE49-F238E27FC236}">
                      <a16:creationId xmlns:a16="http://schemas.microsoft.com/office/drawing/2014/main" id="{3503D72C-09D1-4292-9F8F-8E0CF0A4FE3F}"/>
                    </a:ext>
                  </a:extLst>
                </p14:cNvPr>
                <p14:cNvContentPartPr/>
                <p14:nvPr/>
              </p14:nvContentPartPr>
              <p14:xfrm>
                <a:off x="9424235" y="3251427"/>
                <a:ext cx="17640" cy="173520"/>
              </p14:xfrm>
            </p:contentPart>
          </mc:Choice>
          <mc:Fallback xmlns="">
            <p:pic>
              <p:nvPicPr>
                <p:cNvPr id="595" name="Encre 594">
                  <a:extLst>
                    <a:ext uri="{FF2B5EF4-FFF2-40B4-BE49-F238E27FC236}">
                      <a16:creationId xmlns:a16="http://schemas.microsoft.com/office/drawing/2014/main" id="{3503D72C-09D1-4292-9F8F-8E0CF0A4FE3F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9406235" y="3233787"/>
                  <a:ext cx="532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599" name="Encre 598">
                  <a:extLst>
                    <a:ext uri="{FF2B5EF4-FFF2-40B4-BE49-F238E27FC236}">
                      <a16:creationId xmlns:a16="http://schemas.microsoft.com/office/drawing/2014/main" id="{37EFD09D-F4B3-4C86-BB40-829266EA673A}"/>
                    </a:ext>
                  </a:extLst>
                </p14:cNvPr>
                <p14:cNvContentPartPr/>
                <p14:nvPr/>
              </p14:nvContentPartPr>
              <p14:xfrm>
                <a:off x="9632675" y="3329907"/>
                <a:ext cx="235080" cy="200880"/>
              </p14:xfrm>
            </p:contentPart>
          </mc:Choice>
          <mc:Fallback xmlns="">
            <p:pic>
              <p:nvPicPr>
                <p:cNvPr id="599" name="Encre 598">
                  <a:extLst>
                    <a:ext uri="{FF2B5EF4-FFF2-40B4-BE49-F238E27FC236}">
                      <a16:creationId xmlns:a16="http://schemas.microsoft.com/office/drawing/2014/main" id="{37EFD09D-F4B3-4C86-BB40-829266EA673A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9615035" y="3311907"/>
                  <a:ext cx="2707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600" name="Encre 599">
                  <a:extLst>
                    <a:ext uri="{FF2B5EF4-FFF2-40B4-BE49-F238E27FC236}">
                      <a16:creationId xmlns:a16="http://schemas.microsoft.com/office/drawing/2014/main" id="{737D7A87-3BC3-4D29-96F6-DB96DF2A46C2}"/>
                    </a:ext>
                  </a:extLst>
                </p14:cNvPr>
                <p14:cNvContentPartPr/>
                <p14:nvPr/>
              </p14:nvContentPartPr>
              <p14:xfrm>
                <a:off x="10032635" y="3258267"/>
                <a:ext cx="181800" cy="163800"/>
              </p14:xfrm>
            </p:contentPart>
          </mc:Choice>
          <mc:Fallback xmlns="">
            <p:pic>
              <p:nvPicPr>
                <p:cNvPr id="600" name="Encre 599">
                  <a:extLst>
                    <a:ext uri="{FF2B5EF4-FFF2-40B4-BE49-F238E27FC236}">
                      <a16:creationId xmlns:a16="http://schemas.microsoft.com/office/drawing/2014/main" id="{737D7A87-3BC3-4D29-96F6-DB96DF2A46C2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014995" y="3240267"/>
                  <a:ext cx="2174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601" name="Encre 600">
                  <a:extLst>
                    <a:ext uri="{FF2B5EF4-FFF2-40B4-BE49-F238E27FC236}">
                      <a16:creationId xmlns:a16="http://schemas.microsoft.com/office/drawing/2014/main" id="{DDB00A26-ECD8-43E8-BF3F-227EFAD4AA74}"/>
                    </a:ext>
                  </a:extLst>
                </p14:cNvPr>
                <p14:cNvContentPartPr/>
                <p14:nvPr/>
              </p14:nvContentPartPr>
              <p14:xfrm>
                <a:off x="10256195" y="2957667"/>
                <a:ext cx="24120" cy="441720"/>
              </p14:xfrm>
            </p:contentPart>
          </mc:Choice>
          <mc:Fallback xmlns="">
            <p:pic>
              <p:nvPicPr>
                <p:cNvPr id="601" name="Encre 600">
                  <a:extLst>
                    <a:ext uri="{FF2B5EF4-FFF2-40B4-BE49-F238E27FC236}">
                      <a16:creationId xmlns:a16="http://schemas.microsoft.com/office/drawing/2014/main" id="{DDB00A26-ECD8-43E8-BF3F-227EFAD4AA74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0238195" y="2939667"/>
                  <a:ext cx="5976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602" name="Encre 601">
                  <a:extLst>
                    <a:ext uri="{FF2B5EF4-FFF2-40B4-BE49-F238E27FC236}">
                      <a16:creationId xmlns:a16="http://schemas.microsoft.com/office/drawing/2014/main" id="{4E2DDE91-016E-4F03-B783-BB7F32F4C8A1}"/>
                    </a:ext>
                  </a:extLst>
                </p14:cNvPr>
                <p14:cNvContentPartPr/>
                <p14:nvPr/>
              </p14:nvContentPartPr>
              <p14:xfrm>
                <a:off x="10271315" y="3193467"/>
                <a:ext cx="170640" cy="30600"/>
              </p14:xfrm>
            </p:contentPart>
          </mc:Choice>
          <mc:Fallback xmlns="">
            <p:pic>
              <p:nvPicPr>
                <p:cNvPr id="602" name="Encre 601">
                  <a:extLst>
                    <a:ext uri="{FF2B5EF4-FFF2-40B4-BE49-F238E27FC236}">
                      <a16:creationId xmlns:a16="http://schemas.microsoft.com/office/drawing/2014/main" id="{4E2DDE91-016E-4F03-B783-BB7F32F4C8A1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0253315" y="3175467"/>
                  <a:ext cx="2062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603" name="Encre 602">
                  <a:extLst>
                    <a:ext uri="{FF2B5EF4-FFF2-40B4-BE49-F238E27FC236}">
                      <a16:creationId xmlns:a16="http://schemas.microsoft.com/office/drawing/2014/main" id="{66BC07DD-7BE2-42CB-8C8C-78979D23BD1F}"/>
                    </a:ext>
                  </a:extLst>
                </p14:cNvPr>
                <p14:cNvContentPartPr/>
                <p14:nvPr/>
              </p14:nvContentPartPr>
              <p14:xfrm>
                <a:off x="10538075" y="3072147"/>
                <a:ext cx="220320" cy="330480"/>
              </p14:xfrm>
            </p:contentPart>
          </mc:Choice>
          <mc:Fallback xmlns="">
            <p:pic>
              <p:nvPicPr>
                <p:cNvPr id="603" name="Encre 602">
                  <a:extLst>
                    <a:ext uri="{FF2B5EF4-FFF2-40B4-BE49-F238E27FC236}">
                      <a16:creationId xmlns:a16="http://schemas.microsoft.com/office/drawing/2014/main" id="{66BC07DD-7BE2-42CB-8C8C-78979D23BD1F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520435" y="3054507"/>
                  <a:ext cx="25596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604" name="Encre 603">
                  <a:extLst>
                    <a:ext uri="{FF2B5EF4-FFF2-40B4-BE49-F238E27FC236}">
                      <a16:creationId xmlns:a16="http://schemas.microsoft.com/office/drawing/2014/main" id="{C67F2C4E-A586-4D56-A269-38236D8DE211}"/>
                    </a:ext>
                  </a:extLst>
                </p14:cNvPr>
                <p14:cNvContentPartPr/>
                <p14:nvPr/>
              </p14:nvContentPartPr>
              <p14:xfrm>
                <a:off x="10734275" y="3316227"/>
                <a:ext cx="169560" cy="195480"/>
              </p14:xfrm>
            </p:contentPart>
          </mc:Choice>
          <mc:Fallback xmlns="">
            <p:pic>
              <p:nvPicPr>
                <p:cNvPr id="604" name="Encre 603">
                  <a:extLst>
                    <a:ext uri="{FF2B5EF4-FFF2-40B4-BE49-F238E27FC236}">
                      <a16:creationId xmlns:a16="http://schemas.microsoft.com/office/drawing/2014/main" id="{C67F2C4E-A586-4D56-A269-38236D8DE21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0716275" y="3298587"/>
                  <a:ext cx="20520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605" name="Encre 604">
                  <a:extLst>
                    <a:ext uri="{FF2B5EF4-FFF2-40B4-BE49-F238E27FC236}">
                      <a16:creationId xmlns:a16="http://schemas.microsoft.com/office/drawing/2014/main" id="{E8D0DCAA-78DC-4538-8F75-2347AA7C6DAC}"/>
                    </a:ext>
                  </a:extLst>
                </p14:cNvPr>
                <p14:cNvContentPartPr/>
                <p14:nvPr/>
              </p14:nvContentPartPr>
              <p14:xfrm>
                <a:off x="11015075" y="3279507"/>
                <a:ext cx="143280" cy="17280"/>
              </p14:xfrm>
            </p:contentPart>
          </mc:Choice>
          <mc:Fallback xmlns="">
            <p:pic>
              <p:nvPicPr>
                <p:cNvPr id="605" name="Encre 604">
                  <a:extLst>
                    <a:ext uri="{FF2B5EF4-FFF2-40B4-BE49-F238E27FC236}">
                      <a16:creationId xmlns:a16="http://schemas.microsoft.com/office/drawing/2014/main" id="{E8D0DCAA-78DC-4538-8F75-2347AA7C6DAC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0997075" y="3261507"/>
                  <a:ext cx="1789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606" name="Encre 605">
                  <a:extLst>
                    <a:ext uri="{FF2B5EF4-FFF2-40B4-BE49-F238E27FC236}">
                      <a16:creationId xmlns:a16="http://schemas.microsoft.com/office/drawing/2014/main" id="{DB21CF9E-F522-438B-AEE7-0A8A46679220}"/>
                    </a:ext>
                  </a:extLst>
                </p14:cNvPr>
                <p14:cNvContentPartPr/>
                <p14:nvPr/>
              </p14:nvContentPartPr>
              <p14:xfrm>
                <a:off x="11043515" y="3397947"/>
                <a:ext cx="158040" cy="12600"/>
              </p14:xfrm>
            </p:contentPart>
          </mc:Choice>
          <mc:Fallback xmlns="">
            <p:pic>
              <p:nvPicPr>
                <p:cNvPr id="606" name="Encre 605">
                  <a:extLst>
                    <a:ext uri="{FF2B5EF4-FFF2-40B4-BE49-F238E27FC236}">
                      <a16:creationId xmlns:a16="http://schemas.microsoft.com/office/drawing/2014/main" id="{DB21CF9E-F522-438B-AEE7-0A8A46679220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1025875" y="3380307"/>
                  <a:ext cx="1936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607" name="Encre 606">
                  <a:extLst>
                    <a:ext uri="{FF2B5EF4-FFF2-40B4-BE49-F238E27FC236}">
                      <a16:creationId xmlns:a16="http://schemas.microsoft.com/office/drawing/2014/main" id="{A34C9634-5990-41A7-8898-9D3AF4C84029}"/>
                    </a:ext>
                  </a:extLst>
                </p14:cNvPr>
                <p14:cNvContentPartPr/>
                <p14:nvPr/>
              </p14:nvContentPartPr>
              <p14:xfrm>
                <a:off x="11332955" y="3169347"/>
                <a:ext cx="218880" cy="294840"/>
              </p14:xfrm>
            </p:contentPart>
          </mc:Choice>
          <mc:Fallback xmlns="">
            <p:pic>
              <p:nvPicPr>
                <p:cNvPr id="607" name="Encre 606">
                  <a:extLst>
                    <a:ext uri="{FF2B5EF4-FFF2-40B4-BE49-F238E27FC236}">
                      <a16:creationId xmlns:a16="http://schemas.microsoft.com/office/drawing/2014/main" id="{A34C9634-5990-41A7-8898-9D3AF4C84029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1315315" y="3151347"/>
                  <a:ext cx="25452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608" name="Encre 607">
                  <a:extLst>
                    <a:ext uri="{FF2B5EF4-FFF2-40B4-BE49-F238E27FC236}">
                      <a16:creationId xmlns:a16="http://schemas.microsoft.com/office/drawing/2014/main" id="{A9D9AAD2-999B-449B-81A2-A6DC4A462E32}"/>
                    </a:ext>
                  </a:extLst>
                </p14:cNvPr>
                <p14:cNvContentPartPr/>
                <p14:nvPr/>
              </p14:nvContentPartPr>
              <p14:xfrm>
                <a:off x="11586395" y="3374547"/>
                <a:ext cx="274680" cy="184680"/>
              </p14:xfrm>
            </p:contentPart>
          </mc:Choice>
          <mc:Fallback xmlns="">
            <p:pic>
              <p:nvPicPr>
                <p:cNvPr id="608" name="Encre 607">
                  <a:extLst>
                    <a:ext uri="{FF2B5EF4-FFF2-40B4-BE49-F238E27FC236}">
                      <a16:creationId xmlns:a16="http://schemas.microsoft.com/office/drawing/2014/main" id="{A9D9AAD2-999B-449B-81A2-A6DC4A462E32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1568395" y="3356547"/>
                  <a:ext cx="31032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664" name="Encre 663">
                  <a:extLst>
                    <a:ext uri="{FF2B5EF4-FFF2-40B4-BE49-F238E27FC236}">
                      <a16:creationId xmlns:a16="http://schemas.microsoft.com/office/drawing/2014/main" id="{A06685AE-79CF-4D81-8754-A177EA6C6913}"/>
                    </a:ext>
                  </a:extLst>
                </p14:cNvPr>
                <p14:cNvContentPartPr/>
                <p14:nvPr/>
              </p14:nvContentPartPr>
              <p14:xfrm>
                <a:off x="11826875" y="2967387"/>
                <a:ext cx="126360" cy="824040"/>
              </p14:xfrm>
            </p:contentPart>
          </mc:Choice>
          <mc:Fallback xmlns="">
            <p:pic>
              <p:nvPicPr>
                <p:cNvPr id="664" name="Encre 663">
                  <a:extLst>
                    <a:ext uri="{FF2B5EF4-FFF2-40B4-BE49-F238E27FC236}">
                      <a16:creationId xmlns:a16="http://schemas.microsoft.com/office/drawing/2014/main" id="{A06685AE-79CF-4D81-8754-A177EA6C6913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1808875" y="2949387"/>
                  <a:ext cx="162000" cy="85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665" name="Encre 664">
                  <a:extLst>
                    <a:ext uri="{FF2B5EF4-FFF2-40B4-BE49-F238E27FC236}">
                      <a16:creationId xmlns:a16="http://schemas.microsoft.com/office/drawing/2014/main" id="{22051B49-8777-45B7-92B7-DF74BA394F20}"/>
                    </a:ext>
                  </a:extLst>
                </p14:cNvPr>
                <p14:cNvContentPartPr/>
                <p14:nvPr/>
              </p14:nvContentPartPr>
              <p14:xfrm>
                <a:off x="8018795" y="2961987"/>
                <a:ext cx="118080" cy="828360"/>
              </p14:xfrm>
            </p:contentPart>
          </mc:Choice>
          <mc:Fallback xmlns="">
            <p:pic>
              <p:nvPicPr>
                <p:cNvPr id="665" name="Encre 664">
                  <a:extLst>
                    <a:ext uri="{FF2B5EF4-FFF2-40B4-BE49-F238E27FC236}">
                      <a16:creationId xmlns:a16="http://schemas.microsoft.com/office/drawing/2014/main" id="{22051B49-8777-45B7-92B7-DF74BA394F20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8001155" y="2944347"/>
                  <a:ext cx="153720" cy="86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6">
            <p14:nvContentPartPr>
              <p14:cNvPr id="667" name="Encre 666">
                <a:extLst>
                  <a:ext uri="{FF2B5EF4-FFF2-40B4-BE49-F238E27FC236}">
                    <a16:creationId xmlns:a16="http://schemas.microsoft.com/office/drawing/2014/main" id="{FF9C5A78-1E16-4BCE-B584-803AAE5D2D1C}"/>
                  </a:ext>
                </a:extLst>
              </p14:cNvPr>
              <p14:cNvContentPartPr/>
              <p14:nvPr/>
            </p14:nvContentPartPr>
            <p14:xfrm>
              <a:off x="6124475" y="2982147"/>
              <a:ext cx="261000" cy="329400"/>
            </p14:xfrm>
          </p:contentPart>
        </mc:Choice>
        <mc:Fallback xmlns="">
          <p:pic>
            <p:nvPicPr>
              <p:cNvPr id="667" name="Encre 666">
                <a:extLst>
                  <a:ext uri="{FF2B5EF4-FFF2-40B4-BE49-F238E27FC236}">
                    <a16:creationId xmlns:a16="http://schemas.microsoft.com/office/drawing/2014/main" id="{FF9C5A78-1E16-4BCE-B584-803AAE5D2D1C}"/>
                  </a:ext>
                </a:extLst>
              </p:cNvPr>
              <p:cNvPicPr/>
              <p:nvPr/>
            </p:nvPicPr>
            <p:blipFill>
              <a:blip r:embed="rId297"/>
              <a:stretch>
                <a:fillRect/>
              </a:stretch>
            </p:blipFill>
            <p:spPr>
              <a:xfrm>
                <a:off x="6106835" y="2964507"/>
                <a:ext cx="296640" cy="36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673" name="Groupe 672">
            <a:extLst>
              <a:ext uri="{FF2B5EF4-FFF2-40B4-BE49-F238E27FC236}">
                <a16:creationId xmlns:a16="http://schemas.microsoft.com/office/drawing/2014/main" id="{64BBF655-E194-4442-B5E1-68648A861880}"/>
              </a:ext>
            </a:extLst>
          </p:cNvPr>
          <p:cNvGrpSpPr/>
          <p:nvPr/>
        </p:nvGrpSpPr>
        <p:grpSpPr>
          <a:xfrm>
            <a:off x="6560795" y="2764347"/>
            <a:ext cx="556200" cy="174960"/>
            <a:chOff x="6560795" y="2764347"/>
            <a:chExt cx="556200" cy="17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86" name="Encre 185">
                  <a:extLst>
                    <a:ext uri="{FF2B5EF4-FFF2-40B4-BE49-F238E27FC236}">
                      <a16:creationId xmlns:a16="http://schemas.microsoft.com/office/drawing/2014/main" id="{851EA37C-521A-4E99-9F6A-F77458F0731E}"/>
                    </a:ext>
                  </a:extLst>
                </p14:cNvPr>
                <p14:cNvContentPartPr/>
                <p14:nvPr/>
              </p14:nvContentPartPr>
              <p14:xfrm>
                <a:off x="6560795" y="2831307"/>
                <a:ext cx="413640" cy="10800"/>
              </p14:xfrm>
            </p:contentPart>
          </mc:Choice>
          <mc:Fallback xmlns="">
            <p:pic>
              <p:nvPicPr>
                <p:cNvPr id="186" name="Encre 185">
                  <a:extLst>
                    <a:ext uri="{FF2B5EF4-FFF2-40B4-BE49-F238E27FC236}">
                      <a16:creationId xmlns:a16="http://schemas.microsoft.com/office/drawing/2014/main" id="{851EA37C-521A-4E99-9F6A-F77458F0731E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542795" y="2813667"/>
                  <a:ext cx="4492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672" name="Encre 671">
                  <a:extLst>
                    <a:ext uri="{FF2B5EF4-FFF2-40B4-BE49-F238E27FC236}">
                      <a16:creationId xmlns:a16="http://schemas.microsoft.com/office/drawing/2014/main" id="{7DDA29F5-3D16-402E-8263-21E29D0A7CB4}"/>
                    </a:ext>
                  </a:extLst>
                </p14:cNvPr>
                <p14:cNvContentPartPr/>
                <p14:nvPr/>
              </p14:nvContentPartPr>
              <p14:xfrm>
                <a:off x="6999995" y="2764347"/>
                <a:ext cx="117000" cy="174960"/>
              </p14:xfrm>
            </p:contentPart>
          </mc:Choice>
          <mc:Fallback xmlns="">
            <p:pic>
              <p:nvPicPr>
                <p:cNvPr id="672" name="Encre 671">
                  <a:extLst>
                    <a:ext uri="{FF2B5EF4-FFF2-40B4-BE49-F238E27FC236}">
                      <a16:creationId xmlns:a16="http://schemas.microsoft.com/office/drawing/2014/main" id="{7DDA29F5-3D16-402E-8263-21E29D0A7CB4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6982355" y="2746347"/>
                  <a:ext cx="152640" cy="21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0" name="Groupe 679">
            <a:extLst>
              <a:ext uri="{FF2B5EF4-FFF2-40B4-BE49-F238E27FC236}">
                <a16:creationId xmlns:a16="http://schemas.microsoft.com/office/drawing/2014/main" id="{858D21A4-5884-47B3-B8A3-5F640293E2E0}"/>
              </a:ext>
            </a:extLst>
          </p:cNvPr>
          <p:cNvGrpSpPr/>
          <p:nvPr/>
        </p:nvGrpSpPr>
        <p:grpSpPr>
          <a:xfrm>
            <a:off x="6798395" y="3067467"/>
            <a:ext cx="266400" cy="237960"/>
            <a:chOff x="6798395" y="3067467"/>
            <a:chExt cx="266400" cy="23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675" name="Encre 674">
                  <a:extLst>
                    <a:ext uri="{FF2B5EF4-FFF2-40B4-BE49-F238E27FC236}">
                      <a16:creationId xmlns:a16="http://schemas.microsoft.com/office/drawing/2014/main" id="{3A831F27-2629-47AD-B9CA-46C257F59B11}"/>
                    </a:ext>
                  </a:extLst>
                </p14:cNvPr>
                <p14:cNvContentPartPr/>
                <p14:nvPr/>
              </p14:nvContentPartPr>
              <p14:xfrm>
                <a:off x="6798395" y="3067467"/>
                <a:ext cx="210960" cy="237960"/>
              </p14:xfrm>
            </p:contentPart>
          </mc:Choice>
          <mc:Fallback xmlns="">
            <p:pic>
              <p:nvPicPr>
                <p:cNvPr id="675" name="Encre 674">
                  <a:extLst>
                    <a:ext uri="{FF2B5EF4-FFF2-40B4-BE49-F238E27FC236}">
                      <a16:creationId xmlns:a16="http://schemas.microsoft.com/office/drawing/2014/main" id="{3A831F27-2629-47AD-B9CA-46C257F59B11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6780395" y="3049827"/>
                  <a:ext cx="24660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676" name="Encre 675">
                  <a:extLst>
                    <a:ext uri="{FF2B5EF4-FFF2-40B4-BE49-F238E27FC236}">
                      <a16:creationId xmlns:a16="http://schemas.microsoft.com/office/drawing/2014/main" id="{B7F3B2FB-AE02-40A9-B30E-18238BA538B6}"/>
                    </a:ext>
                  </a:extLst>
                </p14:cNvPr>
                <p14:cNvContentPartPr/>
                <p14:nvPr/>
              </p14:nvContentPartPr>
              <p14:xfrm>
                <a:off x="7013675" y="3203547"/>
                <a:ext cx="51120" cy="3600"/>
              </p14:xfrm>
            </p:contentPart>
          </mc:Choice>
          <mc:Fallback xmlns="">
            <p:pic>
              <p:nvPicPr>
                <p:cNvPr id="676" name="Encre 675">
                  <a:extLst>
                    <a:ext uri="{FF2B5EF4-FFF2-40B4-BE49-F238E27FC236}">
                      <a16:creationId xmlns:a16="http://schemas.microsoft.com/office/drawing/2014/main" id="{B7F3B2FB-AE02-40A9-B30E-18238BA538B6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6996035" y="3185547"/>
                  <a:ext cx="8676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4" name="Groupe 683">
            <a:extLst>
              <a:ext uri="{FF2B5EF4-FFF2-40B4-BE49-F238E27FC236}">
                <a16:creationId xmlns:a16="http://schemas.microsoft.com/office/drawing/2014/main" id="{C6C9DA73-FC3B-49D7-BD39-13F04E328B6B}"/>
              </a:ext>
            </a:extLst>
          </p:cNvPr>
          <p:cNvGrpSpPr/>
          <p:nvPr/>
        </p:nvGrpSpPr>
        <p:grpSpPr>
          <a:xfrm>
            <a:off x="6598955" y="2993307"/>
            <a:ext cx="138240" cy="250560"/>
            <a:chOff x="6598955" y="2993307"/>
            <a:chExt cx="138240" cy="25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682" name="Encre 681">
                  <a:extLst>
                    <a:ext uri="{FF2B5EF4-FFF2-40B4-BE49-F238E27FC236}">
                      <a16:creationId xmlns:a16="http://schemas.microsoft.com/office/drawing/2014/main" id="{E4DE9715-A9F6-4555-A41E-2DDC8B13BE52}"/>
                    </a:ext>
                  </a:extLst>
                </p14:cNvPr>
                <p14:cNvContentPartPr/>
                <p14:nvPr/>
              </p14:nvContentPartPr>
              <p14:xfrm>
                <a:off x="6600395" y="2993307"/>
                <a:ext cx="136800" cy="250560"/>
              </p14:xfrm>
            </p:contentPart>
          </mc:Choice>
          <mc:Fallback xmlns="">
            <p:pic>
              <p:nvPicPr>
                <p:cNvPr id="682" name="Encre 681">
                  <a:extLst>
                    <a:ext uri="{FF2B5EF4-FFF2-40B4-BE49-F238E27FC236}">
                      <a16:creationId xmlns:a16="http://schemas.microsoft.com/office/drawing/2014/main" id="{E4DE9715-A9F6-4555-A41E-2DDC8B13BE52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6582395" y="2975667"/>
                  <a:ext cx="17244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683" name="Encre 682">
                  <a:extLst>
                    <a:ext uri="{FF2B5EF4-FFF2-40B4-BE49-F238E27FC236}">
                      <a16:creationId xmlns:a16="http://schemas.microsoft.com/office/drawing/2014/main" id="{6D155EE3-ADB4-4261-AB55-650C992E0EC1}"/>
                    </a:ext>
                  </a:extLst>
                </p14:cNvPr>
                <p14:cNvContentPartPr/>
                <p14:nvPr/>
              </p14:nvContentPartPr>
              <p14:xfrm>
                <a:off x="6598955" y="3099507"/>
                <a:ext cx="97200" cy="7200"/>
              </p14:xfrm>
            </p:contentPart>
          </mc:Choice>
          <mc:Fallback xmlns="">
            <p:pic>
              <p:nvPicPr>
                <p:cNvPr id="683" name="Encre 682">
                  <a:extLst>
                    <a:ext uri="{FF2B5EF4-FFF2-40B4-BE49-F238E27FC236}">
                      <a16:creationId xmlns:a16="http://schemas.microsoft.com/office/drawing/2014/main" id="{6D155EE3-ADB4-4261-AB55-650C992E0EC1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6580955" y="3081867"/>
                  <a:ext cx="132840" cy="4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3" name="Groupe 752">
            <a:extLst>
              <a:ext uri="{FF2B5EF4-FFF2-40B4-BE49-F238E27FC236}">
                <a16:creationId xmlns:a16="http://schemas.microsoft.com/office/drawing/2014/main" id="{AB3D33B8-1846-4258-953F-9E4F73230A33}"/>
              </a:ext>
            </a:extLst>
          </p:cNvPr>
          <p:cNvGrpSpPr/>
          <p:nvPr/>
        </p:nvGrpSpPr>
        <p:grpSpPr>
          <a:xfrm>
            <a:off x="10391195" y="5640747"/>
            <a:ext cx="1017000" cy="492480"/>
            <a:chOff x="10391195" y="5640747"/>
            <a:chExt cx="1017000" cy="49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741" name="Encre 740">
                  <a:extLst>
                    <a:ext uri="{FF2B5EF4-FFF2-40B4-BE49-F238E27FC236}">
                      <a16:creationId xmlns:a16="http://schemas.microsoft.com/office/drawing/2014/main" id="{4C1640E5-0456-49B7-9079-2B0DE8639764}"/>
                    </a:ext>
                  </a:extLst>
                </p14:cNvPr>
                <p14:cNvContentPartPr/>
                <p14:nvPr/>
              </p14:nvContentPartPr>
              <p14:xfrm>
                <a:off x="10459955" y="5765307"/>
                <a:ext cx="20160" cy="360"/>
              </p14:xfrm>
            </p:contentPart>
          </mc:Choice>
          <mc:Fallback xmlns="">
            <p:pic>
              <p:nvPicPr>
                <p:cNvPr id="741" name="Encre 740">
                  <a:extLst>
                    <a:ext uri="{FF2B5EF4-FFF2-40B4-BE49-F238E27FC236}">
                      <a16:creationId xmlns:a16="http://schemas.microsoft.com/office/drawing/2014/main" id="{4C1640E5-0456-49B7-9079-2B0DE8639764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0441955" y="5747307"/>
                  <a:ext cx="558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742" name="Encre 741">
                  <a:extLst>
                    <a:ext uri="{FF2B5EF4-FFF2-40B4-BE49-F238E27FC236}">
                      <a16:creationId xmlns:a16="http://schemas.microsoft.com/office/drawing/2014/main" id="{C2CB6DC7-8139-483F-8291-D6919DA1F883}"/>
                    </a:ext>
                  </a:extLst>
                </p14:cNvPr>
                <p14:cNvContentPartPr/>
                <p14:nvPr/>
              </p14:nvContentPartPr>
              <p14:xfrm>
                <a:off x="10391195" y="5640747"/>
                <a:ext cx="158400" cy="420480"/>
              </p14:xfrm>
            </p:contentPart>
          </mc:Choice>
          <mc:Fallback xmlns="">
            <p:pic>
              <p:nvPicPr>
                <p:cNvPr id="742" name="Encre 741">
                  <a:extLst>
                    <a:ext uri="{FF2B5EF4-FFF2-40B4-BE49-F238E27FC236}">
                      <a16:creationId xmlns:a16="http://schemas.microsoft.com/office/drawing/2014/main" id="{C2CB6DC7-8139-483F-8291-D6919DA1F883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0373555" y="5622747"/>
                  <a:ext cx="194040" cy="45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743" name="Encre 742">
                  <a:extLst>
                    <a:ext uri="{FF2B5EF4-FFF2-40B4-BE49-F238E27FC236}">
                      <a16:creationId xmlns:a16="http://schemas.microsoft.com/office/drawing/2014/main" id="{188EDAB5-6543-4534-8913-67BBAFF5B054}"/>
                    </a:ext>
                  </a:extLst>
                </p14:cNvPr>
                <p14:cNvContentPartPr/>
                <p14:nvPr/>
              </p14:nvContentPartPr>
              <p14:xfrm>
                <a:off x="10691075" y="5881587"/>
                <a:ext cx="198000" cy="2520"/>
              </p14:xfrm>
            </p:contentPart>
          </mc:Choice>
          <mc:Fallback xmlns="">
            <p:pic>
              <p:nvPicPr>
                <p:cNvPr id="743" name="Encre 742">
                  <a:extLst>
                    <a:ext uri="{FF2B5EF4-FFF2-40B4-BE49-F238E27FC236}">
                      <a16:creationId xmlns:a16="http://schemas.microsoft.com/office/drawing/2014/main" id="{188EDAB5-6543-4534-8913-67BBAFF5B054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0673075" y="5863587"/>
                  <a:ext cx="2336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744" name="Encre 743">
                  <a:extLst>
                    <a:ext uri="{FF2B5EF4-FFF2-40B4-BE49-F238E27FC236}">
                      <a16:creationId xmlns:a16="http://schemas.microsoft.com/office/drawing/2014/main" id="{3226F4D2-8D6D-4D5C-ACA4-6D1FE2B2A11D}"/>
                    </a:ext>
                  </a:extLst>
                </p14:cNvPr>
                <p14:cNvContentPartPr/>
                <p14:nvPr/>
              </p14:nvContentPartPr>
              <p14:xfrm>
                <a:off x="10710875" y="5971947"/>
                <a:ext cx="191520" cy="1440"/>
              </p14:xfrm>
            </p:contentPart>
          </mc:Choice>
          <mc:Fallback xmlns="">
            <p:pic>
              <p:nvPicPr>
                <p:cNvPr id="744" name="Encre 743">
                  <a:extLst>
                    <a:ext uri="{FF2B5EF4-FFF2-40B4-BE49-F238E27FC236}">
                      <a16:creationId xmlns:a16="http://schemas.microsoft.com/office/drawing/2014/main" id="{3226F4D2-8D6D-4D5C-ACA4-6D1FE2B2A11D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692875" y="5953947"/>
                  <a:ext cx="2271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751" name="Encre 750">
                  <a:extLst>
                    <a:ext uri="{FF2B5EF4-FFF2-40B4-BE49-F238E27FC236}">
                      <a16:creationId xmlns:a16="http://schemas.microsoft.com/office/drawing/2014/main" id="{1D2E7D3A-51D1-4556-8FB3-318CD979D402}"/>
                    </a:ext>
                  </a:extLst>
                </p14:cNvPr>
                <p14:cNvContentPartPr/>
                <p14:nvPr/>
              </p14:nvContentPartPr>
              <p14:xfrm>
                <a:off x="11053955" y="5668827"/>
                <a:ext cx="164520" cy="380160"/>
              </p14:xfrm>
            </p:contentPart>
          </mc:Choice>
          <mc:Fallback xmlns="">
            <p:pic>
              <p:nvPicPr>
                <p:cNvPr id="751" name="Encre 750">
                  <a:extLst>
                    <a:ext uri="{FF2B5EF4-FFF2-40B4-BE49-F238E27FC236}">
                      <a16:creationId xmlns:a16="http://schemas.microsoft.com/office/drawing/2014/main" id="{1D2E7D3A-51D1-4556-8FB3-318CD979D402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1035955" y="5651187"/>
                  <a:ext cx="20016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752" name="Encre 751">
                  <a:extLst>
                    <a:ext uri="{FF2B5EF4-FFF2-40B4-BE49-F238E27FC236}">
                      <a16:creationId xmlns:a16="http://schemas.microsoft.com/office/drawing/2014/main" id="{17A8951E-0BA7-4515-8928-E4A37C668FB7}"/>
                    </a:ext>
                  </a:extLst>
                </p14:cNvPr>
                <p14:cNvContentPartPr/>
                <p14:nvPr/>
              </p14:nvContentPartPr>
              <p14:xfrm>
                <a:off x="11240435" y="5936307"/>
                <a:ext cx="167760" cy="196920"/>
              </p14:xfrm>
            </p:contentPart>
          </mc:Choice>
          <mc:Fallback xmlns="">
            <p:pic>
              <p:nvPicPr>
                <p:cNvPr id="752" name="Encre 751">
                  <a:extLst>
                    <a:ext uri="{FF2B5EF4-FFF2-40B4-BE49-F238E27FC236}">
                      <a16:creationId xmlns:a16="http://schemas.microsoft.com/office/drawing/2014/main" id="{17A8951E-0BA7-4515-8928-E4A37C668FB7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1222435" y="5918307"/>
                  <a:ext cx="203400" cy="23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2">
            <p14:nvContentPartPr>
              <p14:cNvPr id="756" name="Encre 755">
                <a:extLst>
                  <a:ext uri="{FF2B5EF4-FFF2-40B4-BE49-F238E27FC236}">
                    <a16:creationId xmlns:a16="http://schemas.microsoft.com/office/drawing/2014/main" id="{DD0B028A-C4FB-47DD-B382-290CF5331BBF}"/>
                  </a:ext>
                </a:extLst>
              </p14:cNvPr>
              <p14:cNvContentPartPr/>
              <p14:nvPr/>
            </p14:nvContentPartPr>
            <p14:xfrm>
              <a:off x="11349155" y="5038827"/>
              <a:ext cx="332280" cy="1396800"/>
            </p14:xfrm>
          </p:contentPart>
        </mc:Choice>
        <mc:Fallback xmlns="">
          <p:pic>
            <p:nvPicPr>
              <p:cNvPr id="756" name="Encre 755">
                <a:extLst>
                  <a:ext uri="{FF2B5EF4-FFF2-40B4-BE49-F238E27FC236}">
                    <a16:creationId xmlns:a16="http://schemas.microsoft.com/office/drawing/2014/main" id="{DD0B028A-C4FB-47DD-B382-290CF5331BBF}"/>
                  </a:ext>
                </a:extLst>
              </p:cNvPr>
              <p:cNvPicPr/>
              <p:nvPr/>
            </p:nvPicPr>
            <p:blipFill>
              <a:blip r:embed="rId323"/>
              <a:stretch>
                <a:fillRect/>
              </a:stretch>
            </p:blipFill>
            <p:spPr>
              <a:xfrm>
                <a:off x="11331155" y="5020827"/>
                <a:ext cx="367920" cy="143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762" name="Groupe 761">
            <a:extLst>
              <a:ext uri="{FF2B5EF4-FFF2-40B4-BE49-F238E27FC236}">
                <a16:creationId xmlns:a16="http://schemas.microsoft.com/office/drawing/2014/main" id="{E3202848-1F3D-45CF-98A7-CA0BAA524C39}"/>
              </a:ext>
            </a:extLst>
          </p:cNvPr>
          <p:cNvGrpSpPr/>
          <p:nvPr/>
        </p:nvGrpSpPr>
        <p:grpSpPr>
          <a:xfrm>
            <a:off x="6901355" y="4920387"/>
            <a:ext cx="4003560" cy="1476720"/>
            <a:chOff x="6901355" y="4920387"/>
            <a:chExt cx="4003560" cy="147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689" name="Encre 688">
                  <a:extLst>
                    <a:ext uri="{FF2B5EF4-FFF2-40B4-BE49-F238E27FC236}">
                      <a16:creationId xmlns:a16="http://schemas.microsoft.com/office/drawing/2014/main" id="{7C2C5CE9-9EFC-472F-A82F-2F822947A6AA}"/>
                    </a:ext>
                  </a:extLst>
                </p14:cNvPr>
                <p14:cNvContentPartPr/>
                <p14:nvPr/>
              </p14:nvContentPartPr>
              <p14:xfrm>
                <a:off x="7447115" y="5000667"/>
                <a:ext cx="261360" cy="405000"/>
              </p14:xfrm>
            </p:contentPart>
          </mc:Choice>
          <mc:Fallback xmlns="">
            <p:pic>
              <p:nvPicPr>
                <p:cNvPr id="689" name="Encre 688">
                  <a:extLst>
                    <a:ext uri="{FF2B5EF4-FFF2-40B4-BE49-F238E27FC236}">
                      <a16:creationId xmlns:a16="http://schemas.microsoft.com/office/drawing/2014/main" id="{7C2C5CE9-9EFC-472F-A82F-2F822947A6AA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7429115" y="4983027"/>
                  <a:ext cx="29700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690" name="Encre 689">
                  <a:extLst>
                    <a:ext uri="{FF2B5EF4-FFF2-40B4-BE49-F238E27FC236}">
                      <a16:creationId xmlns:a16="http://schemas.microsoft.com/office/drawing/2014/main" id="{485E56C0-AA8C-4772-ADCC-9FCEBD756E3C}"/>
                    </a:ext>
                  </a:extLst>
                </p14:cNvPr>
                <p14:cNvContentPartPr/>
                <p14:nvPr/>
              </p14:nvContentPartPr>
              <p14:xfrm>
                <a:off x="7705595" y="5098947"/>
                <a:ext cx="11520" cy="20520"/>
              </p14:xfrm>
            </p:contentPart>
          </mc:Choice>
          <mc:Fallback xmlns="">
            <p:pic>
              <p:nvPicPr>
                <p:cNvPr id="690" name="Encre 689">
                  <a:extLst>
                    <a:ext uri="{FF2B5EF4-FFF2-40B4-BE49-F238E27FC236}">
                      <a16:creationId xmlns:a16="http://schemas.microsoft.com/office/drawing/2014/main" id="{485E56C0-AA8C-4772-ADCC-9FCEBD756E3C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7687595" y="5081307"/>
                  <a:ext cx="471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691" name="Encre 690">
                  <a:extLst>
                    <a:ext uri="{FF2B5EF4-FFF2-40B4-BE49-F238E27FC236}">
                      <a16:creationId xmlns:a16="http://schemas.microsoft.com/office/drawing/2014/main" id="{27696E11-DE07-4548-9436-AE9FD004443E}"/>
                    </a:ext>
                  </a:extLst>
                </p14:cNvPr>
                <p14:cNvContentPartPr/>
                <p14:nvPr/>
              </p14:nvContentPartPr>
              <p14:xfrm>
                <a:off x="7974515" y="5043507"/>
                <a:ext cx="142200" cy="338760"/>
              </p14:xfrm>
            </p:contentPart>
          </mc:Choice>
          <mc:Fallback xmlns="">
            <p:pic>
              <p:nvPicPr>
                <p:cNvPr id="691" name="Encre 690">
                  <a:extLst>
                    <a:ext uri="{FF2B5EF4-FFF2-40B4-BE49-F238E27FC236}">
                      <a16:creationId xmlns:a16="http://schemas.microsoft.com/office/drawing/2014/main" id="{27696E11-DE07-4548-9436-AE9FD004443E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956875" y="5025507"/>
                  <a:ext cx="17784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692" name="Encre 691">
                  <a:extLst>
                    <a:ext uri="{FF2B5EF4-FFF2-40B4-BE49-F238E27FC236}">
                      <a16:creationId xmlns:a16="http://schemas.microsoft.com/office/drawing/2014/main" id="{5C4BD810-C8DB-40A3-9AC8-1A91EA0AC65C}"/>
                    </a:ext>
                  </a:extLst>
                </p14:cNvPr>
                <p14:cNvContentPartPr/>
                <p14:nvPr/>
              </p14:nvContentPartPr>
              <p14:xfrm>
                <a:off x="8177195" y="5206227"/>
                <a:ext cx="199800" cy="193680"/>
              </p14:xfrm>
            </p:contentPart>
          </mc:Choice>
          <mc:Fallback xmlns="">
            <p:pic>
              <p:nvPicPr>
                <p:cNvPr id="692" name="Encre 691">
                  <a:extLst>
                    <a:ext uri="{FF2B5EF4-FFF2-40B4-BE49-F238E27FC236}">
                      <a16:creationId xmlns:a16="http://schemas.microsoft.com/office/drawing/2014/main" id="{5C4BD810-C8DB-40A3-9AC8-1A91EA0AC65C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8159555" y="5188587"/>
                  <a:ext cx="23544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693" name="Encre 692">
                  <a:extLst>
                    <a:ext uri="{FF2B5EF4-FFF2-40B4-BE49-F238E27FC236}">
                      <a16:creationId xmlns:a16="http://schemas.microsoft.com/office/drawing/2014/main" id="{92007823-6535-4938-8A09-A3EB7A1E09FF}"/>
                    </a:ext>
                  </a:extLst>
                </p14:cNvPr>
                <p14:cNvContentPartPr/>
                <p14:nvPr/>
              </p14:nvContentPartPr>
              <p14:xfrm>
                <a:off x="8526395" y="4999227"/>
                <a:ext cx="144720" cy="564840"/>
              </p14:xfrm>
            </p:contentPart>
          </mc:Choice>
          <mc:Fallback xmlns="">
            <p:pic>
              <p:nvPicPr>
                <p:cNvPr id="693" name="Encre 692">
                  <a:extLst>
                    <a:ext uri="{FF2B5EF4-FFF2-40B4-BE49-F238E27FC236}">
                      <a16:creationId xmlns:a16="http://schemas.microsoft.com/office/drawing/2014/main" id="{92007823-6535-4938-8A09-A3EB7A1E09FF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8508395" y="4981587"/>
                  <a:ext cx="180360" cy="60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694" name="Encre 693">
                  <a:extLst>
                    <a:ext uri="{FF2B5EF4-FFF2-40B4-BE49-F238E27FC236}">
                      <a16:creationId xmlns:a16="http://schemas.microsoft.com/office/drawing/2014/main" id="{B4430AFB-F242-453D-933C-076EDF0299E4}"/>
                    </a:ext>
                  </a:extLst>
                </p14:cNvPr>
                <p14:cNvContentPartPr/>
                <p14:nvPr/>
              </p14:nvContentPartPr>
              <p14:xfrm>
                <a:off x="8499035" y="5366067"/>
                <a:ext cx="226440" cy="82080"/>
              </p14:xfrm>
            </p:contentPart>
          </mc:Choice>
          <mc:Fallback xmlns="">
            <p:pic>
              <p:nvPicPr>
                <p:cNvPr id="694" name="Encre 693">
                  <a:extLst>
                    <a:ext uri="{FF2B5EF4-FFF2-40B4-BE49-F238E27FC236}">
                      <a16:creationId xmlns:a16="http://schemas.microsoft.com/office/drawing/2014/main" id="{B4430AFB-F242-453D-933C-076EDF0299E4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8481035" y="5348427"/>
                  <a:ext cx="2620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695" name="Encre 694">
                  <a:extLst>
                    <a:ext uri="{FF2B5EF4-FFF2-40B4-BE49-F238E27FC236}">
                      <a16:creationId xmlns:a16="http://schemas.microsoft.com/office/drawing/2014/main" id="{5F475A29-8975-473A-B016-1E5981D268DD}"/>
                    </a:ext>
                  </a:extLst>
                </p14:cNvPr>
                <p14:cNvContentPartPr/>
                <p14:nvPr/>
              </p14:nvContentPartPr>
              <p14:xfrm>
                <a:off x="8769755" y="5205147"/>
                <a:ext cx="110880" cy="206280"/>
              </p14:xfrm>
            </p:contentPart>
          </mc:Choice>
          <mc:Fallback xmlns="">
            <p:pic>
              <p:nvPicPr>
                <p:cNvPr id="695" name="Encre 694">
                  <a:extLst>
                    <a:ext uri="{FF2B5EF4-FFF2-40B4-BE49-F238E27FC236}">
                      <a16:creationId xmlns:a16="http://schemas.microsoft.com/office/drawing/2014/main" id="{5F475A29-8975-473A-B016-1E5981D268DD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8751755" y="5187147"/>
                  <a:ext cx="14652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700" name="Encre 699">
                  <a:extLst>
                    <a:ext uri="{FF2B5EF4-FFF2-40B4-BE49-F238E27FC236}">
                      <a16:creationId xmlns:a16="http://schemas.microsoft.com/office/drawing/2014/main" id="{31F4DCE4-8F74-4F00-AA4F-3E1B5F897881}"/>
                    </a:ext>
                  </a:extLst>
                </p14:cNvPr>
                <p14:cNvContentPartPr/>
                <p14:nvPr/>
              </p14:nvContentPartPr>
              <p14:xfrm>
                <a:off x="8924915" y="5254467"/>
                <a:ext cx="97200" cy="173880"/>
              </p14:xfrm>
            </p:contentPart>
          </mc:Choice>
          <mc:Fallback xmlns="">
            <p:pic>
              <p:nvPicPr>
                <p:cNvPr id="700" name="Encre 699">
                  <a:extLst>
                    <a:ext uri="{FF2B5EF4-FFF2-40B4-BE49-F238E27FC236}">
                      <a16:creationId xmlns:a16="http://schemas.microsoft.com/office/drawing/2014/main" id="{31F4DCE4-8F74-4F00-AA4F-3E1B5F897881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8907275" y="5236467"/>
                  <a:ext cx="13284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701" name="Encre 700">
                  <a:extLst>
                    <a:ext uri="{FF2B5EF4-FFF2-40B4-BE49-F238E27FC236}">
                      <a16:creationId xmlns:a16="http://schemas.microsoft.com/office/drawing/2014/main" id="{B2E7ABB7-D210-4E96-9406-A6875C31B856}"/>
                    </a:ext>
                  </a:extLst>
                </p14:cNvPr>
                <p14:cNvContentPartPr/>
                <p14:nvPr/>
              </p14:nvContentPartPr>
              <p14:xfrm>
                <a:off x="9108875" y="5057547"/>
                <a:ext cx="32400" cy="350280"/>
              </p14:xfrm>
            </p:contentPart>
          </mc:Choice>
          <mc:Fallback xmlns="">
            <p:pic>
              <p:nvPicPr>
                <p:cNvPr id="701" name="Encre 700">
                  <a:extLst>
                    <a:ext uri="{FF2B5EF4-FFF2-40B4-BE49-F238E27FC236}">
                      <a16:creationId xmlns:a16="http://schemas.microsoft.com/office/drawing/2014/main" id="{B2E7ABB7-D210-4E96-9406-A6875C31B856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9091235" y="5039907"/>
                  <a:ext cx="6804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702" name="Encre 701">
                  <a:extLst>
                    <a:ext uri="{FF2B5EF4-FFF2-40B4-BE49-F238E27FC236}">
                      <a16:creationId xmlns:a16="http://schemas.microsoft.com/office/drawing/2014/main" id="{79D29C95-84A7-4F1D-9D7D-DDFBB5EDFB41}"/>
                    </a:ext>
                  </a:extLst>
                </p14:cNvPr>
                <p14:cNvContentPartPr/>
                <p14:nvPr/>
              </p14:nvContentPartPr>
              <p14:xfrm>
                <a:off x="9192035" y="5054307"/>
                <a:ext cx="14040" cy="333360"/>
              </p14:xfrm>
            </p:contentPart>
          </mc:Choice>
          <mc:Fallback xmlns="">
            <p:pic>
              <p:nvPicPr>
                <p:cNvPr id="702" name="Encre 701">
                  <a:extLst>
                    <a:ext uri="{FF2B5EF4-FFF2-40B4-BE49-F238E27FC236}">
                      <a16:creationId xmlns:a16="http://schemas.microsoft.com/office/drawing/2014/main" id="{79D29C95-84A7-4F1D-9D7D-DDFBB5EDFB41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9174035" y="5036667"/>
                  <a:ext cx="4968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703" name="Encre 702">
                  <a:extLst>
                    <a:ext uri="{FF2B5EF4-FFF2-40B4-BE49-F238E27FC236}">
                      <a16:creationId xmlns:a16="http://schemas.microsoft.com/office/drawing/2014/main" id="{C0B38791-537A-43A4-9631-F46491860B51}"/>
                    </a:ext>
                  </a:extLst>
                </p14:cNvPr>
                <p14:cNvContentPartPr/>
                <p14:nvPr/>
              </p14:nvContentPartPr>
              <p14:xfrm>
                <a:off x="9056675" y="5186067"/>
                <a:ext cx="194040" cy="20520"/>
              </p14:xfrm>
            </p:contentPart>
          </mc:Choice>
          <mc:Fallback xmlns="">
            <p:pic>
              <p:nvPicPr>
                <p:cNvPr id="703" name="Encre 702">
                  <a:extLst>
                    <a:ext uri="{FF2B5EF4-FFF2-40B4-BE49-F238E27FC236}">
                      <a16:creationId xmlns:a16="http://schemas.microsoft.com/office/drawing/2014/main" id="{C0B38791-537A-43A4-9631-F46491860B51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9038675" y="5168427"/>
                  <a:ext cx="2296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704" name="Encre 703">
                  <a:extLst>
                    <a:ext uri="{FF2B5EF4-FFF2-40B4-BE49-F238E27FC236}">
                      <a16:creationId xmlns:a16="http://schemas.microsoft.com/office/drawing/2014/main" id="{7E557EA6-53DC-444A-96D1-52AAF4C26BF6}"/>
                    </a:ext>
                  </a:extLst>
                </p14:cNvPr>
                <p14:cNvContentPartPr/>
                <p14:nvPr/>
              </p14:nvContentPartPr>
              <p14:xfrm>
                <a:off x="9303635" y="5191827"/>
                <a:ext cx="254160" cy="239760"/>
              </p14:xfrm>
            </p:contentPart>
          </mc:Choice>
          <mc:Fallback xmlns="">
            <p:pic>
              <p:nvPicPr>
                <p:cNvPr id="704" name="Encre 703">
                  <a:extLst>
                    <a:ext uri="{FF2B5EF4-FFF2-40B4-BE49-F238E27FC236}">
                      <a16:creationId xmlns:a16="http://schemas.microsoft.com/office/drawing/2014/main" id="{7E557EA6-53DC-444A-96D1-52AAF4C26BF6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9285635" y="5173827"/>
                  <a:ext cx="28980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705" name="Encre 704">
                  <a:extLst>
                    <a:ext uri="{FF2B5EF4-FFF2-40B4-BE49-F238E27FC236}">
                      <a16:creationId xmlns:a16="http://schemas.microsoft.com/office/drawing/2014/main" id="{CEE6717F-2FD6-4EF7-BCCA-A67719740D1B}"/>
                    </a:ext>
                  </a:extLst>
                </p14:cNvPr>
                <p14:cNvContentPartPr/>
                <p14:nvPr/>
              </p14:nvContentPartPr>
              <p14:xfrm>
                <a:off x="9606755" y="4987347"/>
                <a:ext cx="281160" cy="430560"/>
              </p14:xfrm>
            </p:contentPart>
          </mc:Choice>
          <mc:Fallback xmlns="">
            <p:pic>
              <p:nvPicPr>
                <p:cNvPr id="705" name="Encre 704">
                  <a:extLst>
                    <a:ext uri="{FF2B5EF4-FFF2-40B4-BE49-F238E27FC236}">
                      <a16:creationId xmlns:a16="http://schemas.microsoft.com/office/drawing/2014/main" id="{CEE6717F-2FD6-4EF7-BCCA-A67719740D1B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9588755" y="4969347"/>
                  <a:ext cx="31680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709" name="Encre 708">
                  <a:extLst>
                    <a:ext uri="{FF2B5EF4-FFF2-40B4-BE49-F238E27FC236}">
                      <a16:creationId xmlns:a16="http://schemas.microsoft.com/office/drawing/2014/main" id="{D837FA9D-E701-49F5-891C-60385C7D7F66}"/>
                    </a:ext>
                  </a:extLst>
                </p14:cNvPr>
                <p14:cNvContentPartPr/>
                <p14:nvPr/>
              </p14:nvContentPartPr>
              <p14:xfrm>
                <a:off x="9900515" y="5101107"/>
                <a:ext cx="129960" cy="14760"/>
              </p14:xfrm>
            </p:contentPart>
          </mc:Choice>
          <mc:Fallback xmlns="">
            <p:pic>
              <p:nvPicPr>
                <p:cNvPr id="709" name="Encre 708">
                  <a:extLst>
                    <a:ext uri="{FF2B5EF4-FFF2-40B4-BE49-F238E27FC236}">
                      <a16:creationId xmlns:a16="http://schemas.microsoft.com/office/drawing/2014/main" id="{D837FA9D-E701-49F5-891C-60385C7D7F66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9882875" y="5083467"/>
                  <a:ext cx="1656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710" name="Encre 709">
                  <a:extLst>
                    <a:ext uri="{FF2B5EF4-FFF2-40B4-BE49-F238E27FC236}">
                      <a16:creationId xmlns:a16="http://schemas.microsoft.com/office/drawing/2014/main" id="{84812F02-36ED-4B6C-B8A3-0DE8827F9015}"/>
                    </a:ext>
                  </a:extLst>
                </p14:cNvPr>
                <p14:cNvContentPartPr/>
                <p14:nvPr/>
              </p14:nvContentPartPr>
              <p14:xfrm>
                <a:off x="9940835" y="5253747"/>
                <a:ext cx="204120" cy="160920"/>
              </p14:xfrm>
            </p:contentPart>
          </mc:Choice>
          <mc:Fallback xmlns="">
            <p:pic>
              <p:nvPicPr>
                <p:cNvPr id="710" name="Encre 709">
                  <a:extLst>
                    <a:ext uri="{FF2B5EF4-FFF2-40B4-BE49-F238E27FC236}">
                      <a16:creationId xmlns:a16="http://schemas.microsoft.com/office/drawing/2014/main" id="{84812F02-36ED-4B6C-B8A3-0DE8827F9015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9922835" y="5235747"/>
                  <a:ext cx="23976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711" name="Encre 710">
                  <a:extLst>
                    <a:ext uri="{FF2B5EF4-FFF2-40B4-BE49-F238E27FC236}">
                      <a16:creationId xmlns:a16="http://schemas.microsoft.com/office/drawing/2014/main" id="{63D529F0-F7FC-4D81-8E08-F125B5E6A4EA}"/>
                    </a:ext>
                  </a:extLst>
                </p14:cNvPr>
                <p14:cNvContentPartPr/>
                <p14:nvPr/>
              </p14:nvContentPartPr>
              <p14:xfrm>
                <a:off x="10257635" y="5007507"/>
                <a:ext cx="456120" cy="440640"/>
              </p14:xfrm>
            </p:contentPart>
          </mc:Choice>
          <mc:Fallback xmlns="">
            <p:pic>
              <p:nvPicPr>
                <p:cNvPr id="711" name="Encre 710">
                  <a:extLst>
                    <a:ext uri="{FF2B5EF4-FFF2-40B4-BE49-F238E27FC236}">
                      <a16:creationId xmlns:a16="http://schemas.microsoft.com/office/drawing/2014/main" id="{63D529F0-F7FC-4D81-8E08-F125B5E6A4EA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0239635" y="4989507"/>
                  <a:ext cx="491760" cy="47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712" name="Encre 711">
                  <a:extLst>
                    <a:ext uri="{FF2B5EF4-FFF2-40B4-BE49-F238E27FC236}">
                      <a16:creationId xmlns:a16="http://schemas.microsoft.com/office/drawing/2014/main" id="{4B100F03-AE8C-43F2-8292-E8CCB134BF07}"/>
                    </a:ext>
                  </a:extLst>
                </p14:cNvPr>
                <p14:cNvContentPartPr/>
                <p14:nvPr/>
              </p14:nvContentPartPr>
              <p14:xfrm>
                <a:off x="10708355" y="5252307"/>
                <a:ext cx="196560" cy="21600"/>
              </p14:xfrm>
            </p:contentPart>
          </mc:Choice>
          <mc:Fallback xmlns="">
            <p:pic>
              <p:nvPicPr>
                <p:cNvPr id="712" name="Encre 711">
                  <a:extLst>
                    <a:ext uri="{FF2B5EF4-FFF2-40B4-BE49-F238E27FC236}">
                      <a16:creationId xmlns:a16="http://schemas.microsoft.com/office/drawing/2014/main" id="{4B100F03-AE8C-43F2-8292-E8CCB134BF07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0690355" y="5234307"/>
                  <a:ext cx="2322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714" name="Encre 713">
                  <a:extLst>
                    <a:ext uri="{FF2B5EF4-FFF2-40B4-BE49-F238E27FC236}">
                      <a16:creationId xmlns:a16="http://schemas.microsoft.com/office/drawing/2014/main" id="{6E31923A-2C0F-4E65-B630-D4BA429CF1CB}"/>
                    </a:ext>
                  </a:extLst>
                </p14:cNvPr>
                <p14:cNvContentPartPr/>
                <p14:nvPr/>
              </p14:nvContentPartPr>
              <p14:xfrm>
                <a:off x="7307795" y="5836587"/>
                <a:ext cx="162000" cy="186840"/>
              </p14:xfrm>
            </p:contentPart>
          </mc:Choice>
          <mc:Fallback xmlns="">
            <p:pic>
              <p:nvPicPr>
                <p:cNvPr id="714" name="Encre 713">
                  <a:extLst>
                    <a:ext uri="{FF2B5EF4-FFF2-40B4-BE49-F238E27FC236}">
                      <a16:creationId xmlns:a16="http://schemas.microsoft.com/office/drawing/2014/main" id="{6E31923A-2C0F-4E65-B630-D4BA429CF1CB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7290155" y="5818587"/>
                  <a:ext cx="1976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715" name="Encre 714">
                  <a:extLst>
                    <a:ext uri="{FF2B5EF4-FFF2-40B4-BE49-F238E27FC236}">
                      <a16:creationId xmlns:a16="http://schemas.microsoft.com/office/drawing/2014/main" id="{F8348D9C-ACCF-46AC-9C5F-C6F5E7EB1553}"/>
                    </a:ext>
                  </a:extLst>
                </p14:cNvPr>
                <p14:cNvContentPartPr/>
                <p14:nvPr/>
              </p14:nvContentPartPr>
              <p14:xfrm>
                <a:off x="7567355" y="5791227"/>
                <a:ext cx="115920" cy="135720"/>
              </p14:xfrm>
            </p:contentPart>
          </mc:Choice>
          <mc:Fallback xmlns="">
            <p:pic>
              <p:nvPicPr>
                <p:cNvPr id="715" name="Encre 714">
                  <a:extLst>
                    <a:ext uri="{FF2B5EF4-FFF2-40B4-BE49-F238E27FC236}">
                      <a16:creationId xmlns:a16="http://schemas.microsoft.com/office/drawing/2014/main" id="{F8348D9C-ACCF-46AC-9C5F-C6F5E7EB1553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7549355" y="5773587"/>
                  <a:ext cx="1515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716" name="Encre 715">
                  <a:extLst>
                    <a:ext uri="{FF2B5EF4-FFF2-40B4-BE49-F238E27FC236}">
                      <a16:creationId xmlns:a16="http://schemas.microsoft.com/office/drawing/2014/main" id="{67EACEBE-EFF1-4936-9030-CC533E93AAA7}"/>
                    </a:ext>
                  </a:extLst>
                </p14:cNvPr>
                <p14:cNvContentPartPr/>
                <p14:nvPr/>
              </p14:nvContentPartPr>
              <p14:xfrm>
                <a:off x="7642235" y="5619867"/>
                <a:ext cx="87120" cy="92160"/>
              </p14:xfrm>
            </p:contentPart>
          </mc:Choice>
          <mc:Fallback xmlns="">
            <p:pic>
              <p:nvPicPr>
                <p:cNvPr id="716" name="Encre 715">
                  <a:extLst>
                    <a:ext uri="{FF2B5EF4-FFF2-40B4-BE49-F238E27FC236}">
                      <a16:creationId xmlns:a16="http://schemas.microsoft.com/office/drawing/2014/main" id="{67EACEBE-EFF1-4936-9030-CC533E93AAA7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7624235" y="5602227"/>
                  <a:ext cx="1227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717" name="Encre 716">
                  <a:extLst>
                    <a:ext uri="{FF2B5EF4-FFF2-40B4-BE49-F238E27FC236}">
                      <a16:creationId xmlns:a16="http://schemas.microsoft.com/office/drawing/2014/main" id="{6ADCE4EF-0343-4D4E-AC63-C203ED9945EE}"/>
                    </a:ext>
                  </a:extLst>
                </p14:cNvPr>
                <p14:cNvContentPartPr/>
                <p14:nvPr/>
              </p14:nvContentPartPr>
              <p14:xfrm>
                <a:off x="7758875" y="5821827"/>
                <a:ext cx="131040" cy="91440"/>
              </p14:xfrm>
            </p:contentPart>
          </mc:Choice>
          <mc:Fallback xmlns="">
            <p:pic>
              <p:nvPicPr>
                <p:cNvPr id="717" name="Encre 716">
                  <a:extLst>
                    <a:ext uri="{FF2B5EF4-FFF2-40B4-BE49-F238E27FC236}">
                      <a16:creationId xmlns:a16="http://schemas.microsoft.com/office/drawing/2014/main" id="{6ADCE4EF-0343-4D4E-AC63-C203ED9945EE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7740875" y="5803827"/>
                  <a:ext cx="1666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718" name="Encre 717">
                  <a:extLst>
                    <a:ext uri="{FF2B5EF4-FFF2-40B4-BE49-F238E27FC236}">
                      <a16:creationId xmlns:a16="http://schemas.microsoft.com/office/drawing/2014/main" id="{5E7BF487-CA98-4F3B-8469-6EDCC605AF75}"/>
                    </a:ext>
                  </a:extLst>
                </p14:cNvPr>
                <p14:cNvContentPartPr/>
                <p14:nvPr/>
              </p14:nvContentPartPr>
              <p14:xfrm>
                <a:off x="7680755" y="5814267"/>
                <a:ext cx="211320" cy="280800"/>
              </p14:xfrm>
            </p:contentPart>
          </mc:Choice>
          <mc:Fallback xmlns="">
            <p:pic>
              <p:nvPicPr>
                <p:cNvPr id="718" name="Encre 717">
                  <a:extLst>
                    <a:ext uri="{FF2B5EF4-FFF2-40B4-BE49-F238E27FC236}">
                      <a16:creationId xmlns:a16="http://schemas.microsoft.com/office/drawing/2014/main" id="{5E7BF487-CA98-4F3B-8469-6EDCC605AF75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7662755" y="5796627"/>
                  <a:ext cx="24696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719" name="Encre 718">
                  <a:extLst>
                    <a:ext uri="{FF2B5EF4-FFF2-40B4-BE49-F238E27FC236}">
                      <a16:creationId xmlns:a16="http://schemas.microsoft.com/office/drawing/2014/main" id="{C003776B-57F6-47C7-94ED-CCB5A6298A24}"/>
                    </a:ext>
                  </a:extLst>
                </p14:cNvPr>
                <p14:cNvContentPartPr/>
                <p14:nvPr/>
              </p14:nvContentPartPr>
              <p14:xfrm>
                <a:off x="7919075" y="5609427"/>
                <a:ext cx="211320" cy="356760"/>
              </p14:xfrm>
            </p:contentPart>
          </mc:Choice>
          <mc:Fallback xmlns="">
            <p:pic>
              <p:nvPicPr>
                <p:cNvPr id="719" name="Encre 718">
                  <a:extLst>
                    <a:ext uri="{FF2B5EF4-FFF2-40B4-BE49-F238E27FC236}">
                      <a16:creationId xmlns:a16="http://schemas.microsoft.com/office/drawing/2014/main" id="{C003776B-57F6-47C7-94ED-CCB5A6298A24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7901075" y="5591427"/>
                  <a:ext cx="24696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720" name="Encre 719">
                  <a:extLst>
                    <a:ext uri="{FF2B5EF4-FFF2-40B4-BE49-F238E27FC236}">
                      <a16:creationId xmlns:a16="http://schemas.microsoft.com/office/drawing/2014/main" id="{43602A9D-4A48-450B-87BA-C588F70C658C}"/>
                    </a:ext>
                  </a:extLst>
                </p14:cNvPr>
                <p14:cNvContentPartPr/>
                <p14:nvPr/>
              </p14:nvContentPartPr>
              <p14:xfrm>
                <a:off x="8200955" y="5717067"/>
                <a:ext cx="5400" cy="10440"/>
              </p14:xfrm>
            </p:contentPart>
          </mc:Choice>
          <mc:Fallback xmlns="">
            <p:pic>
              <p:nvPicPr>
                <p:cNvPr id="720" name="Encre 719">
                  <a:extLst>
                    <a:ext uri="{FF2B5EF4-FFF2-40B4-BE49-F238E27FC236}">
                      <a16:creationId xmlns:a16="http://schemas.microsoft.com/office/drawing/2014/main" id="{43602A9D-4A48-450B-87BA-C588F70C658C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8182955" y="5699427"/>
                  <a:ext cx="410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721" name="Encre 720">
                  <a:extLst>
                    <a:ext uri="{FF2B5EF4-FFF2-40B4-BE49-F238E27FC236}">
                      <a16:creationId xmlns:a16="http://schemas.microsoft.com/office/drawing/2014/main" id="{A8F3E95C-ECFF-43B8-96A0-26951DAF14E6}"/>
                    </a:ext>
                  </a:extLst>
                </p14:cNvPr>
                <p14:cNvContentPartPr/>
                <p14:nvPr/>
              </p14:nvContentPartPr>
              <p14:xfrm>
                <a:off x="8225795" y="5804907"/>
                <a:ext cx="109800" cy="158040"/>
              </p14:xfrm>
            </p:contentPart>
          </mc:Choice>
          <mc:Fallback xmlns="">
            <p:pic>
              <p:nvPicPr>
                <p:cNvPr id="721" name="Encre 720">
                  <a:extLst>
                    <a:ext uri="{FF2B5EF4-FFF2-40B4-BE49-F238E27FC236}">
                      <a16:creationId xmlns:a16="http://schemas.microsoft.com/office/drawing/2014/main" id="{A8F3E95C-ECFF-43B8-96A0-26951DAF14E6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8207795" y="5787267"/>
                  <a:ext cx="1454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722" name="Encre 721">
                  <a:extLst>
                    <a:ext uri="{FF2B5EF4-FFF2-40B4-BE49-F238E27FC236}">
                      <a16:creationId xmlns:a16="http://schemas.microsoft.com/office/drawing/2014/main" id="{7D134620-5D85-4AFB-8FB8-C3B5F06E1522}"/>
                    </a:ext>
                  </a:extLst>
                </p14:cNvPr>
                <p14:cNvContentPartPr/>
                <p14:nvPr/>
              </p14:nvContentPartPr>
              <p14:xfrm>
                <a:off x="8130035" y="5868987"/>
                <a:ext cx="196560" cy="338040"/>
              </p14:xfrm>
            </p:contentPart>
          </mc:Choice>
          <mc:Fallback xmlns="">
            <p:pic>
              <p:nvPicPr>
                <p:cNvPr id="722" name="Encre 721">
                  <a:extLst>
                    <a:ext uri="{FF2B5EF4-FFF2-40B4-BE49-F238E27FC236}">
                      <a16:creationId xmlns:a16="http://schemas.microsoft.com/office/drawing/2014/main" id="{7D134620-5D85-4AFB-8FB8-C3B5F06E1522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8112395" y="5851347"/>
                  <a:ext cx="23220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723" name="Encre 722">
                  <a:extLst>
                    <a:ext uri="{FF2B5EF4-FFF2-40B4-BE49-F238E27FC236}">
                      <a16:creationId xmlns:a16="http://schemas.microsoft.com/office/drawing/2014/main" id="{B4929534-5329-488B-A960-08E98357CE67}"/>
                    </a:ext>
                  </a:extLst>
                </p14:cNvPr>
                <p14:cNvContentPartPr/>
                <p14:nvPr/>
              </p14:nvContentPartPr>
              <p14:xfrm>
                <a:off x="8490395" y="5799867"/>
                <a:ext cx="293400" cy="169560"/>
              </p14:xfrm>
            </p:contentPart>
          </mc:Choice>
          <mc:Fallback xmlns="">
            <p:pic>
              <p:nvPicPr>
                <p:cNvPr id="723" name="Encre 722">
                  <a:extLst>
                    <a:ext uri="{FF2B5EF4-FFF2-40B4-BE49-F238E27FC236}">
                      <a16:creationId xmlns:a16="http://schemas.microsoft.com/office/drawing/2014/main" id="{B4929534-5329-488B-A960-08E98357CE67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8472395" y="5781867"/>
                  <a:ext cx="329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724" name="Encre 723">
                  <a:extLst>
                    <a:ext uri="{FF2B5EF4-FFF2-40B4-BE49-F238E27FC236}">
                      <a16:creationId xmlns:a16="http://schemas.microsoft.com/office/drawing/2014/main" id="{4F8C3CFC-70CF-4083-844F-7A0A0F00B0A4}"/>
                    </a:ext>
                  </a:extLst>
                </p14:cNvPr>
                <p14:cNvContentPartPr/>
                <p14:nvPr/>
              </p14:nvContentPartPr>
              <p14:xfrm>
                <a:off x="8769755" y="5861427"/>
                <a:ext cx="36360" cy="65160"/>
              </p14:xfrm>
            </p:contentPart>
          </mc:Choice>
          <mc:Fallback xmlns="">
            <p:pic>
              <p:nvPicPr>
                <p:cNvPr id="724" name="Encre 723">
                  <a:extLst>
                    <a:ext uri="{FF2B5EF4-FFF2-40B4-BE49-F238E27FC236}">
                      <a16:creationId xmlns:a16="http://schemas.microsoft.com/office/drawing/2014/main" id="{4F8C3CFC-70CF-4083-844F-7A0A0F00B0A4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8751755" y="5843427"/>
                  <a:ext cx="720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725" name="Encre 724">
                  <a:extLst>
                    <a:ext uri="{FF2B5EF4-FFF2-40B4-BE49-F238E27FC236}">
                      <a16:creationId xmlns:a16="http://schemas.microsoft.com/office/drawing/2014/main" id="{935EF728-51DE-4A7D-8237-1270851A16A6}"/>
                    </a:ext>
                  </a:extLst>
                </p14:cNvPr>
                <p14:cNvContentPartPr/>
                <p14:nvPr/>
              </p14:nvContentPartPr>
              <p14:xfrm>
                <a:off x="8907635" y="5651187"/>
                <a:ext cx="146880" cy="323280"/>
              </p14:xfrm>
            </p:contentPart>
          </mc:Choice>
          <mc:Fallback xmlns="">
            <p:pic>
              <p:nvPicPr>
                <p:cNvPr id="725" name="Encre 724">
                  <a:extLst>
                    <a:ext uri="{FF2B5EF4-FFF2-40B4-BE49-F238E27FC236}">
                      <a16:creationId xmlns:a16="http://schemas.microsoft.com/office/drawing/2014/main" id="{935EF728-51DE-4A7D-8237-1270851A16A6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8889635" y="5633187"/>
                  <a:ext cx="18252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726" name="Encre 725">
                  <a:extLst>
                    <a:ext uri="{FF2B5EF4-FFF2-40B4-BE49-F238E27FC236}">
                      <a16:creationId xmlns:a16="http://schemas.microsoft.com/office/drawing/2014/main" id="{07494587-66F3-45BD-93A3-CF05ED7885AC}"/>
                    </a:ext>
                  </a:extLst>
                </p14:cNvPr>
                <p14:cNvContentPartPr/>
                <p14:nvPr/>
              </p14:nvContentPartPr>
              <p14:xfrm>
                <a:off x="9093755" y="5611947"/>
                <a:ext cx="128520" cy="329040"/>
              </p14:xfrm>
            </p:contentPart>
          </mc:Choice>
          <mc:Fallback xmlns="">
            <p:pic>
              <p:nvPicPr>
                <p:cNvPr id="726" name="Encre 725">
                  <a:extLst>
                    <a:ext uri="{FF2B5EF4-FFF2-40B4-BE49-F238E27FC236}">
                      <a16:creationId xmlns:a16="http://schemas.microsoft.com/office/drawing/2014/main" id="{07494587-66F3-45BD-93A3-CF05ED7885AC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9076115" y="5593947"/>
                  <a:ext cx="16416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727" name="Encre 726">
                  <a:extLst>
                    <a:ext uri="{FF2B5EF4-FFF2-40B4-BE49-F238E27FC236}">
                      <a16:creationId xmlns:a16="http://schemas.microsoft.com/office/drawing/2014/main" id="{7466C88E-3258-477F-BCB0-7B425C7326B6}"/>
                    </a:ext>
                  </a:extLst>
                </p14:cNvPr>
                <p14:cNvContentPartPr/>
                <p14:nvPr/>
              </p14:nvContentPartPr>
              <p14:xfrm>
                <a:off x="9207875" y="5807427"/>
                <a:ext cx="182160" cy="151560"/>
              </p14:xfrm>
            </p:contentPart>
          </mc:Choice>
          <mc:Fallback xmlns="">
            <p:pic>
              <p:nvPicPr>
                <p:cNvPr id="727" name="Encre 726">
                  <a:extLst>
                    <a:ext uri="{FF2B5EF4-FFF2-40B4-BE49-F238E27FC236}">
                      <a16:creationId xmlns:a16="http://schemas.microsoft.com/office/drawing/2014/main" id="{7466C88E-3258-477F-BCB0-7B425C7326B6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9189875" y="5789787"/>
                  <a:ext cx="2178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737" name="Encre 736">
                  <a:extLst>
                    <a:ext uri="{FF2B5EF4-FFF2-40B4-BE49-F238E27FC236}">
                      <a16:creationId xmlns:a16="http://schemas.microsoft.com/office/drawing/2014/main" id="{082E34BB-695C-490E-86DC-FA15D30CBDE0}"/>
                    </a:ext>
                  </a:extLst>
                </p14:cNvPr>
                <p14:cNvContentPartPr/>
                <p14:nvPr/>
              </p14:nvContentPartPr>
              <p14:xfrm>
                <a:off x="9678755" y="5917227"/>
                <a:ext cx="344520" cy="10440"/>
              </p14:xfrm>
            </p:contentPart>
          </mc:Choice>
          <mc:Fallback xmlns="">
            <p:pic>
              <p:nvPicPr>
                <p:cNvPr id="737" name="Encre 736">
                  <a:extLst>
                    <a:ext uri="{FF2B5EF4-FFF2-40B4-BE49-F238E27FC236}">
                      <a16:creationId xmlns:a16="http://schemas.microsoft.com/office/drawing/2014/main" id="{082E34BB-695C-490E-86DC-FA15D30CBDE0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9661115" y="5899227"/>
                  <a:ext cx="3801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738" name="Encre 737">
                  <a:extLst>
                    <a:ext uri="{FF2B5EF4-FFF2-40B4-BE49-F238E27FC236}">
                      <a16:creationId xmlns:a16="http://schemas.microsoft.com/office/drawing/2014/main" id="{CAAC6993-E7F5-4259-8A2B-778C97F7E679}"/>
                    </a:ext>
                  </a:extLst>
                </p14:cNvPr>
                <p14:cNvContentPartPr/>
                <p14:nvPr/>
              </p14:nvContentPartPr>
              <p14:xfrm>
                <a:off x="9699995" y="5818947"/>
                <a:ext cx="313200" cy="3600"/>
              </p14:xfrm>
            </p:contentPart>
          </mc:Choice>
          <mc:Fallback xmlns="">
            <p:pic>
              <p:nvPicPr>
                <p:cNvPr id="738" name="Encre 737">
                  <a:extLst>
                    <a:ext uri="{FF2B5EF4-FFF2-40B4-BE49-F238E27FC236}">
                      <a16:creationId xmlns:a16="http://schemas.microsoft.com/office/drawing/2014/main" id="{CAAC6993-E7F5-4259-8A2B-778C97F7E679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9681995" y="5800947"/>
                  <a:ext cx="3488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739" name="Encre 738">
                  <a:extLst>
                    <a:ext uri="{FF2B5EF4-FFF2-40B4-BE49-F238E27FC236}">
                      <a16:creationId xmlns:a16="http://schemas.microsoft.com/office/drawing/2014/main" id="{CBA8C063-C8E2-4EA8-BD33-1FBA8ABF0116}"/>
                    </a:ext>
                  </a:extLst>
                </p14:cNvPr>
                <p14:cNvContentPartPr/>
                <p14:nvPr/>
              </p14:nvContentPartPr>
              <p14:xfrm>
                <a:off x="10002755" y="5722827"/>
                <a:ext cx="234720" cy="360360"/>
              </p14:xfrm>
            </p:contentPart>
          </mc:Choice>
          <mc:Fallback xmlns="">
            <p:pic>
              <p:nvPicPr>
                <p:cNvPr id="739" name="Encre 738">
                  <a:extLst>
                    <a:ext uri="{FF2B5EF4-FFF2-40B4-BE49-F238E27FC236}">
                      <a16:creationId xmlns:a16="http://schemas.microsoft.com/office/drawing/2014/main" id="{CBA8C063-C8E2-4EA8-BD33-1FBA8ABF0116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9985115" y="5704827"/>
                  <a:ext cx="27036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757" name="Encre 756">
                  <a:extLst>
                    <a:ext uri="{FF2B5EF4-FFF2-40B4-BE49-F238E27FC236}">
                      <a16:creationId xmlns:a16="http://schemas.microsoft.com/office/drawing/2014/main" id="{D9153752-99DF-4F6E-811B-3FC183FC14E1}"/>
                    </a:ext>
                  </a:extLst>
                </p14:cNvPr>
                <p14:cNvContentPartPr/>
                <p14:nvPr/>
              </p14:nvContentPartPr>
              <p14:xfrm>
                <a:off x="6901355" y="4920387"/>
                <a:ext cx="215640" cy="1476720"/>
              </p14:xfrm>
            </p:contentPart>
          </mc:Choice>
          <mc:Fallback xmlns="">
            <p:pic>
              <p:nvPicPr>
                <p:cNvPr id="757" name="Encre 756">
                  <a:extLst>
                    <a:ext uri="{FF2B5EF4-FFF2-40B4-BE49-F238E27FC236}">
                      <a16:creationId xmlns:a16="http://schemas.microsoft.com/office/drawing/2014/main" id="{D9153752-99DF-4F6E-811B-3FC183FC14E1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6883715" y="4902387"/>
                  <a:ext cx="251280" cy="151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758" name="Encre 757">
                  <a:extLst>
                    <a:ext uri="{FF2B5EF4-FFF2-40B4-BE49-F238E27FC236}">
                      <a16:creationId xmlns:a16="http://schemas.microsoft.com/office/drawing/2014/main" id="{456F66AF-38F6-4831-BEEC-0E75935353AF}"/>
                    </a:ext>
                  </a:extLst>
                </p14:cNvPr>
                <p14:cNvContentPartPr/>
                <p14:nvPr/>
              </p14:nvContentPartPr>
              <p14:xfrm>
                <a:off x="7218515" y="5233227"/>
                <a:ext cx="136800" cy="188280"/>
              </p14:xfrm>
            </p:contentPart>
          </mc:Choice>
          <mc:Fallback xmlns="">
            <p:pic>
              <p:nvPicPr>
                <p:cNvPr id="758" name="Encre 757">
                  <a:extLst>
                    <a:ext uri="{FF2B5EF4-FFF2-40B4-BE49-F238E27FC236}">
                      <a16:creationId xmlns:a16="http://schemas.microsoft.com/office/drawing/2014/main" id="{456F66AF-38F6-4831-BEEC-0E75935353AF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7200875" y="5215227"/>
                  <a:ext cx="1724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759" name="Encre 758">
                  <a:extLst>
                    <a:ext uri="{FF2B5EF4-FFF2-40B4-BE49-F238E27FC236}">
                      <a16:creationId xmlns:a16="http://schemas.microsoft.com/office/drawing/2014/main" id="{3C1CEE40-065C-4727-8B3B-9CCDACF6452E}"/>
                    </a:ext>
                  </a:extLst>
                </p14:cNvPr>
                <p14:cNvContentPartPr/>
                <p14:nvPr/>
              </p14:nvContentPartPr>
              <p14:xfrm>
                <a:off x="7244795" y="5256627"/>
                <a:ext cx="67320" cy="154440"/>
              </p14:xfrm>
            </p:contentPart>
          </mc:Choice>
          <mc:Fallback xmlns="">
            <p:pic>
              <p:nvPicPr>
                <p:cNvPr id="759" name="Encre 758">
                  <a:extLst>
                    <a:ext uri="{FF2B5EF4-FFF2-40B4-BE49-F238E27FC236}">
                      <a16:creationId xmlns:a16="http://schemas.microsoft.com/office/drawing/2014/main" id="{3C1CEE40-065C-4727-8B3B-9CCDACF6452E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7226795" y="5238987"/>
                  <a:ext cx="1029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760" name="Encre 759">
                  <a:extLst>
                    <a:ext uri="{FF2B5EF4-FFF2-40B4-BE49-F238E27FC236}">
                      <a16:creationId xmlns:a16="http://schemas.microsoft.com/office/drawing/2014/main" id="{4D235436-5D76-4291-8E02-53DB153ED3E7}"/>
                    </a:ext>
                  </a:extLst>
                </p14:cNvPr>
                <p14:cNvContentPartPr/>
                <p14:nvPr/>
              </p14:nvContentPartPr>
              <p14:xfrm>
                <a:off x="7212395" y="5311347"/>
                <a:ext cx="120960" cy="126720"/>
              </p14:xfrm>
            </p:contentPart>
          </mc:Choice>
          <mc:Fallback xmlns="">
            <p:pic>
              <p:nvPicPr>
                <p:cNvPr id="760" name="Encre 759">
                  <a:extLst>
                    <a:ext uri="{FF2B5EF4-FFF2-40B4-BE49-F238E27FC236}">
                      <a16:creationId xmlns:a16="http://schemas.microsoft.com/office/drawing/2014/main" id="{4D235436-5D76-4291-8E02-53DB153ED3E7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7194395" y="5293707"/>
                  <a:ext cx="1566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761" name="Encre 760">
                  <a:extLst>
                    <a:ext uri="{FF2B5EF4-FFF2-40B4-BE49-F238E27FC236}">
                      <a16:creationId xmlns:a16="http://schemas.microsoft.com/office/drawing/2014/main" id="{5800761A-69B9-4CC2-B399-F23764746225}"/>
                    </a:ext>
                  </a:extLst>
                </p14:cNvPr>
                <p14:cNvContentPartPr/>
                <p14:nvPr/>
              </p14:nvContentPartPr>
              <p14:xfrm>
                <a:off x="7246955" y="5333667"/>
                <a:ext cx="11880" cy="48240"/>
              </p14:xfrm>
            </p:contentPart>
          </mc:Choice>
          <mc:Fallback xmlns="">
            <p:pic>
              <p:nvPicPr>
                <p:cNvPr id="761" name="Encre 760">
                  <a:extLst>
                    <a:ext uri="{FF2B5EF4-FFF2-40B4-BE49-F238E27FC236}">
                      <a16:creationId xmlns:a16="http://schemas.microsoft.com/office/drawing/2014/main" id="{5800761A-69B9-4CC2-B399-F23764746225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7228955" y="5316027"/>
                  <a:ext cx="47520" cy="83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91656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E739C69-44D2-49DD-9BB4-980697FB3247}"/>
              </a:ext>
            </a:extLst>
          </p:cNvPr>
          <p:cNvSpPr txBox="1"/>
          <p:nvPr/>
        </p:nvSpPr>
        <p:spPr>
          <a:xfrm>
            <a:off x="4345970" y="359596"/>
            <a:ext cx="3400746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FR" b="1" dirty="0"/>
              <a:t>Mouvement rectiligne 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201F3F4-BCDF-4979-B628-A13E34AC5A74}"/>
              </a:ext>
            </a:extLst>
          </p:cNvPr>
          <p:cNvCxnSpPr>
            <a:cxnSpLocks/>
          </p:cNvCxnSpPr>
          <p:nvPr/>
        </p:nvCxnSpPr>
        <p:spPr>
          <a:xfrm>
            <a:off x="6086279" y="1111047"/>
            <a:ext cx="0" cy="561996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3AAEEEAB-1DE6-4482-9942-63FEAA5AA71C}"/>
              </a:ext>
            </a:extLst>
          </p:cNvPr>
          <p:cNvSpPr txBox="1"/>
          <p:nvPr/>
        </p:nvSpPr>
        <p:spPr>
          <a:xfrm>
            <a:off x="218740" y="990516"/>
            <a:ext cx="4715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b="1" dirty="0"/>
              <a:t>Mouvement rectiligne incliné ascendant: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7" name="Encre 46">
                <a:extLst>
                  <a:ext uri="{FF2B5EF4-FFF2-40B4-BE49-F238E27FC236}">
                    <a16:creationId xmlns:a16="http://schemas.microsoft.com/office/drawing/2014/main" id="{6639A8D3-AF2E-433F-9ACC-D0EA282D3C8E}"/>
                  </a:ext>
                </a:extLst>
              </p14:cNvPr>
              <p14:cNvContentPartPr/>
              <p14:nvPr/>
            </p14:nvContentPartPr>
            <p14:xfrm>
              <a:off x="1980155" y="2464827"/>
              <a:ext cx="161640" cy="347040"/>
            </p14:xfrm>
          </p:contentPart>
        </mc:Choice>
        <mc:Fallback xmlns="">
          <p:pic>
            <p:nvPicPr>
              <p:cNvPr id="47" name="Encre 46">
                <a:extLst>
                  <a:ext uri="{FF2B5EF4-FFF2-40B4-BE49-F238E27FC236}">
                    <a16:creationId xmlns:a16="http://schemas.microsoft.com/office/drawing/2014/main" id="{6639A8D3-AF2E-433F-9ACC-D0EA282D3C8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62515" y="2446827"/>
                <a:ext cx="19728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7" name="Encre 156">
                <a:extLst>
                  <a:ext uri="{FF2B5EF4-FFF2-40B4-BE49-F238E27FC236}">
                    <a16:creationId xmlns:a16="http://schemas.microsoft.com/office/drawing/2014/main" id="{73B6F297-BE23-4A9F-AC15-F4AF864399B8}"/>
                  </a:ext>
                </a:extLst>
              </p14:cNvPr>
              <p14:cNvContentPartPr/>
              <p14:nvPr/>
            </p14:nvContentPartPr>
            <p14:xfrm>
              <a:off x="3337715" y="4075107"/>
              <a:ext cx="19080" cy="8280"/>
            </p14:xfrm>
          </p:contentPart>
        </mc:Choice>
        <mc:Fallback xmlns="">
          <p:pic>
            <p:nvPicPr>
              <p:cNvPr id="157" name="Encre 156">
                <a:extLst>
                  <a:ext uri="{FF2B5EF4-FFF2-40B4-BE49-F238E27FC236}">
                    <a16:creationId xmlns:a16="http://schemas.microsoft.com/office/drawing/2014/main" id="{73B6F297-BE23-4A9F-AC15-F4AF864399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19715" y="4057467"/>
                <a:ext cx="54720" cy="4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84" name="Groupe 183">
            <a:extLst>
              <a:ext uri="{FF2B5EF4-FFF2-40B4-BE49-F238E27FC236}">
                <a16:creationId xmlns:a16="http://schemas.microsoft.com/office/drawing/2014/main" id="{6E4A14E9-FB88-4992-8F35-FA9B217FAB02}"/>
              </a:ext>
            </a:extLst>
          </p:cNvPr>
          <p:cNvGrpSpPr/>
          <p:nvPr/>
        </p:nvGrpSpPr>
        <p:grpSpPr>
          <a:xfrm>
            <a:off x="629075" y="3953427"/>
            <a:ext cx="3029400" cy="647280"/>
            <a:chOff x="629075" y="3953427"/>
            <a:chExt cx="3029400" cy="64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44" name="Encre 543">
                  <a:extLst>
                    <a:ext uri="{FF2B5EF4-FFF2-40B4-BE49-F238E27FC236}">
                      <a16:creationId xmlns:a16="http://schemas.microsoft.com/office/drawing/2014/main" id="{688243EC-4B85-454A-81BC-23AA37D8056A}"/>
                    </a:ext>
                  </a:extLst>
                </p14:cNvPr>
                <p14:cNvContentPartPr/>
                <p14:nvPr/>
              </p14:nvContentPartPr>
              <p14:xfrm>
                <a:off x="677675" y="4173747"/>
                <a:ext cx="124560" cy="204840"/>
              </p14:xfrm>
            </p:contentPart>
          </mc:Choice>
          <mc:Fallback xmlns="">
            <p:pic>
              <p:nvPicPr>
                <p:cNvPr id="544" name="Encre 543">
                  <a:extLst>
                    <a:ext uri="{FF2B5EF4-FFF2-40B4-BE49-F238E27FC236}">
                      <a16:creationId xmlns:a16="http://schemas.microsoft.com/office/drawing/2014/main" id="{688243EC-4B85-454A-81BC-23AA37D8056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9675" y="4155747"/>
                  <a:ext cx="1602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46" name="Encre 545">
                  <a:extLst>
                    <a:ext uri="{FF2B5EF4-FFF2-40B4-BE49-F238E27FC236}">
                      <a16:creationId xmlns:a16="http://schemas.microsoft.com/office/drawing/2014/main" id="{D2187C01-6F89-4157-8B5D-B943C2013D81}"/>
                    </a:ext>
                  </a:extLst>
                </p14:cNvPr>
                <p14:cNvContentPartPr/>
                <p14:nvPr/>
              </p14:nvContentPartPr>
              <p14:xfrm>
                <a:off x="720875" y="4189227"/>
                <a:ext cx="98640" cy="222840"/>
              </p14:xfrm>
            </p:contentPart>
          </mc:Choice>
          <mc:Fallback xmlns="">
            <p:pic>
              <p:nvPicPr>
                <p:cNvPr id="546" name="Encre 545">
                  <a:extLst>
                    <a:ext uri="{FF2B5EF4-FFF2-40B4-BE49-F238E27FC236}">
                      <a16:creationId xmlns:a16="http://schemas.microsoft.com/office/drawing/2014/main" id="{D2187C01-6F89-4157-8B5D-B943C2013D8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03235" y="4171587"/>
                  <a:ext cx="1342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48" name="Encre 547">
                  <a:extLst>
                    <a:ext uri="{FF2B5EF4-FFF2-40B4-BE49-F238E27FC236}">
                      <a16:creationId xmlns:a16="http://schemas.microsoft.com/office/drawing/2014/main" id="{CC643E02-36D8-49B2-9AE7-3ED9039829D0}"/>
                    </a:ext>
                  </a:extLst>
                </p14:cNvPr>
                <p14:cNvContentPartPr/>
                <p14:nvPr/>
              </p14:nvContentPartPr>
              <p14:xfrm>
                <a:off x="650315" y="4202547"/>
                <a:ext cx="91080" cy="98640"/>
              </p14:xfrm>
            </p:contentPart>
          </mc:Choice>
          <mc:Fallback xmlns="">
            <p:pic>
              <p:nvPicPr>
                <p:cNvPr id="548" name="Encre 547">
                  <a:extLst>
                    <a:ext uri="{FF2B5EF4-FFF2-40B4-BE49-F238E27FC236}">
                      <a16:creationId xmlns:a16="http://schemas.microsoft.com/office/drawing/2014/main" id="{CC643E02-36D8-49B2-9AE7-3ED9039829D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32315" y="4184907"/>
                  <a:ext cx="1267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49" name="Encre 548">
                  <a:extLst>
                    <a:ext uri="{FF2B5EF4-FFF2-40B4-BE49-F238E27FC236}">
                      <a16:creationId xmlns:a16="http://schemas.microsoft.com/office/drawing/2014/main" id="{ACC81DDA-9B36-4D45-8228-3C1287CA65D3}"/>
                    </a:ext>
                  </a:extLst>
                </p14:cNvPr>
                <p14:cNvContentPartPr/>
                <p14:nvPr/>
              </p14:nvContentPartPr>
              <p14:xfrm>
                <a:off x="629075" y="4243947"/>
                <a:ext cx="186480" cy="32760"/>
              </p14:xfrm>
            </p:contentPart>
          </mc:Choice>
          <mc:Fallback xmlns="">
            <p:pic>
              <p:nvPicPr>
                <p:cNvPr id="549" name="Encre 548">
                  <a:extLst>
                    <a:ext uri="{FF2B5EF4-FFF2-40B4-BE49-F238E27FC236}">
                      <a16:creationId xmlns:a16="http://schemas.microsoft.com/office/drawing/2014/main" id="{ACC81DDA-9B36-4D45-8228-3C1287CA65D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11435" y="4226307"/>
                  <a:ext cx="2221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54" name="Encre 553">
                  <a:extLst>
                    <a:ext uri="{FF2B5EF4-FFF2-40B4-BE49-F238E27FC236}">
                      <a16:creationId xmlns:a16="http://schemas.microsoft.com/office/drawing/2014/main" id="{78E6007D-8BBC-4577-9E1B-535254850B76}"/>
                    </a:ext>
                  </a:extLst>
                </p14:cNvPr>
                <p14:cNvContentPartPr/>
                <p14:nvPr/>
              </p14:nvContentPartPr>
              <p14:xfrm>
                <a:off x="1038755" y="3953427"/>
                <a:ext cx="187920" cy="415080"/>
              </p14:xfrm>
            </p:contentPart>
          </mc:Choice>
          <mc:Fallback xmlns="">
            <p:pic>
              <p:nvPicPr>
                <p:cNvPr id="554" name="Encre 553">
                  <a:extLst>
                    <a:ext uri="{FF2B5EF4-FFF2-40B4-BE49-F238E27FC236}">
                      <a16:creationId xmlns:a16="http://schemas.microsoft.com/office/drawing/2014/main" id="{78E6007D-8BBC-4577-9E1B-535254850B7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20755" y="3935787"/>
                  <a:ext cx="223560" cy="45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8" name="Encre 127">
                  <a:extLst>
                    <a:ext uri="{FF2B5EF4-FFF2-40B4-BE49-F238E27FC236}">
                      <a16:creationId xmlns:a16="http://schemas.microsoft.com/office/drawing/2014/main" id="{94495E64-61D7-4217-BB7D-66A036C50156}"/>
                    </a:ext>
                  </a:extLst>
                </p14:cNvPr>
                <p14:cNvContentPartPr/>
                <p14:nvPr/>
              </p14:nvContentPartPr>
              <p14:xfrm>
                <a:off x="1200755" y="4257987"/>
                <a:ext cx="210960" cy="229680"/>
              </p14:xfrm>
            </p:contentPart>
          </mc:Choice>
          <mc:Fallback xmlns="">
            <p:pic>
              <p:nvPicPr>
                <p:cNvPr id="128" name="Encre 127">
                  <a:extLst>
                    <a:ext uri="{FF2B5EF4-FFF2-40B4-BE49-F238E27FC236}">
                      <a16:creationId xmlns:a16="http://schemas.microsoft.com/office/drawing/2014/main" id="{94495E64-61D7-4217-BB7D-66A036C5015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83115" y="4239987"/>
                  <a:ext cx="24660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5" name="Encre 134">
                  <a:extLst>
                    <a:ext uri="{FF2B5EF4-FFF2-40B4-BE49-F238E27FC236}">
                      <a16:creationId xmlns:a16="http://schemas.microsoft.com/office/drawing/2014/main" id="{49B91346-3F47-48F0-8617-025266A1058A}"/>
                    </a:ext>
                  </a:extLst>
                </p14:cNvPr>
                <p14:cNvContentPartPr/>
                <p14:nvPr/>
              </p14:nvContentPartPr>
              <p14:xfrm>
                <a:off x="1559315" y="4277427"/>
                <a:ext cx="199080" cy="12600"/>
              </p14:xfrm>
            </p:contentPart>
          </mc:Choice>
          <mc:Fallback xmlns="">
            <p:pic>
              <p:nvPicPr>
                <p:cNvPr id="135" name="Encre 134">
                  <a:extLst>
                    <a:ext uri="{FF2B5EF4-FFF2-40B4-BE49-F238E27FC236}">
                      <a16:creationId xmlns:a16="http://schemas.microsoft.com/office/drawing/2014/main" id="{49B91346-3F47-48F0-8617-025266A1058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41675" y="4259787"/>
                  <a:ext cx="2347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6" name="Encre 135">
                  <a:extLst>
                    <a:ext uri="{FF2B5EF4-FFF2-40B4-BE49-F238E27FC236}">
                      <a16:creationId xmlns:a16="http://schemas.microsoft.com/office/drawing/2014/main" id="{417EC428-0EBE-4484-BF37-B58C95EA956E}"/>
                    </a:ext>
                  </a:extLst>
                </p14:cNvPr>
                <p14:cNvContentPartPr/>
                <p14:nvPr/>
              </p14:nvContentPartPr>
              <p14:xfrm>
                <a:off x="1589195" y="4378227"/>
                <a:ext cx="187920" cy="3600"/>
              </p14:xfrm>
            </p:contentPart>
          </mc:Choice>
          <mc:Fallback xmlns="">
            <p:pic>
              <p:nvPicPr>
                <p:cNvPr id="136" name="Encre 135">
                  <a:extLst>
                    <a:ext uri="{FF2B5EF4-FFF2-40B4-BE49-F238E27FC236}">
                      <a16:creationId xmlns:a16="http://schemas.microsoft.com/office/drawing/2014/main" id="{417EC428-0EBE-4484-BF37-B58C95EA956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571195" y="4360227"/>
                  <a:ext cx="2235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9" name="Encre 168">
                  <a:extLst>
                    <a:ext uri="{FF2B5EF4-FFF2-40B4-BE49-F238E27FC236}">
                      <a16:creationId xmlns:a16="http://schemas.microsoft.com/office/drawing/2014/main" id="{2AAD9DA7-BD93-4951-AB7B-A8D6AC3F04F0}"/>
                    </a:ext>
                  </a:extLst>
                </p14:cNvPr>
                <p14:cNvContentPartPr/>
                <p14:nvPr/>
              </p14:nvContentPartPr>
              <p14:xfrm>
                <a:off x="1993835" y="4351227"/>
                <a:ext cx="124920" cy="10440"/>
              </p14:xfrm>
            </p:contentPart>
          </mc:Choice>
          <mc:Fallback xmlns="">
            <p:pic>
              <p:nvPicPr>
                <p:cNvPr id="169" name="Encre 168">
                  <a:extLst>
                    <a:ext uri="{FF2B5EF4-FFF2-40B4-BE49-F238E27FC236}">
                      <a16:creationId xmlns:a16="http://schemas.microsoft.com/office/drawing/2014/main" id="{2AAD9DA7-BD93-4951-AB7B-A8D6AC3F04F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976195" y="4333587"/>
                  <a:ext cx="1605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0" name="Encre 169">
                  <a:extLst>
                    <a:ext uri="{FF2B5EF4-FFF2-40B4-BE49-F238E27FC236}">
                      <a16:creationId xmlns:a16="http://schemas.microsoft.com/office/drawing/2014/main" id="{88E21B79-6561-495D-A1B2-8D1686BD9519}"/>
                    </a:ext>
                  </a:extLst>
                </p14:cNvPr>
                <p14:cNvContentPartPr/>
                <p14:nvPr/>
              </p14:nvContentPartPr>
              <p14:xfrm>
                <a:off x="2231075" y="4231707"/>
                <a:ext cx="246960" cy="204840"/>
              </p14:xfrm>
            </p:contentPart>
          </mc:Choice>
          <mc:Fallback xmlns="">
            <p:pic>
              <p:nvPicPr>
                <p:cNvPr id="170" name="Encre 169">
                  <a:extLst>
                    <a:ext uri="{FF2B5EF4-FFF2-40B4-BE49-F238E27FC236}">
                      <a16:creationId xmlns:a16="http://schemas.microsoft.com/office/drawing/2014/main" id="{88E21B79-6561-495D-A1B2-8D1686BD951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213435" y="4214067"/>
                  <a:ext cx="2826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1" name="Encre 170">
                  <a:extLst>
                    <a:ext uri="{FF2B5EF4-FFF2-40B4-BE49-F238E27FC236}">
                      <a16:creationId xmlns:a16="http://schemas.microsoft.com/office/drawing/2014/main" id="{B4E77578-F1DB-4796-B68F-FB5533B57D84}"/>
                    </a:ext>
                  </a:extLst>
                </p14:cNvPr>
                <p14:cNvContentPartPr/>
                <p14:nvPr/>
              </p14:nvContentPartPr>
              <p14:xfrm>
                <a:off x="2583155" y="4196787"/>
                <a:ext cx="140400" cy="203040"/>
              </p14:xfrm>
            </p:contentPart>
          </mc:Choice>
          <mc:Fallback xmlns="">
            <p:pic>
              <p:nvPicPr>
                <p:cNvPr id="171" name="Encre 170">
                  <a:extLst>
                    <a:ext uri="{FF2B5EF4-FFF2-40B4-BE49-F238E27FC236}">
                      <a16:creationId xmlns:a16="http://schemas.microsoft.com/office/drawing/2014/main" id="{B4E77578-F1DB-4796-B68F-FB5533B57D8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565515" y="4178787"/>
                  <a:ext cx="17604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2" name="Encre 171">
                  <a:extLst>
                    <a:ext uri="{FF2B5EF4-FFF2-40B4-BE49-F238E27FC236}">
                      <a16:creationId xmlns:a16="http://schemas.microsoft.com/office/drawing/2014/main" id="{F195C93E-EEEE-4225-A6B1-20139874566C}"/>
                    </a:ext>
                  </a:extLst>
                </p14:cNvPr>
                <p14:cNvContentPartPr/>
                <p14:nvPr/>
              </p14:nvContentPartPr>
              <p14:xfrm>
                <a:off x="2512955" y="4232787"/>
                <a:ext cx="232560" cy="367920"/>
              </p14:xfrm>
            </p:contentPart>
          </mc:Choice>
          <mc:Fallback xmlns="">
            <p:pic>
              <p:nvPicPr>
                <p:cNvPr id="172" name="Encre 171">
                  <a:extLst>
                    <a:ext uri="{FF2B5EF4-FFF2-40B4-BE49-F238E27FC236}">
                      <a16:creationId xmlns:a16="http://schemas.microsoft.com/office/drawing/2014/main" id="{F195C93E-EEEE-4225-A6B1-20139874566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495315" y="4215147"/>
                  <a:ext cx="26820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8" name="Encre 177">
                  <a:extLst>
                    <a:ext uri="{FF2B5EF4-FFF2-40B4-BE49-F238E27FC236}">
                      <a16:creationId xmlns:a16="http://schemas.microsoft.com/office/drawing/2014/main" id="{6E6B57C2-A6DE-4133-95D1-B1F3AF3A2A17}"/>
                    </a:ext>
                  </a:extLst>
                </p14:cNvPr>
                <p14:cNvContentPartPr/>
                <p14:nvPr/>
              </p14:nvContentPartPr>
              <p14:xfrm>
                <a:off x="2900315" y="4054947"/>
                <a:ext cx="275760" cy="435240"/>
              </p14:xfrm>
            </p:contentPart>
          </mc:Choice>
          <mc:Fallback xmlns="">
            <p:pic>
              <p:nvPicPr>
                <p:cNvPr id="178" name="Encre 177">
                  <a:extLst>
                    <a:ext uri="{FF2B5EF4-FFF2-40B4-BE49-F238E27FC236}">
                      <a16:creationId xmlns:a16="http://schemas.microsoft.com/office/drawing/2014/main" id="{6E6B57C2-A6DE-4133-95D1-B1F3AF3A2A1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882315" y="4037307"/>
                  <a:ext cx="311400" cy="47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9" name="Encre 178">
                  <a:extLst>
                    <a:ext uri="{FF2B5EF4-FFF2-40B4-BE49-F238E27FC236}">
                      <a16:creationId xmlns:a16="http://schemas.microsoft.com/office/drawing/2014/main" id="{DD0D62D5-3AD7-4CDB-B790-405578B62E1A}"/>
                    </a:ext>
                  </a:extLst>
                </p14:cNvPr>
                <p14:cNvContentPartPr/>
                <p14:nvPr/>
              </p14:nvContentPartPr>
              <p14:xfrm>
                <a:off x="3113075" y="4105347"/>
                <a:ext cx="10440" cy="18360"/>
              </p14:xfrm>
            </p:contentPart>
          </mc:Choice>
          <mc:Fallback xmlns="">
            <p:pic>
              <p:nvPicPr>
                <p:cNvPr id="179" name="Encre 178">
                  <a:extLst>
                    <a:ext uri="{FF2B5EF4-FFF2-40B4-BE49-F238E27FC236}">
                      <a16:creationId xmlns:a16="http://schemas.microsoft.com/office/drawing/2014/main" id="{DD0D62D5-3AD7-4CDB-B790-405578B62E1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095075" y="4087707"/>
                  <a:ext cx="460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0" name="Encre 179">
                  <a:extLst>
                    <a:ext uri="{FF2B5EF4-FFF2-40B4-BE49-F238E27FC236}">
                      <a16:creationId xmlns:a16="http://schemas.microsoft.com/office/drawing/2014/main" id="{01F8D71A-0D3F-4673-A5E6-99388B2378B9}"/>
                    </a:ext>
                  </a:extLst>
                </p14:cNvPr>
                <p14:cNvContentPartPr/>
                <p14:nvPr/>
              </p14:nvContentPartPr>
              <p14:xfrm>
                <a:off x="3261755" y="4126587"/>
                <a:ext cx="98640" cy="385920"/>
              </p14:xfrm>
            </p:contentPart>
          </mc:Choice>
          <mc:Fallback xmlns="">
            <p:pic>
              <p:nvPicPr>
                <p:cNvPr id="180" name="Encre 179">
                  <a:extLst>
                    <a:ext uri="{FF2B5EF4-FFF2-40B4-BE49-F238E27FC236}">
                      <a16:creationId xmlns:a16="http://schemas.microsoft.com/office/drawing/2014/main" id="{01F8D71A-0D3F-4673-A5E6-99388B2378B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244115" y="4108947"/>
                  <a:ext cx="13428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81" name="Encre 180">
                  <a:extLst>
                    <a:ext uri="{FF2B5EF4-FFF2-40B4-BE49-F238E27FC236}">
                      <a16:creationId xmlns:a16="http://schemas.microsoft.com/office/drawing/2014/main" id="{0D0C97D2-384A-4322-B9B1-EDA3A3433268}"/>
                    </a:ext>
                  </a:extLst>
                </p14:cNvPr>
                <p14:cNvContentPartPr/>
                <p14:nvPr/>
              </p14:nvContentPartPr>
              <p14:xfrm>
                <a:off x="3393155" y="4191387"/>
                <a:ext cx="109080" cy="213840"/>
              </p14:xfrm>
            </p:contentPart>
          </mc:Choice>
          <mc:Fallback xmlns="">
            <p:pic>
              <p:nvPicPr>
                <p:cNvPr id="181" name="Encre 180">
                  <a:extLst>
                    <a:ext uri="{FF2B5EF4-FFF2-40B4-BE49-F238E27FC236}">
                      <a16:creationId xmlns:a16="http://schemas.microsoft.com/office/drawing/2014/main" id="{0D0C97D2-384A-4322-B9B1-EDA3A343326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75155" y="4173747"/>
                  <a:ext cx="1447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82" name="Encre 181">
                  <a:extLst>
                    <a:ext uri="{FF2B5EF4-FFF2-40B4-BE49-F238E27FC236}">
                      <a16:creationId xmlns:a16="http://schemas.microsoft.com/office/drawing/2014/main" id="{4DBC669F-BAB2-4B62-A25D-B1B971613A5B}"/>
                    </a:ext>
                  </a:extLst>
                </p14:cNvPr>
                <p14:cNvContentPartPr/>
                <p14:nvPr/>
              </p14:nvContentPartPr>
              <p14:xfrm>
                <a:off x="3522755" y="4076547"/>
                <a:ext cx="135720" cy="434160"/>
              </p14:xfrm>
            </p:contentPart>
          </mc:Choice>
          <mc:Fallback xmlns="">
            <p:pic>
              <p:nvPicPr>
                <p:cNvPr id="182" name="Encre 181">
                  <a:extLst>
                    <a:ext uri="{FF2B5EF4-FFF2-40B4-BE49-F238E27FC236}">
                      <a16:creationId xmlns:a16="http://schemas.microsoft.com/office/drawing/2014/main" id="{4DBC669F-BAB2-4B62-A25D-B1B971613A5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504755" y="4058547"/>
                  <a:ext cx="171360" cy="46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9" name="Groupe 578">
            <a:extLst>
              <a:ext uri="{FF2B5EF4-FFF2-40B4-BE49-F238E27FC236}">
                <a16:creationId xmlns:a16="http://schemas.microsoft.com/office/drawing/2014/main" id="{B1BAC303-442A-47C9-B2F0-24835672FEEE}"/>
              </a:ext>
            </a:extLst>
          </p:cNvPr>
          <p:cNvGrpSpPr/>
          <p:nvPr/>
        </p:nvGrpSpPr>
        <p:grpSpPr>
          <a:xfrm>
            <a:off x="585515" y="4961427"/>
            <a:ext cx="156960" cy="216000"/>
            <a:chOff x="585515" y="4961427"/>
            <a:chExt cx="156960" cy="21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85" name="Encre 184">
                  <a:extLst>
                    <a:ext uri="{FF2B5EF4-FFF2-40B4-BE49-F238E27FC236}">
                      <a16:creationId xmlns:a16="http://schemas.microsoft.com/office/drawing/2014/main" id="{BC521C03-47E1-4DC0-B1D1-FBB5C83FF8E9}"/>
                    </a:ext>
                  </a:extLst>
                </p14:cNvPr>
                <p14:cNvContentPartPr/>
                <p14:nvPr/>
              </p14:nvContentPartPr>
              <p14:xfrm>
                <a:off x="610355" y="4961427"/>
                <a:ext cx="132120" cy="216000"/>
              </p14:xfrm>
            </p:contentPart>
          </mc:Choice>
          <mc:Fallback xmlns="">
            <p:pic>
              <p:nvPicPr>
                <p:cNvPr id="185" name="Encre 184">
                  <a:extLst>
                    <a:ext uri="{FF2B5EF4-FFF2-40B4-BE49-F238E27FC236}">
                      <a16:creationId xmlns:a16="http://schemas.microsoft.com/office/drawing/2014/main" id="{BC521C03-47E1-4DC0-B1D1-FBB5C83FF8E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2715" y="4943787"/>
                  <a:ext cx="1677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86" name="Encre 185">
                  <a:extLst>
                    <a:ext uri="{FF2B5EF4-FFF2-40B4-BE49-F238E27FC236}">
                      <a16:creationId xmlns:a16="http://schemas.microsoft.com/office/drawing/2014/main" id="{BBC68291-EF89-49A3-8A3C-4DE8CAA8B941}"/>
                    </a:ext>
                  </a:extLst>
                </p14:cNvPr>
                <p14:cNvContentPartPr/>
                <p14:nvPr/>
              </p14:nvContentPartPr>
              <p14:xfrm>
                <a:off x="666515" y="4999587"/>
                <a:ext cx="63720" cy="164520"/>
              </p14:xfrm>
            </p:contentPart>
          </mc:Choice>
          <mc:Fallback xmlns="">
            <p:pic>
              <p:nvPicPr>
                <p:cNvPr id="186" name="Encre 185">
                  <a:extLst>
                    <a:ext uri="{FF2B5EF4-FFF2-40B4-BE49-F238E27FC236}">
                      <a16:creationId xmlns:a16="http://schemas.microsoft.com/office/drawing/2014/main" id="{BBC68291-EF89-49A3-8A3C-4DE8CAA8B94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48515" y="4981587"/>
                  <a:ext cx="993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87" name="Encre 186">
                  <a:extLst>
                    <a:ext uri="{FF2B5EF4-FFF2-40B4-BE49-F238E27FC236}">
                      <a16:creationId xmlns:a16="http://schemas.microsoft.com/office/drawing/2014/main" id="{53203B8F-D132-4503-B826-B4F75061A718}"/>
                    </a:ext>
                  </a:extLst>
                </p14:cNvPr>
                <p14:cNvContentPartPr/>
                <p14:nvPr/>
              </p14:nvContentPartPr>
              <p14:xfrm>
                <a:off x="585515" y="5000667"/>
                <a:ext cx="145800" cy="114480"/>
              </p14:xfrm>
            </p:contentPart>
          </mc:Choice>
          <mc:Fallback xmlns="">
            <p:pic>
              <p:nvPicPr>
                <p:cNvPr id="187" name="Encre 186">
                  <a:extLst>
                    <a:ext uri="{FF2B5EF4-FFF2-40B4-BE49-F238E27FC236}">
                      <a16:creationId xmlns:a16="http://schemas.microsoft.com/office/drawing/2014/main" id="{53203B8F-D132-4503-B826-B4F75061A71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67875" y="4983027"/>
                  <a:ext cx="181440" cy="15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583" name="Encre 582">
                <a:extLst>
                  <a:ext uri="{FF2B5EF4-FFF2-40B4-BE49-F238E27FC236}">
                    <a16:creationId xmlns:a16="http://schemas.microsoft.com/office/drawing/2014/main" id="{8CDF6876-3DDB-47C2-B71D-DF2D2B8966E8}"/>
                  </a:ext>
                </a:extLst>
              </p14:cNvPr>
              <p14:cNvContentPartPr/>
              <p14:nvPr/>
            </p14:nvContentPartPr>
            <p14:xfrm>
              <a:off x="1095995" y="4689987"/>
              <a:ext cx="178200" cy="415440"/>
            </p14:xfrm>
          </p:contentPart>
        </mc:Choice>
        <mc:Fallback xmlns="">
          <p:pic>
            <p:nvPicPr>
              <p:cNvPr id="583" name="Encre 582">
                <a:extLst>
                  <a:ext uri="{FF2B5EF4-FFF2-40B4-BE49-F238E27FC236}">
                    <a16:creationId xmlns:a16="http://schemas.microsoft.com/office/drawing/2014/main" id="{8CDF6876-3DDB-47C2-B71D-DF2D2B8966E8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78355" y="4672347"/>
                <a:ext cx="213840" cy="451080"/>
              </a:xfrm>
              <a:prstGeom prst="rect">
                <a:avLst/>
              </a:prstGeom>
            </p:spPr>
          </p:pic>
        </mc:Fallback>
      </mc:AlternateContent>
      <p:grpSp>
        <p:nvGrpSpPr>
          <p:cNvPr id="611" name="Groupe 610">
            <a:extLst>
              <a:ext uri="{FF2B5EF4-FFF2-40B4-BE49-F238E27FC236}">
                <a16:creationId xmlns:a16="http://schemas.microsoft.com/office/drawing/2014/main" id="{182DD78C-380D-4B38-B089-175DF17494C2}"/>
              </a:ext>
            </a:extLst>
          </p:cNvPr>
          <p:cNvGrpSpPr/>
          <p:nvPr/>
        </p:nvGrpSpPr>
        <p:grpSpPr>
          <a:xfrm>
            <a:off x="1353035" y="4949187"/>
            <a:ext cx="774000" cy="459000"/>
            <a:chOff x="1353035" y="4949187"/>
            <a:chExt cx="774000" cy="45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89" name="Encre 588">
                  <a:extLst>
                    <a:ext uri="{FF2B5EF4-FFF2-40B4-BE49-F238E27FC236}">
                      <a16:creationId xmlns:a16="http://schemas.microsoft.com/office/drawing/2014/main" id="{36B6EA52-B9FA-4725-9621-1BAFA1DB3C25}"/>
                    </a:ext>
                  </a:extLst>
                </p14:cNvPr>
                <p14:cNvContentPartPr/>
                <p14:nvPr/>
              </p14:nvContentPartPr>
              <p14:xfrm>
                <a:off x="1353035" y="4969347"/>
                <a:ext cx="175320" cy="438840"/>
              </p14:xfrm>
            </p:contentPart>
          </mc:Choice>
          <mc:Fallback xmlns="">
            <p:pic>
              <p:nvPicPr>
                <p:cNvPr id="589" name="Encre 588">
                  <a:extLst>
                    <a:ext uri="{FF2B5EF4-FFF2-40B4-BE49-F238E27FC236}">
                      <a16:creationId xmlns:a16="http://schemas.microsoft.com/office/drawing/2014/main" id="{36B6EA52-B9FA-4725-9621-1BAFA1DB3C2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35395" y="4951707"/>
                  <a:ext cx="210960" cy="47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592" name="Encre 591">
                  <a:extLst>
                    <a:ext uri="{FF2B5EF4-FFF2-40B4-BE49-F238E27FC236}">
                      <a16:creationId xmlns:a16="http://schemas.microsoft.com/office/drawing/2014/main" id="{1BA1597D-5CB5-48AD-BE87-3FFE68A4E7A3}"/>
                    </a:ext>
                  </a:extLst>
                </p14:cNvPr>
                <p14:cNvContentPartPr/>
                <p14:nvPr/>
              </p14:nvContentPartPr>
              <p14:xfrm>
                <a:off x="1581635" y="4949187"/>
                <a:ext cx="174240" cy="9360"/>
              </p14:xfrm>
            </p:contentPart>
          </mc:Choice>
          <mc:Fallback xmlns="">
            <p:pic>
              <p:nvPicPr>
                <p:cNvPr id="592" name="Encre 591">
                  <a:extLst>
                    <a:ext uri="{FF2B5EF4-FFF2-40B4-BE49-F238E27FC236}">
                      <a16:creationId xmlns:a16="http://schemas.microsoft.com/office/drawing/2014/main" id="{1BA1597D-5CB5-48AD-BE87-3FFE68A4E7A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563995" y="4931547"/>
                  <a:ext cx="2098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93" name="Encre 592">
                  <a:extLst>
                    <a:ext uri="{FF2B5EF4-FFF2-40B4-BE49-F238E27FC236}">
                      <a16:creationId xmlns:a16="http://schemas.microsoft.com/office/drawing/2014/main" id="{B6A2476F-E478-4B4D-B313-AE34B0BEC9C9}"/>
                    </a:ext>
                  </a:extLst>
                </p14:cNvPr>
                <p14:cNvContentPartPr/>
                <p14:nvPr/>
              </p14:nvContentPartPr>
              <p14:xfrm>
                <a:off x="1644995" y="5029827"/>
                <a:ext cx="113400" cy="10440"/>
              </p14:xfrm>
            </p:contentPart>
          </mc:Choice>
          <mc:Fallback xmlns="">
            <p:pic>
              <p:nvPicPr>
                <p:cNvPr id="593" name="Encre 592">
                  <a:extLst>
                    <a:ext uri="{FF2B5EF4-FFF2-40B4-BE49-F238E27FC236}">
                      <a16:creationId xmlns:a16="http://schemas.microsoft.com/office/drawing/2014/main" id="{B6A2476F-E478-4B4D-B313-AE34B0BEC9C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627355" y="5011827"/>
                  <a:ext cx="1490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08" name="Encre 607">
                  <a:extLst>
                    <a:ext uri="{FF2B5EF4-FFF2-40B4-BE49-F238E27FC236}">
                      <a16:creationId xmlns:a16="http://schemas.microsoft.com/office/drawing/2014/main" id="{7C649999-EC7B-4066-8E9F-B192A8B25F75}"/>
                    </a:ext>
                  </a:extLst>
                </p14:cNvPr>
                <p14:cNvContentPartPr/>
                <p14:nvPr/>
              </p14:nvContentPartPr>
              <p14:xfrm>
                <a:off x="1946675" y="4984107"/>
                <a:ext cx="180360" cy="29520"/>
              </p14:xfrm>
            </p:contentPart>
          </mc:Choice>
          <mc:Fallback xmlns="">
            <p:pic>
              <p:nvPicPr>
                <p:cNvPr id="608" name="Encre 607">
                  <a:extLst>
                    <a:ext uri="{FF2B5EF4-FFF2-40B4-BE49-F238E27FC236}">
                      <a16:creationId xmlns:a16="http://schemas.microsoft.com/office/drawing/2014/main" id="{7C649999-EC7B-4066-8E9F-B192A8B25F7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929035" y="4966107"/>
                  <a:ext cx="21600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1" name="Groupe 620">
            <a:extLst>
              <a:ext uri="{FF2B5EF4-FFF2-40B4-BE49-F238E27FC236}">
                <a16:creationId xmlns:a16="http://schemas.microsoft.com/office/drawing/2014/main" id="{3A8CD987-B63A-4906-A75B-C626BFDCDA0A}"/>
              </a:ext>
            </a:extLst>
          </p:cNvPr>
          <p:cNvGrpSpPr/>
          <p:nvPr/>
        </p:nvGrpSpPr>
        <p:grpSpPr>
          <a:xfrm>
            <a:off x="2243675" y="4817427"/>
            <a:ext cx="1283400" cy="450720"/>
            <a:chOff x="2243675" y="4817427"/>
            <a:chExt cx="1283400" cy="45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12" name="Encre 611">
                  <a:extLst>
                    <a:ext uri="{FF2B5EF4-FFF2-40B4-BE49-F238E27FC236}">
                      <a16:creationId xmlns:a16="http://schemas.microsoft.com/office/drawing/2014/main" id="{959B271C-DFE0-4CB4-9FE0-ADD761B254F1}"/>
                    </a:ext>
                  </a:extLst>
                </p14:cNvPr>
                <p14:cNvContentPartPr/>
                <p14:nvPr/>
              </p14:nvContentPartPr>
              <p14:xfrm>
                <a:off x="2243675" y="4912467"/>
                <a:ext cx="209160" cy="161280"/>
              </p14:xfrm>
            </p:contentPart>
          </mc:Choice>
          <mc:Fallback xmlns="">
            <p:pic>
              <p:nvPicPr>
                <p:cNvPr id="612" name="Encre 611">
                  <a:extLst>
                    <a:ext uri="{FF2B5EF4-FFF2-40B4-BE49-F238E27FC236}">
                      <a16:creationId xmlns:a16="http://schemas.microsoft.com/office/drawing/2014/main" id="{959B271C-DFE0-4CB4-9FE0-ADD761B254F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225675" y="4894467"/>
                  <a:ext cx="2448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613" name="Encre 612">
                  <a:extLst>
                    <a:ext uri="{FF2B5EF4-FFF2-40B4-BE49-F238E27FC236}">
                      <a16:creationId xmlns:a16="http://schemas.microsoft.com/office/drawing/2014/main" id="{E7FB09BF-0D16-4E47-B994-44AF09F372F9}"/>
                    </a:ext>
                  </a:extLst>
                </p14:cNvPr>
                <p14:cNvContentPartPr/>
                <p14:nvPr/>
              </p14:nvContentPartPr>
              <p14:xfrm>
                <a:off x="2553995" y="4914627"/>
                <a:ext cx="132840" cy="169560"/>
              </p14:xfrm>
            </p:contentPart>
          </mc:Choice>
          <mc:Fallback xmlns="">
            <p:pic>
              <p:nvPicPr>
                <p:cNvPr id="613" name="Encre 612">
                  <a:extLst>
                    <a:ext uri="{FF2B5EF4-FFF2-40B4-BE49-F238E27FC236}">
                      <a16:creationId xmlns:a16="http://schemas.microsoft.com/office/drawing/2014/main" id="{E7FB09BF-0D16-4E47-B994-44AF09F372F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535995" y="4896627"/>
                  <a:ext cx="1684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614" name="Encre 613">
                  <a:extLst>
                    <a:ext uri="{FF2B5EF4-FFF2-40B4-BE49-F238E27FC236}">
                      <a16:creationId xmlns:a16="http://schemas.microsoft.com/office/drawing/2014/main" id="{4897FEB8-182C-4197-B574-7B3E24B6D5CA}"/>
                    </a:ext>
                  </a:extLst>
                </p14:cNvPr>
                <p14:cNvContentPartPr/>
                <p14:nvPr/>
              </p14:nvContentPartPr>
              <p14:xfrm>
                <a:off x="2498195" y="4932627"/>
                <a:ext cx="236520" cy="331200"/>
              </p14:xfrm>
            </p:contentPart>
          </mc:Choice>
          <mc:Fallback xmlns="">
            <p:pic>
              <p:nvPicPr>
                <p:cNvPr id="614" name="Encre 613">
                  <a:extLst>
                    <a:ext uri="{FF2B5EF4-FFF2-40B4-BE49-F238E27FC236}">
                      <a16:creationId xmlns:a16="http://schemas.microsoft.com/office/drawing/2014/main" id="{4897FEB8-182C-4197-B574-7B3E24B6D5C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480195" y="4914627"/>
                  <a:ext cx="27216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617" name="Encre 616">
                  <a:extLst>
                    <a:ext uri="{FF2B5EF4-FFF2-40B4-BE49-F238E27FC236}">
                      <a16:creationId xmlns:a16="http://schemas.microsoft.com/office/drawing/2014/main" id="{A4E0A5F4-C941-41A9-8421-12928569B903}"/>
                    </a:ext>
                  </a:extLst>
                </p14:cNvPr>
                <p14:cNvContentPartPr/>
                <p14:nvPr/>
              </p14:nvContentPartPr>
              <p14:xfrm>
                <a:off x="2838395" y="4882587"/>
                <a:ext cx="330120" cy="223200"/>
              </p14:xfrm>
            </p:contentPart>
          </mc:Choice>
          <mc:Fallback xmlns="">
            <p:pic>
              <p:nvPicPr>
                <p:cNvPr id="617" name="Encre 616">
                  <a:extLst>
                    <a:ext uri="{FF2B5EF4-FFF2-40B4-BE49-F238E27FC236}">
                      <a16:creationId xmlns:a16="http://schemas.microsoft.com/office/drawing/2014/main" id="{A4E0A5F4-C941-41A9-8421-12928569B90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820395" y="4864947"/>
                  <a:ext cx="36576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618" name="Encre 617">
                  <a:extLst>
                    <a:ext uri="{FF2B5EF4-FFF2-40B4-BE49-F238E27FC236}">
                      <a16:creationId xmlns:a16="http://schemas.microsoft.com/office/drawing/2014/main" id="{4783A9A6-CA43-4484-8780-68F07B57995D}"/>
                    </a:ext>
                  </a:extLst>
                </p14:cNvPr>
                <p14:cNvContentPartPr/>
                <p14:nvPr/>
              </p14:nvContentPartPr>
              <p14:xfrm>
                <a:off x="3217115" y="4837587"/>
                <a:ext cx="86040" cy="345960"/>
              </p14:xfrm>
            </p:contentPart>
          </mc:Choice>
          <mc:Fallback xmlns="">
            <p:pic>
              <p:nvPicPr>
                <p:cNvPr id="618" name="Encre 617">
                  <a:extLst>
                    <a:ext uri="{FF2B5EF4-FFF2-40B4-BE49-F238E27FC236}">
                      <a16:creationId xmlns:a16="http://schemas.microsoft.com/office/drawing/2014/main" id="{4783A9A6-CA43-4484-8780-68F07B57995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199115" y="4819587"/>
                  <a:ext cx="12168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619" name="Encre 618">
                  <a:extLst>
                    <a:ext uri="{FF2B5EF4-FFF2-40B4-BE49-F238E27FC236}">
                      <a16:creationId xmlns:a16="http://schemas.microsoft.com/office/drawing/2014/main" id="{E4A44ABA-0F22-4735-987C-C04DCC04CBA4}"/>
                    </a:ext>
                  </a:extLst>
                </p14:cNvPr>
                <p14:cNvContentPartPr/>
                <p14:nvPr/>
              </p14:nvContentPartPr>
              <p14:xfrm>
                <a:off x="3321875" y="4886547"/>
                <a:ext cx="121680" cy="198360"/>
              </p14:xfrm>
            </p:contentPart>
          </mc:Choice>
          <mc:Fallback xmlns="">
            <p:pic>
              <p:nvPicPr>
                <p:cNvPr id="619" name="Encre 618">
                  <a:extLst>
                    <a:ext uri="{FF2B5EF4-FFF2-40B4-BE49-F238E27FC236}">
                      <a16:creationId xmlns:a16="http://schemas.microsoft.com/office/drawing/2014/main" id="{E4A44ABA-0F22-4735-987C-C04DCC04CBA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304235" y="4868907"/>
                  <a:ext cx="15732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620" name="Encre 619">
                  <a:extLst>
                    <a:ext uri="{FF2B5EF4-FFF2-40B4-BE49-F238E27FC236}">
                      <a16:creationId xmlns:a16="http://schemas.microsoft.com/office/drawing/2014/main" id="{35B0C9CB-1AB3-4316-B330-005BE0EE5B26}"/>
                    </a:ext>
                  </a:extLst>
                </p14:cNvPr>
                <p14:cNvContentPartPr/>
                <p14:nvPr/>
              </p14:nvContentPartPr>
              <p14:xfrm>
                <a:off x="3447155" y="4817427"/>
                <a:ext cx="79920" cy="450720"/>
              </p14:xfrm>
            </p:contentPart>
          </mc:Choice>
          <mc:Fallback xmlns="">
            <p:pic>
              <p:nvPicPr>
                <p:cNvPr id="620" name="Encre 619">
                  <a:extLst>
                    <a:ext uri="{FF2B5EF4-FFF2-40B4-BE49-F238E27FC236}">
                      <a16:creationId xmlns:a16="http://schemas.microsoft.com/office/drawing/2014/main" id="{35B0C9CB-1AB3-4316-B330-005BE0EE5B2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429155" y="4799427"/>
                  <a:ext cx="115560" cy="48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6" name="Groupe 625">
            <a:extLst>
              <a:ext uri="{FF2B5EF4-FFF2-40B4-BE49-F238E27FC236}">
                <a16:creationId xmlns:a16="http://schemas.microsoft.com/office/drawing/2014/main" id="{DA996FEF-83ED-42A3-B9E5-2102C62FF9B4}"/>
              </a:ext>
            </a:extLst>
          </p:cNvPr>
          <p:cNvGrpSpPr/>
          <p:nvPr/>
        </p:nvGrpSpPr>
        <p:grpSpPr>
          <a:xfrm>
            <a:off x="635195" y="5708067"/>
            <a:ext cx="112320" cy="230760"/>
            <a:chOff x="635195" y="5708067"/>
            <a:chExt cx="112320" cy="2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22" name="Encre 621">
                  <a:extLst>
                    <a:ext uri="{FF2B5EF4-FFF2-40B4-BE49-F238E27FC236}">
                      <a16:creationId xmlns:a16="http://schemas.microsoft.com/office/drawing/2014/main" id="{64A5CE74-5BEF-48BF-B28E-8CFFCC064EAF}"/>
                    </a:ext>
                  </a:extLst>
                </p14:cNvPr>
                <p14:cNvContentPartPr/>
                <p14:nvPr/>
              </p14:nvContentPartPr>
              <p14:xfrm>
                <a:off x="641675" y="5721747"/>
                <a:ext cx="105840" cy="217080"/>
              </p14:xfrm>
            </p:contentPart>
          </mc:Choice>
          <mc:Fallback xmlns="">
            <p:pic>
              <p:nvPicPr>
                <p:cNvPr id="622" name="Encre 621">
                  <a:extLst>
                    <a:ext uri="{FF2B5EF4-FFF2-40B4-BE49-F238E27FC236}">
                      <a16:creationId xmlns:a16="http://schemas.microsoft.com/office/drawing/2014/main" id="{64A5CE74-5BEF-48BF-B28E-8CFFCC064EA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23675" y="5703747"/>
                  <a:ext cx="1414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23" name="Encre 622">
                  <a:extLst>
                    <a:ext uri="{FF2B5EF4-FFF2-40B4-BE49-F238E27FC236}">
                      <a16:creationId xmlns:a16="http://schemas.microsoft.com/office/drawing/2014/main" id="{2B886D66-4A2A-4032-8394-CB3B0E4596C6}"/>
                    </a:ext>
                  </a:extLst>
                </p14:cNvPr>
                <p14:cNvContentPartPr/>
                <p14:nvPr/>
              </p14:nvContentPartPr>
              <p14:xfrm>
                <a:off x="678755" y="5754147"/>
                <a:ext cx="61200" cy="144360"/>
              </p14:xfrm>
            </p:contentPart>
          </mc:Choice>
          <mc:Fallback xmlns="">
            <p:pic>
              <p:nvPicPr>
                <p:cNvPr id="623" name="Encre 622">
                  <a:extLst>
                    <a:ext uri="{FF2B5EF4-FFF2-40B4-BE49-F238E27FC236}">
                      <a16:creationId xmlns:a16="http://schemas.microsoft.com/office/drawing/2014/main" id="{2B886D66-4A2A-4032-8394-CB3B0E4596C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61115" y="5736147"/>
                  <a:ext cx="968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624" name="Encre 623">
                  <a:extLst>
                    <a:ext uri="{FF2B5EF4-FFF2-40B4-BE49-F238E27FC236}">
                      <a16:creationId xmlns:a16="http://schemas.microsoft.com/office/drawing/2014/main" id="{EB191E46-B1D9-4B29-A7B9-5B291453EEC2}"/>
                    </a:ext>
                  </a:extLst>
                </p14:cNvPr>
                <p14:cNvContentPartPr/>
                <p14:nvPr/>
              </p14:nvContentPartPr>
              <p14:xfrm>
                <a:off x="637715" y="5708067"/>
                <a:ext cx="96120" cy="174600"/>
              </p14:xfrm>
            </p:contentPart>
          </mc:Choice>
          <mc:Fallback xmlns="">
            <p:pic>
              <p:nvPicPr>
                <p:cNvPr id="624" name="Encre 623">
                  <a:extLst>
                    <a:ext uri="{FF2B5EF4-FFF2-40B4-BE49-F238E27FC236}">
                      <a16:creationId xmlns:a16="http://schemas.microsoft.com/office/drawing/2014/main" id="{EB191E46-B1D9-4B29-A7B9-5B291453EEC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20075" y="5690427"/>
                  <a:ext cx="1317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25" name="Encre 624">
                  <a:extLst>
                    <a:ext uri="{FF2B5EF4-FFF2-40B4-BE49-F238E27FC236}">
                      <a16:creationId xmlns:a16="http://schemas.microsoft.com/office/drawing/2014/main" id="{6D57C81B-1C33-47F8-8F06-23CA50D5D2AF}"/>
                    </a:ext>
                  </a:extLst>
                </p14:cNvPr>
                <p14:cNvContentPartPr/>
                <p14:nvPr/>
              </p14:nvContentPartPr>
              <p14:xfrm>
                <a:off x="635195" y="5761707"/>
                <a:ext cx="91080" cy="137880"/>
              </p14:xfrm>
            </p:contentPart>
          </mc:Choice>
          <mc:Fallback xmlns="">
            <p:pic>
              <p:nvPicPr>
                <p:cNvPr id="625" name="Encre 624">
                  <a:extLst>
                    <a:ext uri="{FF2B5EF4-FFF2-40B4-BE49-F238E27FC236}">
                      <a16:creationId xmlns:a16="http://schemas.microsoft.com/office/drawing/2014/main" id="{6D57C81B-1C33-47F8-8F06-23CA50D5D2A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17555" y="5744067"/>
                  <a:ext cx="126720" cy="17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627" name="Encre 626">
                <a:extLst>
                  <a:ext uri="{FF2B5EF4-FFF2-40B4-BE49-F238E27FC236}">
                    <a16:creationId xmlns:a16="http://schemas.microsoft.com/office/drawing/2014/main" id="{6D3B11D5-A658-4633-AC2B-4071DE91DA29}"/>
                  </a:ext>
                </a:extLst>
              </p14:cNvPr>
              <p14:cNvContentPartPr/>
              <p14:nvPr/>
            </p14:nvContentPartPr>
            <p14:xfrm>
              <a:off x="1111115" y="5566587"/>
              <a:ext cx="144360" cy="362880"/>
            </p14:xfrm>
          </p:contentPart>
        </mc:Choice>
        <mc:Fallback xmlns="">
          <p:pic>
            <p:nvPicPr>
              <p:cNvPr id="627" name="Encre 626">
                <a:extLst>
                  <a:ext uri="{FF2B5EF4-FFF2-40B4-BE49-F238E27FC236}">
                    <a16:creationId xmlns:a16="http://schemas.microsoft.com/office/drawing/2014/main" id="{6D3B11D5-A658-4633-AC2B-4071DE91DA29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093115" y="5548587"/>
                <a:ext cx="180000" cy="39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631" name="Encre 630">
                <a:extLst>
                  <a:ext uri="{FF2B5EF4-FFF2-40B4-BE49-F238E27FC236}">
                    <a16:creationId xmlns:a16="http://schemas.microsoft.com/office/drawing/2014/main" id="{464E8544-0979-4D3E-81E8-EF0BC3055804}"/>
                  </a:ext>
                </a:extLst>
              </p14:cNvPr>
              <p14:cNvContentPartPr/>
              <p14:nvPr/>
            </p14:nvContentPartPr>
            <p14:xfrm>
              <a:off x="1332155" y="5833347"/>
              <a:ext cx="159480" cy="196560"/>
            </p14:xfrm>
          </p:contentPart>
        </mc:Choice>
        <mc:Fallback xmlns="">
          <p:pic>
            <p:nvPicPr>
              <p:cNvPr id="631" name="Encre 630">
                <a:extLst>
                  <a:ext uri="{FF2B5EF4-FFF2-40B4-BE49-F238E27FC236}">
                    <a16:creationId xmlns:a16="http://schemas.microsoft.com/office/drawing/2014/main" id="{464E8544-0979-4D3E-81E8-EF0BC3055804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314155" y="5815707"/>
                <a:ext cx="19512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232" name="Encre 231">
                <a:extLst>
                  <a:ext uri="{FF2B5EF4-FFF2-40B4-BE49-F238E27FC236}">
                    <a16:creationId xmlns:a16="http://schemas.microsoft.com/office/drawing/2014/main" id="{C6B341A8-5C6B-4AEF-956C-B0BE4408477A}"/>
                  </a:ext>
                </a:extLst>
              </p14:cNvPr>
              <p14:cNvContentPartPr/>
              <p14:nvPr/>
            </p14:nvContentPartPr>
            <p14:xfrm>
              <a:off x="687395" y="3454467"/>
              <a:ext cx="4174200" cy="65520"/>
            </p14:xfrm>
          </p:contentPart>
        </mc:Choice>
        <mc:Fallback xmlns="">
          <p:pic>
            <p:nvPicPr>
              <p:cNvPr id="232" name="Encre 231">
                <a:extLst>
                  <a:ext uri="{FF2B5EF4-FFF2-40B4-BE49-F238E27FC236}">
                    <a16:creationId xmlns:a16="http://schemas.microsoft.com/office/drawing/2014/main" id="{C6B341A8-5C6B-4AEF-956C-B0BE4408477A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669755" y="3436827"/>
                <a:ext cx="4209840" cy="101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65" name="Groupe 264">
            <a:extLst>
              <a:ext uri="{FF2B5EF4-FFF2-40B4-BE49-F238E27FC236}">
                <a16:creationId xmlns:a16="http://schemas.microsoft.com/office/drawing/2014/main" id="{D6D7DB19-23A2-4D46-B119-89BED821B4B6}"/>
              </a:ext>
            </a:extLst>
          </p:cNvPr>
          <p:cNvGrpSpPr/>
          <p:nvPr/>
        </p:nvGrpSpPr>
        <p:grpSpPr>
          <a:xfrm>
            <a:off x="1801595" y="1978467"/>
            <a:ext cx="2542680" cy="1021680"/>
            <a:chOff x="1801595" y="1978467"/>
            <a:chExt cx="2542680" cy="102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3" name="Encre 52">
                  <a:extLst>
                    <a:ext uri="{FF2B5EF4-FFF2-40B4-BE49-F238E27FC236}">
                      <a16:creationId xmlns:a16="http://schemas.microsoft.com/office/drawing/2014/main" id="{F3B5D575-D7B1-4731-B3FD-1676363C4C1C}"/>
                    </a:ext>
                  </a:extLst>
                </p14:cNvPr>
                <p14:cNvContentPartPr/>
                <p14:nvPr/>
              </p14:nvContentPartPr>
              <p14:xfrm>
                <a:off x="1965395" y="2065587"/>
                <a:ext cx="1035000" cy="411480"/>
              </p14:xfrm>
            </p:contentPart>
          </mc:Choice>
          <mc:Fallback xmlns="">
            <p:pic>
              <p:nvPicPr>
                <p:cNvPr id="53" name="Encre 52">
                  <a:extLst>
                    <a:ext uri="{FF2B5EF4-FFF2-40B4-BE49-F238E27FC236}">
                      <a16:creationId xmlns:a16="http://schemas.microsoft.com/office/drawing/2014/main" id="{F3B5D575-D7B1-4731-B3FD-1676363C4C1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947755" y="2047947"/>
                  <a:ext cx="1070640" cy="44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4" name="Encre 53">
                  <a:extLst>
                    <a:ext uri="{FF2B5EF4-FFF2-40B4-BE49-F238E27FC236}">
                      <a16:creationId xmlns:a16="http://schemas.microsoft.com/office/drawing/2014/main" id="{DD8D2D47-261E-4303-88A8-BF7574B02E0C}"/>
                    </a:ext>
                  </a:extLst>
                </p14:cNvPr>
                <p14:cNvContentPartPr/>
                <p14:nvPr/>
              </p14:nvContentPartPr>
              <p14:xfrm>
                <a:off x="3005795" y="2073507"/>
                <a:ext cx="162000" cy="332280"/>
              </p14:xfrm>
            </p:contentPart>
          </mc:Choice>
          <mc:Fallback xmlns="">
            <p:pic>
              <p:nvPicPr>
                <p:cNvPr id="54" name="Encre 53">
                  <a:extLst>
                    <a:ext uri="{FF2B5EF4-FFF2-40B4-BE49-F238E27FC236}">
                      <a16:creationId xmlns:a16="http://schemas.microsoft.com/office/drawing/2014/main" id="{DD8D2D47-261E-4303-88A8-BF7574B02E0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988155" y="2055867"/>
                  <a:ext cx="1976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52" name="Encre 451">
                  <a:extLst>
                    <a:ext uri="{FF2B5EF4-FFF2-40B4-BE49-F238E27FC236}">
                      <a16:creationId xmlns:a16="http://schemas.microsoft.com/office/drawing/2014/main" id="{9B65A37C-F393-4A68-847B-625B0C0D195B}"/>
                    </a:ext>
                  </a:extLst>
                </p14:cNvPr>
                <p14:cNvContentPartPr/>
                <p14:nvPr/>
              </p14:nvContentPartPr>
              <p14:xfrm>
                <a:off x="2528075" y="2403267"/>
                <a:ext cx="41400" cy="98640"/>
              </p14:xfrm>
            </p:contentPart>
          </mc:Choice>
          <mc:Fallback xmlns="">
            <p:pic>
              <p:nvPicPr>
                <p:cNvPr id="452" name="Encre 451">
                  <a:extLst>
                    <a:ext uri="{FF2B5EF4-FFF2-40B4-BE49-F238E27FC236}">
                      <a16:creationId xmlns:a16="http://schemas.microsoft.com/office/drawing/2014/main" id="{9B65A37C-F393-4A68-847B-625B0C0D195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510075" y="2385267"/>
                  <a:ext cx="770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54" name="Encre 453">
                  <a:extLst>
                    <a:ext uri="{FF2B5EF4-FFF2-40B4-BE49-F238E27FC236}">
                      <a16:creationId xmlns:a16="http://schemas.microsoft.com/office/drawing/2014/main" id="{1F6143FB-C7D1-49CA-A0C7-53E6E0019FF9}"/>
                    </a:ext>
                  </a:extLst>
                </p14:cNvPr>
                <p14:cNvContentPartPr/>
                <p14:nvPr/>
              </p14:nvContentPartPr>
              <p14:xfrm>
                <a:off x="2517995" y="2412267"/>
                <a:ext cx="71280" cy="67320"/>
              </p14:xfrm>
            </p:contentPart>
          </mc:Choice>
          <mc:Fallback xmlns="">
            <p:pic>
              <p:nvPicPr>
                <p:cNvPr id="454" name="Encre 453">
                  <a:extLst>
                    <a:ext uri="{FF2B5EF4-FFF2-40B4-BE49-F238E27FC236}">
                      <a16:creationId xmlns:a16="http://schemas.microsoft.com/office/drawing/2014/main" id="{1F6143FB-C7D1-49CA-A0C7-53E6E0019FF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500355" y="2394267"/>
                  <a:ext cx="1069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455" name="Encre 454">
                  <a:extLst>
                    <a:ext uri="{FF2B5EF4-FFF2-40B4-BE49-F238E27FC236}">
                      <a16:creationId xmlns:a16="http://schemas.microsoft.com/office/drawing/2014/main" id="{16EF8172-C00D-43B3-AA3A-F5D35A1D1C9F}"/>
                    </a:ext>
                  </a:extLst>
                </p14:cNvPr>
                <p14:cNvContentPartPr/>
                <p14:nvPr/>
              </p14:nvContentPartPr>
              <p14:xfrm>
                <a:off x="2669555" y="2322627"/>
                <a:ext cx="110880" cy="158040"/>
              </p14:xfrm>
            </p:contentPart>
          </mc:Choice>
          <mc:Fallback xmlns="">
            <p:pic>
              <p:nvPicPr>
                <p:cNvPr id="455" name="Encre 454">
                  <a:extLst>
                    <a:ext uri="{FF2B5EF4-FFF2-40B4-BE49-F238E27FC236}">
                      <a16:creationId xmlns:a16="http://schemas.microsoft.com/office/drawing/2014/main" id="{16EF8172-C00D-43B3-AA3A-F5D35A1D1C9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651555" y="2304987"/>
                  <a:ext cx="1465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250" name="Encre 249">
                  <a:extLst>
                    <a:ext uri="{FF2B5EF4-FFF2-40B4-BE49-F238E27FC236}">
                      <a16:creationId xmlns:a16="http://schemas.microsoft.com/office/drawing/2014/main" id="{2239ECC5-FBEC-4709-B9C5-7A4B9F3E2851}"/>
                    </a:ext>
                  </a:extLst>
                </p14:cNvPr>
                <p14:cNvContentPartPr/>
                <p14:nvPr/>
              </p14:nvContentPartPr>
              <p14:xfrm>
                <a:off x="1801595" y="2695947"/>
                <a:ext cx="849960" cy="304200"/>
              </p14:xfrm>
            </p:contentPart>
          </mc:Choice>
          <mc:Fallback xmlns="">
            <p:pic>
              <p:nvPicPr>
                <p:cNvPr id="250" name="Encre 249">
                  <a:extLst>
                    <a:ext uri="{FF2B5EF4-FFF2-40B4-BE49-F238E27FC236}">
                      <a16:creationId xmlns:a16="http://schemas.microsoft.com/office/drawing/2014/main" id="{2239ECC5-FBEC-4709-B9C5-7A4B9F3E285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783595" y="2678307"/>
                  <a:ext cx="88560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252" name="Encre 251">
                  <a:extLst>
                    <a:ext uri="{FF2B5EF4-FFF2-40B4-BE49-F238E27FC236}">
                      <a16:creationId xmlns:a16="http://schemas.microsoft.com/office/drawing/2014/main" id="{7B27488F-0076-4A2F-B21F-8C4ED5F18A20}"/>
                    </a:ext>
                  </a:extLst>
                </p14:cNvPr>
                <p14:cNvContentPartPr/>
                <p14:nvPr/>
              </p14:nvContentPartPr>
              <p14:xfrm>
                <a:off x="2407475" y="1978467"/>
                <a:ext cx="1936800" cy="778320"/>
              </p14:xfrm>
            </p:contentPart>
          </mc:Choice>
          <mc:Fallback xmlns="">
            <p:pic>
              <p:nvPicPr>
                <p:cNvPr id="252" name="Encre 251">
                  <a:extLst>
                    <a:ext uri="{FF2B5EF4-FFF2-40B4-BE49-F238E27FC236}">
                      <a16:creationId xmlns:a16="http://schemas.microsoft.com/office/drawing/2014/main" id="{7B27488F-0076-4A2F-B21F-8C4ED5F18A2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389835" y="1960827"/>
                  <a:ext cx="1972440" cy="81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oupe 315">
            <a:extLst>
              <a:ext uri="{FF2B5EF4-FFF2-40B4-BE49-F238E27FC236}">
                <a16:creationId xmlns:a16="http://schemas.microsoft.com/office/drawing/2014/main" id="{0C13E31A-3140-46AC-8C07-25461EAFA9C3}"/>
              </a:ext>
            </a:extLst>
          </p:cNvPr>
          <p:cNvGrpSpPr/>
          <p:nvPr/>
        </p:nvGrpSpPr>
        <p:grpSpPr>
          <a:xfrm>
            <a:off x="56675" y="1409667"/>
            <a:ext cx="5522760" cy="2161440"/>
            <a:chOff x="56675" y="1409667"/>
            <a:chExt cx="5522760" cy="216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4A1B3DFE-8239-467E-BE94-5065C50A2CF1}"/>
                    </a:ext>
                  </a:extLst>
                </p14:cNvPr>
                <p14:cNvContentPartPr/>
                <p14:nvPr/>
              </p14:nvContentPartPr>
              <p14:xfrm>
                <a:off x="1998875" y="2806827"/>
                <a:ext cx="353160" cy="13896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4A1B3DFE-8239-467E-BE94-5065C50A2CF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981235" y="2788827"/>
                  <a:ext cx="3888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7" name="Encre 26">
                  <a:extLst>
                    <a:ext uri="{FF2B5EF4-FFF2-40B4-BE49-F238E27FC236}">
                      <a16:creationId xmlns:a16="http://schemas.microsoft.com/office/drawing/2014/main" id="{223FD578-1744-4B67-BC6A-EDB1F625EB11}"/>
                    </a:ext>
                  </a:extLst>
                </p14:cNvPr>
                <p14:cNvContentPartPr/>
                <p14:nvPr/>
              </p14:nvContentPartPr>
              <p14:xfrm>
                <a:off x="2335475" y="2616747"/>
                <a:ext cx="461160" cy="190440"/>
              </p14:xfrm>
            </p:contentPart>
          </mc:Choice>
          <mc:Fallback xmlns="">
            <p:pic>
              <p:nvPicPr>
                <p:cNvPr id="27" name="Encre 26">
                  <a:extLst>
                    <a:ext uri="{FF2B5EF4-FFF2-40B4-BE49-F238E27FC236}">
                      <a16:creationId xmlns:a16="http://schemas.microsoft.com/office/drawing/2014/main" id="{223FD578-1744-4B67-BC6A-EDB1F625EB1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317835" y="2598747"/>
                  <a:ext cx="49680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8" name="Encre 27">
                  <a:extLst>
                    <a:ext uri="{FF2B5EF4-FFF2-40B4-BE49-F238E27FC236}">
                      <a16:creationId xmlns:a16="http://schemas.microsoft.com/office/drawing/2014/main" id="{32A57896-F4F8-4BE6-BCCC-EE7D5698047A}"/>
                    </a:ext>
                  </a:extLst>
                </p14:cNvPr>
                <p14:cNvContentPartPr/>
                <p14:nvPr/>
              </p14:nvContentPartPr>
              <p14:xfrm>
                <a:off x="2780075" y="2379867"/>
                <a:ext cx="587880" cy="24048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32A57896-F4F8-4BE6-BCCC-EE7D5698047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762435" y="2361867"/>
                  <a:ext cx="62352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1319FD05-F24A-4A77-8353-79D5FCABC9E5}"/>
                    </a:ext>
                  </a:extLst>
                </p14:cNvPr>
                <p14:cNvContentPartPr/>
                <p14:nvPr/>
              </p14:nvContentPartPr>
              <p14:xfrm>
                <a:off x="3328715" y="2130387"/>
                <a:ext cx="588240" cy="21852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1319FD05-F24A-4A77-8353-79D5FCABC9E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310715" y="2112747"/>
                  <a:ext cx="62388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3085FEA1-63A0-48CB-8ABE-C944DC40966A}"/>
                    </a:ext>
                  </a:extLst>
                </p14:cNvPr>
                <p14:cNvContentPartPr/>
                <p14:nvPr/>
              </p14:nvContentPartPr>
              <p14:xfrm>
                <a:off x="3787355" y="2010867"/>
                <a:ext cx="466200" cy="17928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3085FEA1-63A0-48CB-8ABE-C944DC40966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769355" y="1993227"/>
                  <a:ext cx="5018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460" name="Encre 459">
                  <a:extLst>
                    <a:ext uri="{FF2B5EF4-FFF2-40B4-BE49-F238E27FC236}">
                      <a16:creationId xmlns:a16="http://schemas.microsoft.com/office/drawing/2014/main" id="{608AC379-ABBA-4E6B-84A0-FA2E70ADBE1C}"/>
                    </a:ext>
                  </a:extLst>
                </p14:cNvPr>
                <p14:cNvContentPartPr/>
                <p14:nvPr/>
              </p14:nvContentPartPr>
              <p14:xfrm>
                <a:off x="2564075" y="2444667"/>
                <a:ext cx="2880" cy="3600"/>
              </p14:xfrm>
            </p:contentPart>
          </mc:Choice>
          <mc:Fallback xmlns="">
            <p:pic>
              <p:nvPicPr>
                <p:cNvPr id="460" name="Encre 459">
                  <a:extLst>
                    <a:ext uri="{FF2B5EF4-FFF2-40B4-BE49-F238E27FC236}">
                      <a16:creationId xmlns:a16="http://schemas.microsoft.com/office/drawing/2014/main" id="{608AC379-ABBA-4E6B-84A0-FA2E70ADBE1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546075" y="2426667"/>
                  <a:ext cx="38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461" name="Encre 460">
                  <a:extLst>
                    <a:ext uri="{FF2B5EF4-FFF2-40B4-BE49-F238E27FC236}">
                      <a16:creationId xmlns:a16="http://schemas.microsoft.com/office/drawing/2014/main" id="{B326E5CC-7AAC-4D57-B3DA-DB97021DD096}"/>
                    </a:ext>
                  </a:extLst>
                </p14:cNvPr>
                <p14:cNvContentPartPr/>
                <p14:nvPr/>
              </p14:nvContentPartPr>
              <p14:xfrm>
                <a:off x="2566595" y="2444667"/>
                <a:ext cx="360" cy="360"/>
              </p14:xfrm>
            </p:contentPart>
          </mc:Choice>
          <mc:Fallback xmlns="">
            <p:pic>
              <p:nvPicPr>
                <p:cNvPr id="461" name="Encre 460">
                  <a:extLst>
                    <a:ext uri="{FF2B5EF4-FFF2-40B4-BE49-F238E27FC236}">
                      <a16:creationId xmlns:a16="http://schemas.microsoft.com/office/drawing/2014/main" id="{B326E5CC-7AAC-4D57-B3DA-DB97021DD09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548595" y="242666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465" name="Encre 464">
                  <a:extLst>
                    <a:ext uri="{FF2B5EF4-FFF2-40B4-BE49-F238E27FC236}">
                      <a16:creationId xmlns:a16="http://schemas.microsoft.com/office/drawing/2014/main" id="{BC90B879-3F1D-4F8E-A889-9B7D16AE8A52}"/>
                    </a:ext>
                  </a:extLst>
                </p14:cNvPr>
                <p14:cNvContentPartPr/>
                <p14:nvPr/>
              </p14:nvContentPartPr>
              <p14:xfrm>
                <a:off x="2556515" y="2442507"/>
                <a:ext cx="2880" cy="6120"/>
              </p14:xfrm>
            </p:contentPart>
          </mc:Choice>
          <mc:Fallback xmlns="">
            <p:pic>
              <p:nvPicPr>
                <p:cNvPr id="465" name="Encre 464">
                  <a:extLst>
                    <a:ext uri="{FF2B5EF4-FFF2-40B4-BE49-F238E27FC236}">
                      <a16:creationId xmlns:a16="http://schemas.microsoft.com/office/drawing/2014/main" id="{BC90B879-3F1D-4F8E-A889-9B7D16AE8A5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538875" y="2424507"/>
                  <a:ext cx="385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466" name="Encre 465">
                  <a:extLst>
                    <a:ext uri="{FF2B5EF4-FFF2-40B4-BE49-F238E27FC236}">
                      <a16:creationId xmlns:a16="http://schemas.microsoft.com/office/drawing/2014/main" id="{49D83727-21AB-4D0B-9070-6DCFB46C190E}"/>
                    </a:ext>
                  </a:extLst>
                </p14:cNvPr>
                <p14:cNvContentPartPr/>
                <p14:nvPr/>
              </p14:nvContentPartPr>
              <p14:xfrm>
                <a:off x="2559035" y="2442507"/>
                <a:ext cx="360" cy="360"/>
              </p14:xfrm>
            </p:contentPart>
          </mc:Choice>
          <mc:Fallback xmlns="">
            <p:pic>
              <p:nvPicPr>
                <p:cNvPr id="466" name="Encre 465">
                  <a:extLst>
                    <a:ext uri="{FF2B5EF4-FFF2-40B4-BE49-F238E27FC236}">
                      <a16:creationId xmlns:a16="http://schemas.microsoft.com/office/drawing/2014/main" id="{49D83727-21AB-4D0B-9070-6DCFB46C190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541395" y="242450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595" name="Encre 594">
                  <a:extLst>
                    <a:ext uri="{FF2B5EF4-FFF2-40B4-BE49-F238E27FC236}">
                      <a16:creationId xmlns:a16="http://schemas.microsoft.com/office/drawing/2014/main" id="{6ED00EB3-398F-41D4-B8F6-871E49743D5F}"/>
                    </a:ext>
                  </a:extLst>
                </p14:cNvPr>
                <p14:cNvContentPartPr/>
                <p14:nvPr/>
              </p14:nvContentPartPr>
              <p14:xfrm>
                <a:off x="597035" y="1845627"/>
                <a:ext cx="751680" cy="458280"/>
              </p14:xfrm>
            </p:contentPart>
          </mc:Choice>
          <mc:Fallback xmlns="">
            <p:pic>
              <p:nvPicPr>
                <p:cNvPr id="595" name="Encre 594">
                  <a:extLst>
                    <a:ext uri="{FF2B5EF4-FFF2-40B4-BE49-F238E27FC236}">
                      <a16:creationId xmlns:a16="http://schemas.microsoft.com/office/drawing/2014/main" id="{6ED00EB3-398F-41D4-B8F6-871E49743D5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79035" y="1827627"/>
                  <a:ext cx="787320" cy="49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596" name="Encre 595">
                  <a:extLst>
                    <a:ext uri="{FF2B5EF4-FFF2-40B4-BE49-F238E27FC236}">
                      <a16:creationId xmlns:a16="http://schemas.microsoft.com/office/drawing/2014/main" id="{AC6E7673-9B4C-4AA4-A636-C6322F00CB21}"/>
                    </a:ext>
                  </a:extLst>
                </p14:cNvPr>
                <p14:cNvContentPartPr/>
                <p14:nvPr/>
              </p14:nvContentPartPr>
              <p14:xfrm>
                <a:off x="1284275" y="1702347"/>
                <a:ext cx="176400" cy="214200"/>
              </p14:xfrm>
            </p:contentPart>
          </mc:Choice>
          <mc:Fallback xmlns="">
            <p:pic>
              <p:nvPicPr>
                <p:cNvPr id="596" name="Encre 595">
                  <a:extLst>
                    <a:ext uri="{FF2B5EF4-FFF2-40B4-BE49-F238E27FC236}">
                      <a16:creationId xmlns:a16="http://schemas.microsoft.com/office/drawing/2014/main" id="{AC6E7673-9B4C-4AA4-A636-C6322F00CB2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266635" y="1684707"/>
                  <a:ext cx="2120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598" name="Encre 597">
                  <a:extLst>
                    <a:ext uri="{FF2B5EF4-FFF2-40B4-BE49-F238E27FC236}">
                      <a16:creationId xmlns:a16="http://schemas.microsoft.com/office/drawing/2014/main" id="{63C4A033-606C-4784-ABC8-F450E450E6EB}"/>
                    </a:ext>
                  </a:extLst>
                </p14:cNvPr>
                <p14:cNvContentPartPr/>
                <p14:nvPr/>
              </p14:nvContentPartPr>
              <p14:xfrm>
                <a:off x="56675" y="1858947"/>
                <a:ext cx="189720" cy="279720"/>
              </p14:xfrm>
            </p:contentPart>
          </mc:Choice>
          <mc:Fallback xmlns="">
            <p:pic>
              <p:nvPicPr>
                <p:cNvPr id="598" name="Encre 597">
                  <a:extLst>
                    <a:ext uri="{FF2B5EF4-FFF2-40B4-BE49-F238E27FC236}">
                      <a16:creationId xmlns:a16="http://schemas.microsoft.com/office/drawing/2014/main" id="{63C4A033-606C-4784-ABC8-F450E450E6E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9035" y="1841307"/>
                  <a:ext cx="22536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599" name="Encre 598">
                  <a:extLst>
                    <a:ext uri="{FF2B5EF4-FFF2-40B4-BE49-F238E27FC236}">
                      <a16:creationId xmlns:a16="http://schemas.microsoft.com/office/drawing/2014/main" id="{D8D7DF26-C96F-47CE-A017-00E3FD77C70D}"/>
                    </a:ext>
                  </a:extLst>
                </p14:cNvPr>
                <p14:cNvContentPartPr/>
                <p14:nvPr/>
              </p14:nvContentPartPr>
              <p14:xfrm>
                <a:off x="230555" y="1874427"/>
                <a:ext cx="312480" cy="189360"/>
              </p14:xfrm>
            </p:contentPart>
          </mc:Choice>
          <mc:Fallback xmlns="">
            <p:pic>
              <p:nvPicPr>
                <p:cNvPr id="599" name="Encre 598">
                  <a:extLst>
                    <a:ext uri="{FF2B5EF4-FFF2-40B4-BE49-F238E27FC236}">
                      <a16:creationId xmlns:a16="http://schemas.microsoft.com/office/drawing/2014/main" id="{D8D7DF26-C96F-47CE-A017-00E3FD77C70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12555" y="1856427"/>
                  <a:ext cx="3481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600" name="Encre 599">
                  <a:extLst>
                    <a:ext uri="{FF2B5EF4-FFF2-40B4-BE49-F238E27FC236}">
                      <a16:creationId xmlns:a16="http://schemas.microsoft.com/office/drawing/2014/main" id="{2807365D-DA04-4FFB-89E1-567E6469F88C}"/>
                    </a:ext>
                  </a:extLst>
                </p14:cNvPr>
                <p14:cNvContentPartPr/>
                <p14:nvPr/>
              </p14:nvContentPartPr>
              <p14:xfrm>
                <a:off x="558155" y="1765347"/>
                <a:ext cx="121680" cy="135000"/>
              </p14:xfrm>
            </p:contentPart>
          </mc:Choice>
          <mc:Fallback xmlns="">
            <p:pic>
              <p:nvPicPr>
                <p:cNvPr id="600" name="Encre 599">
                  <a:extLst>
                    <a:ext uri="{FF2B5EF4-FFF2-40B4-BE49-F238E27FC236}">
                      <a16:creationId xmlns:a16="http://schemas.microsoft.com/office/drawing/2014/main" id="{2807365D-DA04-4FFB-89E1-567E6469F88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40515" y="1747707"/>
                  <a:ext cx="1573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601" name="Encre 600">
                  <a:extLst>
                    <a:ext uri="{FF2B5EF4-FFF2-40B4-BE49-F238E27FC236}">
                      <a16:creationId xmlns:a16="http://schemas.microsoft.com/office/drawing/2014/main" id="{53B2A26C-0469-4B36-ACC4-132F4972DA17}"/>
                    </a:ext>
                  </a:extLst>
                </p14:cNvPr>
                <p14:cNvContentPartPr/>
                <p14:nvPr/>
              </p14:nvContentPartPr>
              <p14:xfrm>
                <a:off x="601715" y="1601907"/>
                <a:ext cx="109800" cy="208440"/>
              </p14:xfrm>
            </p:contentPart>
          </mc:Choice>
          <mc:Fallback xmlns="">
            <p:pic>
              <p:nvPicPr>
                <p:cNvPr id="601" name="Encre 600">
                  <a:extLst>
                    <a:ext uri="{FF2B5EF4-FFF2-40B4-BE49-F238E27FC236}">
                      <a16:creationId xmlns:a16="http://schemas.microsoft.com/office/drawing/2014/main" id="{53B2A26C-0469-4B36-ACC4-132F4972DA1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83715" y="1583907"/>
                  <a:ext cx="1454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602" name="Encre 601">
                  <a:extLst>
                    <a:ext uri="{FF2B5EF4-FFF2-40B4-BE49-F238E27FC236}">
                      <a16:creationId xmlns:a16="http://schemas.microsoft.com/office/drawing/2014/main" id="{CB7AAE64-5D6E-4E43-85C8-ED9220899F9B}"/>
                    </a:ext>
                  </a:extLst>
                </p14:cNvPr>
                <p14:cNvContentPartPr/>
                <p14:nvPr/>
              </p14:nvContentPartPr>
              <p14:xfrm>
                <a:off x="715475" y="1613787"/>
                <a:ext cx="142560" cy="176400"/>
              </p14:xfrm>
            </p:contentPart>
          </mc:Choice>
          <mc:Fallback xmlns="">
            <p:pic>
              <p:nvPicPr>
                <p:cNvPr id="602" name="Encre 601">
                  <a:extLst>
                    <a:ext uri="{FF2B5EF4-FFF2-40B4-BE49-F238E27FC236}">
                      <a16:creationId xmlns:a16="http://schemas.microsoft.com/office/drawing/2014/main" id="{CB7AAE64-5D6E-4E43-85C8-ED9220899F9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97475" y="1596147"/>
                  <a:ext cx="17820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603" name="Encre 602">
                  <a:extLst>
                    <a:ext uri="{FF2B5EF4-FFF2-40B4-BE49-F238E27FC236}">
                      <a16:creationId xmlns:a16="http://schemas.microsoft.com/office/drawing/2014/main" id="{8D08F25A-9679-4C38-B59D-D8F7C3673B66}"/>
                    </a:ext>
                  </a:extLst>
                </p14:cNvPr>
                <p14:cNvContentPartPr/>
                <p14:nvPr/>
              </p14:nvContentPartPr>
              <p14:xfrm>
                <a:off x="894755" y="1478427"/>
                <a:ext cx="161640" cy="260640"/>
              </p14:xfrm>
            </p:contentPart>
          </mc:Choice>
          <mc:Fallback xmlns="">
            <p:pic>
              <p:nvPicPr>
                <p:cNvPr id="603" name="Encre 602">
                  <a:extLst>
                    <a:ext uri="{FF2B5EF4-FFF2-40B4-BE49-F238E27FC236}">
                      <a16:creationId xmlns:a16="http://schemas.microsoft.com/office/drawing/2014/main" id="{8D08F25A-9679-4C38-B59D-D8F7C3673B66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77115" y="1460427"/>
                  <a:ext cx="19728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604" name="Encre 603">
                  <a:extLst>
                    <a:ext uri="{FF2B5EF4-FFF2-40B4-BE49-F238E27FC236}">
                      <a16:creationId xmlns:a16="http://schemas.microsoft.com/office/drawing/2014/main" id="{F2523299-3F7A-4269-AD81-7999DC36A48C}"/>
                    </a:ext>
                  </a:extLst>
                </p14:cNvPr>
                <p14:cNvContentPartPr/>
                <p14:nvPr/>
              </p14:nvContentPartPr>
              <p14:xfrm>
                <a:off x="1058915" y="1523787"/>
                <a:ext cx="68040" cy="136800"/>
              </p14:xfrm>
            </p:contentPart>
          </mc:Choice>
          <mc:Fallback xmlns="">
            <p:pic>
              <p:nvPicPr>
                <p:cNvPr id="604" name="Encre 603">
                  <a:extLst>
                    <a:ext uri="{FF2B5EF4-FFF2-40B4-BE49-F238E27FC236}">
                      <a16:creationId xmlns:a16="http://schemas.microsoft.com/office/drawing/2014/main" id="{F2523299-3F7A-4269-AD81-7999DC36A48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040915" y="1505787"/>
                  <a:ext cx="1036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605" name="Encre 604">
                  <a:extLst>
                    <a:ext uri="{FF2B5EF4-FFF2-40B4-BE49-F238E27FC236}">
                      <a16:creationId xmlns:a16="http://schemas.microsoft.com/office/drawing/2014/main" id="{C1F67BC0-A424-4415-9E38-FEC7EA0DA9EB}"/>
                    </a:ext>
                  </a:extLst>
                </p14:cNvPr>
                <p14:cNvContentPartPr/>
                <p14:nvPr/>
              </p14:nvContentPartPr>
              <p14:xfrm>
                <a:off x="1117235" y="1409667"/>
                <a:ext cx="73800" cy="188280"/>
              </p14:xfrm>
            </p:contentPart>
          </mc:Choice>
          <mc:Fallback xmlns="">
            <p:pic>
              <p:nvPicPr>
                <p:cNvPr id="605" name="Encre 604">
                  <a:extLst>
                    <a:ext uri="{FF2B5EF4-FFF2-40B4-BE49-F238E27FC236}">
                      <a16:creationId xmlns:a16="http://schemas.microsoft.com/office/drawing/2014/main" id="{C1F67BC0-A424-4415-9E38-FEC7EA0DA9E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099235" y="1392027"/>
                  <a:ext cx="1094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606" name="Encre 605">
                  <a:extLst>
                    <a:ext uri="{FF2B5EF4-FFF2-40B4-BE49-F238E27FC236}">
                      <a16:creationId xmlns:a16="http://schemas.microsoft.com/office/drawing/2014/main" id="{17A15C2B-675B-41CF-A7DB-7FE252D1BD33}"/>
                    </a:ext>
                  </a:extLst>
                </p14:cNvPr>
                <p14:cNvContentPartPr/>
                <p14:nvPr/>
              </p14:nvContentPartPr>
              <p14:xfrm>
                <a:off x="1176995" y="1496787"/>
                <a:ext cx="52560" cy="43920"/>
              </p14:xfrm>
            </p:contentPart>
          </mc:Choice>
          <mc:Fallback xmlns="">
            <p:pic>
              <p:nvPicPr>
                <p:cNvPr id="606" name="Encre 605">
                  <a:extLst>
                    <a:ext uri="{FF2B5EF4-FFF2-40B4-BE49-F238E27FC236}">
                      <a16:creationId xmlns:a16="http://schemas.microsoft.com/office/drawing/2014/main" id="{17A15C2B-675B-41CF-A7DB-7FE252D1BD3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158995" y="1479147"/>
                  <a:ext cx="882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270" name="Encre 269">
                  <a:extLst>
                    <a:ext uri="{FF2B5EF4-FFF2-40B4-BE49-F238E27FC236}">
                      <a16:creationId xmlns:a16="http://schemas.microsoft.com/office/drawing/2014/main" id="{E82137CF-621F-405B-93AC-98FE440A2FE9}"/>
                    </a:ext>
                  </a:extLst>
                </p14:cNvPr>
                <p14:cNvContentPartPr/>
                <p14:nvPr/>
              </p14:nvContentPartPr>
              <p14:xfrm>
                <a:off x="1007795" y="3173307"/>
                <a:ext cx="451080" cy="164520"/>
              </p14:xfrm>
            </p:contentPart>
          </mc:Choice>
          <mc:Fallback xmlns="">
            <p:pic>
              <p:nvPicPr>
                <p:cNvPr id="270" name="Encre 269">
                  <a:extLst>
                    <a:ext uri="{FF2B5EF4-FFF2-40B4-BE49-F238E27FC236}">
                      <a16:creationId xmlns:a16="http://schemas.microsoft.com/office/drawing/2014/main" id="{E82137CF-621F-405B-93AC-98FE440A2FE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90155" y="3155667"/>
                  <a:ext cx="48672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271" name="Encre 270">
                  <a:extLst>
                    <a:ext uri="{FF2B5EF4-FFF2-40B4-BE49-F238E27FC236}">
                      <a16:creationId xmlns:a16="http://schemas.microsoft.com/office/drawing/2014/main" id="{7B1044F0-9EF6-4FE4-9637-77ABF3B3F21F}"/>
                    </a:ext>
                  </a:extLst>
                </p14:cNvPr>
                <p14:cNvContentPartPr/>
                <p14:nvPr/>
              </p14:nvContentPartPr>
              <p14:xfrm>
                <a:off x="1456355" y="3064947"/>
                <a:ext cx="251280" cy="106560"/>
              </p14:xfrm>
            </p:contentPart>
          </mc:Choice>
          <mc:Fallback xmlns="">
            <p:pic>
              <p:nvPicPr>
                <p:cNvPr id="271" name="Encre 270">
                  <a:extLst>
                    <a:ext uri="{FF2B5EF4-FFF2-40B4-BE49-F238E27FC236}">
                      <a16:creationId xmlns:a16="http://schemas.microsoft.com/office/drawing/2014/main" id="{7B1044F0-9EF6-4FE4-9637-77ABF3B3F21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438355" y="3046947"/>
                  <a:ext cx="2869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72" name="Encre 271">
                  <a:extLst>
                    <a:ext uri="{FF2B5EF4-FFF2-40B4-BE49-F238E27FC236}">
                      <a16:creationId xmlns:a16="http://schemas.microsoft.com/office/drawing/2014/main" id="{20937BF7-DCA2-494E-8BF4-81C957B6A457}"/>
                    </a:ext>
                  </a:extLst>
                </p14:cNvPr>
                <p14:cNvContentPartPr/>
                <p14:nvPr/>
              </p14:nvContentPartPr>
              <p14:xfrm>
                <a:off x="1876115" y="2808987"/>
                <a:ext cx="529560" cy="191520"/>
              </p14:xfrm>
            </p:contentPart>
          </mc:Choice>
          <mc:Fallback xmlns="">
            <p:pic>
              <p:nvPicPr>
                <p:cNvPr id="272" name="Encre 271">
                  <a:extLst>
                    <a:ext uri="{FF2B5EF4-FFF2-40B4-BE49-F238E27FC236}">
                      <a16:creationId xmlns:a16="http://schemas.microsoft.com/office/drawing/2014/main" id="{20937BF7-DCA2-494E-8BF4-81C957B6A45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858115" y="2790987"/>
                  <a:ext cx="56520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73" name="Encre 272">
                  <a:extLst>
                    <a:ext uri="{FF2B5EF4-FFF2-40B4-BE49-F238E27FC236}">
                      <a16:creationId xmlns:a16="http://schemas.microsoft.com/office/drawing/2014/main" id="{FC6CFA68-B95B-4157-8485-45E4FCE5997D}"/>
                    </a:ext>
                  </a:extLst>
                </p14:cNvPr>
                <p14:cNvContentPartPr/>
                <p14:nvPr/>
              </p14:nvContentPartPr>
              <p14:xfrm>
                <a:off x="2546795" y="2593347"/>
                <a:ext cx="380520" cy="144360"/>
              </p14:xfrm>
            </p:contentPart>
          </mc:Choice>
          <mc:Fallback xmlns="">
            <p:pic>
              <p:nvPicPr>
                <p:cNvPr id="273" name="Encre 272">
                  <a:extLst>
                    <a:ext uri="{FF2B5EF4-FFF2-40B4-BE49-F238E27FC236}">
                      <a16:creationId xmlns:a16="http://schemas.microsoft.com/office/drawing/2014/main" id="{FC6CFA68-B95B-4157-8485-45E4FCE5997D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528795" y="2575347"/>
                  <a:ext cx="4161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74" name="Encre 273">
                  <a:extLst>
                    <a:ext uri="{FF2B5EF4-FFF2-40B4-BE49-F238E27FC236}">
                      <a16:creationId xmlns:a16="http://schemas.microsoft.com/office/drawing/2014/main" id="{CCCBFE6D-5931-4262-BEB6-1F6CCB9F2473}"/>
                    </a:ext>
                  </a:extLst>
                </p14:cNvPr>
                <p14:cNvContentPartPr/>
                <p14:nvPr/>
              </p14:nvContentPartPr>
              <p14:xfrm>
                <a:off x="3028475" y="2331627"/>
                <a:ext cx="410040" cy="216000"/>
              </p14:xfrm>
            </p:contentPart>
          </mc:Choice>
          <mc:Fallback xmlns="">
            <p:pic>
              <p:nvPicPr>
                <p:cNvPr id="274" name="Encre 273">
                  <a:extLst>
                    <a:ext uri="{FF2B5EF4-FFF2-40B4-BE49-F238E27FC236}">
                      <a16:creationId xmlns:a16="http://schemas.microsoft.com/office/drawing/2014/main" id="{CCCBFE6D-5931-4262-BEB6-1F6CCB9F2473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010475" y="2313987"/>
                  <a:ext cx="44568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275" name="Encre 274">
                  <a:extLst>
                    <a:ext uri="{FF2B5EF4-FFF2-40B4-BE49-F238E27FC236}">
                      <a16:creationId xmlns:a16="http://schemas.microsoft.com/office/drawing/2014/main" id="{20B0BA03-9B83-49B2-87A1-9139B3005123}"/>
                    </a:ext>
                  </a:extLst>
                </p14:cNvPr>
                <p14:cNvContentPartPr/>
                <p14:nvPr/>
              </p14:nvContentPartPr>
              <p14:xfrm>
                <a:off x="3546515" y="2188707"/>
                <a:ext cx="221400" cy="82080"/>
              </p14:xfrm>
            </p:contentPart>
          </mc:Choice>
          <mc:Fallback xmlns="">
            <p:pic>
              <p:nvPicPr>
                <p:cNvPr id="275" name="Encre 274">
                  <a:extLst>
                    <a:ext uri="{FF2B5EF4-FFF2-40B4-BE49-F238E27FC236}">
                      <a16:creationId xmlns:a16="http://schemas.microsoft.com/office/drawing/2014/main" id="{20B0BA03-9B83-49B2-87A1-9139B300512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528515" y="2170707"/>
                  <a:ext cx="2570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279" name="Encre 278">
                  <a:extLst>
                    <a:ext uri="{FF2B5EF4-FFF2-40B4-BE49-F238E27FC236}">
                      <a16:creationId xmlns:a16="http://schemas.microsoft.com/office/drawing/2014/main" id="{9FA4EF27-5004-42E6-A171-EB539C48E20B}"/>
                    </a:ext>
                  </a:extLst>
                </p14:cNvPr>
                <p14:cNvContentPartPr/>
                <p14:nvPr/>
              </p14:nvContentPartPr>
              <p14:xfrm>
                <a:off x="3879155" y="1994307"/>
                <a:ext cx="351720" cy="146880"/>
              </p14:xfrm>
            </p:contentPart>
          </mc:Choice>
          <mc:Fallback xmlns="">
            <p:pic>
              <p:nvPicPr>
                <p:cNvPr id="279" name="Encre 278">
                  <a:extLst>
                    <a:ext uri="{FF2B5EF4-FFF2-40B4-BE49-F238E27FC236}">
                      <a16:creationId xmlns:a16="http://schemas.microsoft.com/office/drawing/2014/main" id="{9FA4EF27-5004-42E6-A171-EB539C48E20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861515" y="1976307"/>
                  <a:ext cx="3873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280" name="Encre 279">
                  <a:extLst>
                    <a:ext uri="{FF2B5EF4-FFF2-40B4-BE49-F238E27FC236}">
                      <a16:creationId xmlns:a16="http://schemas.microsoft.com/office/drawing/2014/main" id="{38B3F23C-C058-4368-9DF2-126EDB873592}"/>
                    </a:ext>
                  </a:extLst>
                </p14:cNvPr>
                <p14:cNvContentPartPr/>
                <p14:nvPr/>
              </p14:nvContentPartPr>
              <p14:xfrm>
                <a:off x="4288835" y="1857867"/>
                <a:ext cx="295920" cy="104400"/>
              </p14:xfrm>
            </p:contentPart>
          </mc:Choice>
          <mc:Fallback xmlns="">
            <p:pic>
              <p:nvPicPr>
                <p:cNvPr id="280" name="Encre 279">
                  <a:extLst>
                    <a:ext uri="{FF2B5EF4-FFF2-40B4-BE49-F238E27FC236}">
                      <a16:creationId xmlns:a16="http://schemas.microsoft.com/office/drawing/2014/main" id="{38B3F23C-C058-4368-9DF2-126EDB873592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271195" y="1839867"/>
                  <a:ext cx="3315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285" name="Encre 284">
                  <a:extLst>
                    <a:ext uri="{FF2B5EF4-FFF2-40B4-BE49-F238E27FC236}">
                      <a16:creationId xmlns:a16="http://schemas.microsoft.com/office/drawing/2014/main" id="{326F9B90-AF38-4B17-A64F-23A3BF443D44}"/>
                    </a:ext>
                  </a:extLst>
                </p14:cNvPr>
                <p14:cNvContentPartPr/>
                <p14:nvPr/>
              </p14:nvContentPartPr>
              <p14:xfrm>
                <a:off x="4509875" y="1849947"/>
                <a:ext cx="180360" cy="47880"/>
              </p14:xfrm>
            </p:contentPart>
          </mc:Choice>
          <mc:Fallback xmlns="">
            <p:pic>
              <p:nvPicPr>
                <p:cNvPr id="285" name="Encre 284">
                  <a:extLst>
                    <a:ext uri="{FF2B5EF4-FFF2-40B4-BE49-F238E27FC236}">
                      <a16:creationId xmlns:a16="http://schemas.microsoft.com/office/drawing/2014/main" id="{326F9B90-AF38-4B17-A64F-23A3BF443D44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492235" y="1831947"/>
                  <a:ext cx="2160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286" name="Encre 285">
                  <a:extLst>
                    <a:ext uri="{FF2B5EF4-FFF2-40B4-BE49-F238E27FC236}">
                      <a16:creationId xmlns:a16="http://schemas.microsoft.com/office/drawing/2014/main" id="{B49EA631-1DA3-4B0B-879E-BA8DFF2FA8F4}"/>
                    </a:ext>
                  </a:extLst>
                </p14:cNvPr>
                <p14:cNvContentPartPr/>
                <p14:nvPr/>
              </p14:nvContentPartPr>
              <p14:xfrm>
                <a:off x="4828835" y="1764267"/>
                <a:ext cx="102960" cy="27000"/>
              </p14:xfrm>
            </p:contentPart>
          </mc:Choice>
          <mc:Fallback xmlns="">
            <p:pic>
              <p:nvPicPr>
                <p:cNvPr id="286" name="Encre 285">
                  <a:extLst>
                    <a:ext uri="{FF2B5EF4-FFF2-40B4-BE49-F238E27FC236}">
                      <a16:creationId xmlns:a16="http://schemas.microsoft.com/office/drawing/2014/main" id="{B49EA631-1DA3-4B0B-879E-BA8DFF2FA8F4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810835" y="1746627"/>
                  <a:ext cx="1386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287" name="Encre 286">
                  <a:extLst>
                    <a:ext uri="{FF2B5EF4-FFF2-40B4-BE49-F238E27FC236}">
                      <a16:creationId xmlns:a16="http://schemas.microsoft.com/office/drawing/2014/main" id="{55C31F61-A36F-4A7B-8E8E-4BEBDD08AB96}"/>
                    </a:ext>
                  </a:extLst>
                </p14:cNvPr>
                <p14:cNvContentPartPr/>
                <p14:nvPr/>
              </p14:nvContentPartPr>
              <p14:xfrm>
                <a:off x="5038355" y="1599747"/>
                <a:ext cx="142560" cy="231840"/>
              </p14:xfrm>
            </p:contentPart>
          </mc:Choice>
          <mc:Fallback xmlns="">
            <p:pic>
              <p:nvPicPr>
                <p:cNvPr id="287" name="Encre 286">
                  <a:extLst>
                    <a:ext uri="{FF2B5EF4-FFF2-40B4-BE49-F238E27FC236}">
                      <a16:creationId xmlns:a16="http://schemas.microsoft.com/office/drawing/2014/main" id="{55C31F61-A36F-4A7B-8E8E-4BEBDD08AB9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020355" y="1581747"/>
                  <a:ext cx="17820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289" name="Encre 288">
                  <a:extLst>
                    <a:ext uri="{FF2B5EF4-FFF2-40B4-BE49-F238E27FC236}">
                      <a16:creationId xmlns:a16="http://schemas.microsoft.com/office/drawing/2014/main" id="{C3F3A056-73DE-4842-AA67-51F276062CFB}"/>
                    </a:ext>
                  </a:extLst>
                </p14:cNvPr>
                <p14:cNvContentPartPr/>
                <p14:nvPr/>
              </p14:nvContentPartPr>
              <p14:xfrm>
                <a:off x="5343275" y="1410747"/>
                <a:ext cx="236160" cy="267840"/>
              </p14:xfrm>
            </p:contentPart>
          </mc:Choice>
          <mc:Fallback xmlns="">
            <p:pic>
              <p:nvPicPr>
                <p:cNvPr id="289" name="Encre 288">
                  <a:extLst>
                    <a:ext uri="{FF2B5EF4-FFF2-40B4-BE49-F238E27FC236}">
                      <a16:creationId xmlns:a16="http://schemas.microsoft.com/office/drawing/2014/main" id="{C3F3A056-73DE-4842-AA67-51F276062CFB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325635" y="1393107"/>
                  <a:ext cx="27180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293" name="Encre 292">
                  <a:extLst>
                    <a:ext uri="{FF2B5EF4-FFF2-40B4-BE49-F238E27FC236}">
                      <a16:creationId xmlns:a16="http://schemas.microsoft.com/office/drawing/2014/main" id="{A26DEA2E-6722-4B96-AAA0-913708F92767}"/>
                    </a:ext>
                  </a:extLst>
                </p14:cNvPr>
                <p14:cNvContentPartPr/>
                <p14:nvPr/>
              </p14:nvContentPartPr>
              <p14:xfrm>
                <a:off x="1288595" y="2979987"/>
                <a:ext cx="558360" cy="227160"/>
              </p14:xfrm>
            </p:contentPart>
          </mc:Choice>
          <mc:Fallback xmlns="">
            <p:pic>
              <p:nvPicPr>
                <p:cNvPr id="293" name="Encre 292">
                  <a:extLst>
                    <a:ext uri="{FF2B5EF4-FFF2-40B4-BE49-F238E27FC236}">
                      <a16:creationId xmlns:a16="http://schemas.microsoft.com/office/drawing/2014/main" id="{A26DEA2E-6722-4B96-AAA0-913708F9276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270595" y="2962347"/>
                  <a:ext cx="59400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295" name="Encre 294">
                  <a:extLst>
                    <a:ext uri="{FF2B5EF4-FFF2-40B4-BE49-F238E27FC236}">
                      <a16:creationId xmlns:a16="http://schemas.microsoft.com/office/drawing/2014/main" id="{7D816052-0394-433D-B2C7-44EA0B1269DC}"/>
                    </a:ext>
                  </a:extLst>
                </p14:cNvPr>
                <p14:cNvContentPartPr/>
                <p14:nvPr/>
              </p14:nvContentPartPr>
              <p14:xfrm>
                <a:off x="1872155" y="2786667"/>
                <a:ext cx="448560" cy="185760"/>
              </p14:xfrm>
            </p:contentPart>
          </mc:Choice>
          <mc:Fallback xmlns="">
            <p:pic>
              <p:nvPicPr>
                <p:cNvPr id="295" name="Encre 294">
                  <a:extLst>
                    <a:ext uri="{FF2B5EF4-FFF2-40B4-BE49-F238E27FC236}">
                      <a16:creationId xmlns:a16="http://schemas.microsoft.com/office/drawing/2014/main" id="{7D816052-0394-433D-B2C7-44EA0B1269DC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854515" y="2768667"/>
                  <a:ext cx="48420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296" name="Encre 295">
                  <a:extLst>
                    <a:ext uri="{FF2B5EF4-FFF2-40B4-BE49-F238E27FC236}">
                      <a16:creationId xmlns:a16="http://schemas.microsoft.com/office/drawing/2014/main" id="{48BB42EF-8C73-4CC2-8AFF-91A50E16A858}"/>
                    </a:ext>
                  </a:extLst>
                </p14:cNvPr>
                <p14:cNvContentPartPr/>
                <p14:nvPr/>
              </p14:nvContentPartPr>
              <p14:xfrm>
                <a:off x="2021195" y="2706747"/>
                <a:ext cx="509760" cy="205560"/>
              </p14:xfrm>
            </p:contentPart>
          </mc:Choice>
          <mc:Fallback xmlns="">
            <p:pic>
              <p:nvPicPr>
                <p:cNvPr id="296" name="Encre 295">
                  <a:extLst>
                    <a:ext uri="{FF2B5EF4-FFF2-40B4-BE49-F238E27FC236}">
                      <a16:creationId xmlns:a16="http://schemas.microsoft.com/office/drawing/2014/main" id="{48BB42EF-8C73-4CC2-8AFF-91A50E16A85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003555" y="2688747"/>
                  <a:ext cx="54540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297" name="Encre 296">
                  <a:extLst>
                    <a:ext uri="{FF2B5EF4-FFF2-40B4-BE49-F238E27FC236}">
                      <a16:creationId xmlns:a16="http://schemas.microsoft.com/office/drawing/2014/main" id="{9B06212A-FD93-4639-A5B7-A2E9CC9974FF}"/>
                    </a:ext>
                  </a:extLst>
                </p14:cNvPr>
                <p14:cNvContentPartPr/>
                <p14:nvPr/>
              </p14:nvContentPartPr>
              <p14:xfrm>
                <a:off x="2330435" y="2460147"/>
                <a:ext cx="743760" cy="326880"/>
              </p14:xfrm>
            </p:contentPart>
          </mc:Choice>
          <mc:Fallback xmlns="">
            <p:pic>
              <p:nvPicPr>
                <p:cNvPr id="297" name="Encre 296">
                  <a:extLst>
                    <a:ext uri="{FF2B5EF4-FFF2-40B4-BE49-F238E27FC236}">
                      <a16:creationId xmlns:a16="http://schemas.microsoft.com/office/drawing/2014/main" id="{9B06212A-FD93-4639-A5B7-A2E9CC9974F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312795" y="2442507"/>
                  <a:ext cx="77940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298" name="Encre 297">
                  <a:extLst>
                    <a:ext uri="{FF2B5EF4-FFF2-40B4-BE49-F238E27FC236}">
                      <a16:creationId xmlns:a16="http://schemas.microsoft.com/office/drawing/2014/main" id="{6C9B5EDF-2874-480C-B310-17F0E01F928D}"/>
                    </a:ext>
                  </a:extLst>
                </p14:cNvPr>
                <p14:cNvContentPartPr/>
                <p14:nvPr/>
              </p14:nvContentPartPr>
              <p14:xfrm>
                <a:off x="2937755" y="2348547"/>
                <a:ext cx="370080" cy="170280"/>
              </p14:xfrm>
            </p:contentPart>
          </mc:Choice>
          <mc:Fallback xmlns="">
            <p:pic>
              <p:nvPicPr>
                <p:cNvPr id="298" name="Encre 297">
                  <a:extLst>
                    <a:ext uri="{FF2B5EF4-FFF2-40B4-BE49-F238E27FC236}">
                      <a16:creationId xmlns:a16="http://schemas.microsoft.com/office/drawing/2014/main" id="{6C9B5EDF-2874-480C-B310-17F0E01F928D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920115" y="2330547"/>
                  <a:ext cx="40572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299" name="Encre 298">
                  <a:extLst>
                    <a:ext uri="{FF2B5EF4-FFF2-40B4-BE49-F238E27FC236}">
                      <a16:creationId xmlns:a16="http://schemas.microsoft.com/office/drawing/2014/main" id="{6E937051-AA75-48D0-AD75-FB8CB4F1D7E7}"/>
                    </a:ext>
                  </a:extLst>
                </p14:cNvPr>
                <p14:cNvContentPartPr/>
                <p14:nvPr/>
              </p14:nvContentPartPr>
              <p14:xfrm>
                <a:off x="3189755" y="2196627"/>
                <a:ext cx="502200" cy="193680"/>
              </p14:xfrm>
            </p:contentPart>
          </mc:Choice>
          <mc:Fallback xmlns="">
            <p:pic>
              <p:nvPicPr>
                <p:cNvPr id="299" name="Encre 298">
                  <a:extLst>
                    <a:ext uri="{FF2B5EF4-FFF2-40B4-BE49-F238E27FC236}">
                      <a16:creationId xmlns:a16="http://schemas.microsoft.com/office/drawing/2014/main" id="{6E937051-AA75-48D0-AD75-FB8CB4F1D7E7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172115" y="2178627"/>
                  <a:ext cx="53784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00" name="Encre 299">
                  <a:extLst>
                    <a:ext uri="{FF2B5EF4-FFF2-40B4-BE49-F238E27FC236}">
                      <a16:creationId xmlns:a16="http://schemas.microsoft.com/office/drawing/2014/main" id="{2E8A8A09-A5FE-4142-B2D1-8F1001971CC1}"/>
                    </a:ext>
                  </a:extLst>
                </p14:cNvPr>
                <p14:cNvContentPartPr/>
                <p14:nvPr/>
              </p14:nvContentPartPr>
              <p14:xfrm>
                <a:off x="3519155" y="2031027"/>
                <a:ext cx="630000" cy="216000"/>
              </p14:xfrm>
            </p:contentPart>
          </mc:Choice>
          <mc:Fallback xmlns="">
            <p:pic>
              <p:nvPicPr>
                <p:cNvPr id="300" name="Encre 299">
                  <a:extLst>
                    <a:ext uri="{FF2B5EF4-FFF2-40B4-BE49-F238E27FC236}">
                      <a16:creationId xmlns:a16="http://schemas.microsoft.com/office/drawing/2014/main" id="{2E8A8A09-A5FE-4142-B2D1-8F1001971CC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501155" y="2013387"/>
                  <a:ext cx="66564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04" name="Encre 303">
                  <a:extLst>
                    <a:ext uri="{FF2B5EF4-FFF2-40B4-BE49-F238E27FC236}">
                      <a16:creationId xmlns:a16="http://schemas.microsoft.com/office/drawing/2014/main" id="{30907F5C-DAAC-494D-A893-ABB3C7FE188D}"/>
                    </a:ext>
                  </a:extLst>
                </p14:cNvPr>
                <p14:cNvContentPartPr/>
                <p14:nvPr/>
              </p14:nvContentPartPr>
              <p14:xfrm>
                <a:off x="665075" y="3210387"/>
                <a:ext cx="712080" cy="295560"/>
              </p14:xfrm>
            </p:contentPart>
          </mc:Choice>
          <mc:Fallback xmlns="">
            <p:pic>
              <p:nvPicPr>
                <p:cNvPr id="304" name="Encre 303">
                  <a:extLst>
                    <a:ext uri="{FF2B5EF4-FFF2-40B4-BE49-F238E27FC236}">
                      <a16:creationId xmlns:a16="http://schemas.microsoft.com/office/drawing/2014/main" id="{30907F5C-DAAC-494D-A893-ABB3C7FE188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47435" y="3192387"/>
                  <a:ext cx="74772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05" name="Encre 304">
                  <a:extLst>
                    <a:ext uri="{FF2B5EF4-FFF2-40B4-BE49-F238E27FC236}">
                      <a16:creationId xmlns:a16="http://schemas.microsoft.com/office/drawing/2014/main" id="{0ED4CA50-C49B-452B-901C-5062DAAB632C}"/>
                    </a:ext>
                  </a:extLst>
                </p14:cNvPr>
                <p14:cNvContentPartPr/>
                <p14:nvPr/>
              </p14:nvContentPartPr>
              <p14:xfrm>
                <a:off x="344675" y="3282027"/>
                <a:ext cx="259920" cy="289080"/>
              </p14:xfrm>
            </p:contentPart>
          </mc:Choice>
          <mc:Fallback xmlns="">
            <p:pic>
              <p:nvPicPr>
                <p:cNvPr id="305" name="Encre 304">
                  <a:extLst>
                    <a:ext uri="{FF2B5EF4-FFF2-40B4-BE49-F238E27FC236}">
                      <a16:creationId xmlns:a16="http://schemas.microsoft.com/office/drawing/2014/main" id="{0ED4CA50-C49B-452B-901C-5062DAAB632C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26675" y="3264027"/>
                  <a:ext cx="29556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14" name="Encre 313">
                  <a:extLst>
                    <a:ext uri="{FF2B5EF4-FFF2-40B4-BE49-F238E27FC236}">
                      <a16:creationId xmlns:a16="http://schemas.microsoft.com/office/drawing/2014/main" id="{86839EB7-857E-4CAF-9247-24E783371A76}"/>
                    </a:ext>
                  </a:extLst>
                </p14:cNvPr>
                <p14:cNvContentPartPr/>
                <p14:nvPr/>
              </p14:nvContentPartPr>
              <p14:xfrm>
                <a:off x="1509635" y="3156027"/>
                <a:ext cx="43920" cy="385200"/>
              </p14:xfrm>
            </p:contentPart>
          </mc:Choice>
          <mc:Fallback xmlns="">
            <p:pic>
              <p:nvPicPr>
                <p:cNvPr id="314" name="Encre 313">
                  <a:extLst>
                    <a:ext uri="{FF2B5EF4-FFF2-40B4-BE49-F238E27FC236}">
                      <a16:creationId xmlns:a16="http://schemas.microsoft.com/office/drawing/2014/main" id="{86839EB7-857E-4CAF-9247-24E783371A7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491995" y="3138387"/>
                  <a:ext cx="7956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15" name="Encre 314">
                  <a:extLst>
                    <a:ext uri="{FF2B5EF4-FFF2-40B4-BE49-F238E27FC236}">
                      <a16:creationId xmlns:a16="http://schemas.microsoft.com/office/drawing/2014/main" id="{EC4E3D5C-67D4-4486-B2D7-2CFE50A30971}"/>
                    </a:ext>
                  </a:extLst>
                </p14:cNvPr>
                <p14:cNvContentPartPr/>
                <p14:nvPr/>
              </p14:nvContentPartPr>
              <p14:xfrm>
                <a:off x="1811315" y="3117507"/>
                <a:ext cx="174240" cy="280800"/>
              </p14:xfrm>
            </p:contentPart>
          </mc:Choice>
          <mc:Fallback xmlns="">
            <p:pic>
              <p:nvPicPr>
                <p:cNvPr id="315" name="Encre 314">
                  <a:extLst>
                    <a:ext uri="{FF2B5EF4-FFF2-40B4-BE49-F238E27FC236}">
                      <a16:creationId xmlns:a16="http://schemas.microsoft.com/office/drawing/2014/main" id="{EC4E3D5C-67D4-4486-B2D7-2CFE50A3097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793675" y="3099507"/>
                  <a:ext cx="209880" cy="31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4" name="Groupe 343">
            <a:extLst>
              <a:ext uri="{FF2B5EF4-FFF2-40B4-BE49-F238E27FC236}">
                <a16:creationId xmlns:a16="http://schemas.microsoft.com/office/drawing/2014/main" id="{5B7653F3-1F0F-409E-9A6C-BB2901FCC8C4}"/>
              </a:ext>
            </a:extLst>
          </p:cNvPr>
          <p:cNvGrpSpPr/>
          <p:nvPr/>
        </p:nvGrpSpPr>
        <p:grpSpPr>
          <a:xfrm>
            <a:off x="1590275" y="1406427"/>
            <a:ext cx="1662840" cy="2021040"/>
            <a:chOff x="1590275" y="1406427"/>
            <a:chExt cx="1662840" cy="202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503" name="Encre 502">
                  <a:extLst>
                    <a:ext uri="{FF2B5EF4-FFF2-40B4-BE49-F238E27FC236}">
                      <a16:creationId xmlns:a16="http://schemas.microsoft.com/office/drawing/2014/main" id="{14768925-0ABC-4696-9735-C72F4B9616A4}"/>
                    </a:ext>
                  </a:extLst>
                </p14:cNvPr>
                <p14:cNvContentPartPr/>
                <p14:nvPr/>
              </p14:nvContentPartPr>
              <p14:xfrm>
                <a:off x="2139275" y="1663467"/>
                <a:ext cx="474840" cy="975960"/>
              </p14:xfrm>
            </p:contentPart>
          </mc:Choice>
          <mc:Fallback xmlns="">
            <p:pic>
              <p:nvPicPr>
                <p:cNvPr id="503" name="Encre 502">
                  <a:extLst>
                    <a:ext uri="{FF2B5EF4-FFF2-40B4-BE49-F238E27FC236}">
                      <a16:creationId xmlns:a16="http://schemas.microsoft.com/office/drawing/2014/main" id="{14768925-0ABC-4696-9735-C72F4B9616A4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121635" y="1645467"/>
                  <a:ext cx="510480" cy="10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505" name="Encre 504">
                  <a:extLst>
                    <a:ext uri="{FF2B5EF4-FFF2-40B4-BE49-F238E27FC236}">
                      <a16:creationId xmlns:a16="http://schemas.microsoft.com/office/drawing/2014/main" id="{216834C7-731B-450D-9FEC-8E2A6FB7486B}"/>
                    </a:ext>
                  </a:extLst>
                </p14:cNvPr>
                <p14:cNvContentPartPr/>
                <p14:nvPr/>
              </p14:nvContentPartPr>
              <p14:xfrm>
                <a:off x="2562635" y="1570587"/>
                <a:ext cx="118440" cy="370080"/>
              </p14:xfrm>
            </p:contentPart>
          </mc:Choice>
          <mc:Fallback xmlns="">
            <p:pic>
              <p:nvPicPr>
                <p:cNvPr id="505" name="Encre 504">
                  <a:extLst>
                    <a:ext uri="{FF2B5EF4-FFF2-40B4-BE49-F238E27FC236}">
                      <a16:creationId xmlns:a16="http://schemas.microsoft.com/office/drawing/2014/main" id="{216834C7-731B-450D-9FEC-8E2A6FB7486B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544995" y="1552587"/>
                  <a:ext cx="15408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506" name="Encre 505">
                  <a:extLst>
                    <a:ext uri="{FF2B5EF4-FFF2-40B4-BE49-F238E27FC236}">
                      <a16:creationId xmlns:a16="http://schemas.microsoft.com/office/drawing/2014/main" id="{45A3CDA1-4D2B-4185-AF08-4499C421B70D}"/>
                    </a:ext>
                  </a:extLst>
                </p14:cNvPr>
                <p14:cNvContentPartPr/>
                <p14:nvPr/>
              </p14:nvContentPartPr>
              <p14:xfrm>
                <a:off x="2730395" y="1733667"/>
                <a:ext cx="161640" cy="241200"/>
              </p14:xfrm>
            </p:contentPart>
          </mc:Choice>
          <mc:Fallback xmlns="">
            <p:pic>
              <p:nvPicPr>
                <p:cNvPr id="506" name="Encre 505">
                  <a:extLst>
                    <a:ext uri="{FF2B5EF4-FFF2-40B4-BE49-F238E27FC236}">
                      <a16:creationId xmlns:a16="http://schemas.microsoft.com/office/drawing/2014/main" id="{45A3CDA1-4D2B-4185-AF08-4499C421B70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712755" y="1716027"/>
                  <a:ext cx="19728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507" name="Encre 506">
                  <a:extLst>
                    <a:ext uri="{FF2B5EF4-FFF2-40B4-BE49-F238E27FC236}">
                      <a16:creationId xmlns:a16="http://schemas.microsoft.com/office/drawing/2014/main" id="{045E9C1D-07F6-4E3E-9114-A10096860A19}"/>
                    </a:ext>
                  </a:extLst>
                </p14:cNvPr>
                <p14:cNvContentPartPr/>
                <p14:nvPr/>
              </p14:nvContentPartPr>
              <p14:xfrm>
                <a:off x="2562635" y="1470147"/>
                <a:ext cx="249120" cy="8280"/>
              </p14:xfrm>
            </p:contentPart>
          </mc:Choice>
          <mc:Fallback xmlns="">
            <p:pic>
              <p:nvPicPr>
                <p:cNvPr id="507" name="Encre 506">
                  <a:extLst>
                    <a:ext uri="{FF2B5EF4-FFF2-40B4-BE49-F238E27FC236}">
                      <a16:creationId xmlns:a16="http://schemas.microsoft.com/office/drawing/2014/main" id="{045E9C1D-07F6-4E3E-9114-A10096860A19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544635" y="1452147"/>
                  <a:ext cx="2847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508" name="Encre 507">
                  <a:extLst>
                    <a:ext uri="{FF2B5EF4-FFF2-40B4-BE49-F238E27FC236}">
                      <a16:creationId xmlns:a16="http://schemas.microsoft.com/office/drawing/2014/main" id="{D3DE16E3-C1F3-44F6-918F-F95C158B5372}"/>
                    </a:ext>
                  </a:extLst>
                </p14:cNvPr>
                <p14:cNvContentPartPr/>
                <p14:nvPr/>
              </p14:nvContentPartPr>
              <p14:xfrm>
                <a:off x="2816075" y="1406427"/>
                <a:ext cx="101520" cy="190440"/>
              </p14:xfrm>
            </p:contentPart>
          </mc:Choice>
          <mc:Fallback xmlns="">
            <p:pic>
              <p:nvPicPr>
                <p:cNvPr id="508" name="Encre 507">
                  <a:extLst>
                    <a:ext uri="{FF2B5EF4-FFF2-40B4-BE49-F238E27FC236}">
                      <a16:creationId xmlns:a16="http://schemas.microsoft.com/office/drawing/2014/main" id="{D3DE16E3-C1F3-44F6-918F-F95C158B5372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798435" y="1388427"/>
                  <a:ext cx="13716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513" name="Encre 512">
                  <a:extLst>
                    <a:ext uri="{FF2B5EF4-FFF2-40B4-BE49-F238E27FC236}">
                      <a16:creationId xmlns:a16="http://schemas.microsoft.com/office/drawing/2014/main" id="{349070A0-F5E5-457D-80E6-97F596C95DBF}"/>
                    </a:ext>
                  </a:extLst>
                </p14:cNvPr>
                <p14:cNvContentPartPr/>
                <p14:nvPr/>
              </p14:nvContentPartPr>
              <p14:xfrm>
                <a:off x="1678475" y="2131467"/>
                <a:ext cx="240120" cy="505800"/>
              </p14:xfrm>
            </p:contentPart>
          </mc:Choice>
          <mc:Fallback xmlns="">
            <p:pic>
              <p:nvPicPr>
                <p:cNvPr id="513" name="Encre 512">
                  <a:extLst>
                    <a:ext uri="{FF2B5EF4-FFF2-40B4-BE49-F238E27FC236}">
                      <a16:creationId xmlns:a16="http://schemas.microsoft.com/office/drawing/2014/main" id="{349070A0-F5E5-457D-80E6-97F596C95DB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660835" y="2113827"/>
                  <a:ext cx="275760" cy="54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514" name="Encre 513">
                  <a:extLst>
                    <a:ext uri="{FF2B5EF4-FFF2-40B4-BE49-F238E27FC236}">
                      <a16:creationId xmlns:a16="http://schemas.microsoft.com/office/drawing/2014/main" id="{2430A6B7-AEB0-43CB-A1C2-7F1210CC4B84}"/>
                    </a:ext>
                  </a:extLst>
                </p14:cNvPr>
                <p14:cNvContentPartPr/>
                <p14:nvPr/>
              </p14:nvContentPartPr>
              <p14:xfrm>
                <a:off x="1715915" y="2353947"/>
                <a:ext cx="310680" cy="124560"/>
              </p14:xfrm>
            </p:contentPart>
          </mc:Choice>
          <mc:Fallback xmlns="">
            <p:pic>
              <p:nvPicPr>
                <p:cNvPr id="514" name="Encre 513">
                  <a:extLst>
                    <a:ext uri="{FF2B5EF4-FFF2-40B4-BE49-F238E27FC236}">
                      <a16:creationId xmlns:a16="http://schemas.microsoft.com/office/drawing/2014/main" id="{2430A6B7-AEB0-43CB-A1C2-7F1210CC4B84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697915" y="2336307"/>
                  <a:ext cx="3463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516" name="Encre 515">
                  <a:extLst>
                    <a:ext uri="{FF2B5EF4-FFF2-40B4-BE49-F238E27FC236}">
                      <a16:creationId xmlns:a16="http://schemas.microsoft.com/office/drawing/2014/main" id="{02246099-D5FF-4951-B7DA-E1116099096B}"/>
                    </a:ext>
                  </a:extLst>
                </p14:cNvPr>
                <p14:cNvContentPartPr/>
                <p14:nvPr/>
              </p14:nvContentPartPr>
              <p14:xfrm>
                <a:off x="1590275" y="2008707"/>
                <a:ext cx="268560" cy="87120"/>
              </p14:xfrm>
            </p:contentPart>
          </mc:Choice>
          <mc:Fallback xmlns="">
            <p:pic>
              <p:nvPicPr>
                <p:cNvPr id="516" name="Encre 515">
                  <a:extLst>
                    <a:ext uri="{FF2B5EF4-FFF2-40B4-BE49-F238E27FC236}">
                      <a16:creationId xmlns:a16="http://schemas.microsoft.com/office/drawing/2014/main" id="{02246099-D5FF-4951-B7DA-E1116099096B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572635" y="1991067"/>
                  <a:ext cx="3042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517" name="Encre 516">
                  <a:extLst>
                    <a:ext uri="{FF2B5EF4-FFF2-40B4-BE49-F238E27FC236}">
                      <a16:creationId xmlns:a16="http://schemas.microsoft.com/office/drawing/2014/main" id="{C06AC306-3C47-4B0D-93A8-662A65BBEDB7}"/>
                    </a:ext>
                  </a:extLst>
                </p14:cNvPr>
                <p14:cNvContentPartPr/>
                <p14:nvPr/>
              </p14:nvContentPartPr>
              <p14:xfrm>
                <a:off x="1835075" y="1899987"/>
                <a:ext cx="188640" cy="174960"/>
              </p14:xfrm>
            </p:contentPart>
          </mc:Choice>
          <mc:Fallback xmlns="">
            <p:pic>
              <p:nvPicPr>
                <p:cNvPr id="517" name="Encre 516">
                  <a:extLst>
                    <a:ext uri="{FF2B5EF4-FFF2-40B4-BE49-F238E27FC236}">
                      <a16:creationId xmlns:a16="http://schemas.microsoft.com/office/drawing/2014/main" id="{C06AC306-3C47-4B0D-93A8-662A65BBEDB7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817075" y="1881987"/>
                  <a:ext cx="22428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527" name="Encre 526">
                  <a:extLst>
                    <a:ext uri="{FF2B5EF4-FFF2-40B4-BE49-F238E27FC236}">
                      <a16:creationId xmlns:a16="http://schemas.microsoft.com/office/drawing/2014/main" id="{1D66E8FE-2FEA-48C5-A4BB-7FE7E600F438}"/>
                    </a:ext>
                  </a:extLst>
                </p14:cNvPr>
                <p14:cNvContentPartPr/>
                <p14:nvPr/>
              </p14:nvContentPartPr>
              <p14:xfrm>
                <a:off x="2252315" y="1780827"/>
                <a:ext cx="331920" cy="817920"/>
              </p14:xfrm>
            </p:contentPart>
          </mc:Choice>
          <mc:Fallback xmlns="">
            <p:pic>
              <p:nvPicPr>
                <p:cNvPr id="527" name="Encre 526">
                  <a:extLst>
                    <a:ext uri="{FF2B5EF4-FFF2-40B4-BE49-F238E27FC236}">
                      <a16:creationId xmlns:a16="http://schemas.microsoft.com/office/drawing/2014/main" id="{1D66E8FE-2FEA-48C5-A4BB-7FE7E600F438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234315" y="1762827"/>
                  <a:ext cx="367560" cy="85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529" name="Encre 528">
                  <a:extLst>
                    <a:ext uri="{FF2B5EF4-FFF2-40B4-BE49-F238E27FC236}">
                      <a16:creationId xmlns:a16="http://schemas.microsoft.com/office/drawing/2014/main" id="{F5C13F90-95AC-4531-8DD4-8E756A6AC768}"/>
                    </a:ext>
                  </a:extLst>
                </p14:cNvPr>
                <p14:cNvContentPartPr/>
                <p14:nvPr/>
              </p14:nvContentPartPr>
              <p14:xfrm>
                <a:off x="2207315" y="1786227"/>
                <a:ext cx="123120" cy="41040"/>
              </p14:xfrm>
            </p:contentPart>
          </mc:Choice>
          <mc:Fallback xmlns="">
            <p:pic>
              <p:nvPicPr>
                <p:cNvPr id="529" name="Encre 528">
                  <a:extLst>
                    <a:ext uri="{FF2B5EF4-FFF2-40B4-BE49-F238E27FC236}">
                      <a16:creationId xmlns:a16="http://schemas.microsoft.com/office/drawing/2014/main" id="{F5C13F90-95AC-4531-8DD4-8E756A6AC768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189315" y="1768587"/>
                  <a:ext cx="1587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18" name="Encre 317">
                  <a:extLst>
                    <a:ext uri="{FF2B5EF4-FFF2-40B4-BE49-F238E27FC236}">
                      <a16:creationId xmlns:a16="http://schemas.microsoft.com/office/drawing/2014/main" id="{04AABA22-BC91-410D-B057-8C8245DE831D}"/>
                    </a:ext>
                  </a:extLst>
                </p14:cNvPr>
                <p14:cNvContentPartPr/>
                <p14:nvPr/>
              </p14:nvContentPartPr>
              <p14:xfrm>
                <a:off x="1684595" y="2668227"/>
                <a:ext cx="928080" cy="387360"/>
              </p14:xfrm>
            </p:contentPart>
          </mc:Choice>
          <mc:Fallback xmlns="">
            <p:pic>
              <p:nvPicPr>
                <p:cNvPr id="318" name="Encre 317">
                  <a:extLst>
                    <a:ext uri="{FF2B5EF4-FFF2-40B4-BE49-F238E27FC236}">
                      <a16:creationId xmlns:a16="http://schemas.microsoft.com/office/drawing/2014/main" id="{04AABA22-BC91-410D-B057-8C8245DE831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666955" y="2650227"/>
                  <a:ext cx="963720" cy="42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321" name="Encre 320">
                  <a:extLst>
                    <a:ext uri="{FF2B5EF4-FFF2-40B4-BE49-F238E27FC236}">
                      <a16:creationId xmlns:a16="http://schemas.microsoft.com/office/drawing/2014/main" id="{CD0DC8F1-AC44-442A-B0DC-1A775211ED3E}"/>
                    </a:ext>
                  </a:extLst>
                </p14:cNvPr>
                <p14:cNvContentPartPr/>
                <p14:nvPr/>
              </p14:nvContentPartPr>
              <p14:xfrm>
                <a:off x="1647155" y="2907267"/>
                <a:ext cx="150120" cy="215280"/>
              </p14:xfrm>
            </p:contentPart>
          </mc:Choice>
          <mc:Fallback xmlns="">
            <p:pic>
              <p:nvPicPr>
                <p:cNvPr id="321" name="Encre 320">
                  <a:extLst>
                    <a:ext uri="{FF2B5EF4-FFF2-40B4-BE49-F238E27FC236}">
                      <a16:creationId xmlns:a16="http://schemas.microsoft.com/office/drawing/2014/main" id="{CD0DC8F1-AC44-442A-B0DC-1A775211ED3E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629155" y="2889627"/>
                  <a:ext cx="18576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23" name="Encre 322">
                  <a:extLst>
                    <a:ext uri="{FF2B5EF4-FFF2-40B4-BE49-F238E27FC236}">
                      <a16:creationId xmlns:a16="http://schemas.microsoft.com/office/drawing/2014/main" id="{3344871E-0A4A-4FA1-9EB8-AA3FC838831C}"/>
                    </a:ext>
                  </a:extLst>
                </p14:cNvPr>
                <p14:cNvContentPartPr/>
                <p14:nvPr/>
              </p14:nvContentPartPr>
              <p14:xfrm>
                <a:off x="1797635" y="2798907"/>
                <a:ext cx="574200" cy="184320"/>
              </p14:xfrm>
            </p:contentPart>
          </mc:Choice>
          <mc:Fallback xmlns="">
            <p:pic>
              <p:nvPicPr>
                <p:cNvPr id="323" name="Encre 322">
                  <a:extLst>
                    <a:ext uri="{FF2B5EF4-FFF2-40B4-BE49-F238E27FC236}">
                      <a16:creationId xmlns:a16="http://schemas.microsoft.com/office/drawing/2014/main" id="{3344871E-0A4A-4FA1-9EB8-AA3FC838831C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779995" y="2781267"/>
                  <a:ext cx="6098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24" name="Encre 323">
                  <a:extLst>
                    <a:ext uri="{FF2B5EF4-FFF2-40B4-BE49-F238E27FC236}">
                      <a16:creationId xmlns:a16="http://schemas.microsoft.com/office/drawing/2014/main" id="{CB81825B-B77E-4E1F-BFD5-5F14F8C7524E}"/>
                    </a:ext>
                  </a:extLst>
                </p14:cNvPr>
                <p14:cNvContentPartPr/>
                <p14:nvPr/>
              </p14:nvContentPartPr>
              <p14:xfrm>
                <a:off x="2170235" y="2734107"/>
                <a:ext cx="324360" cy="135720"/>
              </p14:xfrm>
            </p:contentPart>
          </mc:Choice>
          <mc:Fallback xmlns="">
            <p:pic>
              <p:nvPicPr>
                <p:cNvPr id="324" name="Encre 323">
                  <a:extLst>
                    <a:ext uri="{FF2B5EF4-FFF2-40B4-BE49-F238E27FC236}">
                      <a16:creationId xmlns:a16="http://schemas.microsoft.com/office/drawing/2014/main" id="{CB81825B-B77E-4E1F-BFD5-5F14F8C7524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2152595" y="2716107"/>
                  <a:ext cx="3600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334" name="Encre 333">
                  <a:extLst>
                    <a:ext uri="{FF2B5EF4-FFF2-40B4-BE49-F238E27FC236}">
                      <a16:creationId xmlns:a16="http://schemas.microsoft.com/office/drawing/2014/main" id="{48EDF1C8-DE7B-42FE-9D36-2887D7EA3C45}"/>
                    </a:ext>
                  </a:extLst>
                </p14:cNvPr>
                <p14:cNvContentPartPr/>
                <p14:nvPr/>
              </p14:nvContentPartPr>
              <p14:xfrm>
                <a:off x="2532395" y="2429907"/>
                <a:ext cx="43200" cy="919440"/>
              </p14:xfrm>
            </p:contentPart>
          </mc:Choice>
          <mc:Fallback xmlns="">
            <p:pic>
              <p:nvPicPr>
                <p:cNvPr id="334" name="Encre 333">
                  <a:extLst>
                    <a:ext uri="{FF2B5EF4-FFF2-40B4-BE49-F238E27FC236}">
                      <a16:creationId xmlns:a16="http://schemas.microsoft.com/office/drawing/2014/main" id="{48EDF1C8-DE7B-42FE-9D36-2887D7EA3C45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2514755" y="2411907"/>
                  <a:ext cx="78840" cy="9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336" name="Encre 335">
                  <a:extLst>
                    <a:ext uri="{FF2B5EF4-FFF2-40B4-BE49-F238E27FC236}">
                      <a16:creationId xmlns:a16="http://schemas.microsoft.com/office/drawing/2014/main" id="{58D9D52D-F1EE-403C-A617-59F1BEDEB37E}"/>
                    </a:ext>
                  </a:extLst>
                </p14:cNvPr>
                <p14:cNvContentPartPr/>
                <p14:nvPr/>
              </p14:nvContentPartPr>
              <p14:xfrm>
                <a:off x="2905355" y="3004467"/>
                <a:ext cx="183600" cy="264240"/>
              </p14:xfrm>
            </p:contentPart>
          </mc:Choice>
          <mc:Fallback xmlns="">
            <p:pic>
              <p:nvPicPr>
                <p:cNvPr id="336" name="Encre 335">
                  <a:extLst>
                    <a:ext uri="{FF2B5EF4-FFF2-40B4-BE49-F238E27FC236}">
                      <a16:creationId xmlns:a16="http://schemas.microsoft.com/office/drawing/2014/main" id="{58D9D52D-F1EE-403C-A617-59F1BEDEB37E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2887355" y="2986827"/>
                  <a:ext cx="2192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37" name="Encre 336">
                  <a:extLst>
                    <a:ext uri="{FF2B5EF4-FFF2-40B4-BE49-F238E27FC236}">
                      <a16:creationId xmlns:a16="http://schemas.microsoft.com/office/drawing/2014/main" id="{ECB34D3C-7876-40CE-A453-2C8366733A0A}"/>
                    </a:ext>
                  </a:extLst>
                </p14:cNvPr>
                <p14:cNvContentPartPr/>
                <p14:nvPr/>
              </p14:nvContentPartPr>
              <p14:xfrm>
                <a:off x="2960075" y="2847147"/>
                <a:ext cx="195480" cy="6120"/>
              </p14:xfrm>
            </p:contentPart>
          </mc:Choice>
          <mc:Fallback xmlns="">
            <p:pic>
              <p:nvPicPr>
                <p:cNvPr id="337" name="Encre 336">
                  <a:extLst>
                    <a:ext uri="{FF2B5EF4-FFF2-40B4-BE49-F238E27FC236}">
                      <a16:creationId xmlns:a16="http://schemas.microsoft.com/office/drawing/2014/main" id="{ECB34D3C-7876-40CE-A453-2C8366733A0A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2942435" y="2829147"/>
                  <a:ext cx="2311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38" name="Encre 337">
                  <a:extLst>
                    <a:ext uri="{FF2B5EF4-FFF2-40B4-BE49-F238E27FC236}">
                      <a16:creationId xmlns:a16="http://schemas.microsoft.com/office/drawing/2014/main" id="{63DA79B7-340F-46FA-A5A9-CC9DAD7B1919}"/>
                    </a:ext>
                  </a:extLst>
                </p14:cNvPr>
                <p14:cNvContentPartPr/>
                <p14:nvPr/>
              </p14:nvContentPartPr>
              <p14:xfrm>
                <a:off x="3150155" y="2787027"/>
                <a:ext cx="102960" cy="142920"/>
              </p14:xfrm>
            </p:contentPart>
          </mc:Choice>
          <mc:Fallback xmlns="">
            <p:pic>
              <p:nvPicPr>
                <p:cNvPr id="338" name="Encre 337">
                  <a:extLst>
                    <a:ext uri="{FF2B5EF4-FFF2-40B4-BE49-F238E27FC236}">
                      <a16:creationId xmlns:a16="http://schemas.microsoft.com/office/drawing/2014/main" id="{63DA79B7-340F-46FA-A5A9-CC9DAD7B1919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132515" y="2769387"/>
                  <a:ext cx="13860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341" name="Encre 340">
                  <a:extLst>
                    <a:ext uri="{FF2B5EF4-FFF2-40B4-BE49-F238E27FC236}">
                      <a16:creationId xmlns:a16="http://schemas.microsoft.com/office/drawing/2014/main" id="{62999F0D-8780-42ED-A4C8-D13280A797E3}"/>
                    </a:ext>
                  </a:extLst>
                </p14:cNvPr>
                <p14:cNvContentPartPr/>
                <p14:nvPr/>
              </p14:nvContentPartPr>
              <p14:xfrm>
                <a:off x="2451035" y="3286347"/>
                <a:ext cx="246240" cy="141120"/>
              </p14:xfrm>
            </p:contentPart>
          </mc:Choice>
          <mc:Fallback xmlns="">
            <p:pic>
              <p:nvPicPr>
                <p:cNvPr id="341" name="Encre 340">
                  <a:extLst>
                    <a:ext uri="{FF2B5EF4-FFF2-40B4-BE49-F238E27FC236}">
                      <a16:creationId xmlns:a16="http://schemas.microsoft.com/office/drawing/2014/main" id="{62999F0D-8780-42ED-A4C8-D13280A797E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433035" y="3268347"/>
                  <a:ext cx="281880" cy="17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4" name="Groupe 383">
            <a:extLst>
              <a:ext uri="{FF2B5EF4-FFF2-40B4-BE49-F238E27FC236}">
                <a16:creationId xmlns:a16="http://schemas.microsoft.com/office/drawing/2014/main" id="{9E6F95E9-F5A3-4199-9203-193E249CA880}"/>
              </a:ext>
            </a:extLst>
          </p:cNvPr>
          <p:cNvGrpSpPr/>
          <p:nvPr/>
        </p:nvGrpSpPr>
        <p:grpSpPr>
          <a:xfrm>
            <a:off x="1610075" y="5521587"/>
            <a:ext cx="1862280" cy="599400"/>
            <a:chOff x="1610075" y="5521587"/>
            <a:chExt cx="1862280" cy="59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345" name="Encre 344">
                  <a:extLst>
                    <a:ext uri="{FF2B5EF4-FFF2-40B4-BE49-F238E27FC236}">
                      <a16:creationId xmlns:a16="http://schemas.microsoft.com/office/drawing/2014/main" id="{5013AC09-9BEB-45CE-A3C0-1AA5FBFA5DE3}"/>
                    </a:ext>
                  </a:extLst>
                </p14:cNvPr>
                <p14:cNvContentPartPr/>
                <p14:nvPr/>
              </p14:nvContentPartPr>
              <p14:xfrm>
                <a:off x="1641395" y="5702667"/>
                <a:ext cx="360" cy="360"/>
              </p14:xfrm>
            </p:contentPart>
          </mc:Choice>
          <mc:Fallback xmlns="">
            <p:pic>
              <p:nvPicPr>
                <p:cNvPr id="345" name="Encre 344">
                  <a:extLst>
                    <a:ext uri="{FF2B5EF4-FFF2-40B4-BE49-F238E27FC236}">
                      <a16:creationId xmlns:a16="http://schemas.microsoft.com/office/drawing/2014/main" id="{5013AC09-9BEB-45CE-A3C0-1AA5FBFA5DE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623395" y="568466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349" name="Encre 348">
                  <a:extLst>
                    <a:ext uri="{FF2B5EF4-FFF2-40B4-BE49-F238E27FC236}">
                      <a16:creationId xmlns:a16="http://schemas.microsoft.com/office/drawing/2014/main" id="{29643967-FD6B-46F6-BABC-8220F881E826}"/>
                    </a:ext>
                  </a:extLst>
                </p14:cNvPr>
                <p14:cNvContentPartPr/>
                <p14:nvPr/>
              </p14:nvContentPartPr>
              <p14:xfrm>
                <a:off x="1638875" y="5761707"/>
                <a:ext cx="158040" cy="17280"/>
              </p14:xfrm>
            </p:contentPart>
          </mc:Choice>
          <mc:Fallback xmlns="">
            <p:pic>
              <p:nvPicPr>
                <p:cNvPr id="349" name="Encre 348">
                  <a:extLst>
                    <a:ext uri="{FF2B5EF4-FFF2-40B4-BE49-F238E27FC236}">
                      <a16:creationId xmlns:a16="http://schemas.microsoft.com/office/drawing/2014/main" id="{29643967-FD6B-46F6-BABC-8220F881E826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620875" y="5744067"/>
                  <a:ext cx="1936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350" name="Encre 349">
                  <a:extLst>
                    <a:ext uri="{FF2B5EF4-FFF2-40B4-BE49-F238E27FC236}">
                      <a16:creationId xmlns:a16="http://schemas.microsoft.com/office/drawing/2014/main" id="{72B9D83B-7949-413E-85CF-DA2431684F7A}"/>
                    </a:ext>
                  </a:extLst>
                </p14:cNvPr>
                <p14:cNvContentPartPr/>
                <p14:nvPr/>
              </p14:nvContentPartPr>
              <p14:xfrm>
                <a:off x="1610075" y="5841267"/>
                <a:ext cx="204120" cy="15840"/>
              </p14:xfrm>
            </p:contentPart>
          </mc:Choice>
          <mc:Fallback xmlns="">
            <p:pic>
              <p:nvPicPr>
                <p:cNvPr id="350" name="Encre 349">
                  <a:extLst>
                    <a:ext uri="{FF2B5EF4-FFF2-40B4-BE49-F238E27FC236}">
                      <a16:creationId xmlns:a16="http://schemas.microsoft.com/office/drawing/2014/main" id="{72B9D83B-7949-413E-85CF-DA2431684F7A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592435" y="5823267"/>
                  <a:ext cx="2397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362" name="Encre 361">
                  <a:extLst>
                    <a:ext uri="{FF2B5EF4-FFF2-40B4-BE49-F238E27FC236}">
                      <a16:creationId xmlns:a16="http://schemas.microsoft.com/office/drawing/2014/main" id="{26F45922-4672-4BDA-8B8F-B4E96D163AC4}"/>
                    </a:ext>
                  </a:extLst>
                </p14:cNvPr>
                <p14:cNvContentPartPr/>
                <p14:nvPr/>
              </p14:nvContentPartPr>
              <p14:xfrm>
                <a:off x="2070875" y="5728227"/>
                <a:ext cx="284760" cy="200520"/>
              </p14:xfrm>
            </p:contentPart>
          </mc:Choice>
          <mc:Fallback xmlns="">
            <p:pic>
              <p:nvPicPr>
                <p:cNvPr id="362" name="Encre 361">
                  <a:extLst>
                    <a:ext uri="{FF2B5EF4-FFF2-40B4-BE49-F238E27FC236}">
                      <a16:creationId xmlns:a16="http://schemas.microsoft.com/office/drawing/2014/main" id="{26F45922-4672-4BDA-8B8F-B4E96D163AC4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2053235" y="5710587"/>
                  <a:ext cx="32040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363" name="Encre 362">
                  <a:extLst>
                    <a:ext uri="{FF2B5EF4-FFF2-40B4-BE49-F238E27FC236}">
                      <a16:creationId xmlns:a16="http://schemas.microsoft.com/office/drawing/2014/main" id="{BE45CBF7-3967-4DBC-9B1B-4927B036CA7C}"/>
                    </a:ext>
                  </a:extLst>
                </p14:cNvPr>
                <p14:cNvContentPartPr/>
                <p14:nvPr/>
              </p14:nvContentPartPr>
              <p14:xfrm>
                <a:off x="2449595" y="5727147"/>
                <a:ext cx="169920" cy="172440"/>
              </p14:xfrm>
            </p:contentPart>
          </mc:Choice>
          <mc:Fallback xmlns="">
            <p:pic>
              <p:nvPicPr>
                <p:cNvPr id="363" name="Encre 362">
                  <a:extLst>
                    <a:ext uri="{FF2B5EF4-FFF2-40B4-BE49-F238E27FC236}">
                      <a16:creationId xmlns:a16="http://schemas.microsoft.com/office/drawing/2014/main" id="{BE45CBF7-3967-4DBC-9B1B-4927B036CA7C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2431955" y="5709147"/>
                  <a:ext cx="20556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369" name="Encre 368">
                  <a:extLst>
                    <a:ext uri="{FF2B5EF4-FFF2-40B4-BE49-F238E27FC236}">
                      <a16:creationId xmlns:a16="http://schemas.microsoft.com/office/drawing/2014/main" id="{260C4460-3187-4FB0-9E35-FFE0C0FBFC64}"/>
                    </a:ext>
                  </a:extLst>
                </p14:cNvPr>
                <p14:cNvContentPartPr/>
                <p14:nvPr/>
              </p14:nvContentPartPr>
              <p14:xfrm>
                <a:off x="2362835" y="5726787"/>
                <a:ext cx="278640" cy="394200"/>
              </p14:xfrm>
            </p:contentPart>
          </mc:Choice>
          <mc:Fallback xmlns="">
            <p:pic>
              <p:nvPicPr>
                <p:cNvPr id="369" name="Encre 368">
                  <a:extLst>
                    <a:ext uri="{FF2B5EF4-FFF2-40B4-BE49-F238E27FC236}">
                      <a16:creationId xmlns:a16="http://schemas.microsoft.com/office/drawing/2014/main" id="{260C4460-3187-4FB0-9E35-FFE0C0FBFC64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2344835" y="5709147"/>
                  <a:ext cx="31428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371" name="Encre 370">
                  <a:extLst>
                    <a:ext uri="{FF2B5EF4-FFF2-40B4-BE49-F238E27FC236}">
                      <a16:creationId xmlns:a16="http://schemas.microsoft.com/office/drawing/2014/main" id="{06A19C7C-63DE-43B7-A02B-22EB91F7B5E9}"/>
                    </a:ext>
                  </a:extLst>
                </p14:cNvPr>
                <p14:cNvContentPartPr/>
                <p14:nvPr/>
              </p14:nvContentPartPr>
              <p14:xfrm>
                <a:off x="2784755" y="5685387"/>
                <a:ext cx="308160" cy="263880"/>
              </p14:xfrm>
            </p:contentPart>
          </mc:Choice>
          <mc:Fallback xmlns="">
            <p:pic>
              <p:nvPicPr>
                <p:cNvPr id="371" name="Encre 370">
                  <a:extLst>
                    <a:ext uri="{FF2B5EF4-FFF2-40B4-BE49-F238E27FC236}">
                      <a16:creationId xmlns:a16="http://schemas.microsoft.com/office/drawing/2014/main" id="{06A19C7C-63DE-43B7-A02B-22EB91F7B5E9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2767115" y="5667747"/>
                  <a:ext cx="34380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372" name="Encre 371">
                  <a:extLst>
                    <a:ext uri="{FF2B5EF4-FFF2-40B4-BE49-F238E27FC236}">
                      <a16:creationId xmlns:a16="http://schemas.microsoft.com/office/drawing/2014/main" id="{EE0050BE-6040-40F8-AE99-D6A880B45E19}"/>
                    </a:ext>
                  </a:extLst>
                </p14:cNvPr>
                <p14:cNvContentPartPr/>
                <p14:nvPr/>
              </p14:nvContentPartPr>
              <p14:xfrm>
                <a:off x="3159155" y="5608707"/>
                <a:ext cx="70920" cy="402840"/>
              </p14:xfrm>
            </p:contentPart>
          </mc:Choice>
          <mc:Fallback xmlns="">
            <p:pic>
              <p:nvPicPr>
                <p:cNvPr id="372" name="Encre 371">
                  <a:extLst>
                    <a:ext uri="{FF2B5EF4-FFF2-40B4-BE49-F238E27FC236}">
                      <a16:creationId xmlns:a16="http://schemas.microsoft.com/office/drawing/2014/main" id="{EE0050BE-6040-40F8-AE99-D6A880B45E19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3141515" y="5590707"/>
                  <a:ext cx="10656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374" name="Encre 373">
                  <a:extLst>
                    <a:ext uri="{FF2B5EF4-FFF2-40B4-BE49-F238E27FC236}">
                      <a16:creationId xmlns:a16="http://schemas.microsoft.com/office/drawing/2014/main" id="{4F2E1DB1-BB4C-40F2-95A7-5F25F501BE3A}"/>
                    </a:ext>
                  </a:extLst>
                </p14:cNvPr>
                <p14:cNvContentPartPr/>
                <p14:nvPr/>
              </p14:nvContentPartPr>
              <p14:xfrm>
                <a:off x="3337715" y="5521587"/>
                <a:ext cx="134640" cy="538920"/>
              </p14:xfrm>
            </p:contentPart>
          </mc:Choice>
          <mc:Fallback xmlns="">
            <p:pic>
              <p:nvPicPr>
                <p:cNvPr id="374" name="Encre 373">
                  <a:extLst>
                    <a:ext uri="{FF2B5EF4-FFF2-40B4-BE49-F238E27FC236}">
                      <a16:creationId xmlns:a16="http://schemas.microsoft.com/office/drawing/2014/main" id="{4F2E1DB1-BB4C-40F2-95A7-5F25F501BE3A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3319715" y="5503587"/>
                  <a:ext cx="170280" cy="57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383" name="Encre 382">
                  <a:extLst>
                    <a:ext uri="{FF2B5EF4-FFF2-40B4-BE49-F238E27FC236}">
                      <a16:creationId xmlns:a16="http://schemas.microsoft.com/office/drawing/2014/main" id="{D3755B89-FEB1-4F6B-92E5-4405D1CDA79A}"/>
                    </a:ext>
                  </a:extLst>
                </p14:cNvPr>
                <p14:cNvContentPartPr/>
                <p14:nvPr/>
              </p14:nvContentPartPr>
              <p14:xfrm>
                <a:off x="3291995" y="5689347"/>
                <a:ext cx="100800" cy="188280"/>
              </p14:xfrm>
            </p:contentPart>
          </mc:Choice>
          <mc:Fallback xmlns="">
            <p:pic>
              <p:nvPicPr>
                <p:cNvPr id="383" name="Encre 382">
                  <a:extLst>
                    <a:ext uri="{FF2B5EF4-FFF2-40B4-BE49-F238E27FC236}">
                      <a16:creationId xmlns:a16="http://schemas.microsoft.com/office/drawing/2014/main" id="{D3755B89-FEB1-4F6B-92E5-4405D1CDA79A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3273995" y="5671347"/>
                  <a:ext cx="136440" cy="223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640" name="ZoneTexte 639">
            <a:extLst>
              <a:ext uri="{FF2B5EF4-FFF2-40B4-BE49-F238E27FC236}">
                <a16:creationId xmlns:a16="http://schemas.microsoft.com/office/drawing/2014/main" id="{92700D92-0535-4E9D-8080-1CAF6CA1DB57}"/>
              </a:ext>
            </a:extLst>
          </p:cNvPr>
          <p:cNvSpPr txBox="1"/>
          <p:nvPr/>
        </p:nvSpPr>
        <p:spPr>
          <a:xfrm>
            <a:off x="6388482" y="1064258"/>
            <a:ext cx="4715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b="1" dirty="0"/>
              <a:t>Mouvement rectiligne incliné ascendant: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43">
            <p14:nvContentPartPr>
              <p14:cNvPr id="389" name="Encre 388">
                <a:extLst>
                  <a:ext uri="{FF2B5EF4-FFF2-40B4-BE49-F238E27FC236}">
                    <a16:creationId xmlns:a16="http://schemas.microsoft.com/office/drawing/2014/main" id="{6ACE373A-2400-4DA2-9D4E-FB5AEF299F9C}"/>
                  </a:ext>
                </a:extLst>
              </p14:cNvPr>
              <p14:cNvContentPartPr/>
              <p14:nvPr/>
            </p14:nvContentPartPr>
            <p14:xfrm>
              <a:off x="6834755" y="1852107"/>
              <a:ext cx="160920" cy="282960"/>
            </p14:xfrm>
          </p:contentPart>
        </mc:Choice>
        <mc:Fallback xmlns="">
          <p:pic>
            <p:nvPicPr>
              <p:cNvPr id="389" name="Encre 388">
                <a:extLst>
                  <a:ext uri="{FF2B5EF4-FFF2-40B4-BE49-F238E27FC236}">
                    <a16:creationId xmlns:a16="http://schemas.microsoft.com/office/drawing/2014/main" id="{6ACE373A-2400-4DA2-9D4E-FB5AEF299F9C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6816755" y="1834467"/>
                <a:ext cx="196560" cy="31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411" name="Encre 410">
                <a:extLst>
                  <a:ext uri="{FF2B5EF4-FFF2-40B4-BE49-F238E27FC236}">
                    <a16:creationId xmlns:a16="http://schemas.microsoft.com/office/drawing/2014/main" id="{2360EB23-40F7-4320-9498-67229B296F6A}"/>
                  </a:ext>
                </a:extLst>
              </p14:cNvPr>
              <p14:cNvContentPartPr/>
              <p14:nvPr/>
            </p14:nvContentPartPr>
            <p14:xfrm>
              <a:off x="6967595" y="1992147"/>
              <a:ext cx="5400" cy="2520"/>
            </p14:xfrm>
          </p:contentPart>
        </mc:Choice>
        <mc:Fallback xmlns="">
          <p:pic>
            <p:nvPicPr>
              <p:cNvPr id="411" name="Encre 410">
                <a:extLst>
                  <a:ext uri="{FF2B5EF4-FFF2-40B4-BE49-F238E27FC236}">
                    <a16:creationId xmlns:a16="http://schemas.microsoft.com/office/drawing/2014/main" id="{2360EB23-40F7-4320-9498-67229B296F6A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6949955" y="1974147"/>
                <a:ext cx="4104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415" name="Encre 414">
                <a:extLst>
                  <a:ext uri="{FF2B5EF4-FFF2-40B4-BE49-F238E27FC236}">
                    <a16:creationId xmlns:a16="http://schemas.microsoft.com/office/drawing/2014/main" id="{AF6C9DD3-11A4-45CA-BCA9-BA5854425056}"/>
                  </a:ext>
                </a:extLst>
              </p14:cNvPr>
              <p14:cNvContentPartPr/>
              <p14:nvPr/>
            </p14:nvContentPartPr>
            <p14:xfrm>
              <a:off x="6919355" y="1979547"/>
              <a:ext cx="4304520" cy="1663560"/>
            </p14:xfrm>
          </p:contentPart>
        </mc:Choice>
        <mc:Fallback xmlns="">
          <p:pic>
            <p:nvPicPr>
              <p:cNvPr id="415" name="Encre 414">
                <a:extLst>
                  <a:ext uri="{FF2B5EF4-FFF2-40B4-BE49-F238E27FC236}">
                    <a16:creationId xmlns:a16="http://schemas.microsoft.com/office/drawing/2014/main" id="{AF6C9DD3-11A4-45CA-BCA9-BA5854425056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6901355" y="1961907"/>
                <a:ext cx="4340160" cy="169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645" name="Encre 644">
                <a:extLst>
                  <a:ext uri="{FF2B5EF4-FFF2-40B4-BE49-F238E27FC236}">
                    <a16:creationId xmlns:a16="http://schemas.microsoft.com/office/drawing/2014/main" id="{1C01B085-6EE1-44AC-B97A-3FBC607A975A}"/>
                  </a:ext>
                </a:extLst>
              </p14:cNvPr>
              <p14:cNvContentPartPr/>
              <p14:nvPr/>
            </p14:nvContentPartPr>
            <p14:xfrm>
              <a:off x="8362235" y="2033187"/>
              <a:ext cx="348120" cy="475560"/>
            </p14:xfrm>
          </p:contentPart>
        </mc:Choice>
        <mc:Fallback xmlns="">
          <p:pic>
            <p:nvPicPr>
              <p:cNvPr id="645" name="Encre 644">
                <a:extLst>
                  <a:ext uri="{FF2B5EF4-FFF2-40B4-BE49-F238E27FC236}">
                    <a16:creationId xmlns:a16="http://schemas.microsoft.com/office/drawing/2014/main" id="{1C01B085-6EE1-44AC-B97A-3FBC607A975A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8344595" y="2015547"/>
                <a:ext cx="383760" cy="51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693" name="Groupe 692">
            <a:extLst>
              <a:ext uri="{FF2B5EF4-FFF2-40B4-BE49-F238E27FC236}">
                <a16:creationId xmlns:a16="http://schemas.microsoft.com/office/drawing/2014/main" id="{61E59B8F-AAA0-4C15-863D-038F8DDE0CC1}"/>
              </a:ext>
            </a:extLst>
          </p:cNvPr>
          <p:cNvGrpSpPr/>
          <p:nvPr/>
        </p:nvGrpSpPr>
        <p:grpSpPr>
          <a:xfrm>
            <a:off x="8689835" y="2032107"/>
            <a:ext cx="981720" cy="849240"/>
            <a:chOff x="8689835" y="2032107"/>
            <a:chExt cx="981720" cy="84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650" name="Encre 649">
                  <a:extLst>
                    <a:ext uri="{FF2B5EF4-FFF2-40B4-BE49-F238E27FC236}">
                      <a16:creationId xmlns:a16="http://schemas.microsoft.com/office/drawing/2014/main" id="{F2BB0AA4-F4B1-4A3D-9B7E-D8FCD81F57BF}"/>
                    </a:ext>
                  </a:extLst>
                </p14:cNvPr>
                <p14:cNvContentPartPr/>
                <p14:nvPr/>
              </p14:nvContentPartPr>
              <p14:xfrm>
                <a:off x="8689835" y="2032107"/>
                <a:ext cx="981720" cy="849240"/>
              </p14:xfrm>
            </p:contentPart>
          </mc:Choice>
          <mc:Fallback xmlns="">
            <p:pic>
              <p:nvPicPr>
                <p:cNvPr id="650" name="Encre 649">
                  <a:extLst>
                    <a:ext uri="{FF2B5EF4-FFF2-40B4-BE49-F238E27FC236}">
                      <a16:creationId xmlns:a16="http://schemas.microsoft.com/office/drawing/2014/main" id="{F2BB0AA4-F4B1-4A3D-9B7E-D8FCD81F57BF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671835" y="2014467"/>
                  <a:ext cx="1017360" cy="88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651" name="Encre 650">
                  <a:extLst>
                    <a:ext uri="{FF2B5EF4-FFF2-40B4-BE49-F238E27FC236}">
                      <a16:creationId xmlns:a16="http://schemas.microsoft.com/office/drawing/2014/main" id="{0ED01A46-2010-471D-AEC6-464B3B8E134A}"/>
                    </a:ext>
                  </a:extLst>
                </p14:cNvPr>
                <p14:cNvContentPartPr/>
                <p14:nvPr/>
              </p14:nvContentPartPr>
              <p14:xfrm>
                <a:off x="8983235" y="2363667"/>
                <a:ext cx="126720" cy="115920"/>
              </p14:xfrm>
            </p:contentPart>
          </mc:Choice>
          <mc:Fallback xmlns="">
            <p:pic>
              <p:nvPicPr>
                <p:cNvPr id="651" name="Encre 650">
                  <a:extLst>
                    <a:ext uri="{FF2B5EF4-FFF2-40B4-BE49-F238E27FC236}">
                      <a16:creationId xmlns:a16="http://schemas.microsoft.com/office/drawing/2014/main" id="{0ED01A46-2010-471D-AEC6-464B3B8E134A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8965595" y="2346027"/>
                  <a:ext cx="1623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653" name="Encre 652">
                  <a:extLst>
                    <a:ext uri="{FF2B5EF4-FFF2-40B4-BE49-F238E27FC236}">
                      <a16:creationId xmlns:a16="http://schemas.microsoft.com/office/drawing/2014/main" id="{E13817E4-3F8A-42AB-9BA4-A93F711CFAF3}"/>
                    </a:ext>
                  </a:extLst>
                </p14:cNvPr>
                <p14:cNvContentPartPr/>
                <p14:nvPr/>
              </p14:nvContentPartPr>
              <p14:xfrm>
                <a:off x="9168275" y="2447547"/>
                <a:ext cx="126000" cy="176400"/>
              </p14:xfrm>
            </p:contentPart>
          </mc:Choice>
          <mc:Fallback xmlns="">
            <p:pic>
              <p:nvPicPr>
                <p:cNvPr id="653" name="Encre 652">
                  <a:extLst>
                    <a:ext uri="{FF2B5EF4-FFF2-40B4-BE49-F238E27FC236}">
                      <a16:creationId xmlns:a16="http://schemas.microsoft.com/office/drawing/2014/main" id="{E13817E4-3F8A-42AB-9BA4-A93F711CFAF3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9150275" y="2429907"/>
                  <a:ext cx="1616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691" name="Encre 690">
                  <a:extLst>
                    <a:ext uri="{FF2B5EF4-FFF2-40B4-BE49-F238E27FC236}">
                      <a16:creationId xmlns:a16="http://schemas.microsoft.com/office/drawing/2014/main" id="{05EC2275-6B29-4784-8938-AD5EB9CA710A}"/>
                    </a:ext>
                  </a:extLst>
                </p14:cNvPr>
                <p14:cNvContentPartPr/>
                <p14:nvPr/>
              </p14:nvContentPartPr>
              <p14:xfrm>
                <a:off x="8882795" y="2353947"/>
                <a:ext cx="287280" cy="100080"/>
              </p14:xfrm>
            </p:contentPart>
          </mc:Choice>
          <mc:Fallback xmlns="">
            <p:pic>
              <p:nvPicPr>
                <p:cNvPr id="691" name="Encre 690">
                  <a:extLst>
                    <a:ext uri="{FF2B5EF4-FFF2-40B4-BE49-F238E27FC236}">
                      <a16:creationId xmlns:a16="http://schemas.microsoft.com/office/drawing/2014/main" id="{05EC2275-6B29-4784-8938-AD5EB9CA710A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864795" y="2336307"/>
                  <a:ext cx="3229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692" name="Encre 691">
                  <a:extLst>
                    <a:ext uri="{FF2B5EF4-FFF2-40B4-BE49-F238E27FC236}">
                      <a16:creationId xmlns:a16="http://schemas.microsoft.com/office/drawing/2014/main" id="{0B29A58F-1A99-4DFB-9A16-4025BA7F203D}"/>
                    </a:ext>
                  </a:extLst>
                </p14:cNvPr>
                <p14:cNvContentPartPr/>
                <p14:nvPr/>
              </p14:nvContentPartPr>
              <p14:xfrm>
                <a:off x="9024275" y="2301747"/>
                <a:ext cx="57600" cy="232560"/>
              </p14:xfrm>
            </p:contentPart>
          </mc:Choice>
          <mc:Fallback xmlns="">
            <p:pic>
              <p:nvPicPr>
                <p:cNvPr id="692" name="Encre 691">
                  <a:extLst>
                    <a:ext uri="{FF2B5EF4-FFF2-40B4-BE49-F238E27FC236}">
                      <a16:creationId xmlns:a16="http://schemas.microsoft.com/office/drawing/2014/main" id="{0B29A58F-1A99-4DFB-9A16-4025BA7F203D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9006635" y="2283747"/>
                  <a:ext cx="93240" cy="26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1">
            <p14:nvContentPartPr>
              <p14:cNvPr id="682" name="Encre 681">
                <a:extLst>
                  <a:ext uri="{FF2B5EF4-FFF2-40B4-BE49-F238E27FC236}">
                    <a16:creationId xmlns:a16="http://schemas.microsoft.com/office/drawing/2014/main" id="{428DC3CD-992B-4F8A-82F7-7C2CC563E8E5}"/>
                  </a:ext>
                </a:extLst>
              </p14:cNvPr>
              <p14:cNvContentPartPr/>
              <p14:nvPr/>
            </p14:nvContentPartPr>
            <p14:xfrm>
              <a:off x="8003315" y="2206707"/>
              <a:ext cx="207720" cy="269640"/>
            </p14:xfrm>
          </p:contentPart>
        </mc:Choice>
        <mc:Fallback xmlns="">
          <p:pic>
            <p:nvPicPr>
              <p:cNvPr id="682" name="Encre 681">
                <a:extLst>
                  <a:ext uri="{FF2B5EF4-FFF2-40B4-BE49-F238E27FC236}">
                    <a16:creationId xmlns:a16="http://schemas.microsoft.com/office/drawing/2014/main" id="{428DC3CD-992B-4F8A-82F7-7C2CC563E8E5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7985675" y="2188707"/>
                <a:ext cx="243360" cy="3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3">
            <p14:nvContentPartPr>
              <p14:cNvPr id="684" name="Encre 683">
                <a:extLst>
                  <a:ext uri="{FF2B5EF4-FFF2-40B4-BE49-F238E27FC236}">
                    <a16:creationId xmlns:a16="http://schemas.microsoft.com/office/drawing/2014/main" id="{7C36A1BF-DC76-4B51-A53C-0F5A87554026}"/>
                  </a:ext>
                </a:extLst>
              </p14:cNvPr>
              <p14:cNvContentPartPr/>
              <p14:nvPr/>
            </p14:nvContentPartPr>
            <p14:xfrm>
              <a:off x="8265395" y="2056947"/>
              <a:ext cx="149400" cy="15840"/>
            </p14:xfrm>
          </p:contentPart>
        </mc:Choice>
        <mc:Fallback xmlns="">
          <p:pic>
            <p:nvPicPr>
              <p:cNvPr id="684" name="Encre 683">
                <a:extLst>
                  <a:ext uri="{FF2B5EF4-FFF2-40B4-BE49-F238E27FC236}">
                    <a16:creationId xmlns:a16="http://schemas.microsoft.com/office/drawing/2014/main" id="{7C36A1BF-DC76-4B51-A53C-0F5A87554026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8247755" y="2038947"/>
                <a:ext cx="18504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5">
            <p14:nvContentPartPr>
              <p14:cNvPr id="685" name="Encre 684">
                <a:extLst>
                  <a:ext uri="{FF2B5EF4-FFF2-40B4-BE49-F238E27FC236}">
                    <a16:creationId xmlns:a16="http://schemas.microsoft.com/office/drawing/2014/main" id="{8367B40A-DE5A-4ABE-9E34-EFEB3B6476FA}"/>
                  </a:ext>
                </a:extLst>
              </p14:cNvPr>
              <p14:cNvContentPartPr/>
              <p14:nvPr/>
            </p14:nvContentPartPr>
            <p14:xfrm>
              <a:off x="8228675" y="1669947"/>
              <a:ext cx="247320" cy="34920"/>
            </p14:xfrm>
          </p:contentPart>
        </mc:Choice>
        <mc:Fallback xmlns="">
          <p:pic>
            <p:nvPicPr>
              <p:cNvPr id="685" name="Encre 684">
                <a:extLst>
                  <a:ext uri="{FF2B5EF4-FFF2-40B4-BE49-F238E27FC236}">
                    <a16:creationId xmlns:a16="http://schemas.microsoft.com/office/drawing/2014/main" id="{8367B40A-DE5A-4ABE-9E34-EFEB3B6476FA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8210675" y="1652307"/>
                <a:ext cx="28296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7">
            <p14:nvContentPartPr>
              <p14:cNvPr id="686" name="Encre 685">
                <a:extLst>
                  <a:ext uri="{FF2B5EF4-FFF2-40B4-BE49-F238E27FC236}">
                    <a16:creationId xmlns:a16="http://schemas.microsoft.com/office/drawing/2014/main" id="{4935AC27-DC0E-4183-8136-9798E4746F56}"/>
                  </a:ext>
                </a:extLst>
              </p14:cNvPr>
              <p14:cNvContentPartPr/>
              <p14:nvPr/>
            </p14:nvContentPartPr>
            <p14:xfrm>
              <a:off x="8450795" y="1577787"/>
              <a:ext cx="114480" cy="210240"/>
            </p14:xfrm>
          </p:contentPart>
        </mc:Choice>
        <mc:Fallback xmlns="">
          <p:pic>
            <p:nvPicPr>
              <p:cNvPr id="686" name="Encre 685">
                <a:extLst>
                  <a:ext uri="{FF2B5EF4-FFF2-40B4-BE49-F238E27FC236}">
                    <a16:creationId xmlns:a16="http://schemas.microsoft.com/office/drawing/2014/main" id="{4935AC27-DC0E-4183-8136-9798E4746F56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8433155" y="1560147"/>
                <a:ext cx="150120" cy="24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9">
            <p14:nvContentPartPr>
              <p14:cNvPr id="689" name="Encre 688">
                <a:extLst>
                  <a:ext uri="{FF2B5EF4-FFF2-40B4-BE49-F238E27FC236}">
                    <a16:creationId xmlns:a16="http://schemas.microsoft.com/office/drawing/2014/main" id="{2673638C-6177-4DC1-90AA-0B3CCC032541}"/>
                  </a:ext>
                </a:extLst>
              </p14:cNvPr>
              <p14:cNvContentPartPr/>
              <p14:nvPr/>
            </p14:nvContentPartPr>
            <p14:xfrm>
              <a:off x="8264315" y="1821507"/>
              <a:ext cx="199800" cy="430200"/>
            </p14:xfrm>
          </p:contentPart>
        </mc:Choice>
        <mc:Fallback xmlns="">
          <p:pic>
            <p:nvPicPr>
              <p:cNvPr id="689" name="Encre 688">
                <a:extLst>
                  <a:ext uri="{FF2B5EF4-FFF2-40B4-BE49-F238E27FC236}">
                    <a16:creationId xmlns:a16="http://schemas.microsoft.com/office/drawing/2014/main" id="{2673638C-6177-4DC1-90AA-0B3CCC032541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8246315" y="1803507"/>
                <a:ext cx="235440" cy="46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1">
            <p14:nvContentPartPr>
              <p14:cNvPr id="695" name="Encre 694">
                <a:extLst>
                  <a:ext uri="{FF2B5EF4-FFF2-40B4-BE49-F238E27FC236}">
                    <a16:creationId xmlns:a16="http://schemas.microsoft.com/office/drawing/2014/main" id="{71A39BDF-954F-4A17-BA17-3E26DF2FEDDE}"/>
                  </a:ext>
                </a:extLst>
              </p14:cNvPr>
              <p14:cNvContentPartPr/>
              <p14:nvPr/>
            </p14:nvContentPartPr>
            <p14:xfrm>
              <a:off x="9570755" y="1568787"/>
              <a:ext cx="153360" cy="267120"/>
            </p14:xfrm>
          </p:contentPart>
        </mc:Choice>
        <mc:Fallback xmlns="">
          <p:pic>
            <p:nvPicPr>
              <p:cNvPr id="695" name="Encre 694">
                <a:extLst>
                  <a:ext uri="{FF2B5EF4-FFF2-40B4-BE49-F238E27FC236}">
                    <a16:creationId xmlns:a16="http://schemas.microsoft.com/office/drawing/2014/main" id="{71A39BDF-954F-4A17-BA17-3E26DF2FEDDE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9552755" y="1551147"/>
                <a:ext cx="18900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3">
            <p14:nvContentPartPr>
              <p14:cNvPr id="696" name="Encre 695">
                <a:extLst>
                  <a:ext uri="{FF2B5EF4-FFF2-40B4-BE49-F238E27FC236}">
                    <a16:creationId xmlns:a16="http://schemas.microsoft.com/office/drawing/2014/main" id="{CE8EE9BF-8BAA-40C5-80EE-FBEEAB478DEB}"/>
                  </a:ext>
                </a:extLst>
              </p14:cNvPr>
              <p14:cNvContentPartPr/>
              <p14:nvPr/>
            </p14:nvContentPartPr>
            <p14:xfrm>
              <a:off x="9748235" y="1769667"/>
              <a:ext cx="124560" cy="179640"/>
            </p14:xfrm>
          </p:contentPart>
        </mc:Choice>
        <mc:Fallback xmlns="">
          <p:pic>
            <p:nvPicPr>
              <p:cNvPr id="696" name="Encre 695">
                <a:extLst>
                  <a:ext uri="{FF2B5EF4-FFF2-40B4-BE49-F238E27FC236}">
                    <a16:creationId xmlns:a16="http://schemas.microsoft.com/office/drawing/2014/main" id="{CE8EE9BF-8BAA-40C5-80EE-FBEEAB478DEB}"/>
                  </a:ext>
                </a:extLst>
              </p:cNvPr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9730595" y="1751667"/>
                <a:ext cx="160200" cy="21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5">
            <p14:nvContentPartPr>
              <p14:cNvPr id="697" name="Encre 696">
                <a:extLst>
                  <a:ext uri="{FF2B5EF4-FFF2-40B4-BE49-F238E27FC236}">
                    <a16:creationId xmlns:a16="http://schemas.microsoft.com/office/drawing/2014/main" id="{928C4B21-EEE8-488F-8595-D4585685790E}"/>
                  </a:ext>
                </a:extLst>
              </p14:cNvPr>
              <p14:cNvContentPartPr/>
              <p14:nvPr/>
            </p14:nvContentPartPr>
            <p14:xfrm>
              <a:off x="9680555" y="1425147"/>
              <a:ext cx="224640" cy="7200"/>
            </p14:xfrm>
          </p:contentPart>
        </mc:Choice>
        <mc:Fallback xmlns="">
          <p:pic>
            <p:nvPicPr>
              <p:cNvPr id="697" name="Encre 696">
                <a:extLst>
                  <a:ext uri="{FF2B5EF4-FFF2-40B4-BE49-F238E27FC236}">
                    <a16:creationId xmlns:a16="http://schemas.microsoft.com/office/drawing/2014/main" id="{928C4B21-EEE8-488F-8595-D4585685790E}"/>
                  </a:ext>
                </a:extLst>
              </p:cNvPr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9662555" y="1407507"/>
                <a:ext cx="26028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7">
            <p14:nvContentPartPr>
              <p14:cNvPr id="698" name="Encre 697">
                <a:extLst>
                  <a:ext uri="{FF2B5EF4-FFF2-40B4-BE49-F238E27FC236}">
                    <a16:creationId xmlns:a16="http://schemas.microsoft.com/office/drawing/2014/main" id="{A33366BC-AF0C-45DA-9BA3-83A7876B7A96}"/>
                  </a:ext>
                </a:extLst>
              </p14:cNvPr>
              <p14:cNvContentPartPr/>
              <p14:nvPr/>
            </p14:nvContentPartPr>
            <p14:xfrm>
              <a:off x="9902315" y="1392387"/>
              <a:ext cx="91080" cy="151560"/>
            </p14:xfrm>
          </p:contentPart>
        </mc:Choice>
        <mc:Fallback xmlns="">
          <p:pic>
            <p:nvPicPr>
              <p:cNvPr id="698" name="Encre 697">
                <a:extLst>
                  <a:ext uri="{FF2B5EF4-FFF2-40B4-BE49-F238E27FC236}">
                    <a16:creationId xmlns:a16="http://schemas.microsoft.com/office/drawing/2014/main" id="{A33366BC-AF0C-45DA-9BA3-83A7876B7A96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9884675" y="1374747"/>
                <a:ext cx="12672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9">
            <p14:nvContentPartPr>
              <p14:cNvPr id="700" name="Encre 699">
                <a:extLst>
                  <a:ext uri="{FF2B5EF4-FFF2-40B4-BE49-F238E27FC236}">
                    <a16:creationId xmlns:a16="http://schemas.microsoft.com/office/drawing/2014/main" id="{C677984E-958D-4637-A91D-A652D39CCA74}"/>
                  </a:ext>
                </a:extLst>
              </p14:cNvPr>
              <p14:cNvContentPartPr/>
              <p14:nvPr/>
            </p14:nvContentPartPr>
            <p14:xfrm>
              <a:off x="8820515" y="1754187"/>
              <a:ext cx="606960" cy="937080"/>
            </p14:xfrm>
          </p:contentPart>
        </mc:Choice>
        <mc:Fallback xmlns="">
          <p:pic>
            <p:nvPicPr>
              <p:cNvPr id="700" name="Encre 699">
                <a:extLst>
                  <a:ext uri="{FF2B5EF4-FFF2-40B4-BE49-F238E27FC236}">
                    <a16:creationId xmlns:a16="http://schemas.microsoft.com/office/drawing/2014/main" id="{C677984E-958D-4637-A91D-A652D39CCA74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8802875" y="1736187"/>
                <a:ext cx="642600" cy="972720"/>
              </a:xfrm>
              <a:prstGeom prst="rect">
                <a:avLst/>
              </a:prstGeom>
            </p:spPr>
          </p:pic>
        </mc:Fallback>
      </mc:AlternateContent>
      <p:grpSp>
        <p:nvGrpSpPr>
          <p:cNvPr id="704" name="Groupe 703">
            <a:extLst>
              <a:ext uri="{FF2B5EF4-FFF2-40B4-BE49-F238E27FC236}">
                <a16:creationId xmlns:a16="http://schemas.microsoft.com/office/drawing/2014/main" id="{F2103CAD-7940-49BC-8FFC-413363B58689}"/>
              </a:ext>
            </a:extLst>
          </p:cNvPr>
          <p:cNvGrpSpPr/>
          <p:nvPr/>
        </p:nvGrpSpPr>
        <p:grpSpPr>
          <a:xfrm>
            <a:off x="7962635" y="2303907"/>
            <a:ext cx="1193760" cy="1276560"/>
            <a:chOff x="7962635" y="2303907"/>
            <a:chExt cx="1193760" cy="127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656" name="Encre 655">
                  <a:extLst>
                    <a:ext uri="{FF2B5EF4-FFF2-40B4-BE49-F238E27FC236}">
                      <a16:creationId xmlns:a16="http://schemas.microsoft.com/office/drawing/2014/main" id="{062FEA85-5B1C-4047-BF84-9E1D8D26A129}"/>
                    </a:ext>
                  </a:extLst>
                </p14:cNvPr>
                <p14:cNvContentPartPr/>
                <p14:nvPr/>
              </p14:nvContentPartPr>
              <p14:xfrm>
                <a:off x="9031835" y="2431347"/>
                <a:ext cx="27360" cy="1015200"/>
              </p14:xfrm>
            </p:contentPart>
          </mc:Choice>
          <mc:Fallback xmlns="">
            <p:pic>
              <p:nvPicPr>
                <p:cNvPr id="656" name="Encre 655">
                  <a:extLst>
                    <a:ext uri="{FF2B5EF4-FFF2-40B4-BE49-F238E27FC236}">
                      <a16:creationId xmlns:a16="http://schemas.microsoft.com/office/drawing/2014/main" id="{062FEA85-5B1C-4047-BF84-9E1D8D26A129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9013835" y="2413347"/>
                  <a:ext cx="63000" cy="10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657" name="Encre 656">
                  <a:extLst>
                    <a:ext uri="{FF2B5EF4-FFF2-40B4-BE49-F238E27FC236}">
                      <a16:creationId xmlns:a16="http://schemas.microsoft.com/office/drawing/2014/main" id="{4EB32A6E-1875-4FDE-AC47-1AA035809223}"/>
                    </a:ext>
                  </a:extLst>
                </p14:cNvPr>
                <p14:cNvContentPartPr/>
                <p14:nvPr/>
              </p14:nvContentPartPr>
              <p14:xfrm>
                <a:off x="8965235" y="3420267"/>
                <a:ext cx="190440" cy="160200"/>
              </p14:xfrm>
            </p:contentPart>
          </mc:Choice>
          <mc:Fallback xmlns="">
            <p:pic>
              <p:nvPicPr>
                <p:cNvPr id="657" name="Encre 656">
                  <a:extLst>
                    <a:ext uri="{FF2B5EF4-FFF2-40B4-BE49-F238E27FC236}">
                      <a16:creationId xmlns:a16="http://schemas.microsoft.com/office/drawing/2014/main" id="{4EB32A6E-1875-4FDE-AC47-1AA035809223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947235" y="3402627"/>
                  <a:ext cx="2260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661" name="Encre 660">
                  <a:extLst>
                    <a:ext uri="{FF2B5EF4-FFF2-40B4-BE49-F238E27FC236}">
                      <a16:creationId xmlns:a16="http://schemas.microsoft.com/office/drawing/2014/main" id="{DB9260EA-81D8-4255-ADD4-242637F4B125}"/>
                    </a:ext>
                  </a:extLst>
                </p14:cNvPr>
                <p14:cNvContentPartPr/>
                <p14:nvPr/>
              </p14:nvContentPartPr>
              <p14:xfrm>
                <a:off x="8701355" y="3138027"/>
                <a:ext cx="200520" cy="311400"/>
              </p14:xfrm>
            </p:contentPart>
          </mc:Choice>
          <mc:Fallback xmlns="">
            <p:pic>
              <p:nvPicPr>
                <p:cNvPr id="661" name="Encre 660">
                  <a:extLst>
                    <a:ext uri="{FF2B5EF4-FFF2-40B4-BE49-F238E27FC236}">
                      <a16:creationId xmlns:a16="http://schemas.microsoft.com/office/drawing/2014/main" id="{DB9260EA-81D8-4255-ADD4-242637F4B125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683715" y="3120387"/>
                  <a:ext cx="23616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665" name="Encre 664">
                  <a:extLst>
                    <a:ext uri="{FF2B5EF4-FFF2-40B4-BE49-F238E27FC236}">
                      <a16:creationId xmlns:a16="http://schemas.microsoft.com/office/drawing/2014/main" id="{90C513C1-3DC5-470F-8ED7-D4D87A4F59D7}"/>
                    </a:ext>
                  </a:extLst>
                </p14:cNvPr>
                <p14:cNvContentPartPr/>
                <p14:nvPr/>
              </p14:nvContentPartPr>
              <p14:xfrm>
                <a:off x="8631875" y="2956587"/>
                <a:ext cx="230040" cy="25920"/>
              </p14:xfrm>
            </p:contentPart>
          </mc:Choice>
          <mc:Fallback xmlns="">
            <p:pic>
              <p:nvPicPr>
                <p:cNvPr id="665" name="Encre 664">
                  <a:extLst>
                    <a:ext uri="{FF2B5EF4-FFF2-40B4-BE49-F238E27FC236}">
                      <a16:creationId xmlns:a16="http://schemas.microsoft.com/office/drawing/2014/main" id="{90C513C1-3DC5-470F-8ED7-D4D87A4F59D7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613875" y="2938587"/>
                  <a:ext cx="2656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666" name="Encre 665">
                  <a:extLst>
                    <a:ext uri="{FF2B5EF4-FFF2-40B4-BE49-F238E27FC236}">
                      <a16:creationId xmlns:a16="http://schemas.microsoft.com/office/drawing/2014/main" id="{D4136940-CB93-48DD-B76D-1A4A86FCA80A}"/>
                    </a:ext>
                  </a:extLst>
                </p14:cNvPr>
                <p14:cNvContentPartPr/>
                <p14:nvPr/>
              </p14:nvContentPartPr>
              <p14:xfrm>
                <a:off x="8835995" y="2883507"/>
                <a:ext cx="93960" cy="167040"/>
              </p14:xfrm>
            </p:contentPart>
          </mc:Choice>
          <mc:Fallback xmlns="">
            <p:pic>
              <p:nvPicPr>
                <p:cNvPr id="666" name="Encre 665">
                  <a:extLst>
                    <a:ext uri="{FF2B5EF4-FFF2-40B4-BE49-F238E27FC236}">
                      <a16:creationId xmlns:a16="http://schemas.microsoft.com/office/drawing/2014/main" id="{D4136940-CB93-48DD-B76D-1A4A86FCA80A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818355" y="2865867"/>
                  <a:ext cx="12960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668" name="Encre 667">
                  <a:extLst>
                    <a:ext uri="{FF2B5EF4-FFF2-40B4-BE49-F238E27FC236}">
                      <a16:creationId xmlns:a16="http://schemas.microsoft.com/office/drawing/2014/main" id="{73675572-EEBB-4518-9BBB-AC6B23DDC303}"/>
                    </a:ext>
                  </a:extLst>
                </p14:cNvPr>
                <p14:cNvContentPartPr/>
                <p14:nvPr/>
              </p14:nvContentPartPr>
              <p14:xfrm>
                <a:off x="8847875" y="2694867"/>
                <a:ext cx="20160" cy="4680"/>
              </p14:xfrm>
            </p:contentPart>
          </mc:Choice>
          <mc:Fallback xmlns="">
            <p:pic>
              <p:nvPicPr>
                <p:cNvPr id="668" name="Encre 667">
                  <a:extLst>
                    <a:ext uri="{FF2B5EF4-FFF2-40B4-BE49-F238E27FC236}">
                      <a16:creationId xmlns:a16="http://schemas.microsoft.com/office/drawing/2014/main" id="{73675572-EEBB-4518-9BBB-AC6B23DDC303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830235" y="2677227"/>
                  <a:ext cx="558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677" name="Encre 676">
                  <a:extLst>
                    <a:ext uri="{FF2B5EF4-FFF2-40B4-BE49-F238E27FC236}">
                      <a16:creationId xmlns:a16="http://schemas.microsoft.com/office/drawing/2014/main" id="{1C84C513-4A89-4176-83BA-B31FFEF81CB3}"/>
                    </a:ext>
                  </a:extLst>
                </p14:cNvPr>
                <p14:cNvContentPartPr/>
                <p14:nvPr/>
              </p14:nvContentPartPr>
              <p14:xfrm>
                <a:off x="7962635" y="2303907"/>
                <a:ext cx="889560" cy="392760"/>
              </p14:xfrm>
            </p:contentPart>
          </mc:Choice>
          <mc:Fallback xmlns="">
            <p:pic>
              <p:nvPicPr>
                <p:cNvPr id="677" name="Encre 676">
                  <a:extLst>
                    <a:ext uri="{FF2B5EF4-FFF2-40B4-BE49-F238E27FC236}">
                      <a16:creationId xmlns:a16="http://schemas.microsoft.com/office/drawing/2014/main" id="{1C84C513-4A89-4176-83BA-B31FFEF81CB3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7944635" y="2285907"/>
                  <a:ext cx="92520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678" name="Encre 677">
                  <a:extLst>
                    <a:ext uri="{FF2B5EF4-FFF2-40B4-BE49-F238E27FC236}">
                      <a16:creationId xmlns:a16="http://schemas.microsoft.com/office/drawing/2014/main" id="{ADB5C1A4-BB38-4144-8FB6-8408F19B2998}"/>
                    </a:ext>
                  </a:extLst>
                </p14:cNvPr>
                <p14:cNvContentPartPr/>
                <p14:nvPr/>
              </p14:nvContentPartPr>
              <p14:xfrm>
                <a:off x="8787395" y="2496147"/>
                <a:ext cx="154800" cy="206280"/>
              </p14:xfrm>
            </p:contentPart>
          </mc:Choice>
          <mc:Fallback xmlns="">
            <p:pic>
              <p:nvPicPr>
                <p:cNvPr id="678" name="Encre 677">
                  <a:extLst>
                    <a:ext uri="{FF2B5EF4-FFF2-40B4-BE49-F238E27FC236}">
                      <a16:creationId xmlns:a16="http://schemas.microsoft.com/office/drawing/2014/main" id="{ADB5C1A4-BB38-4144-8FB6-8408F19B2998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8769755" y="2478507"/>
                  <a:ext cx="1904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702" name="Encre 701">
                  <a:extLst>
                    <a:ext uri="{FF2B5EF4-FFF2-40B4-BE49-F238E27FC236}">
                      <a16:creationId xmlns:a16="http://schemas.microsoft.com/office/drawing/2014/main" id="{4EE73298-E9BC-474A-A3E6-15959EA0752C}"/>
                    </a:ext>
                  </a:extLst>
                </p14:cNvPr>
                <p14:cNvContentPartPr/>
                <p14:nvPr/>
              </p14:nvContentPartPr>
              <p14:xfrm>
                <a:off x="9060995" y="2425587"/>
                <a:ext cx="46440" cy="929160"/>
              </p14:xfrm>
            </p:contentPart>
          </mc:Choice>
          <mc:Fallback xmlns="">
            <p:pic>
              <p:nvPicPr>
                <p:cNvPr id="702" name="Encre 701">
                  <a:extLst>
                    <a:ext uri="{FF2B5EF4-FFF2-40B4-BE49-F238E27FC236}">
                      <a16:creationId xmlns:a16="http://schemas.microsoft.com/office/drawing/2014/main" id="{4EE73298-E9BC-474A-A3E6-15959EA0752C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9042995" y="2407947"/>
                  <a:ext cx="82080" cy="9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703" name="Encre 702">
                  <a:extLst>
                    <a:ext uri="{FF2B5EF4-FFF2-40B4-BE49-F238E27FC236}">
                      <a16:creationId xmlns:a16="http://schemas.microsoft.com/office/drawing/2014/main" id="{87D58472-E612-42E3-B875-804C4AF9FFEB}"/>
                    </a:ext>
                  </a:extLst>
                </p14:cNvPr>
                <p14:cNvContentPartPr/>
                <p14:nvPr/>
              </p14:nvContentPartPr>
              <p14:xfrm>
                <a:off x="9000875" y="3401187"/>
                <a:ext cx="155520" cy="12600"/>
              </p14:xfrm>
            </p:contentPart>
          </mc:Choice>
          <mc:Fallback xmlns="">
            <p:pic>
              <p:nvPicPr>
                <p:cNvPr id="703" name="Encre 702">
                  <a:extLst>
                    <a:ext uri="{FF2B5EF4-FFF2-40B4-BE49-F238E27FC236}">
                      <a16:creationId xmlns:a16="http://schemas.microsoft.com/office/drawing/2014/main" id="{87D58472-E612-42E3-B875-804C4AF9FFEB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8982875" y="3383547"/>
                  <a:ext cx="191160" cy="4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1">
            <p14:nvContentPartPr>
              <p14:cNvPr id="705" name="Encre 704">
                <a:extLst>
                  <a:ext uri="{FF2B5EF4-FFF2-40B4-BE49-F238E27FC236}">
                    <a16:creationId xmlns:a16="http://schemas.microsoft.com/office/drawing/2014/main" id="{171866B7-D05F-4D36-80D1-BD5283F28288}"/>
                  </a:ext>
                </a:extLst>
              </p14:cNvPr>
              <p14:cNvContentPartPr/>
              <p14:nvPr/>
            </p14:nvContentPartPr>
            <p14:xfrm>
              <a:off x="9674605" y="4168514"/>
              <a:ext cx="19080" cy="8280"/>
            </p14:xfrm>
          </p:contentPart>
        </mc:Choice>
        <mc:Fallback xmlns="">
          <p:pic>
            <p:nvPicPr>
              <p:cNvPr id="705" name="Encre 704">
                <a:extLst>
                  <a:ext uri="{FF2B5EF4-FFF2-40B4-BE49-F238E27FC236}">
                    <a16:creationId xmlns:a16="http://schemas.microsoft.com/office/drawing/2014/main" id="{171866B7-D05F-4D36-80D1-BD5283F2828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56605" y="4150874"/>
                <a:ext cx="54720" cy="4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706" name="Groupe 705">
            <a:extLst>
              <a:ext uri="{FF2B5EF4-FFF2-40B4-BE49-F238E27FC236}">
                <a16:creationId xmlns:a16="http://schemas.microsoft.com/office/drawing/2014/main" id="{651B55CE-0331-42E3-B7AE-7F0952D4767F}"/>
              </a:ext>
            </a:extLst>
          </p:cNvPr>
          <p:cNvGrpSpPr/>
          <p:nvPr/>
        </p:nvGrpSpPr>
        <p:grpSpPr>
          <a:xfrm>
            <a:off x="6965965" y="4046834"/>
            <a:ext cx="3029400" cy="647280"/>
            <a:chOff x="629075" y="3953427"/>
            <a:chExt cx="3029400" cy="64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707" name="Encre 706">
                  <a:extLst>
                    <a:ext uri="{FF2B5EF4-FFF2-40B4-BE49-F238E27FC236}">
                      <a16:creationId xmlns:a16="http://schemas.microsoft.com/office/drawing/2014/main" id="{02E12C39-26AE-48EB-812A-534164E48DAD}"/>
                    </a:ext>
                  </a:extLst>
                </p14:cNvPr>
                <p14:cNvContentPartPr/>
                <p14:nvPr/>
              </p14:nvContentPartPr>
              <p14:xfrm>
                <a:off x="677675" y="4173747"/>
                <a:ext cx="124560" cy="204840"/>
              </p14:xfrm>
            </p:contentPart>
          </mc:Choice>
          <mc:Fallback xmlns="">
            <p:pic>
              <p:nvPicPr>
                <p:cNvPr id="707" name="Encre 706">
                  <a:extLst>
                    <a:ext uri="{FF2B5EF4-FFF2-40B4-BE49-F238E27FC236}">
                      <a16:creationId xmlns:a16="http://schemas.microsoft.com/office/drawing/2014/main" id="{02E12C39-26AE-48EB-812A-534164E48DA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9675" y="4155747"/>
                  <a:ext cx="1602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708" name="Encre 707">
                  <a:extLst>
                    <a:ext uri="{FF2B5EF4-FFF2-40B4-BE49-F238E27FC236}">
                      <a16:creationId xmlns:a16="http://schemas.microsoft.com/office/drawing/2014/main" id="{0F2381CD-2B97-485D-8249-74D7DB826CA1}"/>
                    </a:ext>
                  </a:extLst>
                </p14:cNvPr>
                <p14:cNvContentPartPr/>
                <p14:nvPr/>
              </p14:nvContentPartPr>
              <p14:xfrm>
                <a:off x="720875" y="4189227"/>
                <a:ext cx="98640" cy="222840"/>
              </p14:xfrm>
            </p:contentPart>
          </mc:Choice>
          <mc:Fallback xmlns="">
            <p:pic>
              <p:nvPicPr>
                <p:cNvPr id="708" name="Encre 707">
                  <a:extLst>
                    <a:ext uri="{FF2B5EF4-FFF2-40B4-BE49-F238E27FC236}">
                      <a16:creationId xmlns:a16="http://schemas.microsoft.com/office/drawing/2014/main" id="{0F2381CD-2B97-485D-8249-74D7DB826CA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03235" y="4171587"/>
                  <a:ext cx="1342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709" name="Encre 708">
                  <a:extLst>
                    <a:ext uri="{FF2B5EF4-FFF2-40B4-BE49-F238E27FC236}">
                      <a16:creationId xmlns:a16="http://schemas.microsoft.com/office/drawing/2014/main" id="{559C38A6-4BF6-43F7-BFBA-FC3F8EC14AB4}"/>
                    </a:ext>
                  </a:extLst>
                </p14:cNvPr>
                <p14:cNvContentPartPr/>
                <p14:nvPr/>
              </p14:nvContentPartPr>
              <p14:xfrm>
                <a:off x="650315" y="4202547"/>
                <a:ext cx="91080" cy="98640"/>
              </p14:xfrm>
            </p:contentPart>
          </mc:Choice>
          <mc:Fallback xmlns="">
            <p:pic>
              <p:nvPicPr>
                <p:cNvPr id="709" name="Encre 708">
                  <a:extLst>
                    <a:ext uri="{FF2B5EF4-FFF2-40B4-BE49-F238E27FC236}">
                      <a16:creationId xmlns:a16="http://schemas.microsoft.com/office/drawing/2014/main" id="{559C38A6-4BF6-43F7-BFBA-FC3F8EC14AB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32315" y="4184907"/>
                  <a:ext cx="1267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710" name="Encre 709">
                  <a:extLst>
                    <a:ext uri="{FF2B5EF4-FFF2-40B4-BE49-F238E27FC236}">
                      <a16:creationId xmlns:a16="http://schemas.microsoft.com/office/drawing/2014/main" id="{256E9735-76A7-416D-B3C4-49D8B70EA513}"/>
                    </a:ext>
                  </a:extLst>
                </p14:cNvPr>
                <p14:cNvContentPartPr/>
                <p14:nvPr/>
              </p14:nvContentPartPr>
              <p14:xfrm>
                <a:off x="629075" y="4243947"/>
                <a:ext cx="186480" cy="32760"/>
              </p14:xfrm>
            </p:contentPart>
          </mc:Choice>
          <mc:Fallback xmlns="">
            <p:pic>
              <p:nvPicPr>
                <p:cNvPr id="710" name="Encre 709">
                  <a:extLst>
                    <a:ext uri="{FF2B5EF4-FFF2-40B4-BE49-F238E27FC236}">
                      <a16:creationId xmlns:a16="http://schemas.microsoft.com/office/drawing/2014/main" id="{256E9735-76A7-416D-B3C4-49D8B70EA51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11435" y="4226307"/>
                  <a:ext cx="2221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711" name="Encre 710">
                  <a:extLst>
                    <a:ext uri="{FF2B5EF4-FFF2-40B4-BE49-F238E27FC236}">
                      <a16:creationId xmlns:a16="http://schemas.microsoft.com/office/drawing/2014/main" id="{520F7CFF-5EDC-4EDC-BBAC-E316791369ED}"/>
                    </a:ext>
                  </a:extLst>
                </p14:cNvPr>
                <p14:cNvContentPartPr/>
                <p14:nvPr/>
              </p14:nvContentPartPr>
              <p14:xfrm>
                <a:off x="1038755" y="3953427"/>
                <a:ext cx="187920" cy="415080"/>
              </p14:xfrm>
            </p:contentPart>
          </mc:Choice>
          <mc:Fallback xmlns="">
            <p:pic>
              <p:nvPicPr>
                <p:cNvPr id="711" name="Encre 710">
                  <a:extLst>
                    <a:ext uri="{FF2B5EF4-FFF2-40B4-BE49-F238E27FC236}">
                      <a16:creationId xmlns:a16="http://schemas.microsoft.com/office/drawing/2014/main" id="{520F7CFF-5EDC-4EDC-BBAC-E316791369E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20755" y="3935787"/>
                  <a:ext cx="223560" cy="45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712" name="Encre 711">
                  <a:extLst>
                    <a:ext uri="{FF2B5EF4-FFF2-40B4-BE49-F238E27FC236}">
                      <a16:creationId xmlns:a16="http://schemas.microsoft.com/office/drawing/2014/main" id="{B395FF0F-0AA8-4D1E-B9CF-24AF2D6DF752}"/>
                    </a:ext>
                  </a:extLst>
                </p14:cNvPr>
                <p14:cNvContentPartPr/>
                <p14:nvPr/>
              </p14:nvContentPartPr>
              <p14:xfrm>
                <a:off x="1200755" y="4257987"/>
                <a:ext cx="210960" cy="229680"/>
              </p14:xfrm>
            </p:contentPart>
          </mc:Choice>
          <mc:Fallback xmlns="">
            <p:pic>
              <p:nvPicPr>
                <p:cNvPr id="712" name="Encre 711">
                  <a:extLst>
                    <a:ext uri="{FF2B5EF4-FFF2-40B4-BE49-F238E27FC236}">
                      <a16:creationId xmlns:a16="http://schemas.microsoft.com/office/drawing/2014/main" id="{B395FF0F-0AA8-4D1E-B9CF-24AF2D6DF75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83115" y="4239987"/>
                  <a:ext cx="24660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713" name="Encre 712">
                  <a:extLst>
                    <a:ext uri="{FF2B5EF4-FFF2-40B4-BE49-F238E27FC236}">
                      <a16:creationId xmlns:a16="http://schemas.microsoft.com/office/drawing/2014/main" id="{D3EB9C6F-8851-4A96-9A6A-D8CED66F6984}"/>
                    </a:ext>
                  </a:extLst>
                </p14:cNvPr>
                <p14:cNvContentPartPr/>
                <p14:nvPr/>
              </p14:nvContentPartPr>
              <p14:xfrm>
                <a:off x="1559315" y="4277427"/>
                <a:ext cx="199080" cy="12600"/>
              </p14:xfrm>
            </p:contentPart>
          </mc:Choice>
          <mc:Fallback xmlns="">
            <p:pic>
              <p:nvPicPr>
                <p:cNvPr id="713" name="Encre 712">
                  <a:extLst>
                    <a:ext uri="{FF2B5EF4-FFF2-40B4-BE49-F238E27FC236}">
                      <a16:creationId xmlns:a16="http://schemas.microsoft.com/office/drawing/2014/main" id="{D3EB9C6F-8851-4A96-9A6A-D8CED66F698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41675" y="4259787"/>
                  <a:ext cx="2347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714" name="Encre 713">
                  <a:extLst>
                    <a:ext uri="{FF2B5EF4-FFF2-40B4-BE49-F238E27FC236}">
                      <a16:creationId xmlns:a16="http://schemas.microsoft.com/office/drawing/2014/main" id="{584CE6BF-4792-4816-9316-52A40711643F}"/>
                    </a:ext>
                  </a:extLst>
                </p14:cNvPr>
                <p14:cNvContentPartPr/>
                <p14:nvPr/>
              </p14:nvContentPartPr>
              <p14:xfrm>
                <a:off x="1589195" y="4378227"/>
                <a:ext cx="187920" cy="3600"/>
              </p14:xfrm>
            </p:contentPart>
          </mc:Choice>
          <mc:Fallback xmlns="">
            <p:pic>
              <p:nvPicPr>
                <p:cNvPr id="714" name="Encre 713">
                  <a:extLst>
                    <a:ext uri="{FF2B5EF4-FFF2-40B4-BE49-F238E27FC236}">
                      <a16:creationId xmlns:a16="http://schemas.microsoft.com/office/drawing/2014/main" id="{584CE6BF-4792-4816-9316-52A40711643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571195" y="4360227"/>
                  <a:ext cx="2235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716" name="Encre 715">
                  <a:extLst>
                    <a:ext uri="{FF2B5EF4-FFF2-40B4-BE49-F238E27FC236}">
                      <a16:creationId xmlns:a16="http://schemas.microsoft.com/office/drawing/2014/main" id="{2EED0ED3-E7C1-4D54-A73D-6E7C9A370772}"/>
                    </a:ext>
                  </a:extLst>
                </p14:cNvPr>
                <p14:cNvContentPartPr/>
                <p14:nvPr/>
              </p14:nvContentPartPr>
              <p14:xfrm>
                <a:off x="2231075" y="4231707"/>
                <a:ext cx="246960" cy="204840"/>
              </p14:xfrm>
            </p:contentPart>
          </mc:Choice>
          <mc:Fallback xmlns="">
            <p:pic>
              <p:nvPicPr>
                <p:cNvPr id="716" name="Encre 715">
                  <a:extLst>
                    <a:ext uri="{FF2B5EF4-FFF2-40B4-BE49-F238E27FC236}">
                      <a16:creationId xmlns:a16="http://schemas.microsoft.com/office/drawing/2014/main" id="{2EED0ED3-E7C1-4D54-A73D-6E7C9A37077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213435" y="4214067"/>
                  <a:ext cx="2826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717" name="Encre 716">
                  <a:extLst>
                    <a:ext uri="{FF2B5EF4-FFF2-40B4-BE49-F238E27FC236}">
                      <a16:creationId xmlns:a16="http://schemas.microsoft.com/office/drawing/2014/main" id="{F918034E-E859-47AB-B399-B30DF789C2D2}"/>
                    </a:ext>
                  </a:extLst>
                </p14:cNvPr>
                <p14:cNvContentPartPr/>
                <p14:nvPr/>
              </p14:nvContentPartPr>
              <p14:xfrm>
                <a:off x="2583155" y="4196787"/>
                <a:ext cx="140400" cy="203040"/>
              </p14:xfrm>
            </p:contentPart>
          </mc:Choice>
          <mc:Fallback xmlns="">
            <p:pic>
              <p:nvPicPr>
                <p:cNvPr id="717" name="Encre 716">
                  <a:extLst>
                    <a:ext uri="{FF2B5EF4-FFF2-40B4-BE49-F238E27FC236}">
                      <a16:creationId xmlns:a16="http://schemas.microsoft.com/office/drawing/2014/main" id="{F918034E-E859-47AB-B399-B30DF789C2D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565515" y="4178787"/>
                  <a:ext cx="17604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718" name="Encre 717">
                  <a:extLst>
                    <a:ext uri="{FF2B5EF4-FFF2-40B4-BE49-F238E27FC236}">
                      <a16:creationId xmlns:a16="http://schemas.microsoft.com/office/drawing/2014/main" id="{D3524EDF-923E-4EF8-9DEF-1A0DD4194BC5}"/>
                    </a:ext>
                  </a:extLst>
                </p14:cNvPr>
                <p14:cNvContentPartPr/>
                <p14:nvPr/>
              </p14:nvContentPartPr>
              <p14:xfrm>
                <a:off x="2512955" y="4232787"/>
                <a:ext cx="232560" cy="367920"/>
              </p14:xfrm>
            </p:contentPart>
          </mc:Choice>
          <mc:Fallback xmlns="">
            <p:pic>
              <p:nvPicPr>
                <p:cNvPr id="718" name="Encre 717">
                  <a:extLst>
                    <a:ext uri="{FF2B5EF4-FFF2-40B4-BE49-F238E27FC236}">
                      <a16:creationId xmlns:a16="http://schemas.microsoft.com/office/drawing/2014/main" id="{D3524EDF-923E-4EF8-9DEF-1A0DD4194BC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495315" y="4215147"/>
                  <a:ext cx="26820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719" name="Encre 718">
                  <a:extLst>
                    <a:ext uri="{FF2B5EF4-FFF2-40B4-BE49-F238E27FC236}">
                      <a16:creationId xmlns:a16="http://schemas.microsoft.com/office/drawing/2014/main" id="{F7B1ECA0-118A-49B9-8F90-5BA63B690918}"/>
                    </a:ext>
                  </a:extLst>
                </p14:cNvPr>
                <p14:cNvContentPartPr/>
                <p14:nvPr/>
              </p14:nvContentPartPr>
              <p14:xfrm>
                <a:off x="2900315" y="4054947"/>
                <a:ext cx="275760" cy="435240"/>
              </p14:xfrm>
            </p:contentPart>
          </mc:Choice>
          <mc:Fallback xmlns="">
            <p:pic>
              <p:nvPicPr>
                <p:cNvPr id="719" name="Encre 718">
                  <a:extLst>
                    <a:ext uri="{FF2B5EF4-FFF2-40B4-BE49-F238E27FC236}">
                      <a16:creationId xmlns:a16="http://schemas.microsoft.com/office/drawing/2014/main" id="{F7B1ECA0-118A-49B9-8F90-5BA63B69091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882315" y="4037307"/>
                  <a:ext cx="311400" cy="47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720" name="Encre 719">
                  <a:extLst>
                    <a:ext uri="{FF2B5EF4-FFF2-40B4-BE49-F238E27FC236}">
                      <a16:creationId xmlns:a16="http://schemas.microsoft.com/office/drawing/2014/main" id="{C84BF6E4-4F85-4A92-9F6A-B8A2848E88A3}"/>
                    </a:ext>
                  </a:extLst>
                </p14:cNvPr>
                <p14:cNvContentPartPr/>
                <p14:nvPr/>
              </p14:nvContentPartPr>
              <p14:xfrm>
                <a:off x="3113075" y="4105347"/>
                <a:ext cx="10440" cy="18360"/>
              </p14:xfrm>
            </p:contentPart>
          </mc:Choice>
          <mc:Fallback xmlns="">
            <p:pic>
              <p:nvPicPr>
                <p:cNvPr id="720" name="Encre 719">
                  <a:extLst>
                    <a:ext uri="{FF2B5EF4-FFF2-40B4-BE49-F238E27FC236}">
                      <a16:creationId xmlns:a16="http://schemas.microsoft.com/office/drawing/2014/main" id="{C84BF6E4-4F85-4A92-9F6A-B8A2848E88A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095075" y="4087707"/>
                  <a:ext cx="460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721" name="Encre 720">
                  <a:extLst>
                    <a:ext uri="{FF2B5EF4-FFF2-40B4-BE49-F238E27FC236}">
                      <a16:creationId xmlns:a16="http://schemas.microsoft.com/office/drawing/2014/main" id="{4D515A72-A3DB-44BA-9CF0-11E5FA9CDF2B}"/>
                    </a:ext>
                  </a:extLst>
                </p14:cNvPr>
                <p14:cNvContentPartPr/>
                <p14:nvPr/>
              </p14:nvContentPartPr>
              <p14:xfrm>
                <a:off x="3261755" y="4126587"/>
                <a:ext cx="98640" cy="385920"/>
              </p14:xfrm>
            </p:contentPart>
          </mc:Choice>
          <mc:Fallback xmlns="">
            <p:pic>
              <p:nvPicPr>
                <p:cNvPr id="721" name="Encre 720">
                  <a:extLst>
                    <a:ext uri="{FF2B5EF4-FFF2-40B4-BE49-F238E27FC236}">
                      <a16:creationId xmlns:a16="http://schemas.microsoft.com/office/drawing/2014/main" id="{4D515A72-A3DB-44BA-9CF0-11E5FA9CDF2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244115" y="4108947"/>
                  <a:ext cx="13428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722" name="Encre 721">
                  <a:extLst>
                    <a:ext uri="{FF2B5EF4-FFF2-40B4-BE49-F238E27FC236}">
                      <a16:creationId xmlns:a16="http://schemas.microsoft.com/office/drawing/2014/main" id="{B5B1C5D8-D27B-450C-A3A2-9733BCE55565}"/>
                    </a:ext>
                  </a:extLst>
                </p14:cNvPr>
                <p14:cNvContentPartPr/>
                <p14:nvPr/>
              </p14:nvContentPartPr>
              <p14:xfrm>
                <a:off x="3393155" y="4191387"/>
                <a:ext cx="109080" cy="213840"/>
              </p14:xfrm>
            </p:contentPart>
          </mc:Choice>
          <mc:Fallback xmlns="">
            <p:pic>
              <p:nvPicPr>
                <p:cNvPr id="722" name="Encre 721">
                  <a:extLst>
                    <a:ext uri="{FF2B5EF4-FFF2-40B4-BE49-F238E27FC236}">
                      <a16:creationId xmlns:a16="http://schemas.microsoft.com/office/drawing/2014/main" id="{B5B1C5D8-D27B-450C-A3A2-9733BCE5556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75155" y="4173747"/>
                  <a:ext cx="1447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723" name="Encre 722">
                  <a:extLst>
                    <a:ext uri="{FF2B5EF4-FFF2-40B4-BE49-F238E27FC236}">
                      <a16:creationId xmlns:a16="http://schemas.microsoft.com/office/drawing/2014/main" id="{251B3BE9-9087-40AC-97D6-ADCD18071770}"/>
                    </a:ext>
                  </a:extLst>
                </p14:cNvPr>
                <p14:cNvContentPartPr/>
                <p14:nvPr/>
              </p14:nvContentPartPr>
              <p14:xfrm>
                <a:off x="3522755" y="4076547"/>
                <a:ext cx="135720" cy="434160"/>
              </p14:xfrm>
            </p:contentPart>
          </mc:Choice>
          <mc:Fallback xmlns="">
            <p:pic>
              <p:nvPicPr>
                <p:cNvPr id="723" name="Encre 722">
                  <a:extLst>
                    <a:ext uri="{FF2B5EF4-FFF2-40B4-BE49-F238E27FC236}">
                      <a16:creationId xmlns:a16="http://schemas.microsoft.com/office/drawing/2014/main" id="{251B3BE9-9087-40AC-97D6-ADCD1807177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504755" y="4058547"/>
                  <a:ext cx="171360" cy="46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4" name="Groupe 723">
            <a:extLst>
              <a:ext uri="{FF2B5EF4-FFF2-40B4-BE49-F238E27FC236}">
                <a16:creationId xmlns:a16="http://schemas.microsoft.com/office/drawing/2014/main" id="{3EA1EA25-32D9-4664-807A-348320A33625}"/>
              </a:ext>
            </a:extLst>
          </p:cNvPr>
          <p:cNvGrpSpPr/>
          <p:nvPr/>
        </p:nvGrpSpPr>
        <p:grpSpPr>
          <a:xfrm>
            <a:off x="6922405" y="5054834"/>
            <a:ext cx="156960" cy="216000"/>
            <a:chOff x="585515" y="4961427"/>
            <a:chExt cx="156960" cy="21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725" name="Encre 724">
                  <a:extLst>
                    <a:ext uri="{FF2B5EF4-FFF2-40B4-BE49-F238E27FC236}">
                      <a16:creationId xmlns:a16="http://schemas.microsoft.com/office/drawing/2014/main" id="{86DFB74F-8B47-4569-A712-B3CF7AEFDB55}"/>
                    </a:ext>
                  </a:extLst>
                </p14:cNvPr>
                <p14:cNvContentPartPr/>
                <p14:nvPr/>
              </p14:nvContentPartPr>
              <p14:xfrm>
                <a:off x="610355" y="4961427"/>
                <a:ext cx="132120" cy="216000"/>
              </p14:xfrm>
            </p:contentPart>
          </mc:Choice>
          <mc:Fallback xmlns="">
            <p:pic>
              <p:nvPicPr>
                <p:cNvPr id="725" name="Encre 724">
                  <a:extLst>
                    <a:ext uri="{FF2B5EF4-FFF2-40B4-BE49-F238E27FC236}">
                      <a16:creationId xmlns:a16="http://schemas.microsoft.com/office/drawing/2014/main" id="{86DFB74F-8B47-4569-A712-B3CF7AEFDB5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2715" y="4943787"/>
                  <a:ext cx="1677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726" name="Encre 725">
                  <a:extLst>
                    <a:ext uri="{FF2B5EF4-FFF2-40B4-BE49-F238E27FC236}">
                      <a16:creationId xmlns:a16="http://schemas.microsoft.com/office/drawing/2014/main" id="{4D13D5C7-648E-45CE-8749-4EEDE68C410D}"/>
                    </a:ext>
                  </a:extLst>
                </p14:cNvPr>
                <p14:cNvContentPartPr/>
                <p14:nvPr/>
              </p14:nvContentPartPr>
              <p14:xfrm>
                <a:off x="666515" y="4999587"/>
                <a:ext cx="63720" cy="164520"/>
              </p14:xfrm>
            </p:contentPart>
          </mc:Choice>
          <mc:Fallback xmlns="">
            <p:pic>
              <p:nvPicPr>
                <p:cNvPr id="726" name="Encre 725">
                  <a:extLst>
                    <a:ext uri="{FF2B5EF4-FFF2-40B4-BE49-F238E27FC236}">
                      <a16:creationId xmlns:a16="http://schemas.microsoft.com/office/drawing/2014/main" id="{4D13D5C7-648E-45CE-8749-4EEDE68C410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48515" y="4981587"/>
                  <a:ext cx="993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727" name="Encre 726">
                  <a:extLst>
                    <a:ext uri="{FF2B5EF4-FFF2-40B4-BE49-F238E27FC236}">
                      <a16:creationId xmlns:a16="http://schemas.microsoft.com/office/drawing/2014/main" id="{2A7AE532-1FA3-49CA-81F7-7582FCCF5171}"/>
                    </a:ext>
                  </a:extLst>
                </p14:cNvPr>
                <p14:cNvContentPartPr/>
                <p14:nvPr/>
              </p14:nvContentPartPr>
              <p14:xfrm>
                <a:off x="585515" y="5000667"/>
                <a:ext cx="145800" cy="114480"/>
              </p14:xfrm>
            </p:contentPart>
          </mc:Choice>
          <mc:Fallback xmlns="">
            <p:pic>
              <p:nvPicPr>
                <p:cNvPr id="727" name="Encre 726">
                  <a:extLst>
                    <a:ext uri="{FF2B5EF4-FFF2-40B4-BE49-F238E27FC236}">
                      <a16:creationId xmlns:a16="http://schemas.microsoft.com/office/drawing/2014/main" id="{2A7AE532-1FA3-49CA-81F7-7582FCCF517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67875" y="4983027"/>
                  <a:ext cx="181440" cy="15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1">
            <p14:nvContentPartPr>
              <p14:cNvPr id="728" name="Encre 727">
                <a:extLst>
                  <a:ext uri="{FF2B5EF4-FFF2-40B4-BE49-F238E27FC236}">
                    <a16:creationId xmlns:a16="http://schemas.microsoft.com/office/drawing/2014/main" id="{3644F108-A66D-4178-9151-8A0641994473}"/>
                  </a:ext>
                </a:extLst>
              </p14:cNvPr>
              <p14:cNvContentPartPr/>
              <p14:nvPr/>
            </p14:nvContentPartPr>
            <p14:xfrm>
              <a:off x="7432885" y="4783394"/>
              <a:ext cx="178200" cy="415440"/>
            </p14:xfrm>
          </p:contentPart>
        </mc:Choice>
        <mc:Fallback xmlns="">
          <p:pic>
            <p:nvPicPr>
              <p:cNvPr id="728" name="Encre 727">
                <a:extLst>
                  <a:ext uri="{FF2B5EF4-FFF2-40B4-BE49-F238E27FC236}">
                    <a16:creationId xmlns:a16="http://schemas.microsoft.com/office/drawing/2014/main" id="{3644F108-A66D-4178-9151-8A064199447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415245" y="4765754"/>
                <a:ext cx="213840" cy="451080"/>
              </a:xfrm>
              <a:prstGeom prst="rect">
                <a:avLst/>
              </a:prstGeom>
            </p:spPr>
          </p:pic>
        </mc:Fallback>
      </mc:AlternateContent>
      <p:grpSp>
        <p:nvGrpSpPr>
          <p:cNvPr id="729" name="Groupe 728">
            <a:extLst>
              <a:ext uri="{FF2B5EF4-FFF2-40B4-BE49-F238E27FC236}">
                <a16:creationId xmlns:a16="http://schemas.microsoft.com/office/drawing/2014/main" id="{A1D9B49B-296F-4E4D-9266-D87C7E7D2E99}"/>
              </a:ext>
            </a:extLst>
          </p:cNvPr>
          <p:cNvGrpSpPr/>
          <p:nvPr/>
        </p:nvGrpSpPr>
        <p:grpSpPr>
          <a:xfrm>
            <a:off x="7689925" y="5042594"/>
            <a:ext cx="774000" cy="459000"/>
            <a:chOff x="1353035" y="4949187"/>
            <a:chExt cx="774000" cy="45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730" name="Encre 729">
                  <a:extLst>
                    <a:ext uri="{FF2B5EF4-FFF2-40B4-BE49-F238E27FC236}">
                      <a16:creationId xmlns:a16="http://schemas.microsoft.com/office/drawing/2014/main" id="{DD160C11-463F-409A-8972-1C7A793EDA30}"/>
                    </a:ext>
                  </a:extLst>
                </p14:cNvPr>
                <p14:cNvContentPartPr/>
                <p14:nvPr/>
              </p14:nvContentPartPr>
              <p14:xfrm>
                <a:off x="1353035" y="4969347"/>
                <a:ext cx="175320" cy="438840"/>
              </p14:xfrm>
            </p:contentPart>
          </mc:Choice>
          <mc:Fallback xmlns="">
            <p:pic>
              <p:nvPicPr>
                <p:cNvPr id="730" name="Encre 729">
                  <a:extLst>
                    <a:ext uri="{FF2B5EF4-FFF2-40B4-BE49-F238E27FC236}">
                      <a16:creationId xmlns:a16="http://schemas.microsoft.com/office/drawing/2014/main" id="{DD160C11-463F-409A-8972-1C7A793EDA3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35395" y="4951707"/>
                  <a:ext cx="210960" cy="47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731" name="Encre 730">
                  <a:extLst>
                    <a:ext uri="{FF2B5EF4-FFF2-40B4-BE49-F238E27FC236}">
                      <a16:creationId xmlns:a16="http://schemas.microsoft.com/office/drawing/2014/main" id="{DBFE09AA-9785-49DA-96DE-115E5A9A20F2}"/>
                    </a:ext>
                  </a:extLst>
                </p14:cNvPr>
                <p14:cNvContentPartPr/>
                <p14:nvPr/>
              </p14:nvContentPartPr>
              <p14:xfrm>
                <a:off x="1581635" y="4949187"/>
                <a:ext cx="174240" cy="9360"/>
              </p14:xfrm>
            </p:contentPart>
          </mc:Choice>
          <mc:Fallback xmlns="">
            <p:pic>
              <p:nvPicPr>
                <p:cNvPr id="731" name="Encre 730">
                  <a:extLst>
                    <a:ext uri="{FF2B5EF4-FFF2-40B4-BE49-F238E27FC236}">
                      <a16:creationId xmlns:a16="http://schemas.microsoft.com/office/drawing/2014/main" id="{DBFE09AA-9785-49DA-96DE-115E5A9A20F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563995" y="4931547"/>
                  <a:ext cx="2098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732" name="Encre 731">
                  <a:extLst>
                    <a:ext uri="{FF2B5EF4-FFF2-40B4-BE49-F238E27FC236}">
                      <a16:creationId xmlns:a16="http://schemas.microsoft.com/office/drawing/2014/main" id="{E41D940B-2B5F-4546-92C6-F5D5B88C824C}"/>
                    </a:ext>
                  </a:extLst>
                </p14:cNvPr>
                <p14:cNvContentPartPr/>
                <p14:nvPr/>
              </p14:nvContentPartPr>
              <p14:xfrm>
                <a:off x="1644995" y="5029827"/>
                <a:ext cx="113400" cy="10440"/>
              </p14:xfrm>
            </p:contentPart>
          </mc:Choice>
          <mc:Fallback xmlns="">
            <p:pic>
              <p:nvPicPr>
                <p:cNvPr id="732" name="Encre 731">
                  <a:extLst>
                    <a:ext uri="{FF2B5EF4-FFF2-40B4-BE49-F238E27FC236}">
                      <a16:creationId xmlns:a16="http://schemas.microsoft.com/office/drawing/2014/main" id="{E41D940B-2B5F-4546-92C6-F5D5B88C824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627355" y="5011827"/>
                  <a:ext cx="1490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733" name="Encre 732">
                  <a:extLst>
                    <a:ext uri="{FF2B5EF4-FFF2-40B4-BE49-F238E27FC236}">
                      <a16:creationId xmlns:a16="http://schemas.microsoft.com/office/drawing/2014/main" id="{C4F1199B-716C-4104-8E46-DE4A1261502A}"/>
                    </a:ext>
                  </a:extLst>
                </p14:cNvPr>
                <p14:cNvContentPartPr/>
                <p14:nvPr/>
              </p14:nvContentPartPr>
              <p14:xfrm>
                <a:off x="1946675" y="4984107"/>
                <a:ext cx="180360" cy="29520"/>
              </p14:xfrm>
            </p:contentPart>
          </mc:Choice>
          <mc:Fallback xmlns="">
            <p:pic>
              <p:nvPicPr>
                <p:cNvPr id="733" name="Encre 732">
                  <a:extLst>
                    <a:ext uri="{FF2B5EF4-FFF2-40B4-BE49-F238E27FC236}">
                      <a16:creationId xmlns:a16="http://schemas.microsoft.com/office/drawing/2014/main" id="{C4F1199B-716C-4104-8E46-DE4A1261502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929035" y="4966107"/>
                  <a:ext cx="21600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4" name="Groupe 733">
            <a:extLst>
              <a:ext uri="{FF2B5EF4-FFF2-40B4-BE49-F238E27FC236}">
                <a16:creationId xmlns:a16="http://schemas.microsoft.com/office/drawing/2014/main" id="{95A141FF-F8A3-40FB-B1D6-93340EBC73E6}"/>
              </a:ext>
            </a:extLst>
          </p:cNvPr>
          <p:cNvGrpSpPr/>
          <p:nvPr/>
        </p:nvGrpSpPr>
        <p:grpSpPr>
          <a:xfrm>
            <a:off x="8580565" y="4910834"/>
            <a:ext cx="1283400" cy="450720"/>
            <a:chOff x="2243675" y="4817427"/>
            <a:chExt cx="1283400" cy="45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735" name="Encre 734">
                  <a:extLst>
                    <a:ext uri="{FF2B5EF4-FFF2-40B4-BE49-F238E27FC236}">
                      <a16:creationId xmlns:a16="http://schemas.microsoft.com/office/drawing/2014/main" id="{97E9BACB-6A3A-48F7-91AD-71FEF3AFF3DD}"/>
                    </a:ext>
                  </a:extLst>
                </p14:cNvPr>
                <p14:cNvContentPartPr/>
                <p14:nvPr/>
              </p14:nvContentPartPr>
              <p14:xfrm>
                <a:off x="2243675" y="4912467"/>
                <a:ext cx="209160" cy="161280"/>
              </p14:xfrm>
            </p:contentPart>
          </mc:Choice>
          <mc:Fallback xmlns="">
            <p:pic>
              <p:nvPicPr>
                <p:cNvPr id="735" name="Encre 734">
                  <a:extLst>
                    <a:ext uri="{FF2B5EF4-FFF2-40B4-BE49-F238E27FC236}">
                      <a16:creationId xmlns:a16="http://schemas.microsoft.com/office/drawing/2014/main" id="{97E9BACB-6A3A-48F7-91AD-71FEF3AFF3D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225675" y="4894467"/>
                  <a:ext cx="2448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736" name="Encre 735">
                  <a:extLst>
                    <a:ext uri="{FF2B5EF4-FFF2-40B4-BE49-F238E27FC236}">
                      <a16:creationId xmlns:a16="http://schemas.microsoft.com/office/drawing/2014/main" id="{3DC637D8-9A1D-4F87-B17E-1415006AEF83}"/>
                    </a:ext>
                  </a:extLst>
                </p14:cNvPr>
                <p14:cNvContentPartPr/>
                <p14:nvPr/>
              </p14:nvContentPartPr>
              <p14:xfrm>
                <a:off x="2553995" y="4914627"/>
                <a:ext cx="132840" cy="169560"/>
              </p14:xfrm>
            </p:contentPart>
          </mc:Choice>
          <mc:Fallback xmlns="">
            <p:pic>
              <p:nvPicPr>
                <p:cNvPr id="736" name="Encre 735">
                  <a:extLst>
                    <a:ext uri="{FF2B5EF4-FFF2-40B4-BE49-F238E27FC236}">
                      <a16:creationId xmlns:a16="http://schemas.microsoft.com/office/drawing/2014/main" id="{3DC637D8-9A1D-4F87-B17E-1415006AEF8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535995" y="4896627"/>
                  <a:ext cx="1684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737" name="Encre 736">
                  <a:extLst>
                    <a:ext uri="{FF2B5EF4-FFF2-40B4-BE49-F238E27FC236}">
                      <a16:creationId xmlns:a16="http://schemas.microsoft.com/office/drawing/2014/main" id="{687E771E-60F9-40C6-968F-875971CA2E4C}"/>
                    </a:ext>
                  </a:extLst>
                </p14:cNvPr>
                <p14:cNvContentPartPr/>
                <p14:nvPr/>
              </p14:nvContentPartPr>
              <p14:xfrm>
                <a:off x="2498195" y="4932627"/>
                <a:ext cx="236520" cy="331200"/>
              </p14:xfrm>
            </p:contentPart>
          </mc:Choice>
          <mc:Fallback xmlns="">
            <p:pic>
              <p:nvPicPr>
                <p:cNvPr id="737" name="Encre 736">
                  <a:extLst>
                    <a:ext uri="{FF2B5EF4-FFF2-40B4-BE49-F238E27FC236}">
                      <a16:creationId xmlns:a16="http://schemas.microsoft.com/office/drawing/2014/main" id="{687E771E-60F9-40C6-968F-875971CA2E4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480195" y="4914627"/>
                  <a:ext cx="27216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738" name="Encre 737">
                  <a:extLst>
                    <a:ext uri="{FF2B5EF4-FFF2-40B4-BE49-F238E27FC236}">
                      <a16:creationId xmlns:a16="http://schemas.microsoft.com/office/drawing/2014/main" id="{543B300F-7488-448B-A0B1-ABC70802C94F}"/>
                    </a:ext>
                  </a:extLst>
                </p14:cNvPr>
                <p14:cNvContentPartPr/>
                <p14:nvPr/>
              </p14:nvContentPartPr>
              <p14:xfrm>
                <a:off x="2838395" y="4882587"/>
                <a:ext cx="330120" cy="223200"/>
              </p14:xfrm>
            </p:contentPart>
          </mc:Choice>
          <mc:Fallback xmlns="">
            <p:pic>
              <p:nvPicPr>
                <p:cNvPr id="738" name="Encre 737">
                  <a:extLst>
                    <a:ext uri="{FF2B5EF4-FFF2-40B4-BE49-F238E27FC236}">
                      <a16:creationId xmlns:a16="http://schemas.microsoft.com/office/drawing/2014/main" id="{543B300F-7488-448B-A0B1-ABC70802C94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820395" y="4864947"/>
                  <a:ext cx="36576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739" name="Encre 738">
                  <a:extLst>
                    <a:ext uri="{FF2B5EF4-FFF2-40B4-BE49-F238E27FC236}">
                      <a16:creationId xmlns:a16="http://schemas.microsoft.com/office/drawing/2014/main" id="{D17A9768-339A-40ED-B055-59D4D7C4D292}"/>
                    </a:ext>
                  </a:extLst>
                </p14:cNvPr>
                <p14:cNvContentPartPr/>
                <p14:nvPr/>
              </p14:nvContentPartPr>
              <p14:xfrm>
                <a:off x="3217115" y="4837587"/>
                <a:ext cx="86040" cy="345960"/>
              </p14:xfrm>
            </p:contentPart>
          </mc:Choice>
          <mc:Fallback xmlns="">
            <p:pic>
              <p:nvPicPr>
                <p:cNvPr id="739" name="Encre 738">
                  <a:extLst>
                    <a:ext uri="{FF2B5EF4-FFF2-40B4-BE49-F238E27FC236}">
                      <a16:creationId xmlns:a16="http://schemas.microsoft.com/office/drawing/2014/main" id="{D17A9768-339A-40ED-B055-59D4D7C4D29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199115" y="4819587"/>
                  <a:ext cx="12168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740" name="Encre 739">
                  <a:extLst>
                    <a:ext uri="{FF2B5EF4-FFF2-40B4-BE49-F238E27FC236}">
                      <a16:creationId xmlns:a16="http://schemas.microsoft.com/office/drawing/2014/main" id="{BE9ACA17-B5F1-4C3E-98C0-6B457C1E2D29}"/>
                    </a:ext>
                  </a:extLst>
                </p14:cNvPr>
                <p14:cNvContentPartPr/>
                <p14:nvPr/>
              </p14:nvContentPartPr>
              <p14:xfrm>
                <a:off x="3321875" y="4886547"/>
                <a:ext cx="121680" cy="198360"/>
              </p14:xfrm>
            </p:contentPart>
          </mc:Choice>
          <mc:Fallback xmlns="">
            <p:pic>
              <p:nvPicPr>
                <p:cNvPr id="740" name="Encre 739">
                  <a:extLst>
                    <a:ext uri="{FF2B5EF4-FFF2-40B4-BE49-F238E27FC236}">
                      <a16:creationId xmlns:a16="http://schemas.microsoft.com/office/drawing/2014/main" id="{BE9ACA17-B5F1-4C3E-98C0-6B457C1E2D2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304235" y="4868907"/>
                  <a:ext cx="15732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741" name="Encre 740">
                  <a:extLst>
                    <a:ext uri="{FF2B5EF4-FFF2-40B4-BE49-F238E27FC236}">
                      <a16:creationId xmlns:a16="http://schemas.microsoft.com/office/drawing/2014/main" id="{0D0D687D-9465-48B0-98D8-9E5DBE2B430D}"/>
                    </a:ext>
                  </a:extLst>
                </p14:cNvPr>
                <p14:cNvContentPartPr/>
                <p14:nvPr/>
              </p14:nvContentPartPr>
              <p14:xfrm>
                <a:off x="3447155" y="4817427"/>
                <a:ext cx="79920" cy="450720"/>
              </p14:xfrm>
            </p:contentPart>
          </mc:Choice>
          <mc:Fallback xmlns="">
            <p:pic>
              <p:nvPicPr>
                <p:cNvPr id="741" name="Encre 740">
                  <a:extLst>
                    <a:ext uri="{FF2B5EF4-FFF2-40B4-BE49-F238E27FC236}">
                      <a16:creationId xmlns:a16="http://schemas.microsoft.com/office/drawing/2014/main" id="{0D0D687D-9465-48B0-98D8-9E5DBE2B43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429155" y="4799427"/>
                  <a:ext cx="115560" cy="48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2" name="Groupe 741">
            <a:extLst>
              <a:ext uri="{FF2B5EF4-FFF2-40B4-BE49-F238E27FC236}">
                <a16:creationId xmlns:a16="http://schemas.microsoft.com/office/drawing/2014/main" id="{C00E663F-3CA4-4022-981D-347A68311CFE}"/>
              </a:ext>
            </a:extLst>
          </p:cNvPr>
          <p:cNvGrpSpPr/>
          <p:nvPr/>
        </p:nvGrpSpPr>
        <p:grpSpPr>
          <a:xfrm>
            <a:off x="6972085" y="5801474"/>
            <a:ext cx="112320" cy="230760"/>
            <a:chOff x="635195" y="5708067"/>
            <a:chExt cx="112320" cy="2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743" name="Encre 742">
                  <a:extLst>
                    <a:ext uri="{FF2B5EF4-FFF2-40B4-BE49-F238E27FC236}">
                      <a16:creationId xmlns:a16="http://schemas.microsoft.com/office/drawing/2014/main" id="{54085E1D-3E08-4A44-A3CA-AB57B8E27CDA}"/>
                    </a:ext>
                  </a:extLst>
                </p14:cNvPr>
                <p14:cNvContentPartPr/>
                <p14:nvPr/>
              </p14:nvContentPartPr>
              <p14:xfrm>
                <a:off x="641675" y="5721747"/>
                <a:ext cx="105840" cy="217080"/>
              </p14:xfrm>
            </p:contentPart>
          </mc:Choice>
          <mc:Fallback xmlns="">
            <p:pic>
              <p:nvPicPr>
                <p:cNvPr id="743" name="Encre 742">
                  <a:extLst>
                    <a:ext uri="{FF2B5EF4-FFF2-40B4-BE49-F238E27FC236}">
                      <a16:creationId xmlns:a16="http://schemas.microsoft.com/office/drawing/2014/main" id="{54085E1D-3E08-4A44-A3CA-AB57B8E27CD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23675" y="5703747"/>
                  <a:ext cx="1414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744" name="Encre 743">
                  <a:extLst>
                    <a:ext uri="{FF2B5EF4-FFF2-40B4-BE49-F238E27FC236}">
                      <a16:creationId xmlns:a16="http://schemas.microsoft.com/office/drawing/2014/main" id="{6FC2FB0A-C1B2-4D27-9C44-FCF47FA05791}"/>
                    </a:ext>
                  </a:extLst>
                </p14:cNvPr>
                <p14:cNvContentPartPr/>
                <p14:nvPr/>
              </p14:nvContentPartPr>
              <p14:xfrm>
                <a:off x="678755" y="5754147"/>
                <a:ext cx="61200" cy="144360"/>
              </p14:xfrm>
            </p:contentPart>
          </mc:Choice>
          <mc:Fallback xmlns="">
            <p:pic>
              <p:nvPicPr>
                <p:cNvPr id="744" name="Encre 743">
                  <a:extLst>
                    <a:ext uri="{FF2B5EF4-FFF2-40B4-BE49-F238E27FC236}">
                      <a16:creationId xmlns:a16="http://schemas.microsoft.com/office/drawing/2014/main" id="{6FC2FB0A-C1B2-4D27-9C44-FCF47FA0579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61115" y="5736147"/>
                  <a:ext cx="968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745" name="Encre 744">
                  <a:extLst>
                    <a:ext uri="{FF2B5EF4-FFF2-40B4-BE49-F238E27FC236}">
                      <a16:creationId xmlns:a16="http://schemas.microsoft.com/office/drawing/2014/main" id="{6064E85D-11BC-41D6-8A34-43361D99F8DF}"/>
                    </a:ext>
                  </a:extLst>
                </p14:cNvPr>
                <p14:cNvContentPartPr/>
                <p14:nvPr/>
              </p14:nvContentPartPr>
              <p14:xfrm>
                <a:off x="637715" y="5708067"/>
                <a:ext cx="96120" cy="174600"/>
              </p14:xfrm>
            </p:contentPart>
          </mc:Choice>
          <mc:Fallback xmlns="">
            <p:pic>
              <p:nvPicPr>
                <p:cNvPr id="745" name="Encre 744">
                  <a:extLst>
                    <a:ext uri="{FF2B5EF4-FFF2-40B4-BE49-F238E27FC236}">
                      <a16:creationId xmlns:a16="http://schemas.microsoft.com/office/drawing/2014/main" id="{6064E85D-11BC-41D6-8A34-43361D99F8D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20075" y="5690427"/>
                  <a:ext cx="1317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746" name="Encre 745">
                  <a:extLst>
                    <a:ext uri="{FF2B5EF4-FFF2-40B4-BE49-F238E27FC236}">
                      <a16:creationId xmlns:a16="http://schemas.microsoft.com/office/drawing/2014/main" id="{AF190DE4-C3DD-49AF-B165-5853E07C8333}"/>
                    </a:ext>
                  </a:extLst>
                </p14:cNvPr>
                <p14:cNvContentPartPr/>
                <p14:nvPr/>
              </p14:nvContentPartPr>
              <p14:xfrm>
                <a:off x="635195" y="5761707"/>
                <a:ext cx="91080" cy="137880"/>
              </p14:xfrm>
            </p:contentPart>
          </mc:Choice>
          <mc:Fallback xmlns="">
            <p:pic>
              <p:nvPicPr>
                <p:cNvPr id="746" name="Encre 745">
                  <a:extLst>
                    <a:ext uri="{FF2B5EF4-FFF2-40B4-BE49-F238E27FC236}">
                      <a16:creationId xmlns:a16="http://schemas.microsoft.com/office/drawing/2014/main" id="{AF190DE4-C3DD-49AF-B165-5853E07C833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17555" y="5744067"/>
                  <a:ext cx="126720" cy="17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7">
            <p14:nvContentPartPr>
              <p14:cNvPr id="747" name="Encre 746">
                <a:extLst>
                  <a:ext uri="{FF2B5EF4-FFF2-40B4-BE49-F238E27FC236}">
                    <a16:creationId xmlns:a16="http://schemas.microsoft.com/office/drawing/2014/main" id="{4584A2A9-ADCD-4A3E-8483-17F772B9092A}"/>
                  </a:ext>
                </a:extLst>
              </p14:cNvPr>
              <p14:cNvContentPartPr/>
              <p14:nvPr/>
            </p14:nvContentPartPr>
            <p14:xfrm>
              <a:off x="7448005" y="5659994"/>
              <a:ext cx="144360" cy="362880"/>
            </p14:xfrm>
          </p:contentPart>
        </mc:Choice>
        <mc:Fallback xmlns="">
          <p:pic>
            <p:nvPicPr>
              <p:cNvPr id="747" name="Encre 746">
                <a:extLst>
                  <a:ext uri="{FF2B5EF4-FFF2-40B4-BE49-F238E27FC236}">
                    <a16:creationId xmlns:a16="http://schemas.microsoft.com/office/drawing/2014/main" id="{4584A2A9-ADCD-4A3E-8483-17F772B9092A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430005" y="5641994"/>
                <a:ext cx="180000" cy="39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8">
            <p14:nvContentPartPr>
              <p14:cNvPr id="748" name="Encre 747">
                <a:extLst>
                  <a:ext uri="{FF2B5EF4-FFF2-40B4-BE49-F238E27FC236}">
                    <a16:creationId xmlns:a16="http://schemas.microsoft.com/office/drawing/2014/main" id="{AA990A6D-8EB1-4883-8CB7-9C47B03DE710}"/>
                  </a:ext>
                </a:extLst>
              </p14:cNvPr>
              <p14:cNvContentPartPr/>
              <p14:nvPr/>
            </p14:nvContentPartPr>
            <p14:xfrm>
              <a:off x="7669045" y="5926754"/>
              <a:ext cx="159480" cy="196560"/>
            </p14:xfrm>
          </p:contentPart>
        </mc:Choice>
        <mc:Fallback xmlns="">
          <p:pic>
            <p:nvPicPr>
              <p:cNvPr id="748" name="Encre 747">
                <a:extLst>
                  <a:ext uri="{FF2B5EF4-FFF2-40B4-BE49-F238E27FC236}">
                    <a16:creationId xmlns:a16="http://schemas.microsoft.com/office/drawing/2014/main" id="{AA990A6D-8EB1-4883-8CB7-9C47B03DE710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651045" y="5909114"/>
                <a:ext cx="195120" cy="23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749" name="Groupe 748">
            <a:extLst>
              <a:ext uri="{FF2B5EF4-FFF2-40B4-BE49-F238E27FC236}">
                <a16:creationId xmlns:a16="http://schemas.microsoft.com/office/drawing/2014/main" id="{D43FA8B9-DAF7-4214-AFB7-14E7E6C4E4F5}"/>
              </a:ext>
            </a:extLst>
          </p:cNvPr>
          <p:cNvGrpSpPr/>
          <p:nvPr/>
        </p:nvGrpSpPr>
        <p:grpSpPr>
          <a:xfrm>
            <a:off x="7946965" y="5614994"/>
            <a:ext cx="1862280" cy="599400"/>
            <a:chOff x="1610075" y="5521587"/>
            <a:chExt cx="1862280" cy="59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750" name="Encre 749">
                  <a:extLst>
                    <a:ext uri="{FF2B5EF4-FFF2-40B4-BE49-F238E27FC236}">
                      <a16:creationId xmlns:a16="http://schemas.microsoft.com/office/drawing/2014/main" id="{4D5ED8A8-3F03-4D44-9DA3-84A09DC0136A}"/>
                    </a:ext>
                  </a:extLst>
                </p14:cNvPr>
                <p14:cNvContentPartPr/>
                <p14:nvPr/>
              </p14:nvContentPartPr>
              <p14:xfrm>
                <a:off x="1641395" y="5702667"/>
                <a:ext cx="360" cy="360"/>
              </p14:xfrm>
            </p:contentPart>
          </mc:Choice>
          <mc:Fallback xmlns="">
            <p:pic>
              <p:nvPicPr>
                <p:cNvPr id="750" name="Encre 749">
                  <a:extLst>
                    <a:ext uri="{FF2B5EF4-FFF2-40B4-BE49-F238E27FC236}">
                      <a16:creationId xmlns:a16="http://schemas.microsoft.com/office/drawing/2014/main" id="{4D5ED8A8-3F03-4D44-9DA3-84A09DC0136A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623395" y="568466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751" name="Encre 750">
                  <a:extLst>
                    <a:ext uri="{FF2B5EF4-FFF2-40B4-BE49-F238E27FC236}">
                      <a16:creationId xmlns:a16="http://schemas.microsoft.com/office/drawing/2014/main" id="{65807B13-1A38-4452-837B-56248A0770A1}"/>
                    </a:ext>
                  </a:extLst>
                </p14:cNvPr>
                <p14:cNvContentPartPr/>
                <p14:nvPr/>
              </p14:nvContentPartPr>
              <p14:xfrm>
                <a:off x="1638875" y="5761707"/>
                <a:ext cx="158040" cy="17280"/>
              </p14:xfrm>
            </p:contentPart>
          </mc:Choice>
          <mc:Fallback xmlns="">
            <p:pic>
              <p:nvPicPr>
                <p:cNvPr id="751" name="Encre 750">
                  <a:extLst>
                    <a:ext uri="{FF2B5EF4-FFF2-40B4-BE49-F238E27FC236}">
                      <a16:creationId xmlns:a16="http://schemas.microsoft.com/office/drawing/2014/main" id="{65807B13-1A38-4452-837B-56248A0770A1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620875" y="5744067"/>
                  <a:ext cx="1936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752" name="Encre 751">
                  <a:extLst>
                    <a:ext uri="{FF2B5EF4-FFF2-40B4-BE49-F238E27FC236}">
                      <a16:creationId xmlns:a16="http://schemas.microsoft.com/office/drawing/2014/main" id="{83C9C601-6DC0-4095-9472-09518167C568}"/>
                    </a:ext>
                  </a:extLst>
                </p14:cNvPr>
                <p14:cNvContentPartPr/>
                <p14:nvPr/>
              </p14:nvContentPartPr>
              <p14:xfrm>
                <a:off x="1610075" y="5841267"/>
                <a:ext cx="204120" cy="15840"/>
              </p14:xfrm>
            </p:contentPart>
          </mc:Choice>
          <mc:Fallback xmlns="">
            <p:pic>
              <p:nvPicPr>
                <p:cNvPr id="752" name="Encre 751">
                  <a:extLst>
                    <a:ext uri="{FF2B5EF4-FFF2-40B4-BE49-F238E27FC236}">
                      <a16:creationId xmlns:a16="http://schemas.microsoft.com/office/drawing/2014/main" id="{83C9C601-6DC0-4095-9472-09518167C568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592435" y="5823267"/>
                  <a:ext cx="2397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753" name="Encre 752">
                  <a:extLst>
                    <a:ext uri="{FF2B5EF4-FFF2-40B4-BE49-F238E27FC236}">
                      <a16:creationId xmlns:a16="http://schemas.microsoft.com/office/drawing/2014/main" id="{7FC2E747-38A6-44C1-903E-E8CF072AEC4E}"/>
                    </a:ext>
                  </a:extLst>
                </p14:cNvPr>
                <p14:cNvContentPartPr/>
                <p14:nvPr/>
              </p14:nvContentPartPr>
              <p14:xfrm>
                <a:off x="2070875" y="5728227"/>
                <a:ext cx="284760" cy="200520"/>
              </p14:xfrm>
            </p:contentPart>
          </mc:Choice>
          <mc:Fallback xmlns="">
            <p:pic>
              <p:nvPicPr>
                <p:cNvPr id="753" name="Encre 752">
                  <a:extLst>
                    <a:ext uri="{FF2B5EF4-FFF2-40B4-BE49-F238E27FC236}">
                      <a16:creationId xmlns:a16="http://schemas.microsoft.com/office/drawing/2014/main" id="{7FC2E747-38A6-44C1-903E-E8CF072AEC4E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2053235" y="5710587"/>
                  <a:ext cx="32040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754" name="Encre 753">
                  <a:extLst>
                    <a:ext uri="{FF2B5EF4-FFF2-40B4-BE49-F238E27FC236}">
                      <a16:creationId xmlns:a16="http://schemas.microsoft.com/office/drawing/2014/main" id="{F6B8A4A0-3389-42D9-8B01-E9124E43BFF6}"/>
                    </a:ext>
                  </a:extLst>
                </p14:cNvPr>
                <p14:cNvContentPartPr/>
                <p14:nvPr/>
              </p14:nvContentPartPr>
              <p14:xfrm>
                <a:off x="2449595" y="5727147"/>
                <a:ext cx="169920" cy="172440"/>
              </p14:xfrm>
            </p:contentPart>
          </mc:Choice>
          <mc:Fallback xmlns="">
            <p:pic>
              <p:nvPicPr>
                <p:cNvPr id="754" name="Encre 753">
                  <a:extLst>
                    <a:ext uri="{FF2B5EF4-FFF2-40B4-BE49-F238E27FC236}">
                      <a16:creationId xmlns:a16="http://schemas.microsoft.com/office/drawing/2014/main" id="{F6B8A4A0-3389-42D9-8B01-E9124E43BFF6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2431955" y="5709147"/>
                  <a:ext cx="20556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755" name="Encre 754">
                  <a:extLst>
                    <a:ext uri="{FF2B5EF4-FFF2-40B4-BE49-F238E27FC236}">
                      <a16:creationId xmlns:a16="http://schemas.microsoft.com/office/drawing/2014/main" id="{8338D20D-67A2-477C-994B-9DD8EF8F1AC0}"/>
                    </a:ext>
                  </a:extLst>
                </p14:cNvPr>
                <p14:cNvContentPartPr/>
                <p14:nvPr/>
              </p14:nvContentPartPr>
              <p14:xfrm>
                <a:off x="2362835" y="5726787"/>
                <a:ext cx="278640" cy="394200"/>
              </p14:xfrm>
            </p:contentPart>
          </mc:Choice>
          <mc:Fallback xmlns="">
            <p:pic>
              <p:nvPicPr>
                <p:cNvPr id="755" name="Encre 754">
                  <a:extLst>
                    <a:ext uri="{FF2B5EF4-FFF2-40B4-BE49-F238E27FC236}">
                      <a16:creationId xmlns:a16="http://schemas.microsoft.com/office/drawing/2014/main" id="{8338D20D-67A2-477C-994B-9DD8EF8F1AC0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2344835" y="5709147"/>
                  <a:ext cx="31428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756" name="Encre 755">
                  <a:extLst>
                    <a:ext uri="{FF2B5EF4-FFF2-40B4-BE49-F238E27FC236}">
                      <a16:creationId xmlns:a16="http://schemas.microsoft.com/office/drawing/2014/main" id="{8171D1D7-647A-44F0-89CF-3280072577A5}"/>
                    </a:ext>
                  </a:extLst>
                </p14:cNvPr>
                <p14:cNvContentPartPr/>
                <p14:nvPr/>
              </p14:nvContentPartPr>
              <p14:xfrm>
                <a:off x="2784755" y="5685387"/>
                <a:ext cx="308160" cy="263880"/>
              </p14:xfrm>
            </p:contentPart>
          </mc:Choice>
          <mc:Fallback xmlns="">
            <p:pic>
              <p:nvPicPr>
                <p:cNvPr id="756" name="Encre 755">
                  <a:extLst>
                    <a:ext uri="{FF2B5EF4-FFF2-40B4-BE49-F238E27FC236}">
                      <a16:creationId xmlns:a16="http://schemas.microsoft.com/office/drawing/2014/main" id="{8171D1D7-647A-44F0-89CF-3280072577A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2767115" y="5667747"/>
                  <a:ext cx="34380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757" name="Encre 756">
                  <a:extLst>
                    <a:ext uri="{FF2B5EF4-FFF2-40B4-BE49-F238E27FC236}">
                      <a16:creationId xmlns:a16="http://schemas.microsoft.com/office/drawing/2014/main" id="{37D0B333-AABC-427C-A98D-0C31928416DD}"/>
                    </a:ext>
                  </a:extLst>
                </p14:cNvPr>
                <p14:cNvContentPartPr/>
                <p14:nvPr/>
              </p14:nvContentPartPr>
              <p14:xfrm>
                <a:off x="3159155" y="5608707"/>
                <a:ext cx="70920" cy="402840"/>
              </p14:xfrm>
            </p:contentPart>
          </mc:Choice>
          <mc:Fallback xmlns="">
            <p:pic>
              <p:nvPicPr>
                <p:cNvPr id="757" name="Encre 756">
                  <a:extLst>
                    <a:ext uri="{FF2B5EF4-FFF2-40B4-BE49-F238E27FC236}">
                      <a16:creationId xmlns:a16="http://schemas.microsoft.com/office/drawing/2014/main" id="{37D0B333-AABC-427C-A98D-0C31928416DD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3141515" y="5590707"/>
                  <a:ext cx="10656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758" name="Encre 757">
                  <a:extLst>
                    <a:ext uri="{FF2B5EF4-FFF2-40B4-BE49-F238E27FC236}">
                      <a16:creationId xmlns:a16="http://schemas.microsoft.com/office/drawing/2014/main" id="{261E50E4-7ECA-4466-90E3-CC73BF043016}"/>
                    </a:ext>
                  </a:extLst>
                </p14:cNvPr>
                <p14:cNvContentPartPr/>
                <p14:nvPr/>
              </p14:nvContentPartPr>
              <p14:xfrm>
                <a:off x="3337715" y="5521587"/>
                <a:ext cx="134640" cy="538920"/>
              </p14:xfrm>
            </p:contentPart>
          </mc:Choice>
          <mc:Fallback xmlns="">
            <p:pic>
              <p:nvPicPr>
                <p:cNvPr id="758" name="Encre 757">
                  <a:extLst>
                    <a:ext uri="{FF2B5EF4-FFF2-40B4-BE49-F238E27FC236}">
                      <a16:creationId xmlns:a16="http://schemas.microsoft.com/office/drawing/2014/main" id="{261E50E4-7ECA-4466-90E3-CC73BF04301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3319715" y="5503587"/>
                  <a:ext cx="170280" cy="57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759" name="Encre 758">
                  <a:extLst>
                    <a:ext uri="{FF2B5EF4-FFF2-40B4-BE49-F238E27FC236}">
                      <a16:creationId xmlns:a16="http://schemas.microsoft.com/office/drawing/2014/main" id="{DD809C47-6869-4F3A-B40F-85D920229504}"/>
                    </a:ext>
                  </a:extLst>
                </p14:cNvPr>
                <p14:cNvContentPartPr/>
                <p14:nvPr/>
              </p14:nvContentPartPr>
              <p14:xfrm>
                <a:off x="3291995" y="5689347"/>
                <a:ext cx="100800" cy="188280"/>
              </p14:xfrm>
            </p:contentPart>
          </mc:Choice>
          <mc:Fallback xmlns="">
            <p:pic>
              <p:nvPicPr>
                <p:cNvPr id="759" name="Encre 758">
                  <a:extLst>
                    <a:ext uri="{FF2B5EF4-FFF2-40B4-BE49-F238E27FC236}">
                      <a16:creationId xmlns:a16="http://schemas.microsoft.com/office/drawing/2014/main" id="{DD809C47-6869-4F3A-B40F-85D92022950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3273995" y="5671347"/>
                  <a:ext cx="136440" cy="22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9">
            <p14:nvContentPartPr>
              <p14:cNvPr id="760" name="Encre 759">
                <a:extLst>
                  <a:ext uri="{FF2B5EF4-FFF2-40B4-BE49-F238E27FC236}">
                    <a16:creationId xmlns:a16="http://schemas.microsoft.com/office/drawing/2014/main" id="{766587CA-BE45-4677-97B2-E07B1388BA27}"/>
                  </a:ext>
                </a:extLst>
              </p14:cNvPr>
              <p14:cNvContentPartPr/>
              <p14:nvPr/>
            </p14:nvContentPartPr>
            <p14:xfrm>
              <a:off x="6650795" y="1611627"/>
              <a:ext cx="270000" cy="296640"/>
            </p14:xfrm>
          </p:contentPart>
        </mc:Choice>
        <mc:Fallback xmlns="">
          <p:pic>
            <p:nvPicPr>
              <p:cNvPr id="760" name="Encre 759">
                <a:extLst>
                  <a:ext uri="{FF2B5EF4-FFF2-40B4-BE49-F238E27FC236}">
                    <a16:creationId xmlns:a16="http://schemas.microsoft.com/office/drawing/2014/main" id="{766587CA-BE45-4677-97B2-E07B1388BA27}"/>
                  </a:ext>
                </a:extLst>
              </p:cNvPr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6633155" y="1593987"/>
                <a:ext cx="305640" cy="33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788" name="Groupe 787">
            <a:extLst>
              <a:ext uri="{FF2B5EF4-FFF2-40B4-BE49-F238E27FC236}">
                <a16:creationId xmlns:a16="http://schemas.microsoft.com/office/drawing/2014/main" id="{CCEDE213-FBED-4F20-8ECF-FA8125C2CF5E}"/>
              </a:ext>
            </a:extLst>
          </p:cNvPr>
          <p:cNvGrpSpPr/>
          <p:nvPr/>
        </p:nvGrpSpPr>
        <p:grpSpPr>
          <a:xfrm>
            <a:off x="6945275" y="3251787"/>
            <a:ext cx="5093280" cy="1065240"/>
            <a:chOff x="6945275" y="3251787"/>
            <a:chExt cx="5093280" cy="106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419" name="Encre 418">
                  <a:extLst>
                    <a:ext uri="{FF2B5EF4-FFF2-40B4-BE49-F238E27FC236}">
                      <a16:creationId xmlns:a16="http://schemas.microsoft.com/office/drawing/2014/main" id="{A9CB5695-897C-4052-865A-9BD876CB80BC}"/>
                    </a:ext>
                  </a:extLst>
                </p14:cNvPr>
                <p14:cNvContentPartPr/>
                <p14:nvPr/>
              </p14:nvContentPartPr>
              <p14:xfrm>
                <a:off x="6945275" y="3672987"/>
                <a:ext cx="4273920" cy="47160"/>
              </p14:xfrm>
            </p:contentPart>
          </mc:Choice>
          <mc:Fallback xmlns="">
            <p:pic>
              <p:nvPicPr>
                <p:cNvPr id="419" name="Encre 418">
                  <a:extLst>
                    <a:ext uri="{FF2B5EF4-FFF2-40B4-BE49-F238E27FC236}">
                      <a16:creationId xmlns:a16="http://schemas.microsoft.com/office/drawing/2014/main" id="{A9CB5695-897C-4052-865A-9BD876CB80BC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6927635" y="3655347"/>
                  <a:ext cx="43095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421" name="Encre 420">
                  <a:extLst>
                    <a:ext uri="{FF2B5EF4-FFF2-40B4-BE49-F238E27FC236}">
                      <a16:creationId xmlns:a16="http://schemas.microsoft.com/office/drawing/2014/main" id="{7E69DC3B-6D1A-45AB-9772-A9937646E706}"/>
                    </a:ext>
                  </a:extLst>
                </p14:cNvPr>
                <p14:cNvContentPartPr/>
                <p14:nvPr/>
              </p14:nvContentPartPr>
              <p14:xfrm>
                <a:off x="11211275" y="3668307"/>
                <a:ext cx="56160" cy="76320"/>
              </p14:xfrm>
            </p:contentPart>
          </mc:Choice>
          <mc:Fallback xmlns="">
            <p:pic>
              <p:nvPicPr>
                <p:cNvPr id="421" name="Encre 420">
                  <a:extLst>
                    <a:ext uri="{FF2B5EF4-FFF2-40B4-BE49-F238E27FC236}">
                      <a16:creationId xmlns:a16="http://schemas.microsoft.com/office/drawing/2014/main" id="{7E69DC3B-6D1A-45AB-9772-A9937646E706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11193275" y="3650667"/>
                  <a:ext cx="918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443" name="Encre 442">
                  <a:extLst>
                    <a:ext uri="{FF2B5EF4-FFF2-40B4-BE49-F238E27FC236}">
                      <a16:creationId xmlns:a16="http://schemas.microsoft.com/office/drawing/2014/main" id="{12A49F44-213B-47BC-B584-36F2F6FD06EF}"/>
                    </a:ext>
                  </a:extLst>
                </p14:cNvPr>
                <p14:cNvContentPartPr/>
                <p14:nvPr/>
              </p14:nvContentPartPr>
              <p14:xfrm>
                <a:off x="10236035" y="3251787"/>
                <a:ext cx="52920" cy="446040"/>
              </p14:xfrm>
            </p:contentPart>
          </mc:Choice>
          <mc:Fallback xmlns="">
            <p:pic>
              <p:nvPicPr>
                <p:cNvPr id="443" name="Encre 442">
                  <a:extLst>
                    <a:ext uri="{FF2B5EF4-FFF2-40B4-BE49-F238E27FC236}">
                      <a16:creationId xmlns:a16="http://schemas.microsoft.com/office/drawing/2014/main" id="{12A49F44-213B-47BC-B584-36F2F6FD06EF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10218395" y="3234147"/>
                  <a:ext cx="8856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444" name="Encre 443">
                  <a:extLst>
                    <a:ext uri="{FF2B5EF4-FFF2-40B4-BE49-F238E27FC236}">
                      <a16:creationId xmlns:a16="http://schemas.microsoft.com/office/drawing/2014/main" id="{BB3E66ED-DABD-444E-9192-5F5E895A46B5}"/>
                    </a:ext>
                  </a:extLst>
                </p14:cNvPr>
                <p14:cNvContentPartPr/>
                <p14:nvPr/>
              </p14:nvContentPartPr>
              <p14:xfrm>
                <a:off x="9818795" y="3297147"/>
                <a:ext cx="293760" cy="267840"/>
              </p14:xfrm>
            </p:contentPart>
          </mc:Choice>
          <mc:Fallback xmlns="">
            <p:pic>
              <p:nvPicPr>
                <p:cNvPr id="444" name="Encre 443">
                  <a:extLst>
                    <a:ext uri="{FF2B5EF4-FFF2-40B4-BE49-F238E27FC236}">
                      <a16:creationId xmlns:a16="http://schemas.microsoft.com/office/drawing/2014/main" id="{BB3E66ED-DABD-444E-9192-5F5E895A46B5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9801155" y="3279147"/>
                  <a:ext cx="32940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761" name="Encre 760">
                  <a:extLst>
                    <a:ext uri="{FF2B5EF4-FFF2-40B4-BE49-F238E27FC236}">
                      <a16:creationId xmlns:a16="http://schemas.microsoft.com/office/drawing/2014/main" id="{7CCF032D-F070-42A7-8621-79E5CC2903B0}"/>
                    </a:ext>
                  </a:extLst>
                </p14:cNvPr>
                <p14:cNvContentPartPr/>
                <p14:nvPr/>
              </p14:nvContentPartPr>
              <p14:xfrm>
                <a:off x="11174195" y="3576867"/>
                <a:ext cx="104760" cy="38520"/>
              </p14:xfrm>
            </p:contentPart>
          </mc:Choice>
          <mc:Fallback xmlns="">
            <p:pic>
              <p:nvPicPr>
                <p:cNvPr id="761" name="Encre 760">
                  <a:extLst>
                    <a:ext uri="{FF2B5EF4-FFF2-40B4-BE49-F238E27FC236}">
                      <a16:creationId xmlns:a16="http://schemas.microsoft.com/office/drawing/2014/main" id="{7CCF032D-F070-42A7-8621-79E5CC2903B0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1156195" y="3558867"/>
                  <a:ext cx="1404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762" name="Encre 761">
                  <a:extLst>
                    <a:ext uri="{FF2B5EF4-FFF2-40B4-BE49-F238E27FC236}">
                      <a16:creationId xmlns:a16="http://schemas.microsoft.com/office/drawing/2014/main" id="{E4F9BCFC-D143-4A31-B4A4-9FA273C02881}"/>
                    </a:ext>
                  </a:extLst>
                </p14:cNvPr>
                <p14:cNvContentPartPr/>
                <p14:nvPr/>
              </p14:nvContentPartPr>
              <p14:xfrm>
                <a:off x="11197595" y="3576867"/>
                <a:ext cx="360" cy="360"/>
              </p14:xfrm>
            </p:contentPart>
          </mc:Choice>
          <mc:Fallback xmlns="">
            <p:pic>
              <p:nvPicPr>
                <p:cNvPr id="762" name="Encre 761">
                  <a:extLst>
                    <a:ext uri="{FF2B5EF4-FFF2-40B4-BE49-F238E27FC236}">
                      <a16:creationId xmlns:a16="http://schemas.microsoft.com/office/drawing/2014/main" id="{E4F9BCFC-D143-4A31-B4A4-9FA273C0288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1179955" y="355886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766" name="Encre 765">
                  <a:extLst>
                    <a:ext uri="{FF2B5EF4-FFF2-40B4-BE49-F238E27FC236}">
                      <a16:creationId xmlns:a16="http://schemas.microsoft.com/office/drawing/2014/main" id="{DC6ACB83-6FE2-4214-9CCD-AD1DAA0DA8DD}"/>
                    </a:ext>
                  </a:extLst>
                </p14:cNvPr>
                <p14:cNvContentPartPr/>
                <p14:nvPr/>
              </p14:nvContentPartPr>
              <p14:xfrm>
                <a:off x="11224955" y="3685227"/>
                <a:ext cx="3960" cy="6120"/>
              </p14:xfrm>
            </p:contentPart>
          </mc:Choice>
          <mc:Fallback xmlns="">
            <p:pic>
              <p:nvPicPr>
                <p:cNvPr id="766" name="Encre 765">
                  <a:extLst>
                    <a:ext uri="{FF2B5EF4-FFF2-40B4-BE49-F238E27FC236}">
                      <a16:creationId xmlns:a16="http://schemas.microsoft.com/office/drawing/2014/main" id="{DC6ACB83-6FE2-4214-9CCD-AD1DAA0DA8DD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1206955" y="3667227"/>
                  <a:ext cx="396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767" name="Encre 766">
                  <a:extLst>
                    <a:ext uri="{FF2B5EF4-FFF2-40B4-BE49-F238E27FC236}">
                      <a16:creationId xmlns:a16="http://schemas.microsoft.com/office/drawing/2014/main" id="{2B67C1FC-BDCD-4D03-BD7E-78ED4F51566D}"/>
                    </a:ext>
                  </a:extLst>
                </p14:cNvPr>
                <p14:cNvContentPartPr/>
                <p14:nvPr/>
              </p14:nvContentPartPr>
              <p14:xfrm>
                <a:off x="11149355" y="3632667"/>
                <a:ext cx="192960" cy="87480"/>
              </p14:xfrm>
            </p:contentPart>
          </mc:Choice>
          <mc:Fallback xmlns="">
            <p:pic>
              <p:nvPicPr>
                <p:cNvPr id="767" name="Encre 766">
                  <a:extLst>
                    <a:ext uri="{FF2B5EF4-FFF2-40B4-BE49-F238E27FC236}">
                      <a16:creationId xmlns:a16="http://schemas.microsoft.com/office/drawing/2014/main" id="{2B67C1FC-BDCD-4D03-BD7E-78ED4F51566D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1131355" y="3615027"/>
                  <a:ext cx="2286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768" name="Encre 767">
                  <a:extLst>
                    <a:ext uri="{FF2B5EF4-FFF2-40B4-BE49-F238E27FC236}">
                      <a16:creationId xmlns:a16="http://schemas.microsoft.com/office/drawing/2014/main" id="{7D730F0A-4C2B-4990-B3C5-5F66B7A976C4}"/>
                    </a:ext>
                  </a:extLst>
                </p14:cNvPr>
                <p14:cNvContentPartPr/>
                <p14:nvPr/>
              </p14:nvContentPartPr>
              <p14:xfrm>
                <a:off x="11209115" y="3632307"/>
                <a:ext cx="105480" cy="42120"/>
              </p14:xfrm>
            </p:contentPart>
          </mc:Choice>
          <mc:Fallback xmlns="">
            <p:pic>
              <p:nvPicPr>
                <p:cNvPr id="768" name="Encre 767">
                  <a:extLst>
                    <a:ext uri="{FF2B5EF4-FFF2-40B4-BE49-F238E27FC236}">
                      <a16:creationId xmlns:a16="http://schemas.microsoft.com/office/drawing/2014/main" id="{7D730F0A-4C2B-4990-B3C5-5F66B7A976C4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1191475" y="3614667"/>
                  <a:ext cx="1411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782" name="Encre 781">
                  <a:extLst>
                    <a:ext uri="{FF2B5EF4-FFF2-40B4-BE49-F238E27FC236}">
                      <a16:creationId xmlns:a16="http://schemas.microsoft.com/office/drawing/2014/main" id="{47195308-9C00-4A07-BFE0-15B02E5E52FE}"/>
                    </a:ext>
                  </a:extLst>
                </p14:cNvPr>
                <p14:cNvContentPartPr/>
                <p14:nvPr/>
              </p14:nvContentPartPr>
              <p14:xfrm>
                <a:off x="11265995" y="3653907"/>
                <a:ext cx="94680" cy="45000"/>
              </p14:xfrm>
            </p:contentPart>
          </mc:Choice>
          <mc:Fallback xmlns="">
            <p:pic>
              <p:nvPicPr>
                <p:cNvPr id="782" name="Encre 781">
                  <a:extLst>
                    <a:ext uri="{FF2B5EF4-FFF2-40B4-BE49-F238E27FC236}">
                      <a16:creationId xmlns:a16="http://schemas.microsoft.com/office/drawing/2014/main" id="{47195308-9C00-4A07-BFE0-15B02E5E52FE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1247995" y="3636267"/>
                  <a:ext cx="130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783" name="Encre 782">
                  <a:extLst>
                    <a:ext uri="{FF2B5EF4-FFF2-40B4-BE49-F238E27FC236}">
                      <a16:creationId xmlns:a16="http://schemas.microsoft.com/office/drawing/2014/main" id="{67317A47-17B5-47F7-B4B8-E9DDF9D8CA19}"/>
                    </a:ext>
                  </a:extLst>
                </p14:cNvPr>
                <p14:cNvContentPartPr/>
                <p14:nvPr/>
              </p14:nvContentPartPr>
              <p14:xfrm>
                <a:off x="11413595" y="3724467"/>
                <a:ext cx="192960" cy="94320"/>
              </p14:xfrm>
            </p:contentPart>
          </mc:Choice>
          <mc:Fallback xmlns="">
            <p:pic>
              <p:nvPicPr>
                <p:cNvPr id="783" name="Encre 782">
                  <a:extLst>
                    <a:ext uri="{FF2B5EF4-FFF2-40B4-BE49-F238E27FC236}">
                      <a16:creationId xmlns:a16="http://schemas.microsoft.com/office/drawing/2014/main" id="{67317A47-17B5-47F7-B4B8-E9DDF9D8CA19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1395955" y="3706467"/>
                  <a:ext cx="2286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784" name="Encre 783">
                  <a:extLst>
                    <a:ext uri="{FF2B5EF4-FFF2-40B4-BE49-F238E27FC236}">
                      <a16:creationId xmlns:a16="http://schemas.microsoft.com/office/drawing/2014/main" id="{A3913E89-074F-474F-90E0-EC558C272FBC}"/>
                    </a:ext>
                  </a:extLst>
                </p14:cNvPr>
                <p14:cNvContentPartPr/>
                <p14:nvPr/>
              </p14:nvContentPartPr>
              <p14:xfrm>
                <a:off x="11655875" y="3836067"/>
                <a:ext cx="119520" cy="54000"/>
              </p14:xfrm>
            </p:contentPart>
          </mc:Choice>
          <mc:Fallback xmlns="">
            <p:pic>
              <p:nvPicPr>
                <p:cNvPr id="784" name="Encre 783">
                  <a:extLst>
                    <a:ext uri="{FF2B5EF4-FFF2-40B4-BE49-F238E27FC236}">
                      <a16:creationId xmlns:a16="http://schemas.microsoft.com/office/drawing/2014/main" id="{A3913E89-074F-474F-90E0-EC558C272FBC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11637875" y="3818427"/>
                  <a:ext cx="1551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785" name="Encre 784">
                  <a:extLst>
                    <a:ext uri="{FF2B5EF4-FFF2-40B4-BE49-F238E27FC236}">
                      <a16:creationId xmlns:a16="http://schemas.microsoft.com/office/drawing/2014/main" id="{53432E56-EEDA-49DB-9E3D-A3A96667ECF5}"/>
                    </a:ext>
                  </a:extLst>
                </p14:cNvPr>
                <p14:cNvContentPartPr/>
                <p14:nvPr/>
              </p14:nvContentPartPr>
              <p14:xfrm>
                <a:off x="11760275" y="3797907"/>
                <a:ext cx="155160" cy="245520"/>
              </p14:xfrm>
            </p:contentPart>
          </mc:Choice>
          <mc:Fallback xmlns="">
            <p:pic>
              <p:nvPicPr>
                <p:cNvPr id="785" name="Encre 784">
                  <a:extLst>
                    <a:ext uri="{FF2B5EF4-FFF2-40B4-BE49-F238E27FC236}">
                      <a16:creationId xmlns:a16="http://schemas.microsoft.com/office/drawing/2014/main" id="{53432E56-EEDA-49DB-9E3D-A3A96667ECF5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1742275" y="3779907"/>
                  <a:ext cx="19080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787" name="Encre 786">
                  <a:extLst>
                    <a:ext uri="{FF2B5EF4-FFF2-40B4-BE49-F238E27FC236}">
                      <a16:creationId xmlns:a16="http://schemas.microsoft.com/office/drawing/2014/main" id="{F735729C-8D19-4AF4-9A99-0034BE539F10}"/>
                    </a:ext>
                  </a:extLst>
                </p14:cNvPr>
                <p14:cNvContentPartPr/>
                <p14:nvPr/>
              </p14:nvContentPartPr>
              <p14:xfrm>
                <a:off x="11792315" y="4121187"/>
                <a:ext cx="246240" cy="195840"/>
              </p14:xfrm>
            </p:contentPart>
          </mc:Choice>
          <mc:Fallback xmlns="">
            <p:pic>
              <p:nvPicPr>
                <p:cNvPr id="787" name="Encre 786">
                  <a:extLst>
                    <a:ext uri="{FF2B5EF4-FFF2-40B4-BE49-F238E27FC236}">
                      <a16:creationId xmlns:a16="http://schemas.microsoft.com/office/drawing/2014/main" id="{F735729C-8D19-4AF4-9A99-0034BE539F10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1774675" y="4103187"/>
                  <a:ext cx="281880" cy="23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1" name="Groupe 790">
            <a:extLst>
              <a:ext uri="{FF2B5EF4-FFF2-40B4-BE49-F238E27FC236}">
                <a16:creationId xmlns:a16="http://schemas.microsoft.com/office/drawing/2014/main" id="{54EF905A-FD34-4B9B-90CE-2B036AAD3724}"/>
              </a:ext>
            </a:extLst>
          </p:cNvPr>
          <p:cNvGrpSpPr/>
          <p:nvPr/>
        </p:nvGrpSpPr>
        <p:grpSpPr>
          <a:xfrm>
            <a:off x="8232635" y="4291107"/>
            <a:ext cx="216000" cy="207000"/>
            <a:chOff x="8232635" y="4291107"/>
            <a:chExt cx="216000" cy="20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789" name="Encre 788">
                  <a:extLst>
                    <a:ext uri="{FF2B5EF4-FFF2-40B4-BE49-F238E27FC236}">
                      <a16:creationId xmlns:a16="http://schemas.microsoft.com/office/drawing/2014/main" id="{612C3407-EDFB-4949-8777-C918136DB28D}"/>
                    </a:ext>
                  </a:extLst>
                </p14:cNvPr>
                <p14:cNvContentPartPr/>
                <p14:nvPr/>
              </p14:nvContentPartPr>
              <p14:xfrm>
                <a:off x="8232635" y="4380387"/>
                <a:ext cx="216000" cy="28440"/>
              </p14:xfrm>
            </p:contentPart>
          </mc:Choice>
          <mc:Fallback xmlns="">
            <p:pic>
              <p:nvPicPr>
                <p:cNvPr id="789" name="Encre 788">
                  <a:extLst>
                    <a:ext uri="{FF2B5EF4-FFF2-40B4-BE49-F238E27FC236}">
                      <a16:creationId xmlns:a16="http://schemas.microsoft.com/office/drawing/2014/main" id="{612C3407-EDFB-4949-8777-C918136DB28D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8214635" y="4362747"/>
                  <a:ext cx="2516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790" name="Encre 789">
                  <a:extLst>
                    <a:ext uri="{FF2B5EF4-FFF2-40B4-BE49-F238E27FC236}">
                      <a16:creationId xmlns:a16="http://schemas.microsoft.com/office/drawing/2014/main" id="{53899226-014C-4E11-8D8E-1DDFA5E4C8B4}"/>
                    </a:ext>
                  </a:extLst>
                </p14:cNvPr>
                <p14:cNvContentPartPr/>
                <p14:nvPr/>
              </p14:nvContentPartPr>
              <p14:xfrm>
                <a:off x="8343875" y="4291107"/>
                <a:ext cx="5400" cy="207000"/>
              </p14:xfrm>
            </p:contentPart>
          </mc:Choice>
          <mc:Fallback xmlns="">
            <p:pic>
              <p:nvPicPr>
                <p:cNvPr id="790" name="Encre 789">
                  <a:extLst>
                    <a:ext uri="{FF2B5EF4-FFF2-40B4-BE49-F238E27FC236}">
                      <a16:creationId xmlns:a16="http://schemas.microsoft.com/office/drawing/2014/main" id="{53899226-014C-4E11-8D8E-1DDFA5E4C8B4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8325875" y="4273107"/>
                  <a:ext cx="41040" cy="242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6273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DD1B777-DB40-4585-8875-01DC778C450F}"/>
              </a:ext>
            </a:extLst>
          </p:cNvPr>
          <p:cNvCxnSpPr>
            <a:cxnSpLocks/>
          </p:cNvCxnSpPr>
          <p:nvPr/>
        </p:nvCxnSpPr>
        <p:spPr>
          <a:xfrm>
            <a:off x="6215865" y="893852"/>
            <a:ext cx="0" cy="551722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C19780C8-500C-4873-B63E-97857C9FA908}"/>
              </a:ext>
            </a:extLst>
          </p:cNvPr>
          <p:cNvSpPr txBox="1"/>
          <p:nvPr/>
        </p:nvSpPr>
        <p:spPr>
          <a:xfrm>
            <a:off x="4274050" y="297951"/>
            <a:ext cx="3657600" cy="36933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Chute libre verticale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2B1DC4C-8F0C-4FAB-84A8-54C6C3ECBE6F}"/>
                  </a:ext>
                </a:extLst>
              </p14:cNvPr>
              <p14:cNvContentPartPr/>
              <p14:nvPr/>
            </p14:nvContentPartPr>
            <p14:xfrm>
              <a:off x="503134" y="2491556"/>
              <a:ext cx="341640" cy="39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2B1DC4C-8F0C-4FAB-84A8-54C6C3ECBE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5134" y="2473556"/>
                <a:ext cx="37728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4C372010-BC5F-472A-905B-F15B74B0B2B1}"/>
                  </a:ext>
                </a:extLst>
              </p14:cNvPr>
              <p14:cNvContentPartPr/>
              <p14:nvPr/>
            </p14:nvContentPartPr>
            <p14:xfrm>
              <a:off x="651094" y="2453036"/>
              <a:ext cx="18360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4C372010-BC5F-472A-905B-F15B74B0B2B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3454" y="2435036"/>
                <a:ext cx="54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e 19">
            <a:extLst>
              <a:ext uri="{FF2B5EF4-FFF2-40B4-BE49-F238E27FC236}">
                <a16:creationId xmlns:a16="http://schemas.microsoft.com/office/drawing/2014/main" id="{CC4D346A-4C1E-48CF-891D-91ACF41E453B}"/>
              </a:ext>
            </a:extLst>
          </p:cNvPr>
          <p:cNvGrpSpPr/>
          <p:nvPr/>
        </p:nvGrpSpPr>
        <p:grpSpPr>
          <a:xfrm>
            <a:off x="609694" y="747716"/>
            <a:ext cx="385920" cy="2066040"/>
            <a:chOff x="609694" y="747716"/>
            <a:chExt cx="385920" cy="206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8285E471-453D-4E1E-8AEA-CFDABD7EB6A6}"/>
                    </a:ext>
                  </a:extLst>
                </p14:cNvPr>
                <p14:cNvContentPartPr/>
                <p14:nvPr/>
              </p14:nvContentPartPr>
              <p14:xfrm>
                <a:off x="609694" y="747716"/>
                <a:ext cx="204120" cy="1721880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8285E471-453D-4E1E-8AEA-CFDABD7EB6A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1694" y="730076"/>
                  <a:ext cx="239760" cy="175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236E23BB-0407-43F5-AF2E-A84661E54BAD}"/>
                    </a:ext>
                  </a:extLst>
                </p14:cNvPr>
                <p14:cNvContentPartPr/>
                <p14:nvPr/>
              </p14:nvContentPartPr>
              <p14:xfrm>
                <a:off x="932614" y="2702876"/>
                <a:ext cx="360" cy="360"/>
              </p14:xfrm>
            </p:contentPart>
          </mc:Choice>
          <mc:Fallback xmlns=""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236E23BB-0407-43F5-AF2E-A84661E54BA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14974" y="26852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407C385E-DDBE-4CB8-9117-3E1CC239E2DE}"/>
                    </a:ext>
                  </a:extLst>
                </p14:cNvPr>
                <p14:cNvContentPartPr/>
                <p14:nvPr/>
              </p14:nvContentPartPr>
              <p14:xfrm>
                <a:off x="852334" y="2593436"/>
                <a:ext cx="143280" cy="22032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407C385E-DDBE-4CB8-9117-3E1CC239E2D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34334" y="2575796"/>
                  <a:ext cx="178920" cy="25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0" name="Encre 39">
                <a:extLst>
                  <a:ext uri="{FF2B5EF4-FFF2-40B4-BE49-F238E27FC236}">
                    <a16:creationId xmlns:a16="http://schemas.microsoft.com/office/drawing/2014/main" id="{4E670061-E72F-42B2-8C0E-E1548D76BB79}"/>
                  </a:ext>
                </a:extLst>
              </p14:cNvPr>
              <p14:cNvContentPartPr/>
              <p14:nvPr/>
            </p14:nvContentPartPr>
            <p14:xfrm>
              <a:off x="1213054" y="1813316"/>
              <a:ext cx="380160" cy="420120"/>
            </p14:xfrm>
          </p:contentPart>
        </mc:Choice>
        <mc:Fallback xmlns="">
          <p:pic>
            <p:nvPicPr>
              <p:cNvPr id="40" name="Encre 39">
                <a:extLst>
                  <a:ext uri="{FF2B5EF4-FFF2-40B4-BE49-F238E27FC236}">
                    <a16:creationId xmlns:a16="http://schemas.microsoft.com/office/drawing/2014/main" id="{4E670061-E72F-42B2-8C0E-E1548D76BB7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95054" y="1795676"/>
                <a:ext cx="415800" cy="45576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e 50">
            <a:extLst>
              <a:ext uri="{FF2B5EF4-FFF2-40B4-BE49-F238E27FC236}">
                <a16:creationId xmlns:a16="http://schemas.microsoft.com/office/drawing/2014/main" id="{34FA1AB0-0541-4E44-ACEA-B029E2F0A133}"/>
              </a:ext>
            </a:extLst>
          </p:cNvPr>
          <p:cNvGrpSpPr/>
          <p:nvPr/>
        </p:nvGrpSpPr>
        <p:grpSpPr>
          <a:xfrm>
            <a:off x="1324654" y="1178276"/>
            <a:ext cx="642600" cy="945720"/>
            <a:chOff x="1324654" y="1178276"/>
            <a:chExt cx="642600" cy="94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70F07FE1-7971-439E-942E-B4492C2806F8}"/>
                    </a:ext>
                  </a:extLst>
                </p14:cNvPr>
                <p14:cNvContentPartPr/>
                <p14:nvPr/>
              </p14:nvContentPartPr>
              <p14:xfrm>
                <a:off x="1324654" y="1998716"/>
                <a:ext cx="117000" cy="9504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70F07FE1-7971-439E-942E-B4492C2806F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306654" y="1980716"/>
                  <a:ext cx="1526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FF8322EC-2B1D-4B7E-B3D7-9348B382BBCB}"/>
                    </a:ext>
                  </a:extLst>
                </p14:cNvPr>
                <p14:cNvContentPartPr/>
                <p14:nvPr/>
              </p14:nvContentPartPr>
              <p14:xfrm>
                <a:off x="1336174" y="2024276"/>
                <a:ext cx="106920" cy="9972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FF8322EC-2B1D-4B7E-B3D7-9348B382BBC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318534" y="2006636"/>
                  <a:ext cx="1425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452B753C-DEC5-43C9-ACF5-C00647BE923E}"/>
                    </a:ext>
                  </a:extLst>
                </p14:cNvPr>
                <p14:cNvContentPartPr/>
                <p14:nvPr/>
              </p14:nvContentPartPr>
              <p14:xfrm>
                <a:off x="1348774" y="1452596"/>
                <a:ext cx="159480" cy="60012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452B753C-DEC5-43C9-ACF5-C00647BE923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330774" y="1434956"/>
                  <a:ext cx="195120" cy="63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7" name="Encre 46">
                  <a:extLst>
                    <a:ext uri="{FF2B5EF4-FFF2-40B4-BE49-F238E27FC236}">
                      <a16:creationId xmlns:a16="http://schemas.microsoft.com/office/drawing/2014/main" id="{8FD361E3-044F-4B80-B6EF-58B0B0FAAF4B}"/>
                    </a:ext>
                  </a:extLst>
                </p14:cNvPr>
                <p14:cNvContentPartPr/>
                <p14:nvPr/>
              </p14:nvContentPartPr>
              <p14:xfrm>
                <a:off x="1617694" y="1416236"/>
                <a:ext cx="144360" cy="230040"/>
              </p14:xfrm>
            </p:contentPart>
          </mc:Choice>
          <mc:Fallback xmlns="">
            <p:pic>
              <p:nvPicPr>
                <p:cNvPr id="47" name="Encre 46">
                  <a:extLst>
                    <a:ext uri="{FF2B5EF4-FFF2-40B4-BE49-F238E27FC236}">
                      <a16:creationId xmlns:a16="http://schemas.microsoft.com/office/drawing/2014/main" id="{8FD361E3-044F-4B80-B6EF-58B0B0FAAF4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00054" y="1398596"/>
                  <a:ext cx="18000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6476B1CB-2FB4-441D-9DCD-3DBE2BC46EB7}"/>
                    </a:ext>
                  </a:extLst>
                </p14:cNvPr>
                <p14:cNvContentPartPr/>
                <p14:nvPr/>
              </p14:nvContentPartPr>
              <p14:xfrm>
                <a:off x="1749814" y="1628636"/>
                <a:ext cx="89280" cy="9360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6476B1CB-2FB4-441D-9DCD-3DBE2BC46EB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32174" y="1610636"/>
                  <a:ext cx="1249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9" name="Encre 48">
                  <a:extLst>
                    <a:ext uri="{FF2B5EF4-FFF2-40B4-BE49-F238E27FC236}">
                      <a16:creationId xmlns:a16="http://schemas.microsoft.com/office/drawing/2014/main" id="{AC835F43-2B2C-4D62-A234-3550E43148C0}"/>
                    </a:ext>
                  </a:extLst>
                </p14:cNvPr>
                <p14:cNvContentPartPr/>
                <p14:nvPr/>
              </p14:nvContentPartPr>
              <p14:xfrm>
                <a:off x="1593214" y="1258196"/>
                <a:ext cx="261360" cy="34200"/>
              </p14:xfrm>
            </p:contentPart>
          </mc:Choice>
          <mc:Fallback xmlns="">
            <p:pic>
              <p:nvPicPr>
                <p:cNvPr id="49" name="Encre 48">
                  <a:extLst>
                    <a:ext uri="{FF2B5EF4-FFF2-40B4-BE49-F238E27FC236}">
                      <a16:creationId xmlns:a16="http://schemas.microsoft.com/office/drawing/2014/main" id="{AC835F43-2B2C-4D62-A234-3550E43148C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575574" y="1240556"/>
                  <a:ext cx="2970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0" name="Encre 49">
                  <a:extLst>
                    <a:ext uri="{FF2B5EF4-FFF2-40B4-BE49-F238E27FC236}">
                      <a16:creationId xmlns:a16="http://schemas.microsoft.com/office/drawing/2014/main" id="{32D96282-AD46-44D3-9C5E-23A4A66A0F39}"/>
                    </a:ext>
                  </a:extLst>
                </p14:cNvPr>
                <p14:cNvContentPartPr/>
                <p14:nvPr/>
              </p14:nvContentPartPr>
              <p14:xfrm>
                <a:off x="1861774" y="1178276"/>
                <a:ext cx="105480" cy="187920"/>
              </p14:xfrm>
            </p:contentPart>
          </mc:Choice>
          <mc:Fallback xmlns="">
            <p:pic>
              <p:nvPicPr>
                <p:cNvPr id="50" name="Encre 49">
                  <a:extLst>
                    <a:ext uri="{FF2B5EF4-FFF2-40B4-BE49-F238E27FC236}">
                      <a16:creationId xmlns:a16="http://schemas.microsoft.com/office/drawing/2014/main" id="{32D96282-AD46-44D3-9C5E-23A4A66A0F3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44134" y="1160276"/>
                  <a:ext cx="141120" cy="22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8" name="Encre 97">
                <a:extLst>
                  <a:ext uri="{FF2B5EF4-FFF2-40B4-BE49-F238E27FC236}">
                    <a16:creationId xmlns:a16="http://schemas.microsoft.com/office/drawing/2014/main" id="{846F5315-D9F7-46BA-B4FD-08C14307F721}"/>
                  </a:ext>
                </a:extLst>
              </p14:cNvPr>
              <p14:cNvContentPartPr/>
              <p14:nvPr/>
            </p14:nvContentPartPr>
            <p14:xfrm>
              <a:off x="939814" y="570236"/>
              <a:ext cx="215280" cy="227520"/>
            </p14:xfrm>
          </p:contentPart>
        </mc:Choice>
        <mc:Fallback xmlns="">
          <p:pic>
            <p:nvPicPr>
              <p:cNvPr id="98" name="Encre 97">
                <a:extLst>
                  <a:ext uri="{FF2B5EF4-FFF2-40B4-BE49-F238E27FC236}">
                    <a16:creationId xmlns:a16="http://schemas.microsoft.com/office/drawing/2014/main" id="{846F5315-D9F7-46BA-B4FD-08C14307F72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21814" y="552596"/>
                <a:ext cx="250920" cy="263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9D6679C8-DDE5-4488-A628-DEF2A58094ED}"/>
              </a:ext>
            </a:extLst>
          </p:cNvPr>
          <p:cNvGrpSpPr/>
          <p:nvPr/>
        </p:nvGrpSpPr>
        <p:grpSpPr>
          <a:xfrm>
            <a:off x="3720814" y="1702076"/>
            <a:ext cx="1358280" cy="370800"/>
            <a:chOff x="3720814" y="1702076"/>
            <a:chExt cx="1358280" cy="37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99" name="Encre 98">
                  <a:extLst>
                    <a:ext uri="{FF2B5EF4-FFF2-40B4-BE49-F238E27FC236}">
                      <a16:creationId xmlns:a16="http://schemas.microsoft.com/office/drawing/2014/main" id="{32AAE8F8-89D8-4251-9DAE-B3DD6F681785}"/>
                    </a:ext>
                  </a:extLst>
                </p14:cNvPr>
                <p14:cNvContentPartPr/>
                <p14:nvPr/>
              </p14:nvContentPartPr>
              <p14:xfrm>
                <a:off x="3720814" y="1702076"/>
                <a:ext cx="205200" cy="206280"/>
              </p14:xfrm>
            </p:contentPart>
          </mc:Choice>
          <mc:Fallback xmlns="">
            <p:pic>
              <p:nvPicPr>
                <p:cNvPr id="99" name="Encre 98">
                  <a:extLst>
                    <a:ext uri="{FF2B5EF4-FFF2-40B4-BE49-F238E27FC236}">
                      <a16:creationId xmlns:a16="http://schemas.microsoft.com/office/drawing/2014/main" id="{32AAE8F8-89D8-4251-9DAE-B3DD6F68178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02814" y="1684076"/>
                  <a:ext cx="2408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00" name="Encre 99">
                  <a:extLst>
                    <a:ext uri="{FF2B5EF4-FFF2-40B4-BE49-F238E27FC236}">
                      <a16:creationId xmlns:a16="http://schemas.microsoft.com/office/drawing/2014/main" id="{4FF4A68F-AAE6-40E9-BBC9-18886B695585}"/>
                    </a:ext>
                  </a:extLst>
                </p14:cNvPr>
                <p14:cNvContentPartPr/>
                <p14:nvPr/>
              </p14:nvContentPartPr>
              <p14:xfrm>
                <a:off x="3935014" y="1739516"/>
                <a:ext cx="47880" cy="177840"/>
              </p14:xfrm>
            </p:contentPart>
          </mc:Choice>
          <mc:Fallback xmlns="">
            <p:pic>
              <p:nvPicPr>
                <p:cNvPr id="100" name="Encre 99">
                  <a:extLst>
                    <a:ext uri="{FF2B5EF4-FFF2-40B4-BE49-F238E27FC236}">
                      <a16:creationId xmlns:a16="http://schemas.microsoft.com/office/drawing/2014/main" id="{4FF4A68F-AAE6-40E9-BBC9-18886B69558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917014" y="1721516"/>
                  <a:ext cx="8352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04" name="Encre 103">
                  <a:extLst>
                    <a:ext uri="{FF2B5EF4-FFF2-40B4-BE49-F238E27FC236}">
                      <a16:creationId xmlns:a16="http://schemas.microsoft.com/office/drawing/2014/main" id="{9588B09F-94CD-4F06-8547-85EABECFD4EC}"/>
                    </a:ext>
                  </a:extLst>
                </p14:cNvPr>
                <p14:cNvContentPartPr/>
                <p14:nvPr/>
              </p14:nvContentPartPr>
              <p14:xfrm>
                <a:off x="4054894" y="1886396"/>
                <a:ext cx="167760" cy="112320"/>
              </p14:xfrm>
            </p:contentPart>
          </mc:Choice>
          <mc:Fallback xmlns="">
            <p:pic>
              <p:nvPicPr>
                <p:cNvPr id="104" name="Encre 103">
                  <a:extLst>
                    <a:ext uri="{FF2B5EF4-FFF2-40B4-BE49-F238E27FC236}">
                      <a16:creationId xmlns:a16="http://schemas.microsoft.com/office/drawing/2014/main" id="{9588B09F-94CD-4F06-8547-85EABECFD4E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037254" y="1868756"/>
                  <a:ext cx="2034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05" name="Encre 104">
                  <a:extLst>
                    <a:ext uri="{FF2B5EF4-FFF2-40B4-BE49-F238E27FC236}">
                      <a16:creationId xmlns:a16="http://schemas.microsoft.com/office/drawing/2014/main" id="{4BB179B7-DA18-42ED-970D-36F64585C747}"/>
                    </a:ext>
                  </a:extLst>
                </p14:cNvPr>
                <p14:cNvContentPartPr/>
                <p14:nvPr/>
              </p14:nvContentPartPr>
              <p14:xfrm>
                <a:off x="4280974" y="1823396"/>
                <a:ext cx="119880" cy="3960"/>
              </p14:xfrm>
            </p:contentPart>
          </mc:Choice>
          <mc:Fallback xmlns="">
            <p:pic>
              <p:nvPicPr>
                <p:cNvPr id="105" name="Encre 104">
                  <a:extLst>
                    <a:ext uri="{FF2B5EF4-FFF2-40B4-BE49-F238E27FC236}">
                      <a16:creationId xmlns:a16="http://schemas.microsoft.com/office/drawing/2014/main" id="{4BB179B7-DA18-42ED-970D-36F64585C74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262974" y="1805756"/>
                  <a:ext cx="1555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06" name="Encre 105">
                  <a:extLst>
                    <a:ext uri="{FF2B5EF4-FFF2-40B4-BE49-F238E27FC236}">
                      <a16:creationId xmlns:a16="http://schemas.microsoft.com/office/drawing/2014/main" id="{6651BC77-4977-4495-A6D0-0294A0D8CCFD}"/>
                    </a:ext>
                  </a:extLst>
                </p14:cNvPr>
                <p14:cNvContentPartPr/>
                <p14:nvPr/>
              </p14:nvContentPartPr>
              <p14:xfrm>
                <a:off x="4275574" y="1893596"/>
                <a:ext cx="119880" cy="3960"/>
              </p14:xfrm>
            </p:contentPart>
          </mc:Choice>
          <mc:Fallback xmlns="">
            <p:pic>
              <p:nvPicPr>
                <p:cNvPr id="106" name="Encre 105">
                  <a:extLst>
                    <a:ext uri="{FF2B5EF4-FFF2-40B4-BE49-F238E27FC236}">
                      <a16:creationId xmlns:a16="http://schemas.microsoft.com/office/drawing/2014/main" id="{6651BC77-4977-4495-A6D0-0294A0D8CCF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257934" y="1875596"/>
                  <a:ext cx="1555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07" name="Encre 106">
                  <a:extLst>
                    <a:ext uri="{FF2B5EF4-FFF2-40B4-BE49-F238E27FC236}">
                      <a16:creationId xmlns:a16="http://schemas.microsoft.com/office/drawing/2014/main" id="{CB0F336F-559C-4810-BF88-7B5BD7D13EA9}"/>
                    </a:ext>
                  </a:extLst>
                </p14:cNvPr>
                <p14:cNvContentPartPr/>
                <p14:nvPr/>
              </p14:nvContentPartPr>
              <p14:xfrm>
                <a:off x="4574014" y="1830596"/>
                <a:ext cx="135360" cy="15480"/>
              </p14:xfrm>
            </p:contentPart>
          </mc:Choice>
          <mc:Fallback xmlns="">
            <p:pic>
              <p:nvPicPr>
                <p:cNvPr id="107" name="Encre 106">
                  <a:extLst>
                    <a:ext uri="{FF2B5EF4-FFF2-40B4-BE49-F238E27FC236}">
                      <a16:creationId xmlns:a16="http://schemas.microsoft.com/office/drawing/2014/main" id="{CB0F336F-559C-4810-BF88-7B5BD7D13EA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56374" y="1812596"/>
                  <a:ext cx="1710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08" name="Encre 107">
                  <a:extLst>
                    <a:ext uri="{FF2B5EF4-FFF2-40B4-BE49-F238E27FC236}">
                      <a16:creationId xmlns:a16="http://schemas.microsoft.com/office/drawing/2014/main" id="{1A8A23DA-5A18-4592-9002-9D0323834E74}"/>
                    </a:ext>
                  </a:extLst>
                </p14:cNvPr>
                <p14:cNvContentPartPr/>
                <p14:nvPr/>
              </p14:nvContentPartPr>
              <p14:xfrm>
                <a:off x="4872814" y="1730876"/>
                <a:ext cx="167760" cy="126000"/>
              </p14:xfrm>
            </p:contentPart>
          </mc:Choice>
          <mc:Fallback xmlns="">
            <p:pic>
              <p:nvPicPr>
                <p:cNvPr id="108" name="Encre 107">
                  <a:extLst>
                    <a:ext uri="{FF2B5EF4-FFF2-40B4-BE49-F238E27FC236}">
                      <a16:creationId xmlns:a16="http://schemas.microsoft.com/office/drawing/2014/main" id="{1A8A23DA-5A18-4592-9002-9D0323834E7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855174" y="1713236"/>
                  <a:ext cx="2034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09" name="Encre 108">
                  <a:extLst>
                    <a:ext uri="{FF2B5EF4-FFF2-40B4-BE49-F238E27FC236}">
                      <a16:creationId xmlns:a16="http://schemas.microsoft.com/office/drawing/2014/main" id="{12172B9F-E950-4841-A844-DDF583FF22AD}"/>
                    </a:ext>
                  </a:extLst>
                </p14:cNvPr>
                <p14:cNvContentPartPr/>
                <p14:nvPr/>
              </p14:nvContentPartPr>
              <p14:xfrm>
                <a:off x="4786774" y="1748876"/>
                <a:ext cx="292320" cy="324000"/>
              </p14:xfrm>
            </p:contentPart>
          </mc:Choice>
          <mc:Fallback xmlns="">
            <p:pic>
              <p:nvPicPr>
                <p:cNvPr id="109" name="Encre 108">
                  <a:extLst>
                    <a:ext uri="{FF2B5EF4-FFF2-40B4-BE49-F238E27FC236}">
                      <a16:creationId xmlns:a16="http://schemas.microsoft.com/office/drawing/2014/main" id="{12172B9F-E950-4841-A844-DDF583FF22A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769134" y="1730876"/>
                  <a:ext cx="327960" cy="35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oupe 152">
            <a:extLst>
              <a:ext uri="{FF2B5EF4-FFF2-40B4-BE49-F238E27FC236}">
                <a16:creationId xmlns:a16="http://schemas.microsoft.com/office/drawing/2014/main" id="{253C820B-5EC5-4F03-86CE-58A398BE9413}"/>
              </a:ext>
            </a:extLst>
          </p:cNvPr>
          <p:cNvGrpSpPr/>
          <p:nvPr/>
        </p:nvGrpSpPr>
        <p:grpSpPr>
          <a:xfrm>
            <a:off x="2564854" y="2490836"/>
            <a:ext cx="706680" cy="510120"/>
            <a:chOff x="2564854" y="2490836"/>
            <a:chExt cx="706680" cy="51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40" name="Encre 139">
                  <a:extLst>
                    <a:ext uri="{FF2B5EF4-FFF2-40B4-BE49-F238E27FC236}">
                      <a16:creationId xmlns:a16="http://schemas.microsoft.com/office/drawing/2014/main" id="{50274281-F0BB-4C6C-9246-79E6DDA68465}"/>
                    </a:ext>
                  </a:extLst>
                </p14:cNvPr>
                <p14:cNvContentPartPr/>
                <p14:nvPr/>
              </p14:nvContentPartPr>
              <p14:xfrm>
                <a:off x="3030334" y="2561756"/>
                <a:ext cx="38880" cy="327240"/>
              </p14:xfrm>
            </p:contentPart>
          </mc:Choice>
          <mc:Fallback xmlns="">
            <p:pic>
              <p:nvPicPr>
                <p:cNvPr id="140" name="Encre 139">
                  <a:extLst>
                    <a:ext uri="{FF2B5EF4-FFF2-40B4-BE49-F238E27FC236}">
                      <a16:creationId xmlns:a16="http://schemas.microsoft.com/office/drawing/2014/main" id="{50274281-F0BB-4C6C-9246-79E6DDA6846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012334" y="2543756"/>
                  <a:ext cx="7452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41" name="Encre 140">
                  <a:extLst>
                    <a:ext uri="{FF2B5EF4-FFF2-40B4-BE49-F238E27FC236}">
                      <a16:creationId xmlns:a16="http://schemas.microsoft.com/office/drawing/2014/main" id="{ADAE5A30-7008-410E-8DFE-26B9D098839F}"/>
                    </a:ext>
                  </a:extLst>
                </p14:cNvPr>
                <p14:cNvContentPartPr/>
                <p14:nvPr/>
              </p14:nvContentPartPr>
              <p14:xfrm>
                <a:off x="3108814" y="2598836"/>
                <a:ext cx="17280" cy="225720"/>
              </p14:xfrm>
            </p:contentPart>
          </mc:Choice>
          <mc:Fallback xmlns="">
            <p:pic>
              <p:nvPicPr>
                <p:cNvPr id="141" name="Encre 140">
                  <a:extLst>
                    <a:ext uri="{FF2B5EF4-FFF2-40B4-BE49-F238E27FC236}">
                      <a16:creationId xmlns:a16="http://schemas.microsoft.com/office/drawing/2014/main" id="{ADAE5A30-7008-410E-8DFE-26B9D098839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091174" y="2581196"/>
                  <a:ext cx="529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42" name="Encre 141">
                  <a:extLst>
                    <a:ext uri="{FF2B5EF4-FFF2-40B4-BE49-F238E27FC236}">
                      <a16:creationId xmlns:a16="http://schemas.microsoft.com/office/drawing/2014/main" id="{F8C0398B-06D0-480A-8E2C-0D0B61C752BD}"/>
                    </a:ext>
                  </a:extLst>
                </p14:cNvPr>
                <p14:cNvContentPartPr/>
                <p14:nvPr/>
              </p14:nvContentPartPr>
              <p14:xfrm>
                <a:off x="3128614" y="2708636"/>
                <a:ext cx="86040" cy="9720"/>
              </p14:xfrm>
            </p:contentPart>
          </mc:Choice>
          <mc:Fallback xmlns="">
            <p:pic>
              <p:nvPicPr>
                <p:cNvPr id="142" name="Encre 141">
                  <a:extLst>
                    <a:ext uri="{FF2B5EF4-FFF2-40B4-BE49-F238E27FC236}">
                      <a16:creationId xmlns:a16="http://schemas.microsoft.com/office/drawing/2014/main" id="{F8C0398B-06D0-480A-8E2C-0D0B61C752B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110614" y="2690996"/>
                  <a:ext cx="1216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47" name="Encre 146">
                  <a:extLst>
                    <a:ext uri="{FF2B5EF4-FFF2-40B4-BE49-F238E27FC236}">
                      <a16:creationId xmlns:a16="http://schemas.microsoft.com/office/drawing/2014/main" id="{7C4C396F-D48E-4CD7-951E-743AF37B02EA}"/>
                    </a:ext>
                  </a:extLst>
                </p14:cNvPr>
                <p14:cNvContentPartPr/>
                <p14:nvPr/>
              </p14:nvContentPartPr>
              <p14:xfrm>
                <a:off x="2763574" y="2787116"/>
                <a:ext cx="153720" cy="213840"/>
              </p14:xfrm>
            </p:contentPart>
          </mc:Choice>
          <mc:Fallback xmlns="">
            <p:pic>
              <p:nvPicPr>
                <p:cNvPr id="147" name="Encre 146">
                  <a:extLst>
                    <a:ext uri="{FF2B5EF4-FFF2-40B4-BE49-F238E27FC236}">
                      <a16:creationId xmlns:a16="http://schemas.microsoft.com/office/drawing/2014/main" id="{7C4C396F-D48E-4CD7-951E-743AF37B02E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745934" y="2769116"/>
                  <a:ext cx="1893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48" name="Encre 147">
                  <a:extLst>
                    <a:ext uri="{FF2B5EF4-FFF2-40B4-BE49-F238E27FC236}">
                      <a16:creationId xmlns:a16="http://schemas.microsoft.com/office/drawing/2014/main" id="{CC3B10A3-32E7-41CC-913C-633F3D15BD65}"/>
                    </a:ext>
                  </a:extLst>
                </p14:cNvPr>
                <p14:cNvContentPartPr/>
                <p14:nvPr/>
              </p14:nvContentPartPr>
              <p14:xfrm>
                <a:off x="3225814" y="2518916"/>
                <a:ext cx="45720" cy="392400"/>
              </p14:xfrm>
            </p:contentPart>
          </mc:Choice>
          <mc:Fallback xmlns="">
            <p:pic>
              <p:nvPicPr>
                <p:cNvPr id="148" name="Encre 147">
                  <a:extLst>
                    <a:ext uri="{FF2B5EF4-FFF2-40B4-BE49-F238E27FC236}">
                      <a16:creationId xmlns:a16="http://schemas.microsoft.com/office/drawing/2014/main" id="{CC3B10A3-32E7-41CC-913C-633F3D15BD6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207814" y="2500916"/>
                  <a:ext cx="81360" cy="42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52" name="Encre 151">
                  <a:extLst>
                    <a:ext uri="{FF2B5EF4-FFF2-40B4-BE49-F238E27FC236}">
                      <a16:creationId xmlns:a16="http://schemas.microsoft.com/office/drawing/2014/main" id="{650D5620-9951-4D29-873A-CFA273564E48}"/>
                    </a:ext>
                  </a:extLst>
                </p14:cNvPr>
                <p14:cNvContentPartPr/>
                <p14:nvPr/>
              </p14:nvContentPartPr>
              <p14:xfrm>
                <a:off x="2564854" y="2490836"/>
                <a:ext cx="277200" cy="308160"/>
              </p14:xfrm>
            </p:contentPart>
          </mc:Choice>
          <mc:Fallback xmlns="">
            <p:pic>
              <p:nvPicPr>
                <p:cNvPr id="152" name="Encre 151">
                  <a:extLst>
                    <a:ext uri="{FF2B5EF4-FFF2-40B4-BE49-F238E27FC236}">
                      <a16:creationId xmlns:a16="http://schemas.microsoft.com/office/drawing/2014/main" id="{650D5620-9951-4D29-873A-CFA273564E4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547214" y="2473196"/>
                  <a:ext cx="312840" cy="34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oupe 176">
            <a:extLst>
              <a:ext uri="{FF2B5EF4-FFF2-40B4-BE49-F238E27FC236}">
                <a16:creationId xmlns:a16="http://schemas.microsoft.com/office/drawing/2014/main" id="{1ABF8CFD-8A22-47AC-AB2F-B2B86F7CE23A}"/>
              </a:ext>
            </a:extLst>
          </p:cNvPr>
          <p:cNvGrpSpPr/>
          <p:nvPr/>
        </p:nvGrpSpPr>
        <p:grpSpPr>
          <a:xfrm>
            <a:off x="3365854" y="2503076"/>
            <a:ext cx="2641320" cy="520560"/>
            <a:chOff x="3365854" y="2503076"/>
            <a:chExt cx="2641320" cy="52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54" name="Encre 153">
                  <a:extLst>
                    <a:ext uri="{FF2B5EF4-FFF2-40B4-BE49-F238E27FC236}">
                      <a16:creationId xmlns:a16="http://schemas.microsoft.com/office/drawing/2014/main" id="{C9A7DA26-436D-454F-BC28-A56028EF5DA3}"/>
                    </a:ext>
                  </a:extLst>
                </p14:cNvPr>
                <p14:cNvContentPartPr/>
                <p14:nvPr/>
              </p14:nvContentPartPr>
              <p14:xfrm>
                <a:off x="3374854" y="2717276"/>
                <a:ext cx="154080" cy="11880"/>
              </p14:xfrm>
            </p:contentPart>
          </mc:Choice>
          <mc:Fallback xmlns="">
            <p:pic>
              <p:nvPicPr>
                <p:cNvPr id="154" name="Encre 153">
                  <a:extLst>
                    <a:ext uri="{FF2B5EF4-FFF2-40B4-BE49-F238E27FC236}">
                      <a16:creationId xmlns:a16="http://schemas.microsoft.com/office/drawing/2014/main" id="{C9A7DA26-436D-454F-BC28-A56028EF5DA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357214" y="2699276"/>
                  <a:ext cx="1897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55" name="Encre 154">
                  <a:extLst>
                    <a:ext uri="{FF2B5EF4-FFF2-40B4-BE49-F238E27FC236}">
                      <a16:creationId xmlns:a16="http://schemas.microsoft.com/office/drawing/2014/main" id="{1289ED91-F7EE-4290-B484-93256E89F373}"/>
                    </a:ext>
                  </a:extLst>
                </p14:cNvPr>
                <p14:cNvContentPartPr/>
                <p14:nvPr/>
              </p14:nvContentPartPr>
              <p14:xfrm>
                <a:off x="3365854" y="2798636"/>
                <a:ext cx="145800" cy="6120"/>
              </p14:xfrm>
            </p:contentPart>
          </mc:Choice>
          <mc:Fallback xmlns="">
            <p:pic>
              <p:nvPicPr>
                <p:cNvPr id="155" name="Encre 154">
                  <a:extLst>
                    <a:ext uri="{FF2B5EF4-FFF2-40B4-BE49-F238E27FC236}">
                      <a16:creationId xmlns:a16="http://schemas.microsoft.com/office/drawing/2014/main" id="{1289ED91-F7EE-4290-B484-93256E89F37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348214" y="2780996"/>
                  <a:ext cx="1814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56" name="Encre 155">
                  <a:extLst>
                    <a:ext uri="{FF2B5EF4-FFF2-40B4-BE49-F238E27FC236}">
                      <a16:creationId xmlns:a16="http://schemas.microsoft.com/office/drawing/2014/main" id="{498F7D2C-3D02-4D12-9091-0FEB86D3ECC4}"/>
                    </a:ext>
                  </a:extLst>
                </p14:cNvPr>
                <p14:cNvContentPartPr/>
                <p14:nvPr/>
              </p14:nvContentPartPr>
              <p14:xfrm>
                <a:off x="3604534" y="2557076"/>
                <a:ext cx="221040" cy="241200"/>
              </p14:xfrm>
            </p:contentPart>
          </mc:Choice>
          <mc:Fallback xmlns="">
            <p:pic>
              <p:nvPicPr>
                <p:cNvPr id="156" name="Encre 155">
                  <a:extLst>
                    <a:ext uri="{FF2B5EF4-FFF2-40B4-BE49-F238E27FC236}">
                      <a16:creationId xmlns:a16="http://schemas.microsoft.com/office/drawing/2014/main" id="{498F7D2C-3D02-4D12-9091-0FEB86D3ECC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586894" y="2539076"/>
                  <a:ext cx="25668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57" name="Encre 156">
                  <a:extLst>
                    <a:ext uri="{FF2B5EF4-FFF2-40B4-BE49-F238E27FC236}">
                      <a16:creationId xmlns:a16="http://schemas.microsoft.com/office/drawing/2014/main" id="{D2BF0678-C5F8-4950-854D-E9F8AC554A22}"/>
                    </a:ext>
                  </a:extLst>
                </p14:cNvPr>
                <p14:cNvContentPartPr/>
                <p14:nvPr/>
              </p14:nvContentPartPr>
              <p14:xfrm>
                <a:off x="3840694" y="2779916"/>
                <a:ext cx="163800" cy="107640"/>
              </p14:xfrm>
            </p:contentPart>
          </mc:Choice>
          <mc:Fallback xmlns="">
            <p:pic>
              <p:nvPicPr>
                <p:cNvPr id="157" name="Encre 156">
                  <a:extLst>
                    <a:ext uri="{FF2B5EF4-FFF2-40B4-BE49-F238E27FC236}">
                      <a16:creationId xmlns:a16="http://schemas.microsoft.com/office/drawing/2014/main" id="{D2BF0678-C5F8-4950-854D-E9F8AC554A2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823054" y="2762276"/>
                  <a:ext cx="1994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58" name="Encre 157">
                  <a:extLst>
                    <a:ext uri="{FF2B5EF4-FFF2-40B4-BE49-F238E27FC236}">
                      <a16:creationId xmlns:a16="http://schemas.microsoft.com/office/drawing/2014/main" id="{43A36C5F-90B2-436C-BB15-0B902A7A5515}"/>
                    </a:ext>
                  </a:extLst>
                </p14:cNvPr>
                <p14:cNvContentPartPr/>
                <p14:nvPr/>
              </p14:nvContentPartPr>
              <p14:xfrm>
                <a:off x="4069654" y="2581916"/>
                <a:ext cx="40320" cy="317520"/>
              </p14:xfrm>
            </p:contentPart>
          </mc:Choice>
          <mc:Fallback xmlns="">
            <p:pic>
              <p:nvPicPr>
                <p:cNvPr id="158" name="Encre 157">
                  <a:extLst>
                    <a:ext uri="{FF2B5EF4-FFF2-40B4-BE49-F238E27FC236}">
                      <a16:creationId xmlns:a16="http://schemas.microsoft.com/office/drawing/2014/main" id="{43A36C5F-90B2-436C-BB15-0B902A7A551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051654" y="2563916"/>
                  <a:ext cx="7596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59" name="Encre 158">
                  <a:extLst>
                    <a:ext uri="{FF2B5EF4-FFF2-40B4-BE49-F238E27FC236}">
                      <a16:creationId xmlns:a16="http://schemas.microsoft.com/office/drawing/2014/main" id="{090A159C-41F0-4E41-B8AA-F28CEECA4055}"/>
                    </a:ext>
                  </a:extLst>
                </p14:cNvPr>
                <p14:cNvContentPartPr/>
                <p14:nvPr/>
              </p14:nvContentPartPr>
              <p14:xfrm>
                <a:off x="4165414" y="2630516"/>
                <a:ext cx="15840" cy="222120"/>
              </p14:xfrm>
            </p:contentPart>
          </mc:Choice>
          <mc:Fallback xmlns="">
            <p:pic>
              <p:nvPicPr>
                <p:cNvPr id="159" name="Encre 158">
                  <a:extLst>
                    <a:ext uri="{FF2B5EF4-FFF2-40B4-BE49-F238E27FC236}">
                      <a16:creationId xmlns:a16="http://schemas.microsoft.com/office/drawing/2014/main" id="{090A159C-41F0-4E41-B8AA-F28CEECA405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147414" y="2612516"/>
                  <a:ext cx="5148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60" name="Encre 159">
                  <a:extLst>
                    <a:ext uri="{FF2B5EF4-FFF2-40B4-BE49-F238E27FC236}">
                      <a16:creationId xmlns:a16="http://schemas.microsoft.com/office/drawing/2014/main" id="{470CF440-126A-4F49-9B61-C497A1B2FF79}"/>
                    </a:ext>
                  </a:extLst>
                </p14:cNvPr>
                <p14:cNvContentPartPr/>
                <p14:nvPr/>
              </p14:nvContentPartPr>
              <p14:xfrm>
                <a:off x="4169374" y="2740316"/>
                <a:ext cx="78120" cy="3960"/>
              </p14:xfrm>
            </p:contentPart>
          </mc:Choice>
          <mc:Fallback xmlns="">
            <p:pic>
              <p:nvPicPr>
                <p:cNvPr id="160" name="Encre 159">
                  <a:extLst>
                    <a:ext uri="{FF2B5EF4-FFF2-40B4-BE49-F238E27FC236}">
                      <a16:creationId xmlns:a16="http://schemas.microsoft.com/office/drawing/2014/main" id="{470CF440-126A-4F49-9B61-C497A1B2FF7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151374" y="2722316"/>
                  <a:ext cx="1137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61" name="Encre 160">
                  <a:extLst>
                    <a:ext uri="{FF2B5EF4-FFF2-40B4-BE49-F238E27FC236}">
                      <a16:creationId xmlns:a16="http://schemas.microsoft.com/office/drawing/2014/main" id="{07D30F30-AE9A-46D5-9E37-E30EB20A180D}"/>
                    </a:ext>
                  </a:extLst>
                </p14:cNvPr>
                <p14:cNvContentPartPr/>
                <p14:nvPr/>
              </p14:nvContentPartPr>
              <p14:xfrm>
                <a:off x="4288534" y="2546276"/>
                <a:ext cx="28800" cy="379800"/>
              </p14:xfrm>
            </p:contentPart>
          </mc:Choice>
          <mc:Fallback xmlns="">
            <p:pic>
              <p:nvPicPr>
                <p:cNvPr id="161" name="Encre 160">
                  <a:extLst>
                    <a:ext uri="{FF2B5EF4-FFF2-40B4-BE49-F238E27FC236}">
                      <a16:creationId xmlns:a16="http://schemas.microsoft.com/office/drawing/2014/main" id="{07D30F30-AE9A-46D5-9E37-E30EB20A180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270894" y="2528636"/>
                  <a:ext cx="6444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62" name="Encre 161">
                  <a:extLst>
                    <a:ext uri="{FF2B5EF4-FFF2-40B4-BE49-F238E27FC236}">
                      <a16:creationId xmlns:a16="http://schemas.microsoft.com/office/drawing/2014/main" id="{53A6F937-12E4-44CC-9C2B-634A8272081A}"/>
                    </a:ext>
                  </a:extLst>
                </p14:cNvPr>
                <p14:cNvContentPartPr/>
                <p14:nvPr/>
              </p14:nvContentPartPr>
              <p14:xfrm>
                <a:off x="4399054" y="2732036"/>
                <a:ext cx="157320" cy="360"/>
              </p14:xfrm>
            </p:contentPart>
          </mc:Choice>
          <mc:Fallback xmlns="">
            <p:pic>
              <p:nvPicPr>
                <p:cNvPr id="162" name="Encre 161">
                  <a:extLst>
                    <a:ext uri="{FF2B5EF4-FFF2-40B4-BE49-F238E27FC236}">
                      <a16:creationId xmlns:a16="http://schemas.microsoft.com/office/drawing/2014/main" id="{53A6F937-12E4-44CC-9C2B-634A8272081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381054" y="2714396"/>
                  <a:ext cx="1929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63" name="Encre 162">
                  <a:extLst>
                    <a:ext uri="{FF2B5EF4-FFF2-40B4-BE49-F238E27FC236}">
                      <a16:creationId xmlns:a16="http://schemas.microsoft.com/office/drawing/2014/main" id="{D8A8E3CC-C794-4038-B863-C63C9302D303}"/>
                    </a:ext>
                  </a:extLst>
                </p14:cNvPr>
                <p14:cNvContentPartPr/>
                <p14:nvPr/>
              </p14:nvContentPartPr>
              <p14:xfrm>
                <a:off x="4415614" y="2810516"/>
                <a:ext cx="149760" cy="10800"/>
              </p14:xfrm>
            </p:contentPart>
          </mc:Choice>
          <mc:Fallback xmlns="">
            <p:pic>
              <p:nvPicPr>
                <p:cNvPr id="163" name="Encre 162">
                  <a:extLst>
                    <a:ext uri="{FF2B5EF4-FFF2-40B4-BE49-F238E27FC236}">
                      <a16:creationId xmlns:a16="http://schemas.microsoft.com/office/drawing/2014/main" id="{D8A8E3CC-C794-4038-B863-C63C9302D30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397974" y="2792516"/>
                  <a:ext cx="1854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64" name="Encre 163">
                  <a:extLst>
                    <a:ext uri="{FF2B5EF4-FFF2-40B4-BE49-F238E27FC236}">
                      <a16:creationId xmlns:a16="http://schemas.microsoft.com/office/drawing/2014/main" id="{AE01C43B-335C-4BB7-AB27-962AAD5F51FC}"/>
                    </a:ext>
                  </a:extLst>
                </p14:cNvPr>
                <p14:cNvContentPartPr/>
                <p14:nvPr/>
              </p14:nvContentPartPr>
              <p14:xfrm>
                <a:off x="4719454" y="2764796"/>
                <a:ext cx="127800" cy="7200"/>
              </p14:xfrm>
            </p:contentPart>
          </mc:Choice>
          <mc:Fallback xmlns="">
            <p:pic>
              <p:nvPicPr>
                <p:cNvPr id="164" name="Encre 163">
                  <a:extLst>
                    <a:ext uri="{FF2B5EF4-FFF2-40B4-BE49-F238E27FC236}">
                      <a16:creationId xmlns:a16="http://schemas.microsoft.com/office/drawing/2014/main" id="{AE01C43B-335C-4BB7-AB27-962AAD5F51F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701454" y="2747156"/>
                  <a:ext cx="1634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68" name="Encre 167">
                  <a:extLst>
                    <a:ext uri="{FF2B5EF4-FFF2-40B4-BE49-F238E27FC236}">
                      <a16:creationId xmlns:a16="http://schemas.microsoft.com/office/drawing/2014/main" id="{114A649B-C117-43FD-9824-77C3C25DE359}"/>
                    </a:ext>
                  </a:extLst>
                </p14:cNvPr>
                <p14:cNvContentPartPr/>
                <p14:nvPr/>
              </p14:nvContentPartPr>
              <p14:xfrm>
                <a:off x="4952374" y="2633756"/>
                <a:ext cx="144360" cy="185400"/>
              </p14:xfrm>
            </p:contentPart>
          </mc:Choice>
          <mc:Fallback xmlns="">
            <p:pic>
              <p:nvPicPr>
                <p:cNvPr id="168" name="Encre 167">
                  <a:extLst>
                    <a:ext uri="{FF2B5EF4-FFF2-40B4-BE49-F238E27FC236}">
                      <a16:creationId xmlns:a16="http://schemas.microsoft.com/office/drawing/2014/main" id="{114A649B-C117-43FD-9824-77C3C25DE35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934374" y="2615756"/>
                  <a:ext cx="1800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69" name="Encre 168">
                  <a:extLst>
                    <a:ext uri="{FF2B5EF4-FFF2-40B4-BE49-F238E27FC236}">
                      <a16:creationId xmlns:a16="http://schemas.microsoft.com/office/drawing/2014/main" id="{E6E1D4CC-CD18-4841-A868-289AD2FCEEE7}"/>
                    </a:ext>
                  </a:extLst>
                </p14:cNvPr>
                <p14:cNvContentPartPr/>
                <p14:nvPr/>
              </p14:nvContentPartPr>
              <p14:xfrm>
                <a:off x="4997014" y="2662196"/>
                <a:ext cx="360" cy="360"/>
              </p14:xfrm>
            </p:contentPart>
          </mc:Choice>
          <mc:Fallback xmlns="">
            <p:pic>
              <p:nvPicPr>
                <p:cNvPr id="169" name="Encre 168">
                  <a:extLst>
                    <a:ext uri="{FF2B5EF4-FFF2-40B4-BE49-F238E27FC236}">
                      <a16:creationId xmlns:a16="http://schemas.microsoft.com/office/drawing/2014/main" id="{E6E1D4CC-CD18-4841-A868-289AD2FCEEE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79374" y="264419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70" name="Encre 169">
                  <a:extLst>
                    <a:ext uri="{FF2B5EF4-FFF2-40B4-BE49-F238E27FC236}">
                      <a16:creationId xmlns:a16="http://schemas.microsoft.com/office/drawing/2014/main" id="{175070D6-CA68-4C7A-B40C-965FE3DA6024}"/>
                    </a:ext>
                  </a:extLst>
                </p14:cNvPr>
                <p14:cNvContentPartPr/>
                <p14:nvPr/>
              </p14:nvContentPartPr>
              <p14:xfrm>
                <a:off x="4880374" y="2662196"/>
                <a:ext cx="219960" cy="361440"/>
              </p14:xfrm>
            </p:contentPart>
          </mc:Choice>
          <mc:Fallback xmlns="">
            <p:pic>
              <p:nvPicPr>
                <p:cNvPr id="170" name="Encre 169">
                  <a:extLst>
                    <a:ext uri="{FF2B5EF4-FFF2-40B4-BE49-F238E27FC236}">
                      <a16:creationId xmlns:a16="http://schemas.microsoft.com/office/drawing/2014/main" id="{175070D6-CA68-4C7A-B40C-965FE3DA602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862374" y="2644196"/>
                  <a:ext cx="25560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71" name="Encre 170">
                  <a:extLst>
                    <a:ext uri="{FF2B5EF4-FFF2-40B4-BE49-F238E27FC236}">
                      <a16:creationId xmlns:a16="http://schemas.microsoft.com/office/drawing/2014/main" id="{49E0C6B2-9EBE-4729-8C01-8F61D1BBAEEE}"/>
                    </a:ext>
                  </a:extLst>
                </p14:cNvPr>
                <p14:cNvContentPartPr/>
                <p14:nvPr/>
              </p14:nvContentPartPr>
              <p14:xfrm>
                <a:off x="5216254" y="2503076"/>
                <a:ext cx="25200" cy="317880"/>
              </p14:xfrm>
            </p:contentPart>
          </mc:Choice>
          <mc:Fallback xmlns="">
            <p:pic>
              <p:nvPicPr>
                <p:cNvPr id="171" name="Encre 170">
                  <a:extLst>
                    <a:ext uri="{FF2B5EF4-FFF2-40B4-BE49-F238E27FC236}">
                      <a16:creationId xmlns:a16="http://schemas.microsoft.com/office/drawing/2014/main" id="{49E0C6B2-9EBE-4729-8C01-8F61D1BBAEE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198614" y="2485436"/>
                  <a:ext cx="6084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72" name="Encre 171">
                  <a:extLst>
                    <a:ext uri="{FF2B5EF4-FFF2-40B4-BE49-F238E27FC236}">
                      <a16:creationId xmlns:a16="http://schemas.microsoft.com/office/drawing/2014/main" id="{55BC8486-EBE9-4884-8582-648052DE7ED5}"/>
                    </a:ext>
                  </a:extLst>
                </p14:cNvPr>
                <p14:cNvContentPartPr/>
                <p14:nvPr/>
              </p14:nvContentPartPr>
              <p14:xfrm>
                <a:off x="5206174" y="2631596"/>
                <a:ext cx="129960" cy="6120"/>
              </p14:xfrm>
            </p:contentPart>
          </mc:Choice>
          <mc:Fallback xmlns="">
            <p:pic>
              <p:nvPicPr>
                <p:cNvPr id="172" name="Encre 171">
                  <a:extLst>
                    <a:ext uri="{FF2B5EF4-FFF2-40B4-BE49-F238E27FC236}">
                      <a16:creationId xmlns:a16="http://schemas.microsoft.com/office/drawing/2014/main" id="{55BC8486-EBE9-4884-8582-648052DE7ED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188174" y="2613956"/>
                  <a:ext cx="1656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73" name="Encre 172">
                  <a:extLst>
                    <a:ext uri="{FF2B5EF4-FFF2-40B4-BE49-F238E27FC236}">
                      <a16:creationId xmlns:a16="http://schemas.microsoft.com/office/drawing/2014/main" id="{C7FBD59E-EE38-4906-9C3E-1E468FE8C1FD}"/>
                    </a:ext>
                  </a:extLst>
                </p14:cNvPr>
                <p14:cNvContentPartPr/>
                <p14:nvPr/>
              </p14:nvContentPartPr>
              <p14:xfrm>
                <a:off x="5386534" y="2782436"/>
                <a:ext cx="193680" cy="9720"/>
              </p14:xfrm>
            </p:contentPart>
          </mc:Choice>
          <mc:Fallback xmlns="">
            <p:pic>
              <p:nvPicPr>
                <p:cNvPr id="173" name="Encre 172">
                  <a:extLst>
                    <a:ext uri="{FF2B5EF4-FFF2-40B4-BE49-F238E27FC236}">
                      <a16:creationId xmlns:a16="http://schemas.microsoft.com/office/drawing/2014/main" id="{C7FBD59E-EE38-4906-9C3E-1E468FE8C1F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368534" y="2764436"/>
                  <a:ext cx="2293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74" name="Encre 173">
                  <a:extLst>
                    <a:ext uri="{FF2B5EF4-FFF2-40B4-BE49-F238E27FC236}">
                      <a16:creationId xmlns:a16="http://schemas.microsoft.com/office/drawing/2014/main" id="{6F131FB8-5DFB-464D-AA6A-A11986A6AC46}"/>
                    </a:ext>
                  </a:extLst>
                </p14:cNvPr>
                <p14:cNvContentPartPr/>
                <p14:nvPr/>
              </p14:nvContentPartPr>
              <p14:xfrm>
                <a:off x="5476174" y="2725196"/>
                <a:ext cx="10440" cy="171000"/>
              </p14:xfrm>
            </p:contentPart>
          </mc:Choice>
          <mc:Fallback xmlns="">
            <p:pic>
              <p:nvPicPr>
                <p:cNvPr id="174" name="Encre 173">
                  <a:extLst>
                    <a:ext uri="{FF2B5EF4-FFF2-40B4-BE49-F238E27FC236}">
                      <a16:creationId xmlns:a16="http://schemas.microsoft.com/office/drawing/2014/main" id="{6F131FB8-5DFB-464D-AA6A-A11986A6AC4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458534" y="2707196"/>
                  <a:ext cx="460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75" name="Encre 174">
                  <a:extLst>
                    <a:ext uri="{FF2B5EF4-FFF2-40B4-BE49-F238E27FC236}">
                      <a16:creationId xmlns:a16="http://schemas.microsoft.com/office/drawing/2014/main" id="{180BB502-8328-458D-BD7A-AB1DE5C53BDB}"/>
                    </a:ext>
                  </a:extLst>
                </p14:cNvPr>
                <p14:cNvContentPartPr/>
                <p14:nvPr/>
              </p14:nvContentPartPr>
              <p14:xfrm>
                <a:off x="5656534" y="2545196"/>
                <a:ext cx="210600" cy="289080"/>
              </p14:xfrm>
            </p:contentPart>
          </mc:Choice>
          <mc:Fallback xmlns="">
            <p:pic>
              <p:nvPicPr>
                <p:cNvPr id="175" name="Encre 174">
                  <a:extLst>
                    <a:ext uri="{FF2B5EF4-FFF2-40B4-BE49-F238E27FC236}">
                      <a16:creationId xmlns:a16="http://schemas.microsoft.com/office/drawing/2014/main" id="{180BB502-8328-458D-BD7A-AB1DE5C53BD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638534" y="2527556"/>
                  <a:ext cx="24624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76" name="Encre 175">
                  <a:extLst>
                    <a:ext uri="{FF2B5EF4-FFF2-40B4-BE49-F238E27FC236}">
                      <a16:creationId xmlns:a16="http://schemas.microsoft.com/office/drawing/2014/main" id="{103F9785-A2B9-4227-BD09-1A09262C673F}"/>
                    </a:ext>
                  </a:extLst>
                </p14:cNvPr>
                <p14:cNvContentPartPr/>
                <p14:nvPr/>
              </p14:nvContentPartPr>
              <p14:xfrm>
                <a:off x="5888374" y="2807276"/>
                <a:ext cx="118800" cy="92520"/>
              </p14:xfrm>
            </p:contentPart>
          </mc:Choice>
          <mc:Fallback xmlns="">
            <p:pic>
              <p:nvPicPr>
                <p:cNvPr id="176" name="Encre 175">
                  <a:extLst>
                    <a:ext uri="{FF2B5EF4-FFF2-40B4-BE49-F238E27FC236}">
                      <a16:creationId xmlns:a16="http://schemas.microsoft.com/office/drawing/2014/main" id="{103F9785-A2B9-4227-BD09-1A09262C673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870734" y="2789276"/>
                  <a:ext cx="15444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oupe 229">
            <a:extLst>
              <a:ext uri="{FF2B5EF4-FFF2-40B4-BE49-F238E27FC236}">
                <a16:creationId xmlns:a16="http://schemas.microsoft.com/office/drawing/2014/main" id="{2D254B6F-D308-40E2-B7AF-3E958CADE4A7}"/>
              </a:ext>
            </a:extLst>
          </p:cNvPr>
          <p:cNvGrpSpPr/>
          <p:nvPr/>
        </p:nvGrpSpPr>
        <p:grpSpPr>
          <a:xfrm>
            <a:off x="2530294" y="3266276"/>
            <a:ext cx="1758960" cy="700560"/>
            <a:chOff x="2530294" y="3266276"/>
            <a:chExt cx="1758960" cy="70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96" name="Encre 195">
                  <a:extLst>
                    <a:ext uri="{FF2B5EF4-FFF2-40B4-BE49-F238E27FC236}">
                      <a16:creationId xmlns:a16="http://schemas.microsoft.com/office/drawing/2014/main" id="{C5907597-29D8-434A-B214-D8E168DC12CC}"/>
                    </a:ext>
                  </a:extLst>
                </p14:cNvPr>
                <p14:cNvContentPartPr/>
                <p14:nvPr/>
              </p14:nvContentPartPr>
              <p14:xfrm>
                <a:off x="2530294" y="3487676"/>
                <a:ext cx="239040" cy="187200"/>
              </p14:xfrm>
            </p:contentPart>
          </mc:Choice>
          <mc:Fallback xmlns="">
            <p:pic>
              <p:nvPicPr>
                <p:cNvPr id="196" name="Encre 195">
                  <a:extLst>
                    <a:ext uri="{FF2B5EF4-FFF2-40B4-BE49-F238E27FC236}">
                      <a16:creationId xmlns:a16="http://schemas.microsoft.com/office/drawing/2014/main" id="{C5907597-29D8-434A-B214-D8E168DC12C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512294" y="3469676"/>
                  <a:ext cx="2746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97" name="Encre 196">
                  <a:extLst>
                    <a:ext uri="{FF2B5EF4-FFF2-40B4-BE49-F238E27FC236}">
                      <a16:creationId xmlns:a16="http://schemas.microsoft.com/office/drawing/2014/main" id="{71D10DFD-4847-49FC-A68A-A4D67B1E44EC}"/>
                    </a:ext>
                  </a:extLst>
                </p14:cNvPr>
                <p14:cNvContentPartPr/>
                <p14:nvPr/>
              </p14:nvContentPartPr>
              <p14:xfrm>
                <a:off x="2822974" y="3396596"/>
                <a:ext cx="95400" cy="427680"/>
              </p14:xfrm>
            </p:contentPart>
          </mc:Choice>
          <mc:Fallback xmlns="">
            <p:pic>
              <p:nvPicPr>
                <p:cNvPr id="197" name="Encre 196">
                  <a:extLst>
                    <a:ext uri="{FF2B5EF4-FFF2-40B4-BE49-F238E27FC236}">
                      <a16:creationId xmlns:a16="http://schemas.microsoft.com/office/drawing/2014/main" id="{71D10DFD-4847-49FC-A68A-A4D67B1E44E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805334" y="3378956"/>
                  <a:ext cx="13104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98" name="Encre 197">
                  <a:extLst>
                    <a:ext uri="{FF2B5EF4-FFF2-40B4-BE49-F238E27FC236}">
                      <a16:creationId xmlns:a16="http://schemas.microsoft.com/office/drawing/2014/main" id="{5DEB6237-C2B4-4968-82BD-F7F28425D27E}"/>
                    </a:ext>
                  </a:extLst>
                </p14:cNvPr>
                <p14:cNvContentPartPr/>
                <p14:nvPr/>
              </p14:nvContentPartPr>
              <p14:xfrm>
                <a:off x="2972734" y="3445556"/>
                <a:ext cx="15120" cy="278640"/>
              </p14:xfrm>
            </p:contentPart>
          </mc:Choice>
          <mc:Fallback xmlns="">
            <p:pic>
              <p:nvPicPr>
                <p:cNvPr id="198" name="Encre 197">
                  <a:extLst>
                    <a:ext uri="{FF2B5EF4-FFF2-40B4-BE49-F238E27FC236}">
                      <a16:creationId xmlns:a16="http://schemas.microsoft.com/office/drawing/2014/main" id="{5DEB6237-C2B4-4968-82BD-F7F28425D27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954734" y="3427556"/>
                  <a:ext cx="5076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99" name="Encre 198">
                  <a:extLst>
                    <a:ext uri="{FF2B5EF4-FFF2-40B4-BE49-F238E27FC236}">
                      <a16:creationId xmlns:a16="http://schemas.microsoft.com/office/drawing/2014/main" id="{1161FA36-5732-4D4F-8348-292EF83E768C}"/>
                    </a:ext>
                  </a:extLst>
                </p14:cNvPr>
                <p14:cNvContentPartPr/>
                <p14:nvPr/>
              </p14:nvContentPartPr>
              <p14:xfrm>
                <a:off x="2979214" y="3568316"/>
                <a:ext cx="111960" cy="7200"/>
              </p14:xfrm>
            </p:contentPart>
          </mc:Choice>
          <mc:Fallback xmlns="">
            <p:pic>
              <p:nvPicPr>
                <p:cNvPr id="199" name="Encre 198">
                  <a:extLst>
                    <a:ext uri="{FF2B5EF4-FFF2-40B4-BE49-F238E27FC236}">
                      <a16:creationId xmlns:a16="http://schemas.microsoft.com/office/drawing/2014/main" id="{1161FA36-5732-4D4F-8348-292EF83E768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961574" y="3550316"/>
                  <a:ext cx="1476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200" name="Encre 199">
                  <a:extLst>
                    <a:ext uri="{FF2B5EF4-FFF2-40B4-BE49-F238E27FC236}">
                      <a16:creationId xmlns:a16="http://schemas.microsoft.com/office/drawing/2014/main" id="{0EE90C5D-94A8-4D94-8B92-C4E6EC0AECB9}"/>
                    </a:ext>
                  </a:extLst>
                </p14:cNvPr>
                <p14:cNvContentPartPr/>
                <p14:nvPr/>
              </p14:nvContentPartPr>
              <p14:xfrm>
                <a:off x="3089374" y="3396596"/>
                <a:ext cx="55080" cy="403200"/>
              </p14:xfrm>
            </p:contentPart>
          </mc:Choice>
          <mc:Fallback xmlns="">
            <p:pic>
              <p:nvPicPr>
                <p:cNvPr id="200" name="Encre 199">
                  <a:extLst>
                    <a:ext uri="{FF2B5EF4-FFF2-40B4-BE49-F238E27FC236}">
                      <a16:creationId xmlns:a16="http://schemas.microsoft.com/office/drawing/2014/main" id="{0EE90C5D-94A8-4D94-8B92-C4E6EC0AECB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071734" y="3378956"/>
                  <a:ext cx="9072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201" name="Encre 200">
                  <a:extLst>
                    <a:ext uri="{FF2B5EF4-FFF2-40B4-BE49-F238E27FC236}">
                      <a16:creationId xmlns:a16="http://schemas.microsoft.com/office/drawing/2014/main" id="{F72D0FC6-31FF-41F3-8D9A-FA29408C6957}"/>
                    </a:ext>
                  </a:extLst>
                </p14:cNvPr>
                <p14:cNvContentPartPr/>
                <p14:nvPr/>
              </p14:nvContentPartPr>
              <p14:xfrm>
                <a:off x="3232294" y="3611516"/>
                <a:ext cx="119880" cy="13320"/>
              </p14:xfrm>
            </p:contentPart>
          </mc:Choice>
          <mc:Fallback xmlns="">
            <p:pic>
              <p:nvPicPr>
                <p:cNvPr id="201" name="Encre 200">
                  <a:extLst>
                    <a:ext uri="{FF2B5EF4-FFF2-40B4-BE49-F238E27FC236}">
                      <a16:creationId xmlns:a16="http://schemas.microsoft.com/office/drawing/2014/main" id="{F72D0FC6-31FF-41F3-8D9A-FA29408C695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214294" y="3593516"/>
                  <a:ext cx="1555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202" name="Encre 201">
                  <a:extLst>
                    <a:ext uri="{FF2B5EF4-FFF2-40B4-BE49-F238E27FC236}">
                      <a16:creationId xmlns:a16="http://schemas.microsoft.com/office/drawing/2014/main" id="{5A95188D-7A10-45E7-8794-5D1DA7C3694B}"/>
                    </a:ext>
                  </a:extLst>
                </p14:cNvPr>
                <p14:cNvContentPartPr/>
                <p14:nvPr/>
              </p14:nvContentPartPr>
              <p14:xfrm>
                <a:off x="3240214" y="3700436"/>
                <a:ext cx="110520" cy="6120"/>
              </p14:xfrm>
            </p:contentPart>
          </mc:Choice>
          <mc:Fallback xmlns="">
            <p:pic>
              <p:nvPicPr>
                <p:cNvPr id="202" name="Encre 201">
                  <a:extLst>
                    <a:ext uri="{FF2B5EF4-FFF2-40B4-BE49-F238E27FC236}">
                      <a16:creationId xmlns:a16="http://schemas.microsoft.com/office/drawing/2014/main" id="{5A95188D-7A10-45E7-8794-5D1DA7C3694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222214" y="3682436"/>
                  <a:ext cx="1461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208" name="Encre 207">
                  <a:extLst>
                    <a:ext uri="{FF2B5EF4-FFF2-40B4-BE49-F238E27FC236}">
                      <a16:creationId xmlns:a16="http://schemas.microsoft.com/office/drawing/2014/main" id="{E8C4D01B-00FE-4AB0-B6A1-19DF24AE1608}"/>
                    </a:ext>
                  </a:extLst>
                </p14:cNvPr>
                <p14:cNvContentPartPr/>
                <p14:nvPr/>
              </p14:nvContentPartPr>
              <p14:xfrm>
                <a:off x="3635494" y="3799436"/>
                <a:ext cx="232920" cy="167400"/>
              </p14:xfrm>
            </p:contentPart>
          </mc:Choice>
          <mc:Fallback xmlns="">
            <p:pic>
              <p:nvPicPr>
                <p:cNvPr id="208" name="Encre 207">
                  <a:extLst>
                    <a:ext uri="{FF2B5EF4-FFF2-40B4-BE49-F238E27FC236}">
                      <a16:creationId xmlns:a16="http://schemas.microsoft.com/office/drawing/2014/main" id="{E8C4D01B-00FE-4AB0-B6A1-19DF24AE160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617494" y="3781796"/>
                  <a:ext cx="26856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10" name="Encre 209">
                  <a:extLst>
                    <a:ext uri="{FF2B5EF4-FFF2-40B4-BE49-F238E27FC236}">
                      <a16:creationId xmlns:a16="http://schemas.microsoft.com/office/drawing/2014/main" id="{F378EA7F-850A-41F6-B1D1-89087B1DCB6D}"/>
                    </a:ext>
                  </a:extLst>
                </p14:cNvPr>
                <p14:cNvContentPartPr/>
                <p14:nvPr/>
              </p14:nvContentPartPr>
              <p14:xfrm>
                <a:off x="3526774" y="3720236"/>
                <a:ext cx="432360" cy="22680"/>
              </p14:xfrm>
            </p:contentPart>
          </mc:Choice>
          <mc:Fallback xmlns="">
            <p:pic>
              <p:nvPicPr>
                <p:cNvPr id="210" name="Encre 209">
                  <a:extLst>
                    <a:ext uri="{FF2B5EF4-FFF2-40B4-BE49-F238E27FC236}">
                      <a16:creationId xmlns:a16="http://schemas.microsoft.com/office/drawing/2014/main" id="{F378EA7F-850A-41F6-B1D1-89087B1DCB6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509134" y="3702236"/>
                  <a:ext cx="4680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14" name="Encre 213">
                  <a:extLst>
                    <a:ext uri="{FF2B5EF4-FFF2-40B4-BE49-F238E27FC236}">
                      <a16:creationId xmlns:a16="http://schemas.microsoft.com/office/drawing/2014/main" id="{84E4A776-73CF-4A52-AC95-A7574455CCB3}"/>
                    </a:ext>
                  </a:extLst>
                </p14:cNvPr>
                <p14:cNvContentPartPr/>
                <p14:nvPr/>
              </p14:nvContentPartPr>
              <p14:xfrm>
                <a:off x="4048414" y="3426836"/>
                <a:ext cx="360" cy="335520"/>
              </p14:xfrm>
            </p:contentPart>
          </mc:Choice>
          <mc:Fallback xmlns="">
            <p:pic>
              <p:nvPicPr>
                <p:cNvPr id="214" name="Encre 213">
                  <a:extLst>
                    <a:ext uri="{FF2B5EF4-FFF2-40B4-BE49-F238E27FC236}">
                      <a16:creationId xmlns:a16="http://schemas.microsoft.com/office/drawing/2014/main" id="{84E4A776-73CF-4A52-AC95-A7574455CCB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030774" y="3409196"/>
                  <a:ext cx="3600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15" name="Encre 214">
                  <a:extLst>
                    <a:ext uri="{FF2B5EF4-FFF2-40B4-BE49-F238E27FC236}">
                      <a16:creationId xmlns:a16="http://schemas.microsoft.com/office/drawing/2014/main" id="{ADC30E2B-D7AE-46A0-839A-56E029F4DB8D}"/>
                    </a:ext>
                  </a:extLst>
                </p14:cNvPr>
                <p14:cNvContentPartPr/>
                <p14:nvPr/>
              </p14:nvContentPartPr>
              <p14:xfrm>
                <a:off x="4047334" y="3544916"/>
                <a:ext cx="163800" cy="6120"/>
              </p14:xfrm>
            </p:contentPart>
          </mc:Choice>
          <mc:Fallback xmlns="">
            <p:pic>
              <p:nvPicPr>
                <p:cNvPr id="215" name="Encre 214">
                  <a:extLst>
                    <a:ext uri="{FF2B5EF4-FFF2-40B4-BE49-F238E27FC236}">
                      <a16:creationId xmlns:a16="http://schemas.microsoft.com/office/drawing/2014/main" id="{ADC30E2B-D7AE-46A0-839A-56E029F4DB8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029334" y="3527276"/>
                  <a:ext cx="1994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20" name="Encre 219">
                  <a:extLst>
                    <a:ext uri="{FF2B5EF4-FFF2-40B4-BE49-F238E27FC236}">
                      <a16:creationId xmlns:a16="http://schemas.microsoft.com/office/drawing/2014/main" id="{D31BE62D-91D4-47F1-979C-0B7C2CD873B1}"/>
                    </a:ext>
                  </a:extLst>
                </p14:cNvPr>
                <p14:cNvContentPartPr/>
                <p14:nvPr/>
              </p14:nvContentPartPr>
              <p14:xfrm>
                <a:off x="4278094" y="3321716"/>
                <a:ext cx="360" cy="360"/>
              </p14:xfrm>
            </p:contentPart>
          </mc:Choice>
          <mc:Fallback xmlns="">
            <p:pic>
              <p:nvPicPr>
                <p:cNvPr id="220" name="Encre 219">
                  <a:extLst>
                    <a:ext uri="{FF2B5EF4-FFF2-40B4-BE49-F238E27FC236}">
                      <a16:creationId xmlns:a16="http://schemas.microsoft.com/office/drawing/2014/main" id="{D31BE62D-91D4-47F1-979C-0B7C2CD873B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60454" y="330407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21" name="Encre 220">
                  <a:extLst>
                    <a:ext uri="{FF2B5EF4-FFF2-40B4-BE49-F238E27FC236}">
                      <a16:creationId xmlns:a16="http://schemas.microsoft.com/office/drawing/2014/main" id="{5707C1B5-44FD-41D3-BC88-40E412CB25AF}"/>
                    </a:ext>
                  </a:extLst>
                </p14:cNvPr>
                <p14:cNvContentPartPr/>
                <p14:nvPr/>
              </p14:nvContentPartPr>
              <p14:xfrm>
                <a:off x="4201774" y="3266276"/>
                <a:ext cx="87480" cy="163440"/>
              </p14:xfrm>
            </p:contentPart>
          </mc:Choice>
          <mc:Fallback xmlns="">
            <p:pic>
              <p:nvPicPr>
                <p:cNvPr id="221" name="Encre 220">
                  <a:extLst>
                    <a:ext uri="{FF2B5EF4-FFF2-40B4-BE49-F238E27FC236}">
                      <a16:creationId xmlns:a16="http://schemas.microsoft.com/office/drawing/2014/main" id="{5707C1B5-44FD-41D3-BC88-40E412CB25A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183774" y="3248636"/>
                  <a:ext cx="12312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27" name="Encre 226">
                  <a:extLst>
                    <a:ext uri="{FF2B5EF4-FFF2-40B4-BE49-F238E27FC236}">
                      <a16:creationId xmlns:a16="http://schemas.microsoft.com/office/drawing/2014/main" id="{96394481-A51B-426A-B3CF-1A73580795AD}"/>
                    </a:ext>
                  </a:extLst>
                </p14:cNvPr>
                <p14:cNvContentPartPr/>
                <p14:nvPr/>
              </p14:nvContentPartPr>
              <p14:xfrm>
                <a:off x="3482494" y="3492356"/>
                <a:ext cx="80640" cy="1440"/>
              </p14:xfrm>
            </p:contentPart>
          </mc:Choice>
          <mc:Fallback xmlns="">
            <p:pic>
              <p:nvPicPr>
                <p:cNvPr id="227" name="Encre 226">
                  <a:extLst>
                    <a:ext uri="{FF2B5EF4-FFF2-40B4-BE49-F238E27FC236}">
                      <a16:creationId xmlns:a16="http://schemas.microsoft.com/office/drawing/2014/main" id="{96394481-A51B-426A-B3CF-1A73580795A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464494" y="3474716"/>
                  <a:ext cx="1162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28" name="Encre 227">
                  <a:extLst>
                    <a:ext uri="{FF2B5EF4-FFF2-40B4-BE49-F238E27FC236}">
                      <a16:creationId xmlns:a16="http://schemas.microsoft.com/office/drawing/2014/main" id="{96613B1E-9279-4465-9CA6-3A543C8F0728}"/>
                    </a:ext>
                  </a:extLst>
                </p14:cNvPr>
                <p14:cNvContentPartPr/>
                <p14:nvPr/>
              </p14:nvContentPartPr>
              <p14:xfrm>
                <a:off x="3707854" y="3287876"/>
                <a:ext cx="158400" cy="170280"/>
              </p14:xfrm>
            </p:contentPart>
          </mc:Choice>
          <mc:Fallback xmlns="">
            <p:pic>
              <p:nvPicPr>
                <p:cNvPr id="228" name="Encre 227">
                  <a:extLst>
                    <a:ext uri="{FF2B5EF4-FFF2-40B4-BE49-F238E27FC236}">
                      <a16:creationId xmlns:a16="http://schemas.microsoft.com/office/drawing/2014/main" id="{96613B1E-9279-4465-9CA6-3A543C8F072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690214" y="3270236"/>
                  <a:ext cx="1940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29" name="Encre 228">
                  <a:extLst>
                    <a:ext uri="{FF2B5EF4-FFF2-40B4-BE49-F238E27FC236}">
                      <a16:creationId xmlns:a16="http://schemas.microsoft.com/office/drawing/2014/main" id="{843826C9-1B62-4EB6-A1E5-A2ECA6B8A659}"/>
                    </a:ext>
                  </a:extLst>
                </p14:cNvPr>
                <p14:cNvContentPartPr/>
                <p14:nvPr/>
              </p14:nvContentPartPr>
              <p14:xfrm>
                <a:off x="3729454" y="3333596"/>
                <a:ext cx="120960" cy="303120"/>
              </p14:xfrm>
            </p:contentPart>
          </mc:Choice>
          <mc:Fallback xmlns="">
            <p:pic>
              <p:nvPicPr>
                <p:cNvPr id="229" name="Encre 228">
                  <a:extLst>
                    <a:ext uri="{FF2B5EF4-FFF2-40B4-BE49-F238E27FC236}">
                      <a16:creationId xmlns:a16="http://schemas.microsoft.com/office/drawing/2014/main" id="{843826C9-1B62-4EB6-A1E5-A2ECA6B8A65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711454" y="3315596"/>
                  <a:ext cx="156600" cy="33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5" name="Groupe 234">
            <a:extLst>
              <a:ext uri="{FF2B5EF4-FFF2-40B4-BE49-F238E27FC236}">
                <a16:creationId xmlns:a16="http://schemas.microsoft.com/office/drawing/2014/main" id="{B35B3E94-72F5-4AE9-933C-9122689AEC50}"/>
              </a:ext>
            </a:extLst>
          </p:cNvPr>
          <p:cNvGrpSpPr/>
          <p:nvPr/>
        </p:nvGrpSpPr>
        <p:grpSpPr>
          <a:xfrm>
            <a:off x="4208254" y="3675596"/>
            <a:ext cx="196200" cy="128880"/>
            <a:chOff x="4208254" y="3675596"/>
            <a:chExt cx="196200" cy="12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31" name="Encre 230">
                  <a:extLst>
                    <a:ext uri="{FF2B5EF4-FFF2-40B4-BE49-F238E27FC236}">
                      <a16:creationId xmlns:a16="http://schemas.microsoft.com/office/drawing/2014/main" id="{2135C829-158D-412F-B89D-F2E301E9C7B8}"/>
                    </a:ext>
                  </a:extLst>
                </p14:cNvPr>
                <p14:cNvContentPartPr/>
                <p14:nvPr/>
              </p14:nvContentPartPr>
              <p14:xfrm>
                <a:off x="4208254" y="3730676"/>
                <a:ext cx="196200" cy="5040"/>
              </p14:xfrm>
            </p:contentPart>
          </mc:Choice>
          <mc:Fallback xmlns="">
            <p:pic>
              <p:nvPicPr>
                <p:cNvPr id="231" name="Encre 230">
                  <a:extLst>
                    <a:ext uri="{FF2B5EF4-FFF2-40B4-BE49-F238E27FC236}">
                      <a16:creationId xmlns:a16="http://schemas.microsoft.com/office/drawing/2014/main" id="{2135C829-158D-412F-B89D-F2E301E9C7B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190254" y="3712676"/>
                  <a:ext cx="2318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32" name="Encre 231">
                  <a:extLst>
                    <a:ext uri="{FF2B5EF4-FFF2-40B4-BE49-F238E27FC236}">
                      <a16:creationId xmlns:a16="http://schemas.microsoft.com/office/drawing/2014/main" id="{C1E51756-0177-48C9-8616-E7AC8B0BED7C}"/>
                    </a:ext>
                  </a:extLst>
                </p14:cNvPr>
                <p14:cNvContentPartPr/>
                <p14:nvPr/>
              </p14:nvContentPartPr>
              <p14:xfrm>
                <a:off x="4291054" y="3675596"/>
                <a:ext cx="360" cy="128880"/>
              </p14:xfrm>
            </p:contentPart>
          </mc:Choice>
          <mc:Fallback xmlns="">
            <p:pic>
              <p:nvPicPr>
                <p:cNvPr id="232" name="Encre 231">
                  <a:extLst>
                    <a:ext uri="{FF2B5EF4-FFF2-40B4-BE49-F238E27FC236}">
                      <a16:creationId xmlns:a16="http://schemas.microsoft.com/office/drawing/2014/main" id="{C1E51756-0177-48C9-8616-E7AC8B0BED7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273414" y="3657956"/>
                  <a:ext cx="36000" cy="16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5" name="Groupe 244">
            <a:extLst>
              <a:ext uri="{FF2B5EF4-FFF2-40B4-BE49-F238E27FC236}">
                <a16:creationId xmlns:a16="http://schemas.microsoft.com/office/drawing/2014/main" id="{4EE4BB7B-4B4F-4A8D-B935-09AF736599EF}"/>
              </a:ext>
            </a:extLst>
          </p:cNvPr>
          <p:cNvGrpSpPr/>
          <p:nvPr/>
        </p:nvGrpSpPr>
        <p:grpSpPr>
          <a:xfrm>
            <a:off x="4522174" y="3483356"/>
            <a:ext cx="817920" cy="398520"/>
            <a:chOff x="4522174" y="3483356"/>
            <a:chExt cx="81792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36" name="Encre 235">
                  <a:extLst>
                    <a:ext uri="{FF2B5EF4-FFF2-40B4-BE49-F238E27FC236}">
                      <a16:creationId xmlns:a16="http://schemas.microsoft.com/office/drawing/2014/main" id="{1E6EBB2B-B4B5-4A60-BB47-57807CF2D92D}"/>
                    </a:ext>
                  </a:extLst>
                </p14:cNvPr>
                <p14:cNvContentPartPr/>
                <p14:nvPr/>
              </p14:nvContentPartPr>
              <p14:xfrm>
                <a:off x="4522174" y="3519356"/>
                <a:ext cx="261360" cy="270720"/>
              </p14:xfrm>
            </p:contentPart>
          </mc:Choice>
          <mc:Fallback xmlns="">
            <p:pic>
              <p:nvPicPr>
                <p:cNvPr id="236" name="Encre 235">
                  <a:extLst>
                    <a:ext uri="{FF2B5EF4-FFF2-40B4-BE49-F238E27FC236}">
                      <a16:creationId xmlns:a16="http://schemas.microsoft.com/office/drawing/2014/main" id="{1E6EBB2B-B4B5-4A60-BB47-57807CF2D92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504534" y="3501356"/>
                  <a:ext cx="29700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37" name="Encre 236">
                  <a:extLst>
                    <a:ext uri="{FF2B5EF4-FFF2-40B4-BE49-F238E27FC236}">
                      <a16:creationId xmlns:a16="http://schemas.microsoft.com/office/drawing/2014/main" id="{2366C380-D84C-4806-A33F-F8591B43AFDF}"/>
                    </a:ext>
                  </a:extLst>
                </p14:cNvPr>
                <p14:cNvContentPartPr/>
                <p14:nvPr/>
              </p14:nvContentPartPr>
              <p14:xfrm>
                <a:off x="4743214" y="3767396"/>
                <a:ext cx="129600" cy="102600"/>
              </p14:xfrm>
            </p:contentPart>
          </mc:Choice>
          <mc:Fallback xmlns="">
            <p:pic>
              <p:nvPicPr>
                <p:cNvPr id="237" name="Encre 236">
                  <a:extLst>
                    <a:ext uri="{FF2B5EF4-FFF2-40B4-BE49-F238E27FC236}">
                      <a16:creationId xmlns:a16="http://schemas.microsoft.com/office/drawing/2014/main" id="{2366C380-D84C-4806-A33F-F8591B43AFD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725574" y="3749396"/>
                  <a:ext cx="1652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38" name="Encre 237">
                  <a:extLst>
                    <a:ext uri="{FF2B5EF4-FFF2-40B4-BE49-F238E27FC236}">
                      <a16:creationId xmlns:a16="http://schemas.microsoft.com/office/drawing/2014/main" id="{D76DAD8A-406E-47D3-AADF-21D25EB47611}"/>
                    </a:ext>
                  </a:extLst>
                </p14:cNvPr>
                <p14:cNvContentPartPr/>
                <p14:nvPr/>
              </p14:nvContentPartPr>
              <p14:xfrm>
                <a:off x="4985494" y="3483356"/>
                <a:ext cx="4320" cy="311760"/>
              </p14:xfrm>
            </p:contentPart>
          </mc:Choice>
          <mc:Fallback xmlns="">
            <p:pic>
              <p:nvPicPr>
                <p:cNvPr id="238" name="Encre 237">
                  <a:extLst>
                    <a:ext uri="{FF2B5EF4-FFF2-40B4-BE49-F238E27FC236}">
                      <a16:creationId xmlns:a16="http://schemas.microsoft.com/office/drawing/2014/main" id="{D76DAD8A-406E-47D3-AADF-21D25EB4761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967494" y="3465356"/>
                  <a:ext cx="3996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239" name="Encre 238">
                  <a:extLst>
                    <a:ext uri="{FF2B5EF4-FFF2-40B4-BE49-F238E27FC236}">
                      <a16:creationId xmlns:a16="http://schemas.microsoft.com/office/drawing/2014/main" id="{D1F8F15F-BEA2-49B8-AC9A-B4605D841069}"/>
                    </a:ext>
                  </a:extLst>
                </p14:cNvPr>
                <p14:cNvContentPartPr/>
                <p14:nvPr/>
              </p14:nvContentPartPr>
              <p14:xfrm>
                <a:off x="4998454" y="3618356"/>
                <a:ext cx="126360" cy="20160"/>
              </p14:xfrm>
            </p:contentPart>
          </mc:Choice>
          <mc:Fallback xmlns="">
            <p:pic>
              <p:nvPicPr>
                <p:cNvPr id="239" name="Encre 238">
                  <a:extLst>
                    <a:ext uri="{FF2B5EF4-FFF2-40B4-BE49-F238E27FC236}">
                      <a16:creationId xmlns:a16="http://schemas.microsoft.com/office/drawing/2014/main" id="{D1F8F15F-BEA2-49B8-AC9A-B4605D841069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980454" y="3600716"/>
                  <a:ext cx="1620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240" name="Encre 239">
                  <a:extLst>
                    <a:ext uri="{FF2B5EF4-FFF2-40B4-BE49-F238E27FC236}">
                      <a16:creationId xmlns:a16="http://schemas.microsoft.com/office/drawing/2014/main" id="{9EAE91C6-695C-467C-9B1D-63798711CEBC}"/>
                    </a:ext>
                  </a:extLst>
                </p14:cNvPr>
                <p14:cNvContentPartPr/>
                <p14:nvPr/>
              </p14:nvContentPartPr>
              <p14:xfrm>
                <a:off x="5117974" y="3797276"/>
                <a:ext cx="222120" cy="3960"/>
              </p14:xfrm>
            </p:contentPart>
          </mc:Choice>
          <mc:Fallback xmlns="">
            <p:pic>
              <p:nvPicPr>
                <p:cNvPr id="240" name="Encre 239">
                  <a:extLst>
                    <a:ext uri="{FF2B5EF4-FFF2-40B4-BE49-F238E27FC236}">
                      <a16:creationId xmlns:a16="http://schemas.microsoft.com/office/drawing/2014/main" id="{9EAE91C6-695C-467C-9B1D-63798711CEB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099974" y="3779276"/>
                  <a:ext cx="2577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41" name="Encre 240">
                  <a:extLst>
                    <a:ext uri="{FF2B5EF4-FFF2-40B4-BE49-F238E27FC236}">
                      <a16:creationId xmlns:a16="http://schemas.microsoft.com/office/drawing/2014/main" id="{BFF612A9-8843-4B24-A67F-88C9378663CD}"/>
                    </a:ext>
                  </a:extLst>
                </p14:cNvPr>
                <p14:cNvContentPartPr/>
                <p14:nvPr/>
              </p14:nvContentPartPr>
              <p14:xfrm>
                <a:off x="5269534" y="3710516"/>
                <a:ext cx="5400" cy="171360"/>
              </p14:xfrm>
            </p:contentPart>
          </mc:Choice>
          <mc:Fallback xmlns="">
            <p:pic>
              <p:nvPicPr>
                <p:cNvPr id="241" name="Encre 240">
                  <a:extLst>
                    <a:ext uri="{FF2B5EF4-FFF2-40B4-BE49-F238E27FC236}">
                      <a16:creationId xmlns:a16="http://schemas.microsoft.com/office/drawing/2014/main" id="{BFF612A9-8843-4B24-A67F-88C9378663CD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251894" y="3692516"/>
                  <a:ext cx="41040" cy="20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0" name="Groupe 249">
            <a:extLst>
              <a:ext uri="{FF2B5EF4-FFF2-40B4-BE49-F238E27FC236}">
                <a16:creationId xmlns:a16="http://schemas.microsoft.com/office/drawing/2014/main" id="{EBDDDD5D-0D38-48C7-81C4-78DE922EAEF1}"/>
              </a:ext>
            </a:extLst>
          </p:cNvPr>
          <p:cNvGrpSpPr/>
          <p:nvPr/>
        </p:nvGrpSpPr>
        <p:grpSpPr>
          <a:xfrm>
            <a:off x="5487694" y="3550676"/>
            <a:ext cx="399600" cy="394200"/>
            <a:chOff x="5487694" y="3550676"/>
            <a:chExt cx="399600" cy="39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48" name="Encre 247">
                  <a:extLst>
                    <a:ext uri="{FF2B5EF4-FFF2-40B4-BE49-F238E27FC236}">
                      <a16:creationId xmlns:a16="http://schemas.microsoft.com/office/drawing/2014/main" id="{B9EF98DC-F55C-408D-B2D4-883DC06E23EC}"/>
                    </a:ext>
                  </a:extLst>
                </p14:cNvPr>
                <p14:cNvContentPartPr/>
                <p14:nvPr/>
              </p14:nvContentPartPr>
              <p14:xfrm>
                <a:off x="5487694" y="3550676"/>
                <a:ext cx="263880" cy="261360"/>
              </p14:xfrm>
            </p:contentPart>
          </mc:Choice>
          <mc:Fallback xmlns="">
            <p:pic>
              <p:nvPicPr>
                <p:cNvPr id="248" name="Encre 247">
                  <a:extLst>
                    <a:ext uri="{FF2B5EF4-FFF2-40B4-BE49-F238E27FC236}">
                      <a16:creationId xmlns:a16="http://schemas.microsoft.com/office/drawing/2014/main" id="{B9EF98DC-F55C-408D-B2D4-883DC06E23E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469694" y="3533036"/>
                  <a:ext cx="29952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49" name="Encre 248">
                  <a:extLst>
                    <a:ext uri="{FF2B5EF4-FFF2-40B4-BE49-F238E27FC236}">
                      <a16:creationId xmlns:a16="http://schemas.microsoft.com/office/drawing/2014/main" id="{1C3961F8-6499-42C5-82DB-06988E995425}"/>
                    </a:ext>
                  </a:extLst>
                </p14:cNvPr>
                <p14:cNvContentPartPr/>
                <p14:nvPr/>
              </p14:nvContentPartPr>
              <p14:xfrm>
                <a:off x="5775694" y="3818876"/>
                <a:ext cx="111600" cy="126000"/>
              </p14:xfrm>
            </p:contentPart>
          </mc:Choice>
          <mc:Fallback xmlns="">
            <p:pic>
              <p:nvPicPr>
                <p:cNvPr id="249" name="Encre 248">
                  <a:extLst>
                    <a:ext uri="{FF2B5EF4-FFF2-40B4-BE49-F238E27FC236}">
                      <a16:creationId xmlns:a16="http://schemas.microsoft.com/office/drawing/2014/main" id="{1C3961F8-6499-42C5-82DB-06988E99542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758054" y="3800876"/>
                  <a:ext cx="14724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1" name="Groupe 280">
            <a:extLst>
              <a:ext uri="{FF2B5EF4-FFF2-40B4-BE49-F238E27FC236}">
                <a16:creationId xmlns:a16="http://schemas.microsoft.com/office/drawing/2014/main" id="{D9BE667E-AD29-417C-9FF2-BAE6EF537748}"/>
              </a:ext>
            </a:extLst>
          </p:cNvPr>
          <p:cNvGrpSpPr/>
          <p:nvPr/>
        </p:nvGrpSpPr>
        <p:grpSpPr>
          <a:xfrm>
            <a:off x="2705254" y="1686956"/>
            <a:ext cx="816840" cy="376200"/>
            <a:chOff x="2705254" y="1686956"/>
            <a:chExt cx="816840" cy="37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4" name="Encre 93">
                  <a:extLst>
                    <a:ext uri="{FF2B5EF4-FFF2-40B4-BE49-F238E27FC236}">
                      <a16:creationId xmlns:a16="http://schemas.microsoft.com/office/drawing/2014/main" id="{34CAD6CC-D7F5-4274-B189-082EF530EEC3}"/>
                    </a:ext>
                  </a:extLst>
                </p14:cNvPr>
                <p14:cNvContentPartPr/>
                <p14:nvPr/>
              </p14:nvContentPartPr>
              <p14:xfrm>
                <a:off x="3343894" y="1774436"/>
                <a:ext cx="178200" cy="10800"/>
              </p14:xfrm>
            </p:contentPart>
          </mc:Choice>
          <mc:Fallback xmlns="">
            <p:pic>
              <p:nvPicPr>
                <p:cNvPr id="94" name="Encre 93">
                  <a:extLst>
                    <a:ext uri="{FF2B5EF4-FFF2-40B4-BE49-F238E27FC236}">
                      <a16:creationId xmlns:a16="http://schemas.microsoft.com/office/drawing/2014/main" id="{34CAD6CC-D7F5-4274-B189-082EF530EEC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325894" y="1756436"/>
                  <a:ext cx="213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5" name="Encre 94">
                  <a:extLst>
                    <a:ext uri="{FF2B5EF4-FFF2-40B4-BE49-F238E27FC236}">
                      <a16:creationId xmlns:a16="http://schemas.microsoft.com/office/drawing/2014/main" id="{D2271C57-E231-474C-BC42-4F4A75281CA7}"/>
                    </a:ext>
                  </a:extLst>
                </p14:cNvPr>
                <p14:cNvContentPartPr/>
                <p14:nvPr/>
              </p14:nvContentPartPr>
              <p14:xfrm>
                <a:off x="3369814" y="1858676"/>
                <a:ext cx="143280" cy="9720"/>
              </p14:xfrm>
            </p:contentPart>
          </mc:Choice>
          <mc:Fallback xmlns="">
            <p:pic>
              <p:nvPicPr>
                <p:cNvPr id="95" name="Encre 94">
                  <a:extLst>
                    <a:ext uri="{FF2B5EF4-FFF2-40B4-BE49-F238E27FC236}">
                      <a16:creationId xmlns:a16="http://schemas.microsoft.com/office/drawing/2014/main" id="{D2271C57-E231-474C-BC42-4F4A75281CA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352174" y="1840676"/>
                  <a:ext cx="1789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278" name="Encre 277">
                  <a:extLst>
                    <a:ext uri="{FF2B5EF4-FFF2-40B4-BE49-F238E27FC236}">
                      <a16:creationId xmlns:a16="http://schemas.microsoft.com/office/drawing/2014/main" id="{C8CEED06-8B4E-4B6E-927A-78F82A3254EC}"/>
                    </a:ext>
                  </a:extLst>
                </p14:cNvPr>
                <p14:cNvContentPartPr/>
                <p14:nvPr/>
              </p14:nvContentPartPr>
              <p14:xfrm>
                <a:off x="2705254" y="1686956"/>
                <a:ext cx="187560" cy="261720"/>
              </p14:xfrm>
            </p:contentPart>
          </mc:Choice>
          <mc:Fallback xmlns="">
            <p:pic>
              <p:nvPicPr>
                <p:cNvPr id="278" name="Encre 277">
                  <a:extLst>
                    <a:ext uri="{FF2B5EF4-FFF2-40B4-BE49-F238E27FC236}">
                      <a16:creationId xmlns:a16="http://schemas.microsoft.com/office/drawing/2014/main" id="{C8CEED06-8B4E-4B6E-927A-78F82A3254EC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687254" y="1668956"/>
                  <a:ext cx="22320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279" name="Encre 278">
                  <a:extLst>
                    <a:ext uri="{FF2B5EF4-FFF2-40B4-BE49-F238E27FC236}">
                      <a16:creationId xmlns:a16="http://schemas.microsoft.com/office/drawing/2014/main" id="{5698B413-4A8F-41CC-94CF-6D8E876860CD}"/>
                    </a:ext>
                  </a:extLst>
                </p14:cNvPr>
                <p14:cNvContentPartPr/>
                <p14:nvPr/>
              </p14:nvContentPartPr>
              <p14:xfrm>
                <a:off x="2876614" y="1722956"/>
                <a:ext cx="133920" cy="192600"/>
              </p14:xfrm>
            </p:contentPart>
          </mc:Choice>
          <mc:Fallback xmlns="">
            <p:pic>
              <p:nvPicPr>
                <p:cNvPr id="279" name="Encre 278">
                  <a:extLst>
                    <a:ext uri="{FF2B5EF4-FFF2-40B4-BE49-F238E27FC236}">
                      <a16:creationId xmlns:a16="http://schemas.microsoft.com/office/drawing/2014/main" id="{5698B413-4A8F-41CC-94CF-6D8E876860CD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858974" y="1705316"/>
                  <a:ext cx="16956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80" name="Encre 279">
                  <a:extLst>
                    <a:ext uri="{FF2B5EF4-FFF2-40B4-BE49-F238E27FC236}">
                      <a16:creationId xmlns:a16="http://schemas.microsoft.com/office/drawing/2014/main" id="{B01B97C7-1468-443B-A16F-932B12A0A909}"/>
                    </a:ext>
                  </a:extLst>
                </p14:cNvPr>
                <p14:cNvContentPartPr/>
                <p14:nvPr/>
              </p14:nvContentPartPr>
              <p14:xfrm>
                <a:off x="3093694" y="1872356"/>
                <a:ext cx="146520" cy="190800"/>
              </p14:xfrm>
            </p:contentPart>
          </mc:Choice>
          <mc:Fallback xmlns="">
            <p:pic>
              <p:nvPicPr>
                <p:cNvPr id="280" name="Encre 279">
                  <a:extLst>
                    <a:ext uri="{FF2B5EF4-FFF2-40B4-BE49-F238E27FC236}">
                      <a16:creationId xmlns:a16="http://schemas.microsoft.com/office/drawing/2014/main" id="{B01B97C7-1468-443B-A16F-932B12A0A909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076054" y="1854716"/>
                  <a:ext cx="182160" cy="22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oupe 326">
            <a:extLst>
              <a:ext uri="{FF2B5EF4-FFF2-40B4-BE49-F238E27FC236}">
                <a16:creationId xmlns:a16="http://schemas.microsoft.com/office/drawing/2014/main" id="{D3DD61B2-CCB3-46D2-8646-C650D40A9AC4}"/>
              </a:ext>
            </a:extLst>
          </p:cNvPr>
          <p:cNvGrpSpPr/>
          <p:nvPr/>
        </p:nvGrpSpPr>
        <p:grpSpPr>
          <a:xfrm>
            <a:off x="152854" y="973436"/>
            <a:ext cx="645480" cy="505800"/>
            <a:chOff x="152854" y="973436"/>
            <a:chExt cx="645480" cy="50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14" name="Encre 313">
                  <a:extLst>
                    <a:ext uri="{FF2B5EF4-FFF2-40B4-BE49-F238E27FC236}">
                      <a16:creationId xmlns:a16="http://schemas.microsoft.com/office/drawing/2014/main" id="{33C51220-59F4-4ACB-84A9-833A7B6DC27D}"/>
                    </a:ext>
                  </a:extLst>
                </p14:cNvPr>
                <p14:cNvContentPartPr/>
                <p14:nvPr/>
              </p14:nvContentPartPr>
              <p14:xfrm>
                <a:off x="573334" y="1109876"/>
                <a:ext cx="225000" cy="118440"/>
              </p14:xfrm>
            </p:contentPart>
          </mc:Choice>
          <mc:Fallback xmlns="">
            <p:pic>
              <p:nvPicPr>
                <p:cNvPr id="314" name="Encre 313">
                  <a:extLst>
                    <a:ext uri="{FF2B5EF4-FFF2-40B4-BE49-F238E27FC236}">
                      <a16:creationId xmlns:a16="http://schemas.microsoft.com/office/drawing/2014/main" id="{33C51220-59F4-4ACB-84A9-833A7B6DC27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55334" y="1092236"/>
                  <a:ext cx="2606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315" name="Encre 314">
                  <a:extLst>
                    <a:ext uri="{FF2B5EF4-FFF2-40B4-BE49-F238E27FC236}">
                      <a16:creationId xmlns:a16="http://schemas.microsoft.com/office/drawing/2014/main" id="{E37EB57D-D9DC-4D4A-81D2-7D3587E727AA}"/>
                    </a:ext>
                  </a:extLst>
                </p14:cNvPr>
                <p14:cNvContentPartPr/>
                <p14:nvPr/>
              </p14:nvContentPartPr>
              <p14:xfrm>
                <a:off x="622654" y="1109876"/>
                <a:ext cx="127440" cy="142920"/>
              </p14:xfrm>
            </p:contentPart>
          </mc:Choice>
          <mc:Fallback xmlns="">
            <p:pic>
              <p:nvPicPr>
                <p:cNvPr id="315" name="Encre 314">
                  <a:extLst>
                    <a:ext uri="{FF2B5EF4-FFF2-40B4-BE49-F238E27FC236}">
                      <a16:creationId xmlns:a16="http://schemas.microsoft.com/office/drawing/2014/main" id="{E37EB57D-D9DC-4D4A-81D2-7D3587E727A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04654" y="1092236"/>
                  <a:ext cx="1630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317" name="Encre 316">
                  <a:extLst>
                    <a:ext uri="{FF2B5EF4-FFF2-40B4-BE49-F238E27FC236}">
                      <a16:creationId xmlns:a16="http://schemas.microsoft.com/office/drawing/2014/main" id="{CAF8EB56-7EA7-4D88-A564-578B655F23DA}"/>
                    </a:ext>
                  </a:extLst>
                </p14:cNvPr>
                <p14:cNvContentPartPr/>
                <p14:nvPr/>
              </p14:nvContentPartPr>
              <p14:xfrm>
                <a:off x="152854" y="973436"/>
                <a:ext cx="173160" cy="199080"/>
              </p14:xfrm>
            </p:contentPart>
          </mc:Choice>
          <mc:Fallback xmlns="">
            <p:pic>
              <p:nvPicPr>
                <p:cNvPr id="317" name="Encre 316">
                  <a:extLst>
                    <a:ext uri="{FF2B5EF4-FFF2-40B4-BE49-F238E27FC236}">
                      <a16:creationId xmlns:a16="http://schemas.microsoft.com/office/drawing/2014/main" id="{CAF8EB56-7EA7-4D88-A564-578B655F23D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34854" y="955436"/>
                  <a:ext cx="20880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323" name="Encre 322">
                  <a:extLst>
                    <a:ext uri="{FF2B5EF4-FFF2-40B4-BE49-F238E27FC236}">
                      <a16:creationId xmlns:a16="http://schemas.microsoft.com/office/drawing/2014/main" id="{099AA875-2DF6-4849-8E45-807D5E79C7D3}"/>
                    </a:ext>
                  </a:extLst>
                </p14:cNvPr>
                <p14:cNvContentPartPr/>
                <p14:nvPr/>
              </p14:nvContentPartPr>
              <p14:xfrm>
                <a:off x="272374" y="1247756"/>
                <a:ext cx="88560" cy="154440"/>
              </p14:xfrm>
            </p:contentPart>
          </mc:Choice>
          <mc:Fallback xmlns="">
            <p:pic>
              <p:nvPicPr>
                <p:cNvPr id="323" name="Encre 322">
                  <a:extLst>
                    <a:ext uri="{FF2B5EF4-FFF2-40B4-BE49-F238E27FC236}">
                      <a16:creationId xmlns:a16="http://schemas.microsoft.com/office/drawing/2014/main" id="{099AA875-2DF6-4849-8E45-807D5E79C7D3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54374" y="1229756"/>
                  <a:ext cx="1242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324" name="Encre 323">
                  <a:extLst>
                    <a:ext uri="{FF2B5EF4-FFF2-40B4-BE49-F238E27FC236}">
                      <a16:creationId xmlns:a16="http://schemas.microsoft.com/office/drawing/2014/main" id="{BEFEB2F4-A823-43F1-A5C7-B549B336789A}"/>
                    </a:ext>
                  </a:extLst>
                </p14:cNvPr>
                <p14:cNvContentPartPr/>
                <p14:nvPr/>
              </p14:nvContentPartPr>
              <p14:xfrm>
                <a:off x="394414" y="1316516"/>
                <a:ext cx="64080" cy="83160"/>
              </p14:xfrm>
            </p:contentPart>
          </mc:Choice>
          <mc:Fallback xmlns="">
            <p:pic>
              <p:nvPicPr>
                <p:cNvPr id="324" name="Encre 323">
                  <a:extLst>
                    <a:ext uri="{FF2B5EF4-FFF2-40B4-BE49-F238E27FC236}">
                      <a16:creationId xmlns:a16="http://schemas.microsoft.com/office/drawing/2014/main" id="{BEFEB2F4-A823-43F1-A5C7-B549B336789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76414" y="1298876"/>
                  <a:ext cx="997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325" name="Encre 324">
                  <a:extLst>
                    <a:ext uri="{FF2B5EF4-FFF2-40B4-BE49-F238E27FC236}">
                      <a16:creationId xmlns:a16="http://schemas.microsoft.com/office/drawing/2014/main" id="{8C5D7A5A-27F4-4BFC-A834-4F21D8A1114F}"/>
                    </a:ext>
                  </a:extLst>
                </p14:cNvPr>
                <p14:cNvContentPartPr/>
                <p14:nvPr/>
              </p14:nvContentPartPr>
              <p14:xfrm>
                <a:off x="395494" y="1316516"/>
                <a:ext cx="80640" cy="82080"/>
              </p14:xfrm>
            </p:contentPart>
          </mc:Choice>
          <mc:Fallback xmlns="">
            <p:pic>
              <p:nvPicPr>
                <p:cNvPr id="325" name="Encre 324">
                  <a:extLst>
                    <a:ext uri="{FF2B5EF4-FFF2-40B4-BE49-F238E27FC236}">
                      <a16:creationId xmlns:a16="http://schemas.microsoft.com/office/drawing/2014/main" id="{8C5D7A5A-27F4-4BFC-A834-4F21D8A1114F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77494" y="1298876"/>
                  <a:ext cx="1162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326" name="Encre 325">
                  <a:extLst>
                    <a:ext uri="{FF2B5EF4-FFF2-40B4-BE49-F238E27FC236}">
                      <a16:creationId xmlns:a16="http://schemas.microsoft.com/office/drawing/2014/main" id="{53CBC346-3BA6-4ED3-998B-18F4A8C58AA9}"/>
                    </a:ext>
                  </a:extLst>
                </p14:cNvPr>
                <p14:cNvContentPartPr/>
                <p14:nvPr/>
              </p14:nvContentPartPr>
              <p14:xfrm>
                <a:off x="509614" y="1307156"/>
                <a:ext cx="90000" cy="172080"/>
              </p14:xfrm>
            </p:contentPart>
          </mc:Choice>
          <mc:Fallback xmlns="">
            <p:pic>
              <p:nvPicPr>
                <p:cNvPr id="326" name="Encre 325">
                  <a:extLst>
                    <a:ext uri="{FF2B5EF4-FFF2-40B4-BE49-F238E27FC236}">
                      <a16:creationId xmlns:a16="http://schemas.microsoft.com/office/drawing/2014/main" id="{53CBC346-3BA6-4ED3-998B-18F4A8C58AA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91974" y="1289516"/>
                  <a:ext cx="125640" cy="20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382" name="Encre 381">
                <a:extLst>
                  <a:ext uri="{FF2B5EF4-FFF2-40B4-BE49-F238E27FC236}">
                    <a16:creationId xmlns:a16="http://schemas.microsoft.com/office/drawing/2014/main" id="{B83E3EB3-772F-4BF0-8F69-22C7FFDBFD74}"/>
                  </a:ext>
                </a:extLst>
              </p14:cNvPr>
              <p14:cNvContentPartPr/>
              <p14:nvPr/>
            </p14:nvContentPartPr>
            <p14:xfrm>
              <a:off x="1720294" y="2863076"/>
              <a:ext cx="360" cy="360"/>
            </p14:xfrm>
          </p:contentPart>
        </mc:Choice>
        <mc:Fallback xmlns="">
          <p:pic>
            <p:nvPicPr>
              <p:cNvPr id="382" name="Encre 381">
                <a:extLst>
                  <a:ext uri="{FF2B5EF4-FFF2-40B4-BE49-F238E27FC236}">
                    <a16:creationId xmlns:a16="http://schemas.microsoft.com/office/drawing/2014/main" id="{B83E3EB3-772F-4BF0-8F69-22C7FFDBFD7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02654" y="284507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06" name="Groupe 405">
            <a:extLst>
              <a:ext uri="{FF2B5EF4-FFF2-40B4-BE49-F238E27FC236}">
                <a16:creationId xmlns:a16="http://schemas.microsoft.com/office/drawing/2014/main" id="{C8146BB0-D8FD-4591-81D3-1996D424A32F}"/>
              </a:ext>
            </a:extLst>
          </p:cNvPr>
          <p:cNvGrpSpPr/>
          <p:nvPr/>
        </p:nvGrpSpPr>
        <p:grpSpPr>
          <a:xfrm>
            <a:off x="2238334" y="1697396"/>
            <a:ext cx="223560" cy="300600"/>
            <a:chOff x="2238334" y="1697396"/>
            <a:chExt cx="223560" cy="30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402" name="Encre 401">
                  <a:extLst>
                    <a:ext uri="{FF2B5EF4-FFF2-40B4-BE49-F238E27FC236}">
                      <a16:creationId xmlns:a16="http://schemas.microsoft.com/office/drawing/2014/main" id="{3496310F-A496-44A2-AD45-213AB1845EC8}"/>
                    </a:ext>
                  </a:extLst>
                </p14:cNvPr>
                <p14:cNvContentPartPr/>
                <p14:nvPr/>
              </p14:nvContentPartPr>
              <p14:xfrm>
                <a:off x="2247334" y="1719716"/>
                <a:ext cx="161280" cy="251280"/>
              </p14:xfrm>
            </p:contentPart>
          </mc:Choice>
          <mc:Fallback xmlns="">
            <p:pic>
              <p:nvPicPr>
                <p:cNvPr id="402" name="Encre 401">
                  <a:extLst>
                    <a:ext uri="{FF2B5EF4-FFF2-40B4-BE49-F238E27FC236}">
                      <a16:creationId xmlns:a16="http://schemas.microsoft.com/office/drawing/2014/main" id="{3496310F-A496-44A2-AD45-213AB1845EC8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229334" y="1701716"/>
                  <a:ext cx="1969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403" name="Encre 402">
                  <a:extLst>
                    <a:ext uri="{FF2B5EF4-FFF2-40B4-BE49-F238E27FC236}">
                      <a16:creationId xmlns:a16="http://schemas.microsoft.com/office/drawing/2014/main" id="{424EC58D-94FB-43AA-98C6-848C8DDE5C8B}"/>
                    </a:ext>
                  </a:extLst>
                </p14:cNvPr>
                <p14:cNvContentPartPr/>
                <p14:nvPr/>
              </p14:nvContentPartPr>
              <p14:xfrm>
                <a:off x="2290174" y="1721876"/>
                <a:ext cx="102960" cy="250200"/>
              </p14:xfrm>
            </p:contentPart>
          </mc:Choice>
          <mc:Fallback xmlns="">
            <p:pic>
              <p:nvPicPr>
                <p:cNvPr id="403" name="Encre 402">
                  <a:extLst>
                    <a:ext uri="{FF2B5EF4-FFF2-40B4-BE49-F238E27FC236}">
                      <a16:creationId xmlns:a16="http://schemas.microsoft.com/office/drawing/2014/main" id="{424EC58D-94FB-43AA-98C6-848C8DDE5C8B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272174" y="1703876"/>
                  <a:ext cx="13860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404" name="Encre 403">
                  <a:extLst>
                    <a:ext uri="{FF2B5EF4-FFF2-40B4-BE49-F238E27FC236}">
                      <a16:creationId xmlns:a16="http://schemas.microsoft.com/office/drawing/2014/main" id="{7C24B750-6F30-41A0-8B62-6E17D992D9FE}"/>
                    </a:ext>
                  </a:extLst>
                </p14:cNvPr>
                <p14:cNvContentPartPr/>
                <p14:nvPr/>
              </p14:nvContentPartPr>
              <p14:xfrm>
                <a:off x="2303134" y="1697396"/>
                <a:ext cx="23760" cy="300600"/>
              </p14:xfrm>
            </p:contentPart>
          </mc:Choice>
          <mc:Fallback xmlns="">
            <p:pic>
              <p:nvPicPr>
                <p:cNvPr id="404" name="Encre 403">
                  <a:extLst>
                    <a:ext uri="{FF2B5EF4-FFF2-40B4-BE49-F238E27FC236}">
                      <a16:creationId xmlns:a16="http://schemas.microsoft.com/office/drawing/2014/main" id="{7C24B750-6F30-41A0-8B62-6E17D992D9FE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285134" y="1679396"/>
                  <a:ext cx="5940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405" name="Encre 404">
                  <a:extLst>
                    <a:ext uri="{FF2B5EF4-FFF2-40B4-BE49-F238E27FC236}">
                      <a16:creationId xmlns:a16="http://schemas.microsoft.com/office/drawing/2014/main" id="{B00412C7-88E4-480C-9806-357285CCA69E}"/>
                    </a:ext>
                  </a:extLst>
                </p14:cNvPr>
                <p14:cNvContentPartPr/>
                <p14:nvPr/>
              </p14:nvContentPartPr>
              <p14:xfrm>
                <a:off x="2238334" y="1830596"/>
                <a:ext cx="223560" cy="50400"/>
              </p14:xfrm>
            </p:contentPart>
          </mc:Choice>
          <mc:Fallback xmlns="">
            <p:pic>
              <p:nvPicPr>
                <p:cNvPr id="405" name="Encre 404">
                  <a:extLst>
                    <a:ext uri="{FF2B5EF4-FFF2-40B4-BE49-F238E27FC236}">
                      <a16:creationId xmlns:a16="http://schemas.microsoft.com/office/drawing/2014/main" id="{B00412C7-88E4-480C-9806-357285CCA69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220334" y="1812596"/>
                  <a:ext cx="25920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" name="Groupe 410">
            <a:extLst>
              <a:ext uri="{FF2B5EF4-FFF2-40B4-BE49-F238E27FC236}">
                <a16:creationId xmlns:a16="http://schemas.microsoft.com/office/drawing/2014/main" id="{98DA0FA8-4EB0-45D9-9C51-018EAEAC191E}"/>
              </a:ext>
            </a:extLst>
          </p:cNvPr>
          <p:cNvGrpSpPr/>
          <p:nvPr/>
        </p:nvGrpSpPr>
        <p:grpSpPr>
          <a:xfrm>
            <a:off x="2166694" y="2606036"/>
            <a:ext cx="253440" cy="307440"/>
            <a:chOff x="2166694" y="2606036"/>
            <a:chExt cx="253440" cy="30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407" name="Encre 406">
                  <a:extLst>
                    <a:ext uri="{FF2B5EF4-FFF2-40B4-BE49-F238E27FC236}">
                      <a16:creationId xmlns:a16="http://schemas.microsoft.com/office/drawing/2014/main" id="{48ED8482-A0D0-4D7E-BE0D-69A2833F4AF7}"/>
                    </a:ext>
                  </a:extLst>
                </p14:cNvPr>
                <p14:cNvContentPartPr/>
                <p14:nvPr/>
              </p14:nvContentPartPr>
              <p14:xfrm>
                <a:off x="2213494" y="2630876"/>
                <a:ext cx="143280" cy="282600"/>
              </p14:xfrm>
            </p:contentPart>
          </mc:Choice>
          <mc:Fallback xmlns="">
            <p:pic>
              <p:nvPicPr>
                <p:cNvPr id="407" name="Encre 406">
                  <a:extLst>
                    <a:ext uri="{FF2B5EF4-FFF2-40B4-BE49-F238E27FC236}">
                      <a16:creationId xmlns:a16="http://schemas.microsoft.com/office/drawing/2014/main" id="{48ED8482-A0D0-4D7E-BE0D-69A2833F4AF7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195854" y="2613236"/>
                  <a:ext cx="17892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408" name="Encre 407">
                  <a:extLst>
                    <a:ext uri="{FF2B5EF4-FFF2-40B4-BE49-F238E27FC236}">
                      <a16:creationId xmlns:a16="http://schemas.microsoft.com/office/drawing/2014/main" id="{53860E3D-4AC4-4102-A66E-B1627E1D1CAA}"/>
                    </a:ext>
                  </a:extLst>
                </p14:cNvPr>
                <p14:cNvContentPartPr/>
                <p14:nvPr/>
              </p14:nvContentPartPr>
              <p14:xfrm>
                <a:off x="2239414" y="2706476"/>
                <a:ext cx="86040" cy="203400"/>
              </p14:xfrm>
            </p:contentPart>
          </mc:Choice>
          <mc:Fallback xmlns="">
            <p:pic>
              <p:nvPicPr>
                <p:cNvPr id="408" name="Encre 407">
                  <a:extLst>
                    <a:ext uri="{FF2B5EF4-FFF2-40B4-BE49-F238E27FC236}">
                      <a16:creationId xmlns:a16="http://schemas.microsoft.com/office/drawing/2014/main" id="{53860E3D-4AC4-4102-A66E-B1627E1D1CA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221774" y="2688476"/>
                  <a:ext cx="12168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409" name="Encre 408">
                  <a:extLst>
                    <a:ext uri="{FF2B5EF4-FFF2-40B4-BE49-F238E27FC236}">
                      <a16:creationId xmlns:a16="http://schemas.microsoft.com/office/drawing/2014/main" id="{3C97B6D1-E761-45D5-AEC8-05BF36261DD7}"/>
                    </a:ext>
                  </a:extLst>
                </p14:cNvPr>
                <p14:cNvContentPartPr/>
                <p14:nvPr/>
              </p14:nvContentPartPr>
              <p14:xfrm>
                <a:off x="2278294" y="2606036"/>
                <a:ext cx="58680" cy="298080"/>
              </p14:xfrm>
            </p:contentPart>
          </mc:Choice>
          <mc:Fallback xmlns="">
            <p:pic>
              <p:nvPicPr>
                <p:cNvPr id="409" name="Encre 408">
                  <a:extLst>
                    <a:ext uri="{FF2B5EF4-FFF2-40B4-BE49-F238E27FC236}">
                      <a16:creationId xmlns:a16="http://schemas.microsoft.com/office/drawing/2014/main" id="{3C97B6D1-E761-45D5-AEC8-05BF36261DD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260654" y="2588036"/>
                  <a:ext cx="943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410" name="Encre 409">
                  <a:extLst>
                    <a:ext uri="{FF2B5EF4-FFF2-40B4-BE49-F238E27FC236}">
                      <a16:creationId xmlns:a16="http://schemas.microsoft.com/office/drawing/2014/main" id="{09956C05-D967-4405-BE40-B50570B35C21}"/>
                    </a:ext>
                  </a:extLst>
                </p14:cNvPr>
                <p14:cNvContentPartPr/>
                <p14:nvPr/>
              </p14:nvContentPartPr>
              <p14:xfrm>
                <a:off x="2166694" y="2771276"/>
                <a:ext cx="253440" cy="31320"/>
              </p14:xfrm>
            </p:contentPart>
          </mc:Choice>
          <mc:Fallback xmlns="">
            <p:pic>
              <p:nvPicPr>
                <p:cNvPr id="410" name="Encre 409">
                  <a:extLst>
                    <a:ext uri="{FF2B5EF4-FFF2-40B4-BE49-F238E27FC236}">
                      <a16:creationId xmlns:a16="http://schemas.microsoft.com/office/drawing/2014/main" id="{09956C05-D967-4405-BE40-B50570B35C2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149054" y="2753276"/>
                  <a:ext cx="28908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1" name="Groupe 420">
            <a:extLst>
              <a:ext uri="{FF2B5EF4-FFF2-40B4-BE49-F238E27FC236}">
                <a16:creationId xmlns:a16="http://schemas.microsoft.com/office/drawing/2014/main" id="{B388E193-5D2B-4595-AA12-63F06AD18F7C}"/>
              </a:ext>
            </a:extLst>
          </p:cNvPr>
          <p:cNvGrpSpPr/>
          <p:nvPr/>
        </p:nvGrpSpPr>
        <p:grpSpPr>
          <a:xfrm>
            <a:off x="2187574" y="3491276"/>
            <a:ext cx="257400" cy="332280"/>
            <a:chOff x="2187574" y="3491276"/>
            <a:chExt cx="257400" cy="33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416" name="Encre 415">
                  <a:extLst>
                    <a:ext uri="{FF2B5EF4-FFF2-40B4-BE49-F238E27FC236}">
                      <a16:creationId xmlns:a16="http://schemas.microsoft.com/office/drawing/2014/main" id="{B93282C2-5D01-419C-871B-2AA810724D52}"/>
                    </a:ext>
                  </a:extLst>
                </p14:cNvPr>
                <p14:cNvContentPartPr/>
                <p14:nvPr/>
              </p14:nvContentPartPr>
              <p14:xfrm>
                <a:off x="2187574" y="3533396"/>
                <a:ext cx="184680" cy="290160"/>
              </p14:xfrm>
            </p:contentPart>
          </mc:Choice>
          <mc:Fallback xmlns="">
            <p:pic>
              <p:nvPicPr>
                <p:cNvPr id="416" name="Encre 415">
                  <a:extLst>
                    <a:ext uri="{FF2B5EF4-FFF2-40B4-BE49-F238E27FC236}">
                      <a16:creationId xmlns:a16="http://schemas.microsoft.com/office/drawing/2014/main" id="{B93282C2-5D01-419C-871B-2AA810724D52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169934" y="3515396"/>
                  <a:ext cx="22032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417" name="Encre 416">
                  <a:extLst>
                    <a:ext uri="{FF2B5EF4-FFF2-40B4-BE49-F238E27FC236}">
                      <a16:creationId xmlns:a16="http://schemas.microsoft.com/office/drawing/2014/main" id="{009AE5D3-8B00-4D4C-BDEE-D262EF989FC0}"/>
                    </a:ext>
                  </a:extLst>
                </p14:cNvPr>
                <p14:cNvContentPartPr/>
                <p14:nvPr/>
              </p14:nvContentPartPr>
              <p14:xfrm>
                <a:off x="2264254" y="3544916"/>
                <a:ext cx="74160" cy="224640"/>
              </p14:xfrm>
            </p:contentPart>
          </mc:Choice>
          <mc:Fallback xmlns="">
            <p:pic>
              <p:nvPicPr>
                <p:cNvPr id="417" name="Encre 416">
                  <a:extLst>
                    <a:ext uri="{FF2B5EF4-FFF2-40B4-BE49-F238E27FC236}">
                      <a16:creationId xmlns:a16="http://schemas.microsoft.com/office/drawing/2014/main" id="{009AE5D3-8B00-4D4C-BDEE-D262EF989FC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246254" y="3527276"/>
                  <a:ext cx="1098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418" name="Encre 417">
                  <a:extLst>
                    <a:ext uri="{FF2B5EF4-FFF2-40B4-BE49-F238E27FC236}">
                      <a16:creationId xmlns:a16="http://schemas.microsoft.com/office/drawing/2014/main" id="{91D0AC59-28AD-4D1D-865B-96CCDD0A4710}"/>
                    </a:ext>
                  </a:extLst>
                </p14:cNvPr>
                <p14:cNvContentPartPr/>
                <p14:nvPr/>
              </p14:nvContentPartPr>
              <p14:xfrm>
                <a:off x="2290174" y="3491276"/>
                <a:ext cx="51120" cy="286560"/>
              </p14:xfrm>
            </p:contentPart>
          </mc:Choice>
          <mc:Fallback xmlns="">
            <p:pic>
              <p:nvPicPr>
                <p:cNvPr id="418" name="Encre 417">
                  <a:extLst>
                    <a:ext uri="{FF2B5EF4-FFF2-40B4-BE49-F238E27FC236}">
                      <a16:creationId xmlns:a16="http://schemas.microsoft.com/office/drawing/2014/main" id="{91D0AC59-28AD-4D1D-865B-96CCDD0A471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272174" y="3473276"/>
                  <a:ext cx="8676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419" name="Encre 418">
                  <a:extLst>
                    <a:ext uri="{FF2B5EF4-FFF2-40B4-BE49-F238E27FC236}">
                      <a16:creationId xmlns:a16="http://schemas.microsoft.com/office/drawing/2014/main" id="{60A0CEF9-CE93-403B-9667-3FD5E7FC6C17}"/>
                    </a:ext>
                  </a:extLst>
                </p14:cNvPr>
                <p14:cNvContentPartPr/>
                <p14:nvPr/>
              </p14:nvContentPartPr>
              <p14:xfrm>
                <a:off x="2217454" y="3624476"/>
                <a:ext cx="227520" cy="43560"/>
              </p14:xfrm>
            </p:contentPart>
          </mc:Choice>
          <mc:Fallback xmlns="">
            <p:pic>
              <p:nvPicPr>
                <p:cNvPr id="419" name="Encre 418">
                  <a:extLst>
                    <a:ext uri="{FF2B5EF4-FFF2-40B4-BE49-F238E27FC236}">
                      <a16:creationId xmlns:a16="http://schemas.microsoft.com/office/drawing/2014/main" id="{60A0CEF9-CE93-403B-9667-3FD5E7FC6C1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199814" y="3606476"/>
                  <a:ext cx="263160" cy="7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6" name="Groupe 445">
            <a:extLst>
              <a:ext uri="{FF2B5EF4-FFF2-40B4-BE49-F238E27FC236}">
                <a16:creationId xmlns:a16="http://schemas.microsoft.com/office/drawing/2014/main" id="{5ABC549B-7368-4C02-AEF8-57F9CF64CD94}"/>
              </a:ext>
            </a:extLst>
          </p:cNvPr>
          <p:cNvGrpSpPr/>
          <p:nvPr/>
        </p:nvGrpSpPr>
        <p:grpSpPr>
          <a:xfrm>
            <a:off x="2126734" y="4469756"/>
            <a:ext cx="1911600" cy="474840"/>
            <a:chOff x="2126734" y="4469756"/>
            <a:chExt cx="1911600" cy="47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423" name="Encre 422">
                  <a:extLst>
                    <a:ext uri="{FF2B5EF4-FFF2-40B4-BE49-F238E27FC236}">
                      <a16:creationId xmlns:a16="http://schemas.microsoft.com/office/drawing/2014/main" id="{DD8E5D61-6577-49A0-827E-1DD6319B2B33}"/>
                    </a:ext>
                  </a:extLst>
                </p14:cNvPr>
                <p14:cNvContentPartPr/>
                <p14:nvPr/>
              </p14:nvContentPartPr>
              <p14:xfrm>
                <a:off x="2176054" y="4539956"/>
                <a:ext cx="153360" cy="257400"/>
              </p14:xfrm>
            </p:contentPart>
          </mc:Choice>
          <mc:Fallback xmlns="">
            <p:pic>
              <p:nvPicPr>
                <p:cNvPr id="423" name="Encre 422">
                  <a:extLst>
                    <a:ext uri="{FF2B5EF4-FFF2-40B4-BE49-F238E27FC236}">
                      <a16:creationId xmlns:a16="http://schemas.microsoft.com/office/drawing/2014/main" id="{DD8E5D61-6577-49A0-827E-1DD6319B2B33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158054" y="4522316"/>
                  <a:ext cx="18900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424" name="Encre 423">
                  <a:extLst>
                    <a:ext uri="{FF2B5EF4-FFF2-40B4-BE49-F238E27FC236}">
                      <a16:creationId xmlns:a16="http://schemas.microsoft.com/office/drawing/2014/main" id="{61BF3CD6-1C71-450B-96DA-F1739F7201A8}"/>
                    </a:ext>
                  </a:extLst>
                </p14:cNvPr>
                <p14:cNvContentPartPr/>
                <p14:nvPr/>
              </p14:nvContentPartPr>
              <p14:xfrm>
                <a:off x="2210974" y="4583156"/>
                <a:ext cx="69120" cy="175680"/>
              </p14:xfrm>
            </p:contentPart>
          </mc:Choice>
          <mc:Fallback xmlns="">
            <p:pic>
              <p:nvPicPr>
                <p:cNvPr id="424" name="Encre 423">
                  <a:extLst>
                    <a:ext uri="{FF2B5EF4-FFF2-40B4-BE49-F238E27FC236}">
                      <a16:creationId xmlns:a16="http://schemas.microsoft.com/office/drawing/2014/main" id="{61BF3CD6-1C71-450B-96DA-F1739F7201A8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193334" y="4565516"/>
                  <a:ext cx="10476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425" name="Encre 424">
                  <a:extLst>
                    <a:ext uri="{FF2B5EF4-FFF2-40B4-BE49-F238E27FC236}">
                      <a16:creationId xmlns:a16="http://schemas.microsoft.com/office/drawing/2014/main" id="{C4724EC6-506F-463B-96D7-AF790F300F76}"/>
                    </a:ext>
                  </a:extLst>
                </p14:cNvPr>
                <p14:cNvContentPartPr/>
                <p14:nvPr/>
              </p14:nvContentPartPr>
              <p14:xfrm>
                <a:off x="2126734" y="4528436"/>
                <a:ext cx="143280" cy="260640"/>
              </p14:xfrm>
            </p:contentPart>
          </mc:Choice>
          <mc:Fallback xmlns="">
            <p:pic>
              <p:nvPicPr>
                <p:cNvPr id="425" name="Encre 424">
                  <a:extLst>
                    <a:ext uri="{FF2B5EF4-FFF2-40B4-BE49-F238E27FC236}">
                      <a16:creationId xmlns:a16="http://schemas.microsoft.com/office/drawing/2014/main" id="{C4724EC6-506F-463B-96D7-AF790F300F76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108734" y="4510436"/>
                  <a:ext cx="17892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426" name="Encre 425">
                  <a:extLst>
                    <a:ext uri="{FF2B5EF4-FFF2-40B4-BE49-F238E27FC236}">
                      <a16:creationId xmlns:a16="http://schemas.microsoft.com/office/drawing/2014/main" id="{BB265B5E-A9CE-467E-A5C8-58D5410F5D95}"/>
                    </a:ext>
                  </a:extLst>
                </p14:cNvPr>
                <p14:cNvContentPartPr/>
                <p14:nvPr/>
              </p14:nvContentPartPr>
              <p14:xfrm>
                <a:off x="2151214" y="4636796"/>
                <a:ext cx="199080" cy="65880"/>
              </p14:xfrm>
            </p:contentPart>
          </mc:Choice>
          <mc:Fallback xmlns="">
            <p:pic>
              <p:nvPicPr>
                <p:cNvPr id="426" name="Encre 425">
                  <a:extLst>
                    <a:ext uri="{FF2B5EF4-FFF2-40B4-BE49-F238E27FC236}">
                      <a16:creationId xmlns:a16="http://schemas.microsoft.com/office/drawing/2014/main" id="{BB265B5E-A9CE-467E-A5C8-58D5410F5D9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133574" y="4619156"/>
                  <a:ext cx="2347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436" name="Encre 435">
                  <a:extLst>
                    <a:ext uri="{FF2B5EF4-FFF2-40B4-BE49-F238E27FC236}">
                      <a16:creationId xmlns:a16="http://schemas.microsoft.com/office/drawing/2014/main" id="{720B452F-A14F-416E-BB3F-7ED76D11AA50}"/>
                    </a:ext>
                  </a:extLst>
                </p14:cNvPr>
                <p14:cNvContentPartPr/>
                <p14:nvPr/>
              </p14:nvContentPartPr>
              <p14:xfrm>
                <a:off x="2456134" y="4469756"/>
                <a:ext cx="217080" cy="283320"/>
              </p14:xfrm>
            </p:contentPart>
          </mc:Choice>
          <mc:Fallback xmlns="">
            <p:pic>
              <p:nvPicPr>
                <p:cNvPr id="436" name="Encre 435">
                  <a:extLst>
                    <a:ext uri="{FF2B5EF4-FFF2-40B4-BE49-F238E27FC236}">
                      <a16:creationId xmlns:a16="http://schemas.microsoft.com/office/drawing/2014/main" id="{720B452F-A14F-416E-BB3F-7ED76D11AA50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2438494" y="4452116"/>
                  <a:ext cx="25272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437" name="Encre 436">
                  <a:extLst>
                    <a:ext uri="{FF2B5EF4-FFF2-40B4-BE49-F238E27FC236}">
                      <a16:creationId xmlns:a16="http://schemas.microsoft.com/office/drawing/2014/main" id="{ABD57486-8885-4D06-96ED-CD1681CABC67}"/>
                    </a:ext>
                  </a:extLst>
                </p14:cNvPr>
                <p14:cNvContentPartPr/>
                <p14:nvPr/>
              </p14:nvContentPartPr>
              <p14:xfrm>
                <a:off x="2764654" y="4646156"/>
                <a:ext cx="226080" cy="21960"/>
              </p14:xfrm>
            </p:contentPart>
          </mc:Choice>
          <mc:Fallback xmlns="">
            <p:pic>
              <p:nvPicPr>
                <p:cNvPr id="437" name="Encre 436">
                  <a:extLst>
                    <a:ext uri="{FF2B5EF4-FFF2-40B4-BE49-F238E27FC236}">
                      <a16:creationId xmlns:a16="http://schemas.microsoft.com/office/drawing/2014/main" id="{ABD57486-8885-4D06-96ED-CD1681CABC67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2747014" y="4628516"/>
                  <a:ext cx="2617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438" name="Encre 437">
                  <a:extLst>
                    <a:ext uri="{FF2B5EF4-FFF2-40B4-BE49-F238E27FC236}">
                      <a16:creationId xmlns:a16="http://schemas.microsoft.com/office/drawing/2014/main" id="{0246BB54-56B0-4C4C-AFA2-B3F2AAB429AC}"/>
                    </a:ext>
                  </a:extLst>
                </p14:cNvPr>
                <p14:cNvContentPartPr/>
                <p14:nvPr/>
              </p14:nvContentPartPr>
              <p14:xfrm>
                <a:off x="2820814" y="4737236"/>
                <a:ext cx="182160" cy="25920"/>
              </p14:xfrm>
            </p:contentPart>
          </mc:Choice>
          <mc:Fallback xmlns="">
            <p:pic>
              <p:nvPicPr>
                <p:cNvPr id="438" name="Encre 437">
                  <a:extLst>
                    <a:ext uri="{FF2B5EF4-FFF2-40B4-BE49-F238E27FC236}">
                      <a16:creationId xmlns:a16="http://schemas.microsoft.com/office/drawing/2014/main" id="{0246BB54-56B0-4C4C-AFA2-B3F2AAB429AC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2803174" y="4719596"/>
                  <a:ext cx="2178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440" name="Encre 439">
                  <a:extLst>
                    <a:ext uri="{FF2B5EF4-FFF2-40B4-BE49-F238E27FC236}">
                      <a16:creationId xmlns:a16="http://schemas.microsoft.com/office/drawing/2014/main" id="{4E7EAB14-D648-4B8A-9041-156BAA82A84D}"/>
                    </a:ext>
                  </a:extLst>
                </p14:cNvPr>
                <p14:cNvContentPartPr/>
                <p14:nvPr/>
              </p14:nvContentPartPr>
              <p14:xfrm>
                <a:off x="3168574" y="4507196"/>
                <a:ext cx="195120" cy="263880"/>
              </p14:xfrm>
            </p:contentPart>
          </mc:Choice>
          <mc:Fallback xmlns="">
            <p:pic>
              <p:nvPicPr>
                <p:cNvPr id="440" name="Encre 439">
                  <a:extLst>
                    <a:ext uri="{FF2B5EF4-FFF2-40B4-BE49-F238E27FC236}">
                      <a16:creationId xmlns:a16="http://schemas.microsoft.com/office/drawing/2014/main" id="{4E7EAB14-D648-4B8A-9041-156BAA82A84D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150934" y="4489196"/>
                  <a:ext cx="23076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441" name="Encre 440">
                  <a:extLst>
                    <a:ext uri="{FF2B5EF4-FFF2-40B4-BE49-F238E27FC236}">
                      <a16:creationId xmlns:a16="http://schemas.microsoft.com/office/drawing/2014/main" id="{3910AA5A-B337-4F8E-A3CB-E068F1F3BF30}"/>
                    </a:ext>
                  </a:extLst>
                </p14:cNvPr>
                <p14:cNvContentPartPr/>
                <p14:nvPr/>
              </p14:nvContentPartPr>
              <p14:xfrm>
                <a:off x="3443614" y="4758476"/>
                <a:ext cx="169200" cy="186120"/>
              </p14:xfrm>
            </p:contentPart>
          </mc:Choice>
          <mc:Fallback xmlns="">
            <p:pic>
              <p:nvPicPr>
                <p:cNvPr id="441" name="Encre 440">
                  <a:extLst>
                    <a:ext uri="{FF2B5EF4-FFF2-40B4-BE49-F238E27FC236}">
                      <a16:creationId xmlns:a16="http://schemas.microsoft.com/office/drawing/2014/main" id="{3910AA5A-B337-4F8E-A3CB-E068F1F3BF3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425974" y="4740476"/>
                  <a:ext cx="2048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442" name="Encre 441">
                  <a:extLst>
                    <a:ext uri="{FF2B5EF4-FFF2-40B4-BE49-F238E27FC236}">
                      <a16:creationId xmlns:a16="http://schemas.microsoft.com/office/drawing/2014/main" id="{14E28E20-845D-43C2-9619-0E884A9C5875}"/>
                    </a:ext>
                  </a:extLst>
                </p14:cNvPr>
                <p14:cNvContentPartPr/>
                <p14:nvPr/>
              </p14:nvContentPartPr>
              <p14:xfrm>
                <a:off x="3683734" y="4784396"/>
                <a:ext cx="95400" cy="129960"/>
              </p14:xfrm>
            </p:contentPart>
          </mc:Choice>
          <mc:Fallback xmlns="">
            <p:pic>
              <p:nvPicPr>
                <p:cNvPr id="442" name="Encre 441">
                  <a:extLst>
                    <a:ext uri="{FF2B5EF4-FFF2-40B4-BE49-F238E27FC236}">
                      <a16:creationId xmlns:a16="http://schemas.microsoft.com/office/drawing/2014/main" id="{14E28E20-845D-43C2-9619-0E884A9C5875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666094" y="4766756"/>
                  <a:ext cx="1310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443" name="Encre 442">
                  <a:extLst>
                    <a:ext uri="{FF2B5EF4-FFF2-40B4-BE49-F238E27FC236}">
                      <a16:creationId xmlns:a16="http://schemas.microsoft.com/office/drawing/2014/main" id="{7BD4F7A0-CBEA-49C8-90FF-3322E35E9634}"/>
                    </a:ext>
                  </a:extLst>
                </p14:cNvPr>
                <p14:cNvContentPartPr/>
                <p14:nvPr/>
              </p14:nvContentPartPr>
              <p14:xfrm>
                <a:off x="3791734" y="4802756"/>
                <a:ext cx="26280" cy="90360"/>
              </p14:xfrm>
            </p:contentPart>
          </mc:Choice>
          <mc:Fallback xmlns="">
            <p:pic>
              <p:nvPicPr>
                <p:cNvPr id="443" name="Encre 442">
                  <a:extLst>
                    <a:ext uri="{FF2B5EF4-FFF2-40B4-BE49-F238E27FC236}">
                      <a16:creationId xmlns:a16="http://schemas.microsoft.com/office/drawing/2014/main" id="{7BD4F7A0-CBEA-49C8-90FF-3322E35E9634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773734" y="4785116"/>
                  <a:ext cx="619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444" name="Encre 443">
                  <a:extLst>
                    <a:ext uri="{FF2B5EF4-FFF2-40B4-BE49-F238E27FC236}">
                      <a16:creationId xmlns:a16="http://schemas.microsoft.com/office/drawing/2014/main" id="{2CF9FE87-7606-41D4-98AA-A9860AD98B7F}"/>
                    </a:ext>
                  </a:extLst>
                </p14:cNvPr>
                <p14:cNvContentPartPr/>
                <p14:nvPr/>
              </p14:nvContentPartPr>
              <p14:xfrm>
                <a:off x="3893974" y="4746596"/>
                <a:ext cx="144360" cy="172080"/>
              </p14:xfrm>
            </p:contentPart>
          </mc:Choice>
          <mc:Fallback xmlns="">
            <p:pic>
              <p:nvPicPr>
                <p:cNvPr id="444" name="Encre 443">
                  <a:extLst>
                    <a:ext uri="{FF2B5EF4-FFF2-40B4-BE49-F238E27FC236}">
                      <a16:creationId xmlns:a16="http://schemas.microsoft.com/office/drawing/2014/main" id="{2CF9FE87-7606-41D4-98AA-A9860AD98B7F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876334" y="4728956"/>
                  <a:ext cx="180000" cy="20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8" name="Groupe 457">
            <a:extLst>
              <a:ext uri="{FF2B5EF4-FFF2-40B4-BE49-F238E27FC236}">
                <a16:creationId xmlns:a16="http://schemas.microsoft.com/office/drawing/2014/main" id="{764EE448-6A10-40C3-9ADF-E78B2649B0BC}"/>
              </a:ext>
            </a:extLst>
          </p:cNvPr>
          <p:cNvGrpSpPr/>
          <p:nvPr/>
        </p:nvGrpSpPr>
        <p:grpSpPr>
          <a:xfrm>
            <a:off x="4070734" y="4463996"/>
            <a:ext cx="1751760" cy="458280"/>
            <a:chOff x="4070734" y="4463996"/>
            <a:chExt cx="1751760" cy="45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449" name="Encre 448">
                  <a:extLst>
                    <a:ext uri="{FF2B5EF4-FFF2-40B4-BE49-F238E27FC236}">
                      <a16:creationId xmlns:a16="http://schemas.microsoft.com/office/drawing/2014/main" id="{978CBA67-7669-4B72-B04B-658287626F0D}"/>
                    </a:ext>
                  </a:extLst>
                </p14:cNvPr>
                <p14:cNvContentPartPr/>
                <p14:nvPr/>
              </p14:nvContentPartPr>
              <p14:xfrm>
                <a:off x="4091614" y="4726796"/>
                <a:ext cx="307440" cy="13680"/>
              </p14:xfrm>
            </p:contentPart>
          </mc:Choice>
          <mc:Fallback xmlns="">
            <p:pic>
              <p:nvPicPr>
                <p:cNvPr id="449" name="Encre 448">
                  <a:extLst>
                    <a:ext uri="{FF2B5EF4-FFF2-40B4-BE49-F238E27FC236}">
                      <a16:creationId xmlns:a16="http://schemas.microsoft.com/office/drawing/2014/main" id="{978CBA67-7669-4B72-B04B-658287626F0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073974" y="4709156"/>
                  <a:ext cx="3430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450" name="Encre 449">
                  <a:extLst>
                    <a:ext uri="{FF2B5EF4-FFF2-40B4-BE49-F238E27FC236}">
                      <a16:creationId xmlns:a16="http://schemas.microsoft.com/office/drawing/2014/main" id="{37E568ED-F7BF-43EB-AF17-AD038DDBBC05}"/>
                    </a:ext>
                  </a:extLst>
                </p14:cNvPr>
                <p14:cNvContentPartPr/>
                <p14:nvPr/>
              </p14:nvContentPartPr>
              <p14:xfrm>
                <a:off x="4070734" y="4622756"/>
                <a:ext cx="307800" cy="21960"/>
              </p14:xfrm>
            </p:contentPart>
          </mc:Choice>
          <mc:Fallback xmlns="">
            <p:pic>
              <p:nvPicPr>
                <p:cNvPr id="450" name="Encre 449">
                  <a:extLst>
                    <a:ext uri="{FF2B5EF4-FFF2-40B4-BE49-F238E27FC236}">
                      <a16:creationId xmlns:a16="http://schemas.microsoft.com/office/drawing/2014/main" id="{37E568ED-F7BF-43EB-AF17-AD038DDBBC05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052734" y="4605116"/>
                  <a:ext cx="3434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451" name="Encre 450">
                  <a:extLst>
                    <a:ext uri="{FF2B5EF4-FFF2-40B4-BE49-F238E27FC236}">
                      <a16:creationId xmlns:a16="http://schemas.microsoft.com/office/drawing/2014/main" id="{A7D43A7F-81B6-4840-B347-6497B11C124F}"/>
                    </a:ext>
                  </a:extLst>
                </p14:cNvPr>
                <p14:cNvContentPartPr/>
                <p14:nvPr/>
              </p14:nvContentPartPr>
              <p14:xfrm>
                <a:off x="4399774" y="4505036"/>
                <a:ext cx="205920" cy="417240"/>
              </p14:xfrm>
            </p:contentPart>
          </mc:Choice>
          <mc:Fallback xmlns="">
            <p:pic>
              <p:nvPicPr>
                <p:cNvPr id="451" name="Encre 450">
                  <a:extLst>
                    <a:ext uri="{FF2B5EF4-FFF2-40B4-BE49-F238E27FC236}">
                      <a16:creationId xmlns:a16="http://schemas.microsoft.com/office/drawing/2014/main" id="{A7D43A7F-81B6-4840-B347-6497B11C124F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382134" y="4487036"/>
                  <a:ext cx="24156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453" name="Encre 452">
                  <a:extLst>
                    <a:ext uri="{FF2B5EF4-FFF2-40B4-BE49-F238E27FC236}">
                      <a16:creationId xmlns:a16="http://schemas.microsoft.com/office/drawing/2014/main" id="{7508C05D-458A-4AFD-939C-0553620D9807}"/>
                    </a:ext>
                  </a:extLst>
                </p14:cNvPr>
                <p14:cNvContentPartPr/>
                <p14:nvPr/>
              </p14:nvContentPartPr>
              <p14:xfrm>
                <a:off x="4701094" y="4463996"/>
                <a:ext cx="311760" cy="328680"/>
              </p14:xfrm>
            </p:contentPart>
          </mc:Choice>
          <mc:Fallback xmlns="">
            <p:pic>
              <p:nvPicPr>
                <p:cNvPr id="453" name="Encre 452">
                  <a:extLst>
                    <a:ext uri="{FF2B5EF4-FFF2-40B4-BE49-F238E27FC236}">
                      <a16:creationId xmlns:a16="http://schemas.microsoft.com/office/drawing/2014/main" id="{7508C05D-458A-4AFD-939C-0553620D9807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683454" y="4446356"/>
                  <a:ext cx="347400" cy="36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454" name="Encre 453">
                  <a:extLst>
                    <a:ext uri="{FF2B5EF4-FFF2-40B4-BE49-F238E27FC236}">
                      <a16:creationId xmlns:a16="http://schemas.microsoft.com/office/drawing/2014/main" id="{2F89C7E1-C9DB-41D4-9C4F-27B7AD915EE5}"/>
                    </a:ext>
                  </a:extLst>
                </p14:cNvPr>
                <p14:cNvContentPartPr/>
                <p14:nvPr/>
              </p14:nvContentPartPr>
              <p14:xfrm>
                <a:off x="4933654" y="4713116"/>
                <a:ext cx="171720" cy="180360"/>
              </p14:xfrm>
            </p:contentPart>
          </mc:Choice>
          <mc:Fallback xmlns="">
            <p:pic>
              <p:nvPicPr>
                <p:cNvPr id="454" name="Encre 453">
                  <a:extLst>
                    <a:ext uri="{FF2B5EF4-FFF2-40B4-BE49-F238E27FC236}">
                      <a16:creationId xmlns:a16="http://schemas.microsoft.com/office/drawing/2014/main" id="{2F89C7E1-C9DB-41D4-9C4F-27B7AD915EE5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915654" y="4695116"/>
                  <a:ext cx="2073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455" name="Encre 454">
                  <a:extLst>
                    <a:ext uri="{FF2B5EF4-FFF2-40B4-BE49-F238E27FC236}">
                      <a16:creationId xmlns:a16="http://schemas.microsoft.com/office/drawing/2014/main" id="{0248C41F-3B91-4F02-B15A-CED84CAB3288}"/>
                    </a:ext>
                  </a:extLst>
                </p14:cNvPr>
                <p14:cNvContentPartPr/>
                <p14:nvPr/>
              </p14:nvContentPartPr>
              <p14:xfrm>
                <a:off x="5182774" y="4672076"/>
                <a:ext cx="170280" cy="5040"/>
              </p14:xfrm>
            </p:contentPart>
          </mc:Choice>
          <mc:Fallback xmlns="">
            <p:pic>
              <p:nvPicPr>
                <p:cNvPr id="455" name="Encre 454">
                  <a:extLst>
                    <a:ext uri="{FF2B5EF4-FFF2-40B4-BE49-F238E27FC236}">
                      <a16:creationId xmlns:a16="http://schemas.microsoft.com/office/drawing/2014/main" id="{0248C41F-3B91-4F02-B15A-CED84CAB3288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164774" y="4654076"/>
                  <a:ext cx="2059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456" name="Encre 455">
                  <a:extLst>
                    <a:ext uri="{FF2B5EF4-FFF2-40B4-BE49-F238E27FC236}">
                      <a16:creationId xmlns:a16="http://schemas.microsoft.com/office/drawing/2014/main" id="{06C7F229-A042-4867-A290-C1A5B13EA489}"/>
                    </a:ext>
                  </a:extLst>
                </p14:cNvPr>
                <p14:cNvContentPartPr/>
                <p14:nvPr/>
              </p14:nvContentPartPr>
              <p14:xfrm>
                <a:off x="5233174" y="4752716"/>
                <a:ext cx="176760" cy="11880"/>
              </p14:xfrm>
            </p:contentPart>
          </mc:Choice>
          <mc:Fallback xmlns="">
            <p:pic>
              <p:nvPicPr>
                <p:cNvPr id="456" name="Encre 455">
                  <a:extLst>
                    <a:ext uri="{FF2B5EF4-FFF2-40B4-BE49-F238E27FC236}">
                      <a16:creationId xmlns:a16="http://schemas.microsoft.com/office/drawing/2014/main" id="{06C7F229-A042-4867-A290-C1A5B13EA48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215534" y="4734716"/>
                  <a:ext cx="2124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457" name="Encre 456">
                  <a:extLst>
                    <a:ext uri="{FF2B5EF4-FFF2-40B4-BE49-F238E27FC236}">
                      <a16:creationId xmlns:a16="http://schemas.microsoft.com/office/drawing/2014/main" id="{22E17F1C-768C-410B-912F-FDFB9E161BD7}"/>
                    </a:ext>
                  </a:extLst>
                </p14:cNvPr>
                <p14:cNvContentPartPr/>
                <p14:nvPr/>
              </p14:nvContentPartPr>
              <p14:xfrm>
                <a:off x="5547454" y="4639316"/>
                <a:ext cx="275040" cy="162360"/>
              </p14:xfrm>
            </p:contentPart>
          </mc:Choice>
          <mc:Fallback xmlns="">
            <p:pic>
              <p:nvPicPr>
                <p:cNvPr id="457" name="Encre 456">
                  <a:extLst>
                    <a:ext uri="{FF2B5EF4-FFF2-40B4-BE49-F238E27FC236}">
                      <a16:creationId xmlns:a16="http://schemas.microsoft.com/office/drawing/2014/main" id="{22E17F1C-768C-410B-912F-FDFB9E161BD7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529454" y="4621316"/>
                  <a:ext cx="310680" cy="19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5" name="Groupe 474">
            <a:extLst>
              <a:ext uri="{FF2B5EF4-FFF2-40B4-BE49-F238E27FC236}">
                <a16:creationId xmlns:a16="http://schemas.microsoft.com/office/drawing/2014/main" id="{AB69949D-FDDA-413A-9B1E-23DF576C2415}"/>
              </a:ext>
            </a:extLst>
          </p:cNvPr>
          <p:cNvGrpSpPr/>
          <p:nvPr/>
        </p:nvGrpSpPr>
        <p:grpSpPr>
          <a:xfrm>
            <a:off x="9708936" y="1690090"/>
            <a:ext cx="1358280" cy="370800"/>
            <a:chOff x="3720814" y="1702076"/>
            <a:chExt cx="1358280" cy="37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476" name="Encre 475">
                  <a:extLst>
                    <a:ext uri="{FF2B5EF4-FFF2-40B4-BE49-F238E27FC236}">
                      <a16:creationId xmlns:a16="http://schemas.microsoft.com/office/drawing/2014/main" id="{91A0F457-3D32-4C49-AD96-1BDC1DC90F6C}"/>
                    </a:ext>
                  </a:extLst>
                </p14:cNvPr>
                <p14:cNvContentPartPr/>
                <p14:nvPr/>
              </p14:nvContentPartPr>
              <p14:xfrm>
                <a:off x="3720814" y="1702076"/>
                <a:ext cx="205200" cy="206280"/>
              </p14:xfrm>
            </p:contentPart>
          </mc:Choice>
          <mc:Fallback xmlns="">
            <p:pic>
              <p:nvPicPr>
                <p:cNvPr id="476" name="Encre 475">
                  <a:extLst>
                    <a:ext uri="{FF2B5EF4-FFF2-40B4-BE49-F238E27FC236}">
                      <a16:creationId xmlns:a16="http://schemas.microsoft.com/office/drawing/2014/main" id="{91A0F457-3D32-4C49-AD96-1BDC1DC90F6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02814" y="1684076"/>
                  <a:ext cx="2408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477" name="Encre 476">
                  <a:extLst>
                    <a:ext uri="{FF2B5EF4-FFF2-40B4-BE49-F238E27FC236}">
                      <a16:creationId xmlns:a16="http://schemas.microsoft.com/office/drawing/2014/main" id="{BCA7A3B0-5BAE-4717-A5BC-33628738816D}"/>
                    </a:ext>
                  </a:extLst>
                </p14:cNvPr>
                <p14:cNvContentPartPr/>
                <p14:nvPr/>
              </p14:nvContentPartPr>
              <p14:xfrm>
                <a:off x="3935014" y="1739516"/>
                <a:ext cx="47880" cy="177840"/>
              </p14:xfrm>
            </p:contentPart>
          </mc:Choice>
          <mc:Fallback xmlns="">
            <p:pic>
              <p:nvPicPr>
                <p:cNvPr id="477" name="Encre 476">
                  <a:extLst>
                    <a:ext uri="{FF2B5EF4-FFF2-40B4-BE49-F238E27FC236}">
                      <a16:creationId xmlns:a16="http://schemas.microsoft.com/office/drawing/2014/main" id="{BCA7A3B0-5BAE-4717-A5BC-33628738816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917014" y="1721516"/>
                  <a:ext cx="8352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478" name="Encre 477">
                  <a:extLst>
                    <a:ext uri="{FF2B5EF4-FFF2-40B4-BE49-F238E27FC236}">
                      <a16:creationId xmlns:a16="http://schemas.microsoft.com/office/drawing/2014/main" id="{CD6052B2-A7B9-491F-8D37-9686F39F433F}"/>
                    </a:ext>
                  </a:extLst>
                </p14:cNvPr>
                <p14:cNvContentPartPr/>
                <p14:nvPr/>
              </p14:nvContentPartPr>
              <p14:xfrm>
                <a:off x="4054894" y="1886396"/>
                <a:ext cx="167760" cy="112320"/>
              </p14:xfrm>
            </p:contentPart>
          </mc:Choice>
          <mc:Fallback xmlns="">
            <p:pic>
              <p:nvPicPr>
                <p:cNvPr id="478" name="Encre 477">
                  <a:extLst>
                    <a:ext uri="{FF2B5EF4-FFF2-40B4-BE49-F238E27FC236}">
                      <a16:creationId xmlns:a16="http://schemas.microsoft.com/office/drawing/2014/main" id="{CD6052B2-A7B9-491F-8D37-9686F39F433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037254" y="1868756"/>
                  <a:ext cx="2034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479" name="Encre 478">
                  <a:extLst>
                    <a:ext uri="{FF2B5EF4-FFF2-40B4-BE49-F238E27FC236}">
                      <a16:creationId xmlns:a16="http://schemas.microsoft.com/office/drawing/2014/main" id="{9F05BB9B-3BEA-4562-9F81-71709CB77C59}"/>
                    </a:ext>
                  </a:extLst>
                </p14:cNvPr>
                <p14:cNvContentPartPr/>
                <p14:nvPr/>
              </p14:nvContentPartPr>
              <p14:xfrm>
                <a:off x="4280974" y="1823396"/>
                <a:ext cx="119880" cy="3960"/>
              </p14:xfrm>
            </p:contentPart>
          </mc:Choice>
          <mc:Fallback xmlns="">
            <p:pic>
              <p:nvPicPr>
                <p:cNvPr id="479" name="Encre 478">
                  <a:extLst>
                    <a:ext uri="{FF2B5EF4-FFF2-40B4-BE49-F238E27FC236}">
                      <a16:creationId xmlns:a16="http://schemas.microsoft.com/office/drawing/2014/main" id="{9F05BB9B-3BEA-4562-9F81-71709CB77C5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262974" y="1805756"/>
                  <a:ext cx="1555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480" name="Encre 479">
                  <a:extLst>
                    <a:ext uri="{FF2B5EF4-FFF2-40B4-BE49-F238E27FC236}">
                      <a16:creationId xmlns:a16="http://schemas.microsoft.com/office/drawing/2014/main" id="{7B2E6535-E0C4-47A4-8FFC-E06E2BCAA3FA}"/>
                    </a:ext>
                  </a:extLst>
                </p14:cNvPr>
                <p14:cNvContentPartPr/>
                <p14:nvPr/>
              </p14:nvContentPartPr>
              <p14:xfrm>
                <a:off x="4275574" y="1893596"/>
                <a:ext cx="119880" cy="3960"/>
              </p14:xfrm>
            </p:contentPart>
          </mc:Choice>
          <mc:Fallback xmlns="">
            <p:pic>
              <p:nvPicPr>
                <p:cNvPr id="480" name="Encre 479">
                  <a:extLst>
                    <a:ext uri="{FF2B5EF4-FFF2-40B4-BE49-F238E27FC236}">
                      <a16:creationId xmlns:a16="http://schemas.microsoft.com/office/drawing/2014/main" id="{7B2E6535-E0C4-47A4-8FFC-E06E2BCAA3F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257934" y="1875596"/>
                  <a:ext cx="1555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482" name="Encre 481">
                  <a:extLst>
                    <a:ext uri="{FF2B5EF4-FFF2-40B4-BE49-F238E27FC236}">
                      <a16:creationId xmlns:a16="http://schemas.microsoft.com/office/drawing/2014/main" id="{7014E991-65C1-4089-82CD-59FD173A8F85}"/>
                    </a:ext>
                  </a:extLst>
                </p14:cNvPr>
                <p14:cNvContentPartPr/>
                <p14:nvPr/>
              </p14:nvContentPartPr>
              <p14:xfrm>
                <a:off x="4872814" y="1730876"/>
                <a:ext cx="167760" cy="126000"/>
              </p14:xfrm>
            </p:contentPart>
          </mc:Choice>
          <mc:Fallback xmlns="">
            <p:pic>
              <p:nvPicPr>
                <p:cNvPr id="482" name="Encre 481">
                  <a:extLst>
                    <a:ext uri="{FF2B5EF4-FFF2-40B4-BE49-F238E27FC236}">
                      <a16:creationId xmlns:a16="http://schemas.microsoft.com/office/drawing/2014/main" id="{7014E991-65C1-4089-82CD-59FD173A8F8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855174" y="1713236"/>
                  <a:ext cx="2034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483" name="Encre 482">
                  <a:extLst>
                    <a:ext uri="{FF2B5EF4-FFF2-40B4-BE49-F238E27FC236}">
                      <a16:creationId xmlns:a16="http://schemas.microsoft.com/office/drawing/2014/main" id="{906CF07C-7557-4592-AC8F-5E263D7BFEE8}"/>
                    </a:ext>
                  </a:extLst>
                </p14:cNvPr>
                <p14:cNvContentPartPr/>
                <p14:nvPr/>
              </p14:nvContentPartPr>
              <p14:xfrm>
                <a:off x="4786774" y="1748876"/>
                <a:ext cx="292320" cy="324000"/>
              </p14:xfrm>
            </p:contentPart>
          </mc:Choice>
          <mc:Fallback xmlns="">
            <p:pic>
              <p:nvPicPr>
                <p:cNvPr id="483" name="Encre 482">
                  <a:extLst>
                    <a:ext uri="{FF2B5EF4-FFF2-40B4-BE49-F238E27FC236}">
                      <a16:creationId xmlns:a16="http://schemas.microsoft.com/office/drawing/2014/main" id="{906CF07C-7557-4592-AC8F-5E263D7BFEE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769134" y="1730876"/>
                  <a:ext cx="327960" cy="35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4" name="Groupe 483">
            <a:extLst>
              <a:ext uri="{FF2B5EF4-FFF2-40B4-BE49-F238E27FC236}">
                <a16:creationId xmlns:a16="http://schemas.microsoft.com/office/drawing/2014/main" id="{EB781A4B-21E6-4EF5-8D5D-F74787F3FB18}"/>
              </a:ext>
            </a:extLst>
          </p:cNvPr>
          <p:cNvGrpSpPr/>
          <p:nvPr/>
        </p:nvGrpSpPr>
        <p:grpSpPr>
          <a:xfrm>
            <a:off x="8552976" y="2478850"/>
            <a:ext cx="706680" cy="510120"/>
            <a:chOff x="2564854" y="2490836"/>
            <a:chExt cx="706680" cy="51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485" name="Encre 484">
                  <a:extLst>
                    <a:ext uri="{FF2B5EF4-FFF2-40B4-BE49-F238E27FC236}">
                      <a16:creationId xmlns:a16="http://schemas.microsoft.com/office/drawing/2014/main" id="{D02A7901-3C16-418B-B3D8-1872F5DCC6B6}"/>
                    </a:ext>
                  </a:extLst>
                </p14:cNvPr>
                <p14:cNvContentPartPr/>
                <p14:nvPr/>
              </p14:nvContentPartPr>
              <p14:xfrm>
                <a:off x="3030334" y="2561756"/>
                <a:ext cx="38880" cy="327240"/>
              </p14:xfrm>
            </p:contentPart>
          </mc:Choice>
          <mc:Fallback xmlns="">
            <p:pic>
              <p:nvPicPr>
                <p:cNvPr id="485" name="Encre 484">
                  <a:extLst>
                    <a:ext uri="{FF2B5EF4-FFF2-40B4-BE49-F238E27FC236}">
                      <a16:creationId xmlns:a16="http://schemas.microsoft.com/office/drawing/2014/main" id="{D02A7901-3C16-418B-B3D8-1872F5DCC6B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012334" y="2543756"/>
                  <a:ext cx="7452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486" name="Encre 485">
                  <a:extLst>
                    <a:ext uri="{FF2B5EF4-FFF2-40B4-BE49-F238E27FC236}">
                      <a16:creationId xmlns:a16="http://schemas.microsoft.com/office/drawing/2014/main" id="{014A7165-6E33-4B0D-8435-D84788436D8D}"/>
                    </a:ext>
                  </a:extLst>
                </p14:cNvPr>
                <p14:cNvContentPartPr/>
                <p14:nvPr/>
              </p14:nvContentPartPr>
              <p14:xfrm>
                <a:off x="3108814" y="2598836"/>
                <a:ext cx="17280" cy="225720"/>
              </p14:xfrm>
            </p:contentPart>
          </mc:Choice>
          <mc:Fallback xmlns="">
            <p:pic>
              <p:nvPicPr>
                <p:cNvPr id="486" name="Encre 485">
                  <a:extLst>
                    <a:ext uri="{FF2B5EF4-FFF2-40B4-BE49-F238E27FC236}">
                      <a16:creationId xmlns:a16="http://schemas.microsoft.com/office/drawing/2014/main" id="{014A7165-6E33-4B0D-8435-D84788436D8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091174" y="2581196"/>
                  <a:ext cx="529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487" name="Encre 486">
                  <a:extLst>
                    <a:ext uri="{FF2B5EF4-FFF2-40B4-BE49-F238E27FC236}">
                      <a16:creationId xmlns:a16="http://schemas.microsoft.com/office/drawing/2014/main" id="{4239692B-1170-405C-8F20-D0F9F9463B5C}"/>
                    </a:ext>
                  </a:extLst>
                </p14:cNvPr>
                <p14:cNvContentPartPr/>
                <p14:nvPr/>
              </p14:nvContentPartPr>
              <p14:xfrm>
                <a:off x="3128614" y="2708636"/>
                <a:ext cx="86040" cy="9720"/>
              </p14:xfrm>
            </p:contentPart>
          </mc:Choice>
          <mc:Fallback xmlns="">
            <p:pic>
              <p:nvPicPr>
                <p:cNvPr id="487" name="Encre 486">
                  <a:extLst>
                    <a:ext uri="{FF2B5EF4-FFF2-40B4-BE49-F238E27FC236}">
                      <a16:creationId xmlns:a16="http://schemas.microsoft.com/office/drawing/2014/main" id="{4239692B-1170-405C-8F20-D0F9F9463B5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110614" y="2690996"/>
                  <a:ext cx="1216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488" name="Encre 487">
                  <a:extLst>
                    <a:ext uri="{FF2B5EF4-FFF2-40B4-BE49-F238E27FC236}">
                      <a16:creationId xmlns:a16="http://schemas.microsoft.com/office/drawing/2014/main" id="{F5E9CCFB-3B50-4124-8CC6-BCE06472544F}"/>
                    </a:ext>
                  </a:extLst>
                </p14:cNvPr>
                <p14:cNvContentPartPr/>
                <p14:nvPr/>
              </p14:nvContentPartPr>
              <p14:xfrm>
                <a:off x="2763574" y="2787116"/>
                <a:ext cx="153720" cy="213840"/>
              </p14:xfrm>
            </p:contentPart>
          </mc:Choice>
          <mc:Fallback xmlns="">
            <p:pic>
              <p:nvPicPr>
                <p:cNvPr id="488" name="Encre 487">
                  <a:extLst>
                    <a:ext uri="{FF2B5EF4-FFF2-40B4-BE49-F238E27FC236}">
                      <a16:creationId xmlns:a16="http://schemas.microsoft.com/office/drawing/2014/main" id="{F5E9CCFB-3B50-4124-8CC6-BCE06472544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745934" y="2769116"/>
                  <a:ext cx="1893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489" name="Encre 488">
                  <a:extLst>
                    <a:ext uri="{FF2B5EF4-FFF2-40B4-BE49-F238E27FC236}">
                      <a16:creationId xmlns:a16="http://schemas.microsoft.com/office/drawing/2014/main" id="{6B1E859F-AECA-457E-B60E-C4B3CBF640E6}"/>
                    </a:ext>
                  </a:extLst>
                </p14:cNvPr>
                <p14:cNvContentPartPr/>
                <p14:nvPr/>
              </p14:nvContentPartPr>
              <p14:xfrm>
                <a:off x="3225814" y="2518916"/>
                <a:ext cx="45720" cy="392400"/>
              </p14:xfrm>
            </p:contentPart>
          </mc:Choice>
          <mc:Fallback xmlns="">
            <p:pic>
              <p:nvPicPr>
                <p:cNvPr id="489" name="Encre 488">
                  <a:extLst>
                    <a:ext uri="{FF2B5EF4-FFF2-40B4-BE49-F238E27FC236}">
                      <a16:creationId xmlns:a16="http://schemas.microsoft.com/office/drawing/2014/main" id="{6B1E859F-AECA-457E-B60E-C4B3CBF640E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207814" y="2500916"/>
                  <a:ext cx="81360" cy="42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490" name="Encre 489">
                  <a:extLst>
                    <a:ext uri="{FF2B5EF4-FFF2-40B4-BE49-F238E27FC236}">
                      <a16:creationId xmlns:a16="http://schemas.microsoft.com/office/drawing/2014/main" id="{CD614560-0168-4656-AB3F-DF9668314D95}"/>
                    </a:ext>
                  </a:extLst>
                </p14:cNvPr>
                <p14:cNvContentPartPr/>
                <p14:nvPr/>
              </p14:nvContentPartPr>
              <p14:xfrm>
                <a:off x="2564854" y="2490836"/>
                <a:ext cx="277200" cy="308160"/>
              </p14:xfrm>
            </p:contentPart>
          </mc:Choice>
          <mc:Fallback xmlns="">
            <p:pic>
              <p:nvPicPr>
                <p:cNvPr id="490" name="Encre 489">
                  <a:extLst>
                    <a:ext uri="{FF2B5EF4-FFF2-40B4-BE49-F238E27FC236}">
                      <a16:creationId xmlns:a16="http://schemas.microsoft.com/office/drawing/2014/main" id="{CD614560-0168-4656-AB3F-DF9668314D9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547214" y="2473196"/>
                  <a:ext cx="312840" cy="34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1" name="Groupe 490">
            <a:extLst>
              <a:ext uri="{FF2B5EF4-FFF2-40B4-BE49-F238E27FC236}">
                <a16:creationId xmlns:a16="http://schemas.microsoft.com/office/drawing/2014/main" id="{D6FEC2EA-3CDD-4900-83D8-D98A8965B1D4}"/>
              </a:ext>
            </a:extLst>
          </p:cNvPr>
          <p:cNvGrpSpPr/>
          <p:nvPr/>
        </p:nvGrpSpPr>
        <p:grpSpPr>
          <a:xfrm>
            <a:off x="9353976" y="2491090"/>
            <a:ext cx="2641320" cy="520560"/>
            <a:chOff x="3365854" y="2503076"/>
            <a:chExt cx="2641320" cy="52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492" name="Encre 491">
                  <a:extLst>
                    <a:ext uri="{FF2B5EF4-FFF2-40B4-BE49-F238E27FC236}">
                      <a16:creationId xmlns:a16="http://schemas.microsoft.com/office/drawing/2014/main" id="{DB9D3C65-7704-4CA1-8F06-8BF27A2412EB}"/>
                    </a:ext>
                  </a:extLst>
                </p14:cNvPr>
                <p14:cNvContentPartPr/>
                <p14:nvPr/>
              </p14:nvContentPartPr>
              <p14:xfrm>
                <a:off x="3374854" y="2717276"/>
                <a:ext cx="154080" cy="11880"/>
              </p14:xfrm>
            </p:contentPart>
          </mc:Choice>
          <mc:Fallback xmlns="">
            <p:pic>
              <p:nvPicPr>
                <p:cNvPr id="492" name="Encre 491">
                  <a:extLst>
                    <a:ext uri="{FF2B5EF4-FFF2-40B4-BE49-F238E27FC236}">
                      <a16:creationId xmlns:a16="http://schemas.microsoft.com/office/drawing/2014/main" id="{DB9D3C65-7704-4CA1-8F06-8BF27A2412E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357214" y="2699276"/>
                  <a:ext cx="1897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493" name="Encre 492">
                  <a:extLst>
                    <a:ext uri="{FF2B5EF4-FFF2-40B4-BE49-F238E27FC236}">
                      <a16:creationId xmlns:a16="http://schemas.microsoft.com/office/drawing/2014/main" id="{AEA48183-DE86-402E-A777-64327A6C225B}"/>
                    </a:ext>
                  </a:extLst>
                </p14:cNvPr>
                <p14:cNvContentPartPr/>
                <p14:nvPr/>
              </p14:nvContentPartPr>
              <p14:xfrm>
                <a:off x="3365854" y="2798636"/>
                <a:ext cx="145800" cy="6120"/>
              </p14:xfrm>
            </p:contentPart>
          </mc:Choice>
          <mc:Fallback xmlns="">
            <p:pic>
              <p:nvPicPr>
                <p:cNvPr id="493" name="Encre 492">
                  <a:extLst>
                    <a:ext uri="{FF2B5EF4-FFF2-40B4-BE49-F238E27FC236}">
                      <a16:creationId xmlns:a16="http://schemas.microsoft.com/office/drawing/2014/main" id="{AEA48183-DE86-402E-A777-64327A6C225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348214" y="2780996"/>
                  <a:ext cx="1814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494" name="Encre 493">
                  <a:extLst>
                    <a:ext uri="{FF2B5EF4-FFF2-40B4-BE49-F238E27FC236}">
                      <a16:creationId xmlns:a16="http://schemas.microsoft.com/office/drawing/2014/main" id="{C3937F48-99C5-4D34-B725-FE791FEAE3C5}"/>
                    </a:ext>
                  </a:extLst>
                </p14:cNvPr>
                <p14:cNvContentPartPr/>
                <p14:nvPr/>
              </p14:nvContentPartPr>
              <p14:xfrm>
                <a:off x="3604534" y="2557076"/>
                <a:ext cx="221040" cy="241200"/>
              </p14:xfrm>
            </p:contentPart>
          </mc:Choice>
          <mc:Fallback xmlns="">
            <p:pic>
              <p:nvPicPr>
                <p:cNvPr id="494" name="Encre 493">
                  <a:extLst>
                    <a:ext uri="{FF2B5EF4-FFF2-40B4-BE49-F238E27FC236}">
                      <a16:creationId xmlns:a16="http://schemas.microsoft.com/office/drawing/2014/main" id="{C3937F48-99C5-4D34-B725-FE791FEAE3C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586894" y="2539076"/>
                  <a:ext cx="25668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495" name="Encre 494">
                  <a:extLst>
                    <a:ext uri="{FF2B5EF4-FFF2-40B4-BE49-F238E27FC236}">
                      <a16:creationId xmlns:a16="http://schemas.microsoft.com/office/drawing/2014/main" id="{541A7AD8-E925-4DA6-AB26-B8BEFCF5A0EA}"/>
                    </a:ext>
                  </a:extLst>
                </p14:cNvPr>
                <p14:cNvContentPartPr/>
                <p14:nvPr/>
              </p14:nvContentPartPr>
              <p14:xfrm>
                <a:off x="3840694" y="2779916"/>
                <a:ext cx="163800" cy="107640"/>
              </p14:xfrm>
            </p:contentPart>
          </mc:Choice>
          <mc:Fallback xmlns="">
            <p:pic>
              <p:nvPicPr>
                <p:cNvPr id="495" name="Encre 494">
                  <a:extLst>
                    <a:ext uri="{FF2B5EF4-FFF2-40B4-BE49-F238E27FC236}">
                      <a16:creationId xmlns:a16="http://schemas.microsoft.com/office/drawing/2014/main" id="{541A7AD8-E925-4DA6-AB26-B8BEFCF5A0E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823054" y="2762276"/>
                  <a:ext cx="1994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496" name="Encre 495">
                  <a:extLst>
                    <a:ext uri="{FF2B5EF4-FFF2-40B4-BE49-F238E27FC236}">
                      <a16:creationId xmlns:a16="http://schemas.microsoft.com/office/drawing/2014/main" id="{19692112-7D56-47E7-9F8B-446EAD56191A}"/>
                    </a:ext>
                  </a:extLst>
                </p14:cNvPr>
                <p14:cNvContentPartPr/>
                <p14:nvPr/>
              </p14:nvContentPartPr>
              <p14:xfrm>
                <a:off x="4069654" y="2581916"/>
                <a:ext cx="40320" cy="317520"/>
              </p14:xfrm>
            </p:contentPart>
          </mc:Choice>
          <mc:Fallback xmlns="">
            <p:pic>
              <p:nvPicPr>
                <p:cNvPr id="496" name="Encre 495">
                  <a:extLst>
                    <a:ext uri="{FF2B5EF4-FFF2-40B4-BE49-F238E27FC236}">
                      <a16:creationId xmlns:a16="http://schemas.microsoft.com/office/drawing/2014/main" id="{19692112-7D56-47E7-9F8B-446EAD56191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051654" y="2563916"/>
                  <a:ext cx="7596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497" name="Encre 496">
                  <a:extLst>
                    <a:ext uri="{FF2B5EF4-FFF2-40B4-BE49-F238E27FC236}">
                      <a16:creationId xmlns:a16="http://schemas.microsoft.com/office/drawing/2014/main" id="{55FCD7EF-3FF9-49C1-A708-C6B1680BD7EB}"/>
                    </a:ext>
                  </a:extLst>
                </p14:cNvPr>
                <p14:cNvContentPartPr/>
                <p14:nvPr/>
              </p14:nvContentPartPr>
              <p14:xfrm>
                <a:off x="4165414" y="2630516"/>
                <a:ext cx="15840" cy="222120"/>
              </p14:xfrm>
            </p:contentPart>
          </mc:Choice>
          <mc:Fallback xmlns="">
            <p:pic>
              <p:nvPicPr>
                <p:cNvPr id="497" name="Encre 496">
                  <a:extLst>
                    <a:ext uri="{FF2B5EF4-FFF2-40B4-BE49-F238E27FC236}">
                      <a16:creationId xmlns:a16="http://schemas.microsoft.com/office/drawing/2014/main" id="{55FCD7EF-3FF9-49C1-A708-C6B1680BD7E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147414" y="2612516"/>
                  <a:ext cx="5148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498" name="Encre 497">
                  <a:extLst>
                    <a:ext uri="{FF2B5EF4-FFF2-40B4-BE49-F238E27FC236}">
                      <a16:creationId xmlns:a16="http://schemas.microsoft.com/office/drawing/2014/main" id="{DE676F44-0D8C-4148-9976-1F2A6C4716B9}"/>
                    </a:ext>
                  </a:extLst>
                </p14:cNvPr>
                <p14:cNvContentPartPr/>
                <p14:nvPr/>
              </p14:nvContentPartPr>
              <p14:xfrm>
                <a:off x="4169374" y="2740316"/>
                <a:ext cx="78120" cy="3960"/>
              </p14:xfrm>
            </p:contentPart>
          </mc:Choice>
          <mc:Fallback xmlns="">
            <p:pic>
              <p:nvPicPr>
                <p:cNvPr id="498" name="Encre 497">
                  <a:extLst>
                    <a:ext uri="{FF2B5EF4-FFF2-40B4-BE49-F238E27FC236}">
                      <a16:creationId xmlns:a16="http://schemas.microsoft.com/office/drawing/2014/main" id="{DE676F44-0D8C-4148-9976-1F2A6C4716B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151374" y="2722316"/>
                  <a:ext cx="1137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499" name="Encre 498">
                  <a:extLst>
                    <a:ext uri="{FF2B5EF4-FFF2-40B4-BE49-F238E27FC236}">
                      <a16:creationId xmlns:a16="http://schemas.microsoft.com/office/drawing/2014/main" id="{736E9382-B220-44D2-83A8-00E50CF72EA0}"/>
                    </a:ext>
                  </a:extLst>
                </p14:cNvPr>
                <p14:cNvContentPartPr/>
                <p14:nvPr/>
              </p14:nvContentPartPr>
              <p14:xfrm>
                <a:off x="4288534" y="2546276"/>
                <a:ext cx="28800" cy="379800"/>
              </p14:xfrm>
            </p:contentPart>
          </mc:Choice>
          <mc:Fallback xmlns="">
            <p:pic>
              <p:nvPicPr>
                <p:cNvPr id="499" name="Encre 498">
                  <a:extLst>
                    <a:ext uri="{FF2B5EF4-FFF2-40B4-BE49-F238E27FC236}">
                      <a16:creationId xmlns:a16="http://schemas.microsoft.com/office/drawing/2014/main" id="{736E9382-B220-44D2-83A8-00E50CF72EA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270894" y="2528636"/>
                  <a:ext cx="6444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500" name="Encre 499">
                  <a:extLst>
                    <a:ext uri="{FF2B5EF4-FFF2-40B4-BE49-F238E27FC236}">
                      <a16:creationId xmlns:a16="http://schemas.microsoft.com/office/drawing/2014/main" id="{38E645C9-27B4-4CC4-8FBE-9BC9099185D7}"/>
                    </a:ext>
                  </a:extLst>
                </p14:cNvPr>
                <p14:cNvContentPartPr/>
                <p14:nvPr/>
              </p14:nvContentPartPr>
              <p14:xfrm>
                <a:off x="4399054" y="2732036"/>
                <a:ext cx="157320" cy="360"/>
              </p14:xfrm>
            </p:contentPart>
          </mc:Choice>
          <mc:Fallback xmlns="">
            <p:pic>
              <p:nvPicPr>
                <p:cNvPr id="500" name="Encre 499">
                  <a:extLst>
                    <a:ext uri="{FF2B5EF4-FFF2-40B4-BE49-F238E27FC236}">
                      <a16:creationId xmlns:a16="http://schemas.microsoft.com/office/drawing/2014/main" id="{38E645C9-27B4-4CC4-8FBE-9BC9099185D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381054" y="2714396"/>
                  <a:ext cx="1929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501" name="Encre 500">
                  <a:extLst>
                    <a:ext uri="{FF2B5EF4-FFF2-40B4-BE49-F238E27FC236}">
                      <a16:creationId xmlns:a16="http://schemas.microsoft.com/office/drawing/2014/main" id="{86555601-EEF6-4A95-9428-2986D9C73ED1}"/>
                    </a:ext>
                  </a:extLst>
                </p14:cNvPr>
                <p14:cNvContentPartPr/>
                <p14:nvPr/>
              </p14:nvContentPartPr>
              <p14:xfrm>
                <a:off x="4415614" y="2810516"/>
                <a:ext cx="149760" cy="10800"/>
              </p14:xfrm>
            </p:contentPart>
          </mc:Choice>
          <mc:Fallback xmlns="">
            <p:pic>
              <p:nvPicPr>
                <p:cNvPr id="501" name="Encre 500">
                  <a:extLst>
                    <a:ext uri="{FF2B5EF4-FFF2-40B4-BE49-F238E27FC236}">
                      <a16:creationId xmlns:a16="http://schemas.microsoft.com/office/drawing/2014/main" id="{86555601-EEF6-4A95-9428-2986D9C73ED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397974" y="2792516"/>
                  <a:ext cx="1854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503" name="Encre 502">
                  <a:extLst>
                    <a:ext uri="{FF2B5EF4-FFF2-40B4-BE49-F238E27FC236}">
                      <a16:creationId xmlns:a16="http://schemas.microsoft.com/office/drawing/2014/main" id="{2DDEF3CD-F14C-4E43-99DC-7D129D051539}"/>
                    </a:ext>
                  </a:extLst>
                </p14:cNvPr>
                <p14:cNvContentPartPr/>
                <p14:nvPr/>
              </p14:nvContentPartPr>
              <p14:xfrm>
                <a:off x="4952374" y="2633756"/>
                <a:ext cx="144360" cy="185400"/>
              </p14:xfrm>
            </p:contentPart>
          </mc:Choice>
          <mc:Fallback xmlns="">
            <p:pic>
              <p:nvPicPr>
                <p:cNvPr id="503" name="Encre 502">
                  <a:extLst>
                    <a:ext uri="{FF2B5EF4-FFF2-40B4-BE49-F238E27FC236}">
                      <a16:creationId xmlns:a16="http://schemas.microsoft.com/office/drawing/2014/main" id="{2DDEF3CD-F14C-4E43-99DC-7D129D05153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934374" y="2615756"/>
                  <a:ext cx="1800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504" name="Encre 503">
                  <a:extLst>
                    <a:ext uri="{FF2B5EF4-FFF2-40B4-BE49-F238E27FC236}">
                      <a16:creationId xmlns:a16="http://schemas.microsoft.com/office/drawing/2014/main" id="{2819391C-39DD-42BE-83C2-EA83E54C1105}"/>
                    </a:ext>
                  </a:extLst>
                </p14:cNvPr>
                <p14:cNvContentPartPr/>
                <p14:nvPr/>
              </p14:nvContentPartPr>
              <p14:xfrm>
                <a:off x="4997014" y="2662196"/>
                <a:ext cx="360" cy="360"/>
              </p14:xfrm>
            </p:contentPart>
          </mc:Choice>
          <mc:Fallback xmlns="">
            <p:pic>
              <p:nvPicPr>
                <p:cNvPr id="504" name="Encre 503">
                  <a:extLst>
                    <a:ext uri="{FF2B5EF4-FFF2-40B4-BE49-F238E27FC236}">
                      <a16:creationId xmlns:a16="http://schemas.microsoft.com/office/drawing/2014/main" id="{2819391C-39DD-42BE-83C2-EA83E54C110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79374" y="264419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505" name="Encre 504">
                  <a:extLst>
                    <a:ext uri="{FF2B5EF4-FFF2-40B4-BE49-F238E27FC236}">
                      <a16:creationId xmlns:a16="http://schemas.microsoft.com/office/drawing/2014/main" id="{1464A20F-7832-4FB1-B3DC-E76EC406D516}"/>
                    </a:ext>
                  </a:extLst>
                </p14:cNvPr>
                <p14:cNvContentPartPr/>
                <p14:nvPr/>
              </p14:nvContentPartPr>
              <p14:xfrm>
                <a:off x="4880374" y="2662196"/>
                <a:ext cx="219960" cy="361440"/>
              </p14:xfrm>
            </p:contentPart>
          </mc:Choice>
          <mc:Fallback xmlns="">
            <p:pic>
              <p:nvPicPr>
                <p:cNvPr id="505" name="Encre 504">
                  <a:extLst>
                    <a:ext uri="{FF2B5EF4-FFF2-40B4-BE49-F238E27FC236}">
                      <a16:creationId xmlns:a16="http://schemas.microsoft.com/office/drawing/2014/main" id="{1464A20F-7832-4FB1-B3DC-E76EC406D51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862374" y="2644196"/>
                  <a:ext cx="25560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506" name="Encre 505">
                  <a:extLst>
                    <a:ext uri="{FF2B5EF4-FFF2-40B4-BE49-F238E27FC236}">
                      <a16:creationId xmlns:a16="http://schemas.microsoft.com/office/drawing/2014/main" id="{9F576A95-8C94-4582-9219-05C30F680C52}"/>
                    </a:ext>
                  </a:extLst>
                </p14:cNvPr>
                <p14:cNvContentPartPr/>
                <p14:nvPr/>
              </p14:nvContentPartPr>
              <p14:xfrm>
                <a:off x="5216254" y="2503076"/>
                <a:ext cx="25200" cy="317880"/>
              </p14:xfrm>
            </p:contentPart>
          </mc:Choice>
          <mc:Fallback xmlns="">
            <p:pic>
              <p:nvPicPr>
                <p:cNvPr id="506" name="Encre 505">
                  <a:extLst>
                    <a:ext uri="{FF2B5EF4-FFF2-40B4-BE49-F238E27FC236}">
                      <a16:creationId xmlns:a16="http://schemas.microsoft.com/office/drawing/2014/main" id="{9F576A95-8C94-4582-9219-05C30F680C5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198614" y="2485436"/>
                  <a:ext cx="6084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507" name="Encre 506">
                  <a:extLst>
                    <a:ext uri="{FF2B5EF4-FFF2-40B4-BE49-F238E27FC236}">
                      <a16:creationId xmlns:a16="http://schemas.microsoft.com/office/drawing/2014/main" id="{26FD65B7-60E6-4595-9490-5A3229C5C34F}"/>
                    </a:ext>
                  </a:extLst>
                </p14:cNvPr>
                <p14:cNvContentPartPr/>
                <p14:nvPr/>
              </p14:nvContentPartPr>
              <p14:xfrm>
                <a:off x="5206174" y="2631596"/>
                <a:ext cx="129960" cy="6120"/>
              </p14:xfrm>
            </p:contentPart>
          </mc:Choice>
          <mc:Fallback xmlns="">
            <p:pic>
              <p:nvPicPr>
                <p:cNvPr id="507" name="Encre 506">
                  <a:extLst>
                    <a:ext uri="{FF2B5EF4-FFF2-40B4-BE49-F238E27FC236}">
                      <a16:creationId xmlns:a16="http://schemas.microsoft.com/office/drawing/2014/main" id="{26FD65B7-60E6-4595-9490-5A3229C5C34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188174" y="2613956"/>
                  <a:ext cx="1656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508" name="Encre 507">
                  <a:extLst>
                    <a:ext uri="{FF2B5EF4-FFF2-40B4-BE49-F238E27FC236}">
                      <a16:creationId xmlns:a16="http://schemas.microsoft.com/office/drawing/2014/main" id="{5FFF905D-BD6D-48A4-94B8-3CA50E132CF7}"/>
                    </a:ext>
                  </a:extLst>
                </p14:cNvPr>
                <p14:cNvContentPartPr/>
                <p14:nvPr/>
              </p14:nvContentPartPr>
              <p14:xfrm>
                <a:off x="5386534" y="2782436"/>
                <a:ext cx="193680" cy="9720"/>
              </p14:xfrm>
            </p:contentPart>
          </mc:Choice>
          <mc:Fallback xmlns="">
            <p:pic>
              <p:nvPicPr>
                <p:cNvPr id="508" name="Encre 507">
                  <a:extLst>
                    <a:ext uri="{FF2B5EF4-FFF2-40B4-BE49-F238E27FC236}">
                      <a16:creationId xmlns:a16="http://schemas.microsoft.com/office/drawing/2014/main" id="{5FFF905D-BD6D-48A4-94B8-3CA50E132CF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368534" y="2764436"/>
                  <a:ext cx="2293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509" name="Encre 508">
                  <a:extLst>
                    <a:ext uri="{FF2B5EF4-FFF2-40B4-BE49-F238E27FC236}">
                      <a16:creationId xmlns:a16="http://schemas.microsoft.com/office/drawing/2014/main" id="{E5CA9DC3-8D2C-4435-95E5-2BA20BA0AC4F}"/>
                    </a:ext>
                  </a:extLst>
                </p14:cNvPr>
                <p14:cNvContentPartPr/>
                <p14:nvPr/>
              </p14:nvContentPartPr>
              <p14:xfrm>
                <a:off x="5476174" y="2725196"/>
                <a:ext cx="10440" cy="171000"/>
              </p14:xfrm>
            </p:contentPart>
          </mc:Choice>
          <mc:Fallback xmlns="">
            <p:pic>
              <p:nvPicPr>
                <p:cNvPr id="509" name="Encre 508">
                  <a:extLst>
                    <a:ext uri="{FF2B5EF4-FFF2-40B4-BE49-F238E27FC236}">
                      <a16:creationId xmlns:a16="http://schemas.microsoft.com/office/drawing/2014/main" id="{E5CA9DC3-8D2C-4435-95E5-2BA20BA0AC4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458534" y="2707196"/>
                  <a:ext cx="460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510" name="Encre 509">
                  <a:extLst>
                    <a:ext uri="{FF2B5EF4-FFF2-40B4-BE49-F238E27FC236}">
                      <a16:creationId xmlns:a16="http://schemas.microsoft.com/office/drawing/2014/main" id="{1C6C3691-A7C2-40B3-8F0C-ABD8D52B055E}"/>
                    </a:ext>
                  </a:extLst>
                </p14:cNvPr>
                <p14:cNvContentPartPr/>
                <p14:nvPr/>
              </p14:nvContentPartPr>
              <p14:xfrm>
                <a:off x="5656534" y="2545196"/>
                <a:ext cx="210600" cy="289080"/>
              </p14:xfrm>
            </p:contentPart>
          </mc:Choice>
          <mc:Fallback xmlns="">
            <p:pic>
              <p:nvPicPr>
                <p:cNvPr id="510" name="Encre 509">
                  <a:extLst>
                    <a:ext uri="{FF2B5EF4-FFF2-40B4-BE49-F238E27FC236}">
                      <a16:creationId xmlns:a16="http://schemas.microsoft.com/office/drawing/2014/main" id="{1C6C3691-A7C2-40B3-8F0C-ABD8D52B055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638534" y="2527556"/>
                  <a:ext cx="24624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511" name="Encre 510">
                  <a:extLst>
                    <a:ext uri="{FF2B5EF4-FFF2-40B4-BE49-F238E27FC236}">
                      <a16:creationId xmlns:a16="http://schemas.microsoft.com/office/drawing/2014/main" id="{D3244A86-6594-4121-9EF2-EC72367C3000}"/>
                    </a:ext>
                  </a:extLst>
                </p14:cNvPr>
                <p14:cNvContentPartPr/>
                <p14:nvPr/>
              </p14:nvContentPartPr>
              <p14:xfrm>
                <a:off x="5888374" y="2807276"/>
                <a:ext cx="118800" cy="92520"/>
              </p14:xfrm>
            </p:contentPart>
          </mc:Choice>
          <mc:Fallback xmlns="">
            <p:pic>
              <p:nvPicPr>
                <p:cNvPr id="511" name="Encre 510">
                  <a:extLst>
                    <a:ext uri="{FF2B5EF4-FFF2-40B4-BE49-F238E27FC236}">
                      <a16:creationId xmlns:a16="http://schemas.microsoft.com/office/drawing/2014/main" id="{D3244A86-6594-4121-9EF2-EC72367C300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870734" y="2789276"/>
                  <a:ext cx="15444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2" name="Groupe 511">
            <a:extLst>
              <a:ext uri="{FF2B5EF4-FFF2-40B4-BE49-F238E27FC236}">
                <a16:creationId xmlns:a16="http://schemas.microsoft.com/office/drawing/2014/main" id="{86B31024-52FC-46A5-AF9B-CF731BE67BEE}"/>
              </a:ext>
            </a:extLst>
          </p:cNvPr>
          <p:cNvGrpSpPr/>
          <p:nvPr/>
        </p:nvGrpSpPr>
        <p:grpSpPr>
          <a:xfrm>
            <a:off x="8518416" y="3254290"/>
            <a:ext cx="1758960" cy="700560"/>
            <a:chOff x="2530294" y="3266276"/>
            <a:chExt cx="1758960" cy="70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513" name="Encre 512">
                  <a:extLst>
                    <a:ext uri="{FF2B5EF4-FFF2-40B4-BE49-F238E27FC236}">
                      <a16:creationId xmlns:a16="http://schemas.microsoft.com/office/drawing/2014/main" id="{422C7EAB-8DD1-4FD7-A756-4232842DF77F}"/>
                    </a:ext>
                  </a:extLst>
                </p14:cNvPr>
                <p14:cNvContentPartPr/>
                <p14:nvPr/>
              </p14:nvContentPartPr>
              <p14:xfrm>
                <a:off x="2530294" y="3487676"/>
                <a:ext cx="239040" cy="187200"/>
              </p14:xfrm>
            </p:contentPart>
          </mc:Choice>
          <mc:Fallback xmlns="">
            <p:pic>
              <p:nvPicPr>
                <p:cNvPr id="513" name="Encre 512">
                  <a:extLst>
                    <a:ext uri="{FF2B5EF4-FFF2-40B4-BE49-F238E27FC236}">
                      <a16:creationId xmlns:a16="http://schemas.microsoft.com/office/drawing/2014/main" id="{422C7EAB-8DD1-4FD7-A756-4232842DF77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512294" y="3469676"/>
                  <a:ext cx="2746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514" name="Encre 513">
                  <a:extLst>
                    <a:ext uri="{FF2B5EF4-FFF2-40B4-BE49-F238E27FC236}">
                      <a16:creationId xmlns:a16="http://schemas.microsoft.com/office/drawing/2014/main" id="{DFE5DC2E-9E86-42DE-A229-21F481D1E106}"/>
                    </a:ext>
                  </a:extLst>
                </p14:cNvPr>
                <p14:cNvContentPartPr/>
                <p14:nvPr/>
              </p14:nvContentPartPr>
              <p14:xfrm>
                <a:off x="2822974" y="3396596"/>
                <a:ext cx="95400" cy="427680"/>
              </p14:xfrm>
            </p:contentPart>
          </mc:Choice>
          <mc:Fallback xmlns="">
            <p:pic>
              <p:nvPicPr>
                <p:cNvPr id="514" name="Encre 513">
                  <a:extLst>
                    <a:ext uri="{FF2B5EF4-FFF2-40B4-BE49-F238E27FC236}">
                      <a16:creationId xmlns:a16="http://schemas.microsoft.com/office/drawing/2014/main" id="{DFE5DC2E-9E86-42DE-A229-21F481D1E106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805334" y="3378956"/>
                  <a:ext cx="13104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515" name="Encre 514">
                  <a:extLst>
                    <a:ext uri="{FF2B5EF4-FFF2-40B4-BE49-F238E27FC236}">
                      <a16:creationId xmlns:a16="http://schemas.microsoft.com/office/drawing/2014/main" id="{25120ED4-9EC9-4F7B-8B02-04910E14CB99}"/>
                    </a:ext>
                  </a:extLst>
                </p14:cNvPr>
                <p14:cNvContentPartPr/>
                <p14:nvPr/>
              </p14:nvContentPartPr>
              <p14:xfrm>
                <a:off x="2972734" y="3445556"/>
                <a:ext cx="15120" cy="278640"/>
              </p14:xfrm>
            </p:contentPart>
          </mc:Choice>
          <mc:Fallback xmlns="">
            <p:pic>
              <p:nvPicPr>
                <p:cNvPr id="515" name="Encre 514">
                  <a:extLst>
                    <a:ext uri="{FF2B5EF4-FFF2-40B4-BE49-F238E27FC236}">
                      <a16:creationId xmlns:a16="http://schemas.microsoft.com/office/drawing/2014/main" id="{25120ED4-9EC9-4F7B-8B02-04910E14CB9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954734" y="3427556"/>
                  <a:ext cx="5076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516" name="Encre 515">
                  <a:extLst>
                    <a:ext uri="{FF2B5EF4-FFF2-40B4-BE49-F238E27FC236}">
                      <a16:creationId xmlns:a16="http://schemas.microsoft.com/office/drawing/2014/main" id="{CB97E1B6-195E-432C-A652-4483898FD8AA}"/>
                    </a:ext>
                  </a:extLst>
                </p14:cNvPr>
                <p14:cNvContentPartPr/>
                <p14:nvPr/>
              </p14:nvContentPartPr>
              <p14:xfrm>
                <a:off x="2979214" y="3568316"/>
                <a:ext cx="111960" cy="7200"/>
              </p14:xfrm>
            </p:contentPart>
          </mc:Choice>
          <mc:Fallback xmlns="">
            <p:pic>
              <p:nvPicPr>
                <p:cNvPr id="516" name="Encre 515">
                  <a:extLst>
                    <a:ext uri="{FF2B5EF4-FFF2-40B4-BE49-F238E27FC236}">
                      <a16:creationId xmlns:a16="http://schemas.microsoft.com/office/drawing/2014/main" id="{CB97E1B6-195E-432C-A652-4483898FD8A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961574" y="3550316"/>
                  <a:ext cx="1476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517" name="Encre 516">
                  <a:extLst>
                    <a:ext uri="{FF2B5EF4-FFF2-40B4-BE49-F238E27FC236}">
                      <a16:creationId xmlns:a16="http://schemas.microsoft.com/office/drawing/2014/main" id="{10F17F45-37D4-4670-BA96-B71802189B5A}"/>
                    </a:ext>
                  </a:extLst>
                </p14:cNvPr>
                <p14:cNvContentPartPr/>
                <p14:nvPr/>
              </p14:nvContentPartPr>
              <p14:xfrm>
                <a:off x="3089374" y="3396596"/>
                <a:ext cx="55080" cy="403200"/>
              </p14:xfrm>
            </p:contentPart>
          </mc:Choice>
          <mc:Fallback xmlns="">
            <p:pic>
              <p:nvPicPr>
                <p:cNvPr id="517" name="Encre 516">
                  <a:extLst>
                    <a:ext uri="{FF2B5EF4-FFF2-40B4-BE49-F238E27FC236}">
                      <a16:creationId xmlns:a16="http://schemas.microsoft.com/office/drawing/2014/main" id="{10F17F45-37D4-4670-BA96-B71802189B5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071734" y="3378956"/>
                  <a:ext cx="9072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518" name="Encre 517">
                  <a:extLst>
                    <a:ext uri="{FF2B5EF4-FFF2-40B4-BE49-F238E27FC236}">
                      <a16:creationId xmlns:a16="http://schemas.microsoft.com/office/drawing/2014/main" id="{D30C79FD-B4C5-48BE-BACE-7762846A7080}"/>
                    </a:ext>
                  </a:extLst>
                </p14:cNvPr>
                <p14:cNvContentPartPr/>
                <p14:nvPr/>
              </p14:nvContentPartPr>
              <p14:xfrm>
                <a:off x="3232294" y="3611516"/>
                <a:ext cx="119880" cy="13320"/>
              </p14:xfrm>
            </p:contentPart>
          </mc:Choice>
          <mc:Fallback xmlns="">
            <p:pic>
              <p:nvPicPr>
                <p:cNvPr id="518" name="Encre 517">
                  <a:extLst>
                    <a:ext uri="{FF2B5EF4-FFF2-40B4-BE49-F238E27FC236}">
                      <a16:creationId xmlns:a16="http://schemas.microsoft.com/office/drawing/2014/main" id="{D30C79FD-B4C5-48BE-BACE-7762846A708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214294" y="3593516"/>
                  <a:ext cx="1555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519" name="Encre 518">
                  <a:extLst>
                    <a:ext uri="{FF2B5EF4-FFF2-40B4-BE49-F238E27FC236}">
                      <a16:creationId xmlns:a16="http://schemas.microsoft.com/office/drawing/2014/main" id="{14A62F43-E217-4991-B98D-600B49C6EC0C}"/>
                    </a:ext>
                  </a:extLst>
                </p14:cNvPr>
                <p14:cNvContentPartPr/>
                <p14:nvPr/>
              </p14:nvContentPartPr>
              <p14:xfrm>
                <a:off x="3240214" y="3700436"/>
                <a:ext cx="110520" cy="6120"/>
              </p14:xfrm>
            </p:contentPart>
          </mc:Choice>
          <mc:Fallback xmlns="">
            <p:pic>
              <p:nvPicPr>
                <p:cNvPr id="519" name="Encre 518">
                  <a:extLst>
                    <a:ext uri="{FF2B5EF4-FFF2-40B4-BE49-F238E27FC236}">
                      <a16:creationId xmlns:a16="http://schemas.microsoft.com/office/drawing/2014/main" id="{14A62F43-E217-4991-B98D-600B49C6EC0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222214" y="3682436"/>
                  <a:ext cx="1461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520" name="Encre 519">
                  <a:extLst>
                    <a:ext uri="{FF2B5EF4-FFF2-40B4-BE49-F238E27FC236}">
                      <a16:creationId xmlns:a16="http://schemas.microsoft.com/office/drawing/2014/main" id="{B9270E9C-CA35-43B8-BABE-F64025D4EA28}"/>
                    </a:ext>
                  </a:extLst>
                </p14:cNvPr>
                <p14:cNvContentPartPr/>
                <p14:nvPr/>
              </p14:nvContentPartPr>
              <p14:xfrm>
                <a:off x="3635494" y="3799436"/>
                <a:ext cx="232920" cy="167400"/>
              </p14:xfrm>
            </p:contentPart>
          </mc:Choice>
          <mc:Fallback xmlns="">
            <p:pic>
              <p:nvPicPr>
                <p:cNvPr id="520" name="Encre 519">
                  <a:extLst>
                    <a:ext uri="{FF2B5EF4-FFF2-40B4-BE49-F238E27FC236}">
                      <a16:creationId xmlns:a16="http://schemas.microsoft.com/office/drawing/2014/main" id="{B9270E9C-CA35-43B8-BABE-F64025D4EA2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617494" y="3781796"/>
                  <a:ext cx="26856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521" name="Encre 520">
                  <a:extLst>
                    <a:ext uri="{FF2B5EF4-FFF2-40B4-BE49-F238E27FC236}">
                      <a16:creationId xmlns:a16="http://schemas.microsoft.com/office/drawing/2014/main" id="{B868FCB5-9452-404A-8DF8-2D97591A3562}"/>
                    </a:ext>
                  </a:extLst>
                </p14:cNvPr>
                <p14:cNvContentPartPr/>
                <p14:nvPr/>
              </p14:nvContentPartPr>
              <p14:xfrm>
                <a:off x="3526774" y="3720236"/>
                <a:ext cx="432360" cy="22680"/>
              </p14:xfrm>
            </p:contentPart>
          </mc:Choice>
          <mc:Fallback xmlns="">
            <p:pic>
              <p:nvPicPr>
                <p:cNvPr id="521" name="Encre 520">
                  <a:extLst>
                    <a:ext uri="{FF2B5EF4-FFF2-40B4-BE49-F238E27FC236}">
                      <a16:creationId xmlns:a16="http://schemas.microsoft.com/office/drawing/2014/main" id="{B868FCB5-9452-404A-8DF8-2D97591A356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509134" y="3702236"/>
                  <a:ext cx="4680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522" name="Encre 521">
                  <a:extLst>
                    <a:ext uri="{FF2B5EF4-FFF2-40B4-BE49-F238E27FC236}">
                      <a16:creationId xmlns:a16="http://schemas.microsoft.com/office/drawing/2014/main" id="{92A0077B-DE85-46E6-BF3A-0CA061E139C1}"/>
                    </a:ext>
                  </a:extLst>
                </p14:cNvPr>
                <p14:cNvContentPartPr/>
                <p14:nvPr/>
              </p14:nvContentPartPr>
              <p14:xfrm>
                <a:off x="4048414" y="3426836"/>
                <a:ext cx="360" cy="335520"/>
              </p14:xfrm>
            </p:contentPart>
          </mc:Choice>
          <mc:Fallback xmlns="">
            <p:pic>
              <p:nvPicPr>
                <p:cNvPr id="522" name="Encre 521">
                  <a:extLst>
                    <a:ext uri="{FF2B5EF4-FFF2-40B4-BE49-F238E27FC236}">
                      <a16:creationId xmlns:a16="http://schemas.microsoft.com/office/drawing/2014/main" id="{92A0077B-DE85-46E6-BF3A-0CA061E139C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030774" y="3409196"/>
                  <a:ext cx="3600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523" name="Encre 522">
                  <a:extLst>
                    <a:ext uri="{FF2B5EF4-FFF2-40B4-BE49-F238E27FC236}">
                      <a16:creationId xmlns:a16="http://schemas.microsoft.com/office/drawing/2014/main" id="{DA7E5F6E-6B29-434B-B893-8F64B69529D5}"/>
                    </a:ext>
                  </a:extLst>
                </p14:cNvPr>
                <p14:cNvContentPartPr/>
                <p14:nvPr/>
              </p14:nvContentPartPr>
              <p14:xfrm>
                <a:off x="4047334" y="3544916"/>
                <a:ext cx="163800" cy="6120"/>
              </p14:xfrm>
            </p:contentPart>
          </mc:Choice>
          <mc:Fallback xmlns="">
            <p:pic>
              <p:nvPicPr>
                <p:cNvPr id="523" name="Encre 522">
                  <a:extLst>
                    <a:ext uri="{FF2B5EF4-FFF2-40B4-BE49-F238E27FC236}">
                      <a16:creationId xmlns:a16="http://schemas.microsoft.com/office/drawing/2014/main" id="{DA7E5F6E-6B29-434B-B893-8F64B69529D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029334" y="3527276"/>
                  <a:ext cx="1994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524" name="Encre 523">
                  <a:extLst>
                    <a:ext uri="{FF2B5EF4-FFF2-40B4-BE49-F238E27FC236}">
                      <a16:creationId xmlns:a16="http://schemas.microsoft.com/office/drawing/2014/main" id="{05B8D607-8533-4A06-B894-51E59FD659AE}"/>
                    </a:ext>
                  </a:extLst>
                </p14:cNvPr>
                <p14:cNvContentPartPr/>
                <p14:nvPr/>
              </p14:nvContentPartPr>
              <p14:xfrm>
                <a:off x="4278094" y="3321716"/>
                <a:ext cx="360" cy="360"/>
              </p14:xfrm>
            </p:contentPart>
          </mc:Choice>
          <mc:Fallback xmlns="">
            <p:pic>
              <p:nvPicPr>
                <p:cNvPr id="524" name="Encre 523">
                  <a:extLst>
                    <a:ext uri="{FF2B5EF4-FFF2-40B4-BE49-F238E27FC236}">
                      <a16:creationId xmlns:a16="http://schemas.microsoft.com/office/drawing/2014/main" id="{05B8D607-8533-4A06-B894-51E59FD659A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60454" y="330407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525" name="Encre 524">
                  <a:extLst>
                    <a:ext uri="{FF2B5EF4-FFF2-40B4-BE49-F238E27FC236}">
                      <a16:creationId xmlns:a16="http://schemas.microsoft.com/office/drawing/2014/main" id="{8283F4E6-76C1-4472-9DCD-1D6DF466E146}"/>
                    </a:ext>
                  </a:extLst>
                </p14:cNvPr>
                <p14:cNvContentPartPr/>
                <p14:nvPr/>
              </p14:nvContentPartPr>
              <p14:xfrm>
                <a:off x="4201774" y="3266276"/>
                <a:ext cx="87480" cy="163440"/>
              </p14:xfrm>
            </p:contentPart>
          </mc:Choice>
          <mc:Fallback xmlns="">
            <p:pic>
              <p:nvPicPr>
                <p:cNvPr id="525" name="Encre 524">
                  <a:extLst>
                    <a:ext uri="{FF2B5EF4-FFF2-40B4-BE49-F238E27FC236}">
                      <a16:creationId xmlns:a16="http://schemas.microsoft.com/office/drawing/2014/main" id="{8283F4E6-76C1-4472-9DCD-1D6DF466E14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183774" y="3248636"/>
                  <a:ext cx="12312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527" name="Encre 526">
                  <a:extLst>
                    <a:ext uri="{FF2B5EF4-FFF2-40B4-BE49-F238E27FC236}">
                      <a16:creationId xmlns:a16="http://schemas.microsoft.com/office/drawing/2014/main" id="{D09E2E95-0035-49DC-891D-0802D2C1C822}"/>
                    </a:ext>
                  </a:extLst>
                </p14:cNvPr>
                <p14:cNvContentPartPr/>
                <p14:nvPr/>
              </p14:nvContentPartPr>
              <p14:xfrm>
                <a:off x="3707854" y="3287876"/>
                <a:ext cx="158400" cy="170280"/>
              </p14:xfrm>
            </p:contentPart>
          </mc:Choice>
          <mc:Fallback xmlns="">
            <p:pic>
              <p:nvPicPr>
                <p:cNvPr id="527" name="Encre 526">
                  <a:extLst>
                    <a:ext uri="{FF2B5EF4-FFF2-40B4-BE49-F238E27FC236}">
                      <a16:creationId xmlns:a16="http://schemas.microsoft.com/office/drawing/2014/main" id="{D09E2E95-0035-49DC-891D-0802D2C1C82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690214" y="3270236"/>
                  <a:ext cx="1940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528" name="Encre 527">
                  <a:extLst>
                    <a:ext uri="{FF2B5EF4-FFF2-40B4-BE49-F238E27FC236}">
                      <a16:creationId xmlns:a16="http://schemas.microsoft.com/office/drawing/2014/main" id="{CB3F0060-85BB-428B-8B71-972B6108AA61}"/>
                    </a:ext>
                  </a:extLst>
                </p14:cNvPr>
                <p14:cNvContentPartPr/>
                <p14:nvPr/>
              </p14:nvContentPartPr>
              <p14:xfrm>
                <a:off x="3729454" y="3333596"/>
                <a:ext cx="120960" cy="303120"/>
              </p14:xfrm>
            </p:contentPart>
          </mc:Choice>
          <mc:Fallback xmlns="">
            <p:pic>
              <p:nvPicPr>
                <p:cNvPr id="528" name="Encre 527">
                  <a:extLst>
                    <a:ext uri="{FF2B5EF4-FFF2-40B4-BE49-F238E27FC236}">
                      <a16:creationId xmlns:a16="http://schemas.microsoft.com/office/drawing/2014/main" id="{CB3F0060-85BB-428B-8B71-972B6108AA6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711454" y="3315596"/>
                  <a:ext cx="156600" cy="33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9" name="Groupe 528">
            <a:extLst>
              <a:ext uri="{FF2B5EF4-FFF2-40B4-BE49-F238E27FC236}">
                <a16:creationId xmlns:a16="http://schemas.microsoft.com/office/drawing/2014/main" id="{406F4248-125A-4588-A4F1-BECBABCFCFEF}"/>
              </a:ext>
            </a:extLst>
          </p:cNvPr>
          <p:cNvGrpSpPr/>
          <p:nvPr/>
        </p:nvGrpSpPr>
        <p:grpSpPr>
          <a:xfrm>
            <a:off x="10196376" y="3663610"/>
            <a:ext cx="196200" cy="128880"/>
            <a:chOff x="4208254" y="3675596"/>
            <a:chExt cx="196200" cy="12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530" name="Encre 529">
                  <a:extLst>
                    <a:ext uri="{FF2B5EF4-FFF2-40B4-BE49-F238E27FC236}">
                      <a16:creationId xmlns:a16="http://schemas.microsoft.com/office/drawing/2014/main" id="{28D4148B-0537-4913-8D15-005D8BCDB61C}"/>
                    </a:ext>
                  </a:extLst>
                </p14:cNvPr>
                <p14:cNvContentPartPr/>
                <p14:nvPr/>
              </p14:nvContentPartPr>
              <p14:xfrm>
                <a:off x="4208254" y="3730676"/>
                <a:ext cx="196200" cy="5040"/>
              </p14:xfrm>
            </p:contentPart>
          </mc:Choice>
          <mc:Fallback xmlns="">
            <p:pic>
              <p:nvPicPr>
                <p:cNvPr id="530" name="Encre 529">
                  <a:extLst>
                    <a:ext uri="{FF2B5EF4-FFF2-40B4-BE49-F238E27FC236}">
                      <a16:creationId xmlns:a16="http://schemas.microsoft.com/office/drawing/2014/main" id="{28D4148B-0537-4913-8D15-005D8BCDB61C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190254" y="3712676"/>
                  <a:ext cx="2318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531" name="Encre 530">
                  <a:extLst>
                    <a:ext uri="{FF2B5EF4-FFF2-40B4-BE49-F238E27FC236}">
                      <a16:creationId xmlns:a16="http://schemas.microsoft.com/office/drawing/2014/main" id="{E27FF7A9-FD6B-4D1D-9E3B-E7076D1CE694}"/>
                    </a:ext>
                  </a:extLst>
                </p14:cNvPr>
                <p14:cNvContentPartPr/>
                <p14:nvPr/>
              </p14:nvContentPartPr>
              <p14:xfrm>
                <a:off x="4291054" y="3675596"/>
                <a:ext cx="360" cy="128880"/>
              </p14:xfrm>
            </p:contentPart>
          </mc:Choice>
          <mc:Fallback xmlns="">
            <p:pic>
              <p:nvPicPr>
                <p:cNvPr id="531" name="Encre 530">
                  <a:extLst>
                    <a:ext uri="{FF2B5EF4-FFF2-40B4-BE49-F238E27FC236}">
                      <a16:creationId xmlns:a16="http://schemas.microsoft.com/office/drawing/2014/main" id="{E27FF7A9-FD6B-4D1D-9E3B-E7076D1CE69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273414" y="3657956"/>
                  <a:ext cx="36000" cy="16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2" name="Groupe 531">
            <a:extLst>
              <a:ext uri="{FF2B5EF4-FFF2-40B4-BE49-F238E27FC236}">
                <a16:creationId xmlns:a16="http://schemas.microsoft.com/office/drawing/2014/main" id="{5A4DDBB6-5B74-4F09-ACA9-7F8345FBAFE8}"/>
              </a:ext>
            </a:extLst>
          </p:cNvPr>
          <p:cNvGrpSpPr/>
          <p:nvPr/>
        </p:nvGrpSpPr>
        <p:grpSpPr>
          <a:xfrm>
            <a:off x="10510296" y="3471370"/>
            <a:ext cx="817920" cy="398520"/>
            <a:chOff x="4522174" y="3483356"/>
            <a:chExt cx="81792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533" name="Encre 532">
                  <a:extLst>
                    <a:ext uri="{FF2B5EF4-FFF2-40B4-BE49-F238E27FC236}">
                      <a16:creationId xmlns:a16="http://schemas.microsoft.com/office/drawing/2014/main" id="{6DBA86F1-363E-4E00-9735-39098B566619}"/>
                    </a:ext>
                  </a:extLst>
                </p14:cNvPr>
                <p14:cNvContentPartPr/>
                <p14:nvPr/>
              </p14:nvContentPartPr>
              <p14:xfrm>
                <a:off x="4522174" y="3519356"/>
                <a:ext cx="261360" cy="270720"/>
              </p14:xfrm>
            </p:contentPart>
          </mc:Choice>
          <mc:Fallback xmlns="">
            <p:pic>
              <p:nvPicPr>
                <p:cNvPr id="533" name="Encre 532">
                  <a:extLst>
                    <a:ext uri="{FF2B5EF4-FFF2-40B4-BE49-F238E27FC236}">
                      <a16:creationId xmlns:a16="http://schemas.microsoft.com/office/drawing/2014/main" id="{6DBA86F1-363E-4E00-9735-39098B56661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504534" y="3501356"/>
                  <a:ext cx="29700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534" name="Encre 533">
                  <a:extLst>
                    <a:ext uri="{FF2B5EF4-FFF2-40B4-BE49-F238E27FC236}">
                      <a16:creationId xmlns:a16="http://schemas.microsoft.com/office/drawing/2014/main" id="{1A926D78-68F1-4BD9-B8C0-D2F76223D7C7}"/>
                    </a:ext>
                  </a:extLst>
                </p14:cNvPr>
                <p14:cNvContentPartPr/>
                <p14:nvPr/>
              </p14:nvContentPartPr>
              <p14:xfrm>
                <a:off x="4743214" y="3767396"/>
                <a:ext cx="129600" cy="102600"/>
              </p14:xfrm>
            </p:contentPart>
          </mc:Choice>
          <mc:Fallback xmlns="">
            <p:pic>
              <p:nvPicPr>
                <p:cNvPr id="534" name="Encre 533">
                  <a:extLst>
                    <a:ext uri="{FF2B5EF4-FFF2-40B4-BE49-F238E27FC236}">
                      <a16:creationId xmlns:a16="http://schemas.microsoft.com/office/drawing/2014/main" id="{1A926D78-68F1-4BD9-B8C0-D2F76223D7C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725574" y="3749396"/>
                  <a:ext cx="1652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535" name="Encre 534">
                  <a:extLst>
                    <a:ext uri="{FF2B5EF4-FFF2-40B4-BE49-F238E27FC236}">
                      <a16:creationId xmlns:a16="http://schemas.microsoft.com/office/drawing/2014/main" id="{74F1C771-B3A1-438F-B151-EBC1BEFF18D3}"/>
                    </a:ext>
                  </a:extLst>
                </p14:cNvPr>
                <p14:cNvContentPartPr/>
                <p14:nvPr/>
              </p14:nvContentPartPr>
              <p14:xfrm>
                <a:off x="4985494" y="3483356"/>
                <a:ext cx="4320" cy="311760"/>
              </p14:xfrm>
            </p:contentPart>
          </mc:Choice>
          <mc:Fallback xmlns="">
            <p:pic>
              <p:nvPicPr>
                <p:cNvPr id="535" name="Encre 534">
                  <a:extLst>
                    <a:ext uri="{FF2B5EF4-FFF2-40B4-BE49-F238E27FC236}">
                      <a16:creationId xmlns:a16="http://schemas.microsoft.com/office/drawing/2014/main" id="{74F1C771-B3A1-438F-B151-EBC1BEFF18D3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967494" y="3465356"/>
                  <a:ext cx="3996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536" name="Encre 535">
                  <a:extLst>
                    <a:ext uri="{FF2B5EF4-FFF2-40B4-BE49-F238E27FC236}">
                      <a16:creationId xmlns:a16="http://schemas.microsoft.com/office/drawing/2014/main" id="{6964C8E9-9268-4FA3-B545-7087D5B49CFF}"/>
                    </a:ext>
                  </a:extLst>
                </p14:cNvPr>
                <p14:cNvContentPartPr/>
                <p14:nvPr/>
              </p14:nvContentPartPr>
              <p14:xfrm>
                <a:off x="4998454" y="3618356"/>
                <a:ext cx="126360" cy="20160"/>
              </p14:xfrm>
            </p:contentPart>
          </mc:Choice>
          <mc:Fallback xmlns="">
            <p:pic>
              <p:nvPicPr>
                <p:cNvPr id="536" name="Encre 535">
                  <a:extLst>
                    <a:ext uri="{FF2B5EF4-FFF2-40B4-BE49-F238E27FC236}">
                      <a16:creationId xmlns:a16="http://schemas.microsoft.com/office/drawing/2014/main" id="{6964C8E9-9268-4FA3-B545-7087D5B49CF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980454" y="3600716"/>
                  <a:ext cx="1620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537" name="Encre 536">
                  <a:extLst>
                    <a:ext uri="{FF2B5EF4-FFF2-40B4-BE49-F238E27FC236}">
                      <a16:creationId xmlns:a16="http://schemas.microsoft.com/office/drawing/2014/main" id="{830D9891-B971-4FFB-A934-44583B6914A1}"/>
                    </a:ext>
                  </a:extLst>
                </p14:cNvPr>
                <p14:cNvContentPartPr/>
                <p14:nvPr/>
              </p14:nvContentPartPr>
              <p14:xfrm>
                <a:off x="5117974" y="3797276"/>
                <a:ext cx="222120" cy="3960"/>
              </p14:xfrm>
            </p:contentPart>
          </mc:Choice>
          <mc:Fallback xmlns="">
            <p:pic>
              <p:nvPicPr>
                <p:cNvPr id="537" name="Encre 536">
                  <a:extLst>
                    <a:ext uri="{FF2B5EF4-FFF2-40B4-BE49-F238E27FC236}">
                      <a16:creationId xmlns:a16="http://schemas.microsoft.com/office/drawing/2014/main" id="{830D9891-B971-4FFB-A934-44583B6914A1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099974" y="3779276"/>
                  <a:ext cx="2577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538" name="Encre 537">
                  <a:extLst>
                    <a:ext uri="{FF2B5EF4-FFF2-40B4-BE49-F238E27FC236}">
                      <a16:creationId xmlns:a16="http://schemas.microsoft.com/office/drawing/2014/main" id="{E709DC4C-7F06-4711-B109-C42103DF31C9}"/>
                    </a:ext>
                  </a:extLst>
                </p14:cNvPr>
                <p14:cNvContentPartPr/>
                <p14:nvPr/>
              </p14:nvContentPartPr>
              <p14:xfrm>
                <a:off x="5269534" y="3710516"/>
                <a:ext cx="5400" cy="171360"/>
              </p14:xfrm>
            </p:contentPart>
          </mc:Choice>
          <mc:Fallback xmlns="">
            <p:pic>
              <p:nvPicPr>
                <p:cNvPr id="538" name="Encre 537">
                  <a:extLst>
                    <a:ext uri="{FF2B5EF4-FFF2-40B4-BE49-F238E27FC236}">
                      <a16:creationId xmlns:a16="http://schemas.microsoft.com/office/drawing/2014/main" id="{E709DC4C-7F06-4711-B109-C42103DF31C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251894" y="3692516"/>
                  <a:ext cx="41040" cy="20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9" name="Groupe 538">
            <a:extLst>
              <a:ext uri="{FF2B5EF4-FFF2-40B4-BE49-F238E27FC236}">
                <a16:creationId xmlns:a16="http://schemas.microsoft.com/office/drawing/2014/main" id="{B8E40124-2B11-4C49-9CE0-1706B5A01BF6}"/>
              </a:ext>
            </a:extLst>
          </p:cNvPr>
          <p:cNvGrpSpPr/>
          <p:nvPr/>
        </p:nvGrpSpPr>
        <p:grpSpPr>
          <a:xfrm>
            <a:off x="11475816" y="3538690"/>
            <a:ext cx="399600" cy="394200"/>
            <a:chOff x="5487694" y="3550676"/>
            <a:chExt cx="399600" cy="39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540" name="Encre 539">
                  <a:extLst>
                    <a:ext uri="{FF2B5EF4-FFF2-40B4-BE49-F238E27FC236}">
                      <a16:creationId xmlns:a16="http://schemas.microsoft.com/office/drawing/2014/main" id="{DB3A5C5B-F556-4FE5-8FFD-394EA4948514}"/>
                    </a:ext>
                  </a:extLst>
                </p14:cNvPr>
                <p14:cNvContentPartPr/>
                <p14:nvPr/>
              </p14:nvContentPartPr>
              <p14:xfrm>
                <a:off x="5487694" y="3550676"/>
                <a:ext cx="263880" cy="261360"/>
              </p14:xfrm>
            </p:contentPart>
          </mc:Choice>
          <mc:Fallback xmlns="">
            <p:pic>
              <p:nvPicPr>
                <p:cNvPr id="540" name="Encre 539">
                  <a:extLst>
                    <a:ext uri="{FF2B5EF4-FFF2-40B4-BE49-F238E27FC236}">
                      <a16:creationId xmlns:a16="http://schemas.microsoft.com/office/drawing/2014/main" id="{DB3A5C5B-F556-4FE5-8FFD-394EA494851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469694" y="3533036"/>
                  <a:ext cx="29952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541" name="Encre 540">
                  <a:extLst>
                    <a:ext uri="{FF2B5EF4-FFF2-40B4-BE49-F238E27FC236}">
                      <a16:creationId xmlns:a16="http://schemas.microsoft.com/office/drawing/2014/main" id="{9AD6BEC7-CD11-45F8-80F9-46FD9499FCA3}"/>
                    </a:ext>
                  </a:extLst>
                </p14:cNvPr>
                <p14:cNvContentPartPr/>
                <p14:nvPr/>
              </p14:nvContentPartPr>
              <p14:xfrm>
                <a:off x="5775694" y="3818876"/>
                <a:ext cx="111600" cy="126000"/>
              </p14:xfrm>
            </p:contentPart>
          </mc:Choice>
          <mc:Fallback xmlns="">
            <p:pic>
              <p:nvPicPr>
                <p:cNvPr id="541" name="Encre 540">
                  <a:extLst>
                    <a:ext uri="{FF2B5EF4-FFF2-40B4-BE49-F238E27FC236}">
                      <a16:creationId xmlns:a16="http://schemas.microsoft.com/office/drawing/2014/main" id="{9AD6BEC7-CD11-45F8-80F9-46FD9499FCA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758054" y="3800876"/>
                  <a:ext cx="14724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2" name="Groupe 541">
            <a:extLst>
              <a:ext uri="{FF2B5EF4-FFF2-40B4-BE49-F238E27FC236}">
                <a16:creationId xmlns:a16="http://schemas.microsoft.com/office/drawing/2014/main" id="{4380B769-BE4E-4D49-A7E8-9396A1935B32}"/>
              </a:ext>
            </a:extLst>
          </p:cNvPr>
          <p:cNvGrpSpPr/>
          <p:nvPr/>
        </p:nvGrpSpPr>
        <p:grpSpPr>
          <a:xfrm>
            <a:off x="8693376" y="1674970"/>
            <a:ext cx="816840" cy="376200"/>
            <a:chOff x="2705254" y="1686956"/>
            <a:chExt cx="816840" cy="37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543" name="Encre 542">
                  <a:extLst>
                    <a:ext uri="{FF2B5EF4-FFF2-40B4-BE49-F238E27FC236}">
                      <a16:creationId xmlns:a16="http://schemas.microsoft.com/office/drawing/2014/main" id="{67DBB744-1BEE-4CD4-A164-487834CFF59C}"/>
                    </a:ext>
                  </a:extLst>
                </p14:cNvPr>
                <p14:cNvContentPartPr/>
                <p14:nvPr/>
              </p14:nvContentPartPr>
              <p14:xfrm>
                <a:off x="3343894" y="1774436"/>
                <a:ext cx="178200" cy="10800"/>
              </p14:xfrm>
            </p:contentPart>
          </mc:Choice>
          <mc:Fallback xmlns="">
            <p:pic>
              <p:nvPicPr>
                <p:cNvPr id="543" name="Encre 542">
                  <a:extLst>
                    <a:ext uri="{FF2B5EF4-FFF2-40B4-BE49-F238E27FC236}">
                      <a16:creationId xmlns:a16="http://schemas.microsoft.com/office/drawing/2014/main" id="{67DBB744-1BEE-4CD4-A164-487834CFF59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325894" y="1756436"/>
                  <a:ext cx="213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544" name="Encre 543">
                  <a:extLst>
                    <a:ext uri="{FF2B5EF4-FFF2-40B4-BE49-F238E27FC236}">
                      <a16:creationId xmlns:a16="http://schemas.microsoft.com/office/drawing/2014/main" id="{0327F492-43C0-4051-B299-C0B1CCCC30C7}"/>
                    </a:ext>
                  </a:extLst>
                </p14:cNvPr>
                <p14:cNvContentPartPr/>
                <p14:nvPr/>
              </p14:nvContentPartPr>
              <p14:xfrm>
                <a:off x="3369814" y="1858676"/>
                <a:ext cx="143280" cy="9720"/>
              </p14:xfrm>
            </p:contentPart>
          </mc:Choice>
          <mc:Fallback xmlns="">
            <p:pic>
              <p:nvPicPr>
                <p:cNvPr id="544" name="Encre 543">
                  <a:extLst>
                    <a:ext uri="{FF2B5EF4-FFF2-40B4-BE49-F238E27FC236}">
                      <a16:creationId xmlns:a16="http://schemas.microsoft.com/office/drawing/2014/main" id="{0327F492-43C0-4051-B299-C0B1CCCC30C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352174" y="1840676"/>
                  <a:ext cx="1789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545" name="Encre 544">
                  <a:extLst>
                    <a:ext uri="{FF2B5EF4-FFF2-40B4-BE49-F238E27FC236}">
                      <a16:creationId xmlns:a16="http://schemas.microsoft.com/office/drawing/2014/main" id="{C9951E75-F697-44D2-8FF8-6EE9EC0494DB}"/>
                    </a:ext>
                  </a:extLst>
                </p14:cNvPr>
                <p14:cNvContentPartPr/>
                <p14:nvPr/>
              </p14:nvContentPartPr>
              <p14:xfrm>
                <a:off x="2705254" y="1686956"/>
                <a:ext cx="187560" cy="261720"/>
              </p14:xfrm>
            </p:contentPart>
          </mc:Choice>
          <mc:Fallback xmlns="">
            <p:pic>
              <p:nvPicPr>
                <p:cNvPr id="545" name="Encre 544">
                  <a:extLst>
                    <a:ext uri="{FF2B5EF4-FFF2-40B4-BE49-F238E27FC236}">
                      <a16:creationId xmlns:a16="http://schemas.microsoft.com/office/drawing/2014/main" id="{C9951E75-F697-44D2-8FF8-6EE9EC0494DB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687254" y="1668956"/>
                  <a:ext cx="22320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546" name="Encre 545">
                  <a:extLst>
                    <a:ext uri="{FF2B5EF4-FFF2-40B4-BE49-F238E27FC236}">
                      <a16:creationId xmlns:a16="http://schemas.microsoft.com/office/drawing/2014/main" id="{E648C17E-E6C4-4657-93F5-6DBFDAA74BCC}"/>
                    </a:ext>
                  </a:extLst>
                </p14:cNvPr>
                <p14:cNvContentPartPr/>
                <p14:nvPr/>
              </p14:nvContentPartPr>
              <p14:xfrm>
                <a:off x="2876614" y="1722956"/>
                <a:ext cx="133920" cy="192600"/>
              </p14:xfrm>
            </p:contentPart>
          </mc:Choice>
          <mc:Fallback xmlns="">
            <p:pic>
              <p:nvPicPr>
                <p:cNvPr id="546" name="Encre 545">
                  <a:extLst>
                    <a:ext uri="{FF2B5EF4-FFF2-40B4-BE49-F238E27FC236}">
                      <a16:creationId xmlns:a16="http://schemas.microsoft.com/office/drawing/2014/main" id="{E648C17E-E6C4-4657-93F5-6DBFDAA74BC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858974" y="1705316"/>
                  <a:ext cx="16956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547" name="Encre 546">
                  <a:extLst>
                    <a:ext uri="{FF2B5EF4-FFF2-40B4-BE49-F238E27FC236}">
                      <a16:creationId xmlns:a16="http://schemas.microsoft.com/office/drawing/2014/main" id="{E7682F2B-DFE7-42EB-9AAB-D964DC5E1CF1}"/>
                    </a:ext>
                  </a:extLst>
                </p14:cNvPr>
                <p14:cNvContentPartPr/>
                <p14:nvPr/>
              </p14:nvContentPartPr>
              <p14:xfrm>
                <a:off x="3093694" y="1872356"/>
                <a:ext cx="146520" cy="190800"/>
              </p14:xfrm>
            </p:contentPart>
          </mc:Choice>
          <mc:Fallback xmlns="">
            <p:pic>
              <p:nvPicPr>
                <p:cNvPr id="547" name="Encre 546">
                  <a:extLst>
                    <a:ext uri="{FF2B5EF4-FFF2-40B4-BE49-F238E27FC236}">
                      <a16:creationId xmlns:a16="http://schemas.microsoft.com/office/drawing/2014/main" id="{E7682F2B-DFE7-42EB-9AAB-D964DC5E1CF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076054" y="1854716"/>
                  <a:ext cx="182160" cy="22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9">
            <p14:nvContentPartPr>
              <p14:cNvPr id="556" name="Encre 555">
                <a:extLst>
                  <a:ext uri="{FF2B5EF4-FFF2-40B4-BE49-F238E27FC236}">
                    <a16:creationId xmlns:a16="http://schemas.microsoft.com/office/drawing/2014/main" id="{197F6594-4BF6-4087-8507-49A641F12F9A}"/>
                  </a:ext>
                </a:extLst>
              </p14:cNvPr>
              <p14:cNvContentPartPr/>
              <p14:nvPr/>
            </p14:nvContentPartPr>
            <p14:xfrm>
              <a:off x="7708416" y="2851090"/>
              <a:ext cx="360" cy="360"/>
            </p14:xfrm>
          </p:contentPart>
        </mc:Choice>
        <mc:Fallback xmlns="">
          <p:pic>
            <p:nvPicPr>
              <p:cNvPr id="556" name="Encre 555">
                <a:extLst>
                  <a:ext uri="{FF2B5EF4-FFF2-40B4-BE49-F238E27FC236}">
                    <a16:creationId xmlns:a16="http://schemas.microsoft.com/office/drawing/2014/main" id="{197F6594-4BF6-4087-8507-49A641F12F9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90776" y="283309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57" name="Groupe 556">
            <a:extLst>
              <a:ext uri="{FF2B5EF4-FFF2-40B4-BE49-F238E27FC236}">
                <a16:creationId xmlns:a16="http://schemas.microsoft.com/office/drawing/2014/main" id="{16A5C9E7-F696-4007-A4A8-7A3949806DD9}"/>
              </a:ext>
            </a:extLst>
          </p:cNvPr>
          <p:cNvGrpSpPr/>
          <p:nvPr/>
        </p:nvGrpSpPr>
        <p:grpSpPr>
          <a:xfrm>
            <a:off x="8226456" y="1685410"/>
            <a:ext cx="223560" cy="300600"/>
            <a:chOff x="2238334" y="1697396"/>
            <a:chExt cx="223560" cy="30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558" name="Encre 557">
                  <a:extLst>
                    <a:ext uri="{FF2B5EF4-FFF2-40B4-BE49-F238E27FC236}">
                      <a16:creationId xmlns:a16="http://schemas.microsoft.com/office/drawing/2014/main" id="{BB79E60C-965A-46F2-ABC5-75986B4DC893}"/>
                    </a:ext>
                  </a:extLst>
                </p14:cNvPr>
                <p14:cNvContentPartPr/>
                <p14:nvPr/>
              </p14:nvContentPartPr>
              <p14:xfrm>
                <a:off x="2247334" y="1719716"/>
                <a:ext cx="161280" cy="251280"/>
              </p14:xfrm>
            </p:contentPart>
          </mc:Choice>
          <mc:Fallback xmlns="">
            <p:pic>
              <p:nvPicPr>
                <p:cNvPr id="558" name="Encre 557">
                  <a:extLst>
                    <a:ext uri="{FF2B5EF4-FFF2-40B4-BE49-F238E27FC236}">
                      <a16:creationId xmlns:a16="http://schemas.microsoft.com/office/drawing/2014/main" id="{BB79E60C-965A-46F2-ABC5-75986B4DC89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229334" y="1701716"/>
                  <a:ext cx="1969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559" name="Encre 558">
                  <a:extLst>
                    <a:ext uri="{FF2B5EF4-FFF2-40B4-BE49-F238E27FC236}">
                      <a16:creationId xmlns:a16="http://schemas.microsoft.com/office/drawing/2014/main" id="{967BAD6A-C373-431D-8292-2E9742B5D421}"/>
                    </a:ext>
                  </a:extLst>
                </p14:cNvPr>
                <p14:cNvContentPartPr/>
                <p14:nvPr/>
              </p14:nvContentPartPr>
              <p14:xfrm>
                <a:off x="2290174" y="1721876"/>
                <a:ext cx="102960" cy="250200"/>
              </p14:xfrm>
            </p:contentPart>
          </mc:Choice>
          <mc:Fallback xmlns="">
            <p:pic>
              <p:nvPicPr>
                <p:cNvPr id="559" name="Encre 558">
                  <a:extLst>
                    <a:ext uri="{FF2B5EF4-FFF2-40B4-BE49-F238E27FC236}">
                      <a16:creationId xmlns:a16="http://schemas.microsoft.com/office/drawing/2014/main" id="{967BAD6A-C373-431D-8292-2E9742B5D421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272174" y="1703876"/>
                  <a:ext cx="13860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560" name="Encre 559">
                  <a:extLst>
                    <a:ext uri="{FF2B5EF4-FFF2-40B4-BE49-F238E27FC236}">
                      <a16:creationId xmlns:a16="http://schemas.microsoft.com/office/drawing/2014/main" id="{232D21B7-12FD-4C84-A327-21E7E62921B7}"/>
                    </a:ext>
                  </a:extLst>
                </p14:cNvPr>
                <p14:cNvContentPartPr/>
                <p14:nvPr/>
              </p14:nvContentPartPr>
              <p14:xfrm>
                <a:off x="2303134" y="1697396"/>
                <a:ext cx="23760" cy="300600"/>
              </p14:xfrm>
            </p:contentPart>
          </mc:Choice>
          <mc:Fallback xmlns="">
            <p:pic>
              <p:nvPicPr>
                <p:cNvPr id="560" name="Encre 559">
                  <a:extLst>
                    <a:ext uri="{FF2B5EF4-FFF2-40B4-BE49-F238E27FC236}">
                      <a16:creationId xmlns:a16="http://schemas.microsoft.com/office/drawing/2014/main" id="{232D21B7-12FD-4C84-A327-21E7E62921B7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285134" y="1679396"/>
                  <a:ext cx="5940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561" name="Encre 560">
                  <a:extLst>
                    <a:ext uri="{FF2B5EF4-FFF2-40B4-BE49-F238E27FC236}">
                      <a16:creationId xmlns:a16="http://schemas.microsoft.com/office/drawing/2014/main" id="{3416A52D-61BF-44BB-B5DC-4921CEA9EF8D}"/>
                    </a:ext>
                  </a:extLst>
                </p14:cNvPr>
                <p14:cNvContentPartPr/>
                <p14:nvPr/>
              </p14:nvContentPartPr>
              <p14:xfrm>
                <a:off x="2238334" y="1830596"/>
                <a:ext cx="223560" cy="50400"/>
              </p14:xfrm>
            </p:contentPart>
          </mc:Choice>
          <mc:Fallback xmlns="">
            <p:pic>
              <p:nvPicPr>
                <p:cNvPr id="561" name="Encre 560">
                  <a:extLst>
                    <a:ext uri="{FF2B5EF4-FFF2-40B4-BE49-F238E27FC236}">
                      <a16:creationId xmlns:a16="http://schemas.microsoft.com/office/drawing/2014/main" id="{3416A52D-61BF-44BB-B5DC-4921CEA9EF8D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220334" y="1812596"/>
                  <a:ext cx="25920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2" name="Groupe 561">
            <a:extLst>
              <a:ext uri="{FF2B5EF4-FFF2-40B4-BE49-F238E27FC236}">
                <a16:creationId xmlns:a16="http://schemas.microsoft.com/office/drawing/2014/main" id="{5F9224E6-6876-4196-91FD-7FEE7704E33C}"/>
              </a:ext>
            </a:extLst>
          </p:cNvPr>
          <p:cNvGrpSpPr/>
          <p:nvPr/>
        </p:nvGrpSpPr>
        <p:grpSpPr>
          <a:xfrm>
            <a:off x="8154816" y="2594050"/>
            <a:ext cx="253440" cy="307440"/>
            <a:chOff x="2166694" y="2606036"/>
            <a:chExt cx="253440" cy="30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563" name="Encre 562">
                  <a:extLst>
                    <a:ext uri="{FF2B5EF4-FFF2-40B4-BE49-F238E27FC236}">
                      <a16:creationId xmlns:a16="http://schemas.microsoft.com/office/drawing/2014/main" id="{DD87CEF7-6211-42B1-BE64-534A02C3C162}"/>
                    </a:ext>
                  </a:extLst>
                </p14:cNvPr>
                <p14:cNvContentPartPr/>
                <p14:nvPr/>
              </p14:nvContentPartPr>
              <p14:xfrm>
                <a:off x="2213494" y="2630876"/>
                <a:ext cx="143280" cy="282600"/>
              </p14:xfrm>
            </p:contentPart>
          </mc:Choice>
          <mc:Fallback xmlns="">
            <p:pic>
              <p:nvPicPr>
                <p:cNvPr id="563" name="Encre 562">
                  <a:extLst>
                    <a:ext uri="{FF2B5EF4-FFF2-40B4-BE49-F238E27FC236}">
                      <a16:creationId xmlns:a16="http://schemas.microsoft.com/office/drawing/2014/main" id="{DD87CEF7-6211-42B1-BE64-534A02C3C162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195854" y="2613236"/>
                  <a:ext cx="17892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564" name="Encre 563">
                  <a:extLst>
                    <a:ext uri="{FF2B5EF4-FFF2-40B4-BE49-F238E27FC236}">
                      <a16:creationId xmlns:a16="http://schemas.microsoft.com/office/drawing/2014/main" id="{3C0AD9D2-B109-40CD-B1B3-969D3B525EF9}"/>
                    </a:ext>
                  </a:extLst>
                </p14:cNvPr>
                <p14:cNvContentPartPr/>
                <p14:nvPr/>
              </p14:nvContentPartPr>
              <p14:xfrm>
                <a:off x="2239414" y="2706476"/>
                <a:ext cx="86040" cy="203400"/>
              </p14:xfrm>
            </p:contentPart>
          </mc:Choice>
          <mc:Fallback xmlns="">
            <p:pic>
              <p:nvPicPr>
                <p:cNvPr id="564" name="Encre 563">
                  <a:extLst>
                    <a:ext uri="{FF2B5EF4-FFF2-40B4-BE49-F238E27FC236}">
                      <a16:creationId xmlns:a16="http://schemas.microsoft.com/office/drawing/2014/main" id="{3C0AD9D2-B109-40CD-B1B3-969D3B525EF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221774" y="2688476"/>
                  <a:ext cx="12168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565" name="Encre 564">
                  <a:extLst>
                    <a:ext uri="{FF2B5EF4-FFF2-40B4-BE49-F238E27FC236}">
                      <a16:creationId xmlns:a16="http://schemas.microsoft.com/office/drawing/2014/main" id="{C8D41052-9A79-49D3-ABE8-D8DE1EA2CDA4}"/>
                    </a:ext>
                  </a:extLst>
                </p14:cNvPr>
                <p14:cNvContentPartPr/>
                <p14:nvPr/>
              </p14:nvContentPartPr>
              <p14:xfrm>
                <a:off x="2278294" y="2606036"/>
                <a:ext cx="58680" cy="298080"/>
              </p14:xfrm>
            </p:contentPart>
          </mc:Choice>
          <mc:Fallback xmlns="">
            <p:pic>
              <p:nvPicPr>
                <p:cNvPr id="565" name="Encre 564">
                  <a:extLst>
                    <a:ext uri="{FF2B5EF4-FFF2-40B4-BE49-F238E27FC236}">
                      <a16:creationId xmlns:a16="http://schemas.microsoft.com/office/drawing/2014/main" id="{C8D41052-9A79-49D3-ABE8-D8DE1EA2CDA4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260654" y="2588036"/>
                  <a:ext cx="943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566" name="Encre 565">
                  <a:extLst>
                    <a:ext uri="{FF2B5EF4-FFF2-40B4-BE49-F238E27FC236}">
                      <a16:creationId xmlns:a16="http://schemas.microsoft.com/office/drawing/2014/main" id="{88359714-BD02-45F0-8CEE-4BB0383E633B}"/>
                    </a:ext>
                  </a:extLst>
                </p14:cNvPr>
                <p14:cNvContentPartPr/>
                <p14:nvPr/>
              </p14:nvContentPartPr>
              <p14:xfrm>
                <a:off x="2166694" y="2771276"/>
                <a:ext cx="253440" cy="31320"/>
              </p14:xfrm>
            </p:contentPart>
          </mc:Choice>
          <mc:Fallback xmlns="">
            <p:pic>
              <p:nvPicPr>
                <p:cNvPr id="566" name="Encre 565">
                  <a:extLst>
                    <a:ext uri="{FF2B5EF4-FFF2-40B4-BE49-F238E27FC236}">
                      <a16:creationId xmlns:a16="http://schemas.microsoft.com/office/drawing/2014/main" id="{88359714-BD02-45F0-8CEE-4BB0383E633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149054" y="2753276"/>
                  <a:ext cx="28908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7" name="Groupe 566">
            <a:extLst>
              <a:ext uri="{FF2B5EF4-FFF2-40B4-BE49-F238E27FC236}">
                <a16:creationId xmlns:a16="http://schemas.microsoft.com/office/drawing/2014/main" id="{FD4ED5CE-B8EA-49CE-A5D5-00D459EC79F4}"/>
              </a:ext>
            </a:extLst>
          </p:cNvPr>
          <p:cNvGrpSpPr/>
          <p:nvPr/>
        </p:nvGrpSpPr>
        <p:grpSpPr>
          <a:xfrm>
            <a:off x="8175696" y="3479290"/>
            <a:ext cx="257400" cy="332280"/>
            <a:chOff x="2187574" y="3491276"/>
            <a:chExt cx="257400" cy="33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568" name="Encre 567">
                  <a:extLst>
                    <a:ext uri="{FF2B5EF4-FFF2-40B4-BE49-F238E27FC236}">
                      <a16:creationId xmlns:a16="http://schemas.microsoft.com/office/drawing/2014/main" id="{28C065E4-88F7-47B7-9406-4F4ACEC01327}"/>
                    </a:ext>
                  </a:extLst>
                </p14:cNvPr>
                <p14:cNvContentPartPr/>
                <p14:nvPr/>
              </p14:nvContentPartPr>
              <p14:xfrm>
                <a:off x="2187574" y="3533396"/>
                <a:ext cx="184680" cy="290160"/>
              </p14:xfrm>
            </p:contentPart>
          </mc:Choice>
          <mc:Fallback xmlns="">
            <p:pic>
              <p:nvPicPr>
                <p:cNvPr id="568" name="Encre 567">
                  <a:extLst>
                    <a:ext uri="{FF2B5EF4-FFF2-40B4-BE49-F238E27FC236}">
                      <a16:creationId xmlns:a16="http://schemas.microsoft.com/office/drawing/2014/main" id="{28C065E4-88F7-47B7-9406-4F4ACEC01327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169934" y="3515396"/>
                  <a:ext cx="22032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569" name="Encre 568">
                  <a:extLst>
                    <a:ext uri="{FF2B5EF4-FFF2-40B4-BE49-F238E27FC236}">
                      <a16:creationId xmlns:a16="http://schemas.microsoft.com/office/drawing/2014/main" id="{2DC0A5F4-A8E1-441D-A570-C492F94BBF72}"/>
                    </a:ext>
                  </a:extLst>
                </p14:cNvPr>
                <p14:cNvContentPartPr/>
                <p14:nvPr/>
              </p14:nvContentPartPr>
              <p14:xfrm>
                <a:off x="2264254" y="3544916"/>
                <a:ext cx="74160" cy="224640"/>
              </p14:xfrm>
            </p:contentPart>
          </mc:Choice>
          <mc:Fallback xmlns="">
            <p:pic>
              <p:nvPicPr>
                <p:cNvPr id="569" name="Encre 568">
                  <a:extLst>
                    <a:ext uri="{FF2B5EF4-FFF2-40B4-BE49-F238E27FC236}">
                      <a16:creationId xmlns:a16="http://schemas.microsoft.com/office/drawing/2014/main" id="{2DC0A5F4-A8E1-441D-A570-C492F94BBF72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246254" y="3527276"/>
                  <a:ext cx="1098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570" name="Encre 569">
                  <a:extLst>
                    <a:ext uri="{FF2B5EF4-FFF2-40B4-BE49-F238E27FC236}">
                      <a16:creationId xmlns:a16="http://schemas.microsoft.com/office/drawing/2014/main" id="{7810BE94-D37C-44EB-BB5F-5E778B888A03}"/>
                    </a:ext>
                  </a:extLst>
                </p14:cNvPr>
                <p14:cNvContentPartPr/>
                <p14:nvPr/>
              </p14:nvContentPartPr>
              <p14:xfrm>
                <a:off x="2290174" y="3491276"/>
                <a:ext cx="51120" cy="286560"/>
              </p14:xfrm>
            </p:contentPart>
          </mc:Choice>
          <mc:Fallback xmlns="">
            <p:pic>
              <p:nvPicPr>
                <p:cNvPr id="570" name="Encre 569">
                  <a:extLst>
                    <a:ext uri="{FF2B5EF4-FFF2-40B4-BE49-F238E27FC236}">
                      <a16:creationId xmlns:a16="http://schemas.microsoft.com/office/drawing/2014/main" id="{7810BE94-D37C-44EB-BB5F-5E778B888A0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272174" y="3473276"/>
                  <a:ext cx="8676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571" name="Encre 570">
                  <a:extLst>
                    <a:ext uri="{FF2B5EF4-FFF2-40B4-BE49-F238E27FC236}">
                      <a16:creationId xmlns:a16="http://schemas.microsoft.com/office/drawing/2014/main" id="{286A67FA-6513-49D4-A171-64B3D4A4E07E}"/>
                    </a:ext>
                  </a:extLst>
                </p14:cNvPr>
                <p14:cNvContentPartPr/>
                <p14:nvPr/>
              </p14:nvContentPartPr>
              <p14:xfrm>
                <a:off x="2217454" y="3624476"/>
                <a:ext cx="227520" cy="43560"/>
              </p14:xfrm>
            </p:contentPart>
          </mc:Choice>
          <mc:Fallback xmlns="">
            <p:pic>
              <p:nvPicPr>
                <p:cNvPr id="571" name="Encre 570">
                  <a:extLst>
                    <a:ext uri="{FF2B5EF4-FFF2-40B4-BE49-F238E27FC236}">
                      <a16:creationId xmlns:a16="http://schemas.microsoft.com/office/drawing/2014/main" id="{286A67FA-6513-49D4-A171-64B3D4A4E07E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199814" y="3606476"/>
                  <a:ext cx="263160" cy="7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9" name="Groupe 598">
            <a:extLst>
              <a:ext uri="{FF2B5EF4-FFF2-40B4-BE49-F238E27FC236}">
                <a16:creationId xmlns:a16="http://schemas.microsoft.com/office/drawing/2014/main" id="{BD0FD59A-5305-4CCF-8F3B-52F054F754B1}"/>
              </a:ext>
            </a:extLst>
          </p:cNvPr>
          <p:cNvGrpSpPr/>
          <p:nvPr/>
        </p:nvGrpSpPr>
        <p:grpSpPr>
          <a:xfrm>
            <a:off x="6381934" y="1243076"/>
            <a:ext cx="454680" cy="1818720"/>
            <a:chOff x="6381934" y="1243076"/>
            <a:chExt cx="454680" cy="181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597" name="Encre 596">
                  <a:extLst>
                    <a:ext uri="{FF2B5EF4-FFF2-40B4-BE49-F238E27FC236}">
                      <a16:creationId xmlns:a16="http://schemas.microsoft.com/office/drawing/2014/main" id="{C76DEDF6-D787-452B-B1DB-7036D0F7A246}"/>
                    </a:ext>
                  </a:extLst>
                </p14:cNvPr>
                <p14:cNvContentPartPr/>
                <p14:nvPr/>
              </p14:nvContentPartPr>
              <p14:xfrm>
                <a:off x="6381934" y="1243076"/>
                <a:ext cx="454680" cy="10800"/>
              </p14:xfrm>
            </p:contentPart>
          </mc:Choice>
          <mc:Fallback xmlns="">
            <p:pic>
              <p:nvPicPr>
                <p:cNvPr id="597" name="Encre 596">
                  <a:extLst>
                    <a:ext uri="{FF2B5EF4-FFF2-40B4-BE49-F238E27FC236}">
                      <a16:creationId xmlns:a16="http://schemas.microsoft.com/office/drawing/2014/main" id="{C76DEDF6-D787-452B-B1DB-7036D0F7A246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6363934" y="1225076"/>
                  <a:ext cx="4903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598" name="Encre 597">
                  <a:extLst>
                    <a:ext uri="{FF2B5EF4-FFF2-40B4-BE49-F238E27FC236}">
                      <a16:creationId xmlns:a16="http://schemas.microsoft.com/office/drawing/2014/main" id="{D656D255-D593-4D34-A30C-CB0095BCA66D}"/>
                    </a:ext>
                  </a:extLst>
                </p14:cNvPr>
                <p14:cNvContentPartPr/>
                <p14:nvPr/>
              </p14:nvContentPartPr>
              <p14:xfrm>
                <a:off x="6573094" y="1245236"/>
                <a:ext cx="25560" cy="1816560"/>
              </p14:xfrm>
            </p:contentPart>
          </mc:Choice>
          <mc:Fallback xmlns="">
            <p:pic>
              <p:nvPicPr>
                <p:cNvPr id="598" name="Encre 597">
                  <a:extLst>
                    <a:ext uri="{FF2B5EF4-FFF2-40B4-BE49-F238E27FC236}">
                      <a16:creationId xmlns:a16="http://schemas.microsoft.com/office/drawing/2014/main" id="{D656D255-D593-4D34-A30C-CB0095BCA66D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6555454" y="1227596"/>
                  <a:ext cx="61200" cy="185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5" name="Groupe 604">
            <a:extLst>
              <a:ext uri="{FF2B5EF4-FFF2-40B4-BE49-F238E27FC236}">
                <a16:creationId xmlns:a16="http://schemas.microsoft.com/office/drawing/2014/main" id="{B08356F4-B0AF-43EB-8BA4-46F9F4935F61}"/>
              </a:ext>
            </a:extLst>
          </p:cNvPr>
          <p:cNvGrpSpPr/>
          <p:nvPr/>
        </p:nvGrpSpPr>
        <p:grpSpPr>
          <a:xfrm>
            <a:off x="6397414" y="3038396"/>
            <a:ext cx="313920" cy="198720"/>
            <a:chOff x="6397414" y="3038396"/>
            <a:chExt cx="313920" cy="19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601" name="Encre 600">
                  <a:extLst>
                    <a:ext uri="{FF2B5EF4-FFF2-40B4-BE49-F238E27FC236}">
                      <a16:creationId xmlns:a16="http://schemas.microsoft.com/office/drawing/2014/main" id="{63C809E0-87CC-4904-8DDA-E23655516DFF}"/>
                    </a:ext>
                  </a:extLst>
                </p14:cNvPr>
                <p14:cNvContentPartPr/>
                <p14:nvPr/>
              </p14:nvContentPartPr>
              <p14:xfrm>
                <a:off x="6397414" y="3038396"/>
                <a:ext cx="313920" cy="198720"/>
              </p14:xfrm>
            </p:contentPart>
          </mc:Choice>
          <mc:Fallback xmlns="">
            <p:pic>
              <p:nvPicPr>
                <p:cNvPr id="601" name="Encre 600">
                  <a:extLst>
                    <a:ext uri="{FF2B5EF4-FFF2-40B4-BE49-F238E27FC236}">
                      <a16:creationId xmlns:a16="http://schemas.microsoft.com/office/drawing/2014/main" id="{63C809E0-87CC-4904-8DDA-E23655516DFF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6379414" y="3020396"/>
                  <a:ext cx="3495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602" name="Encre 601">
                  <a:extLst>
                    <a:ext uri="{FF2B5EF4-FFF2-40B4-BE49-F238E27FC236}">
                      <a16:creationId xmlns:a16="http://schemas.microsoft.com/office/drawing/2014/main" id="{79C3845F-03D0-4F40-B523-4B549B243CF6}"/>
                    </a:ext>
                  </a:extLst>
                </p14:cNvPr>
                <p14:cNvContentPartPr/>
                <p14:nvPr/>
              </p14:nvContentPartPr>
              <p14:xfrm>
                <a:off x="6528814" y="3040556"/>
                <a:ext cx="163440" cy="137880"/>
              </p14:xfrm>
            </p:contentPart>
          </mc:Choice>
          <mc:Fallback xmlns="">
            <p:pic>
              <p:nvPicPr>
                <p:cNvPr id="602" name="Encre 601">
                  <a:extLst>
                    <a:ext uri="{FF2B5EF4-FFF2-40B4-BE49-F238E27FC236}">
                      <a16:creationId xmlns:a16="http://schemas.microsoft.com/office/drawing/2014/main" id="{79C3845F-03D0-4F40-B523-4B549B243CF6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6511174" y="3022556"/>
                  <a:ext cx="199080" cy="17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0">
            <p14:nvContentPartPr>
              <p14:cNvPr id="604" name="Encre 603">
                <a:extLst>
                  <a:ext uri="{FF2B5EF4-FFF2-40B4-BE49-F238E27FC236}">
                    <a16:creationId xmlns:a16="http://schemas.microsoft.com/office/drawing/2014/main" id="{6AD9C075-C70C-422F-962F-93EAF32245FE}"/>
                  </a:ext>
                </a:extLst>
              </p14:cNvPr>
              <p14:cNvContentPartPr/>
              <p14:nvPr/>
            </p14:nvContentPartPr>
            <p14:xfrm>
              <a:off x="6443854" y="3402356"/>
              <a:ext cx="266400" cy="237960"/>
            </p14:xfrm>
          </p:contentPart>
        </mc:Choice>
        <mc:Fallback xmlns="">
          <p:pic>
            <p:nvPicPr>
              <p:cNvPr id="604" name="Encre 603">
                <a:extLst>
                  <a:ext uri="{FF2B5EF4-FFF2-40B4-BE49-F238E27FC236}">
                    <a16:creationId xmlns:a16="http://schemas.microsoft.com/office/drawing/2014/main" id="{6AD9C075-C70C-422F-962F-93EAF32245FE}"/>
                  </a:ext>
                </a:extLst>
              </p:cNvPr>
              <p:cNvPicPr/>
              <p:nvPr/>
            </p:nvPicPr>
            <p:blipFill>
              <a:blip r:embed="rId321"/>
              <a:stretch>
                <a:fillRect/>
              </a:stretch>
            </p:blipFill>
            <p:spPr>
              <a:xfrm>
                <a:off x="6426214" y="3384716"/>
                <a:ext cx="302040" cy="27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20" name="Groupe 619">
            <a:extLst>
              <a:ext uri="{FF2B5EF4-FFF2-40B4-BE49-F238E27FC236}">
                <a16:creationId xmlns:a16="http://schemas.microsoft.com/office/drawing/2014/main" id="{571378FA-7AA3-444B-9AB1-A5B7E1E9EC5E}"/>
              </a:ext>
            </a:extLst>
          </p:cNvPr>
          <p:cNvGrpSpPr/>
          <p:nvPr/>
        </p:nvGrpSpPr>
        <p:grpSpPr>
          <a:xfrm>
            <a:off x="6946054" y="1518476"/>
            <a:ext cx="796680" cy="1093680"/>
            <a:chOff x="6946054" y="1518476"/>
            <a:chExt cx="796680" cy="109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607" name="Encre 606">
                  <a:extLst>
                    <a:ext uri="{FF2B5EF4-FFF2-40B4-BE49-F238E27FC236}">
                      <a16:creationId xmlns:a16="http://schemas.microsoft.com/office/drawing/2014/main" id="{05F797E7-5DF7-46CF-AC3A-064D617ECD67}"/>
                    </a:ext>
                  </a:extLst>
                </p14:cNvPr>
                <p14:cNvContentPartPr/>
                <p14:nvPr/>
              </p14:nvContentPartPr>
              <p14:xfrm>
                <a:off x="6946054" y="1518476"/>
                <a:ext cx="507240" cy="527400"/>
              </p14:xfrm>
            </p:contentPart>
          </mc:Choice>
          <mc:Fallback xmlns="">
            <p:pic>
              <p:nvPicPr>
                <p:cNvPr id="607" name="Encre 606">
                  <a:extLst>
                    <a:ext uri="{FF2B5EF4-FFF2-40B4-BE49-F238E27FC236}">
                      <a16:creationId xmlns:a16="http://schemas.microsoft.com/office/drawing/2014/main" id="{05F797E7-5DF7-46CF-AC3A-064D617ECD67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928414" y="1500836"/>
                  <a:ext cx="542880" cy="56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608" name="Encre 607">
                  <a:extLst>
                    <a:ext uri="{FF2B5EF4-FFF2-40B4-BE49-F238E27FC236}">
                      <a16:creationId xmlns:a16="http://schemas.microsoft.com/office/drawing/2014/main" id="{10991C7C-C011-48C5-B88F-F30B8169829E}"/>
                    </a:ext>
                  </a:extLst>
                </p14:cNvPr>
                <p14:cNvContentPartPr/>
                <p14:nvPr/>
              </p14:nvContentPartPr>
              <p14:xfrm>
                <a:off x="7183654" y="1789556"/>
                <a:ext cx="360" cy="360"/>
              </p14:xfrm>
            </p:contentPart>
          </mc:Choice>
          <mc:Fallback xmlns="">
            <p:pic>
              <p:nvPicPr>
                <p:cNvPr id="608" name="Encre 607">
                  <a:extLst>
                    <a:ext uri="{FF2B5EF4-FFF2-40B4-BE49-F238E27FC236}">
                      <a16:creationId xmlns:a16="http://schemas.microsoft.com/office/drawing/2014/main" id="{10991C7C-C011-48C5-B88F-F30B8169829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166014" y="177191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609" name="Encre 608">
                  <a:extLst>
                    <a:ext uri="{FF2B5EF4-FFF2-40B4-BE49-F238E27FC236}">
                      <a16:creationId xmlns:a16="http://schemas.microsoft.com/office/drawing/2014/main" id="{999DFC5E-B741-48D6-A266-8F1078C52DBA}"/>
                    </a:ext>
                  </a:extLst>
                </p14:cNvPr>
                <p14:cNvContentPartPr/>
                <p14:nvPr/>
              </p14:nvContentPartPr>
              <p14:xfrm>
                <a:off x="7122814" y="1744556"/>
                <a:ext cx="89280" cy="127080"/>
              </p14:xfrm>
            </p:contentPart>
          </mc:Choice>
          <mc:Fallback xmlns="">
            <p:pic>
              <p:nvPicPr>
                <p:cNvPr id="609" name="Encre 608">
                  <a:extLst>
                    <a:ext uri="{FF2B5EF4-FFF2-40B4-BE49-F238E27FC236}">
                      <a16:creationId xmlns:a16="http://schemas.microsoft.com/office/drawing/2014/main" id="{999DFC5E-B741-48D6-A266-8F1078C52DBA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7104814" y="1726916"/>
                  <a:ext cx="1249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610" name="Encre 609">
                  <a:extLst>
                    <a:ext uri="{FF2B5EF4-FFF2-40B4-BE49-F238E27FC236}">
                      <a16:creationId xmlns:a16="http://schemas.microsoft.com/office/drawing/2014/main" id="{7FC62127-0AAA-4E38-9336-26ED6E5CEDA5}"/>
                    </a:ext>
                  </a:extLst>
                </p14:cNvPr>
                <p14:cNvContentPartPr/>
                <p14:nvPr/>
              </p14:nvContentPartPr>
              <p14:xfrm>
                <a:off x="7140814" y="1759316"/>
                <a:ext cx="79560" cy="42480"/>
              </p14:xfrm>
            </p:contentPart>
          </mc:Choice>
          <mc:Fallback xmlns="">
            <p:pic>
              <p:nvPicPr>
                <p:cNvPr id="610" name="Encre 609">
                  <a:extLst>
                    <a:ext uri="{FF2B5EF4-FFF2-40B4-BE49-F238E27FC236}">
                      <a16:creationId xmlns:a16="http://schemas.microsoft.com/office/drawing/2014/main" id="{7FC62127-0AAA-4E38-9336-26ED6E5CEDA5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7123174" y="1741316"/>
                  <a:ext cx="1152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611" name="Encre 610">
                  <a:extLst>
                    <a:ext uri="{FF2B5EF4-FFF2-40B4-BE49-F238E27FC236}">
                      <a16:creationId xmlns:a16="http://schemas.microsoft.com/office/drawing/2014/main" id="{3C986559-BD21-494E-83D5-1623247D0A30}"/>
                    </a:ext>
                  </a:extLst>
                </p14:cNvPr>
                <p14:cNvContentPartPr/>
                <p14:nvPr/>
              </p14:nvContentPartPr>
              <p14:xfrm>
                <a:off x="7168894" y="1780196"/>
                <a:ext cx="26640" cy="680040"/>
              </p14:xfrm>
            </p:contentPart>
          </mc:Choice>
          <mc:Fallback xmlns="">
            <p:pic>
              <p:nvPicPr>
                <p:cNvPr id="611" name="Encre 610">
                  <a:extLst>
                    <a:ext uri="{FF2B5EF4-FFF2-40B4-BE49-F238E27FC236}">
                      <a16:creationId xmlns:a16="http://schemas.microsoft.com/office/drawing/2014/main" id="{3C986559-BD21-494E-83D5-1623247D0A30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7151254" y="1762556"/>
                  <a:ext cx="62280" cy="71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612" name="Encre 611">
                  <a:extLst>
                    <a:ext uri="{FF2B5EF4-FFF2-40B4-BE49-F238E27FC236}">
                      <a16:creationId xmlns:a16="http://schemas.microsoft.com/office/drawing/2014/main" id="{550CAC32-F8AB-44EB-98B7-F492EEE8A5F2}"/>
                    </a:ext>
                  </a:extLst>
                </p14:cNvPr>
                <p14:cNvContentPartPr/>
                <p14:nvPr/>
              </p14:nvContentPartPr>
              <p14:xfrm>
                <a:off x="7065934" y="2423516"/>
                <a:ext cx="183240" cy="188640"/>
              </p14:xfrm>
            </p:contentPart>
          </mc:Choice>
          <mc:Fallback xmlns="">
            <p:pic>
              <p:nvPicPr>
                <p:cNvPr id="612" name="Encre 611">
                  <a:extLst>
                    <a:ext uri="{FF2B5EF4-FFF2-40B4-BE49-F238E27FC236}">
                      <a16:creationId xmlns:a16="http://schemas.microsoft.com/office/drawing/2014/main" id="{550CAC32-F8AB-44EB-98B7-F492EEE8A5F2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7047934" y="2405876"/>
                  <a:ext cx="21888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617" name="Encre 616">
                  <a:extLst>
                    <a:ext uri="{FF2B5EF4-FFF2-40B4-BE49-F238E27FC236}">
                      <a16:creationId xmlns:a16="http://schemas.microsoft.com/office/drawing/2014/main" id="{30EBD3F9-EFE9-4A22-8E01-09FE1F0EAE69}"/>
                    </a:ext>
                  </a:extLst>
                </p14:cNvPr>
                <p14:cNvContentPartPr/>
                <p14:nvPr/>
              </p14:nvContentPartPr>
              <p14:xfrm>
                <a:off x="7419814" y="2181956"/>
                <a:ext cx="181080" cy="393840"/>
              </p14:xfrm>
            </p:contentPart>
          </mc:Choice>
          <mc:Fallback xmlns="">
            <p:pic>
              <p:nvPicPr>
                <p:cNvPr id="617" name="Encre 616">
                  <a:extLst>
                    <a:ext uri="{FF2B5EF4-FFF2-40B4-BE49-F238E27FC236}">
                      <a16:creationId xmlns:a16="http://schemas.microsoft.com/office/drawing/2014/main" id="{30EBD3F9-EFE9-4A22-8E01-09FE1F0EAE69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7402174" y="2163956"/>
                  <a:ext cx="21672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618" name="Encre 617">
                  <a:extLst>
                    <a:ext uri="{FF2B5EF4-FFF2-40B4-BE49-F238E27FC236}">
                      <a16:creationId xmlns:a16="http://schemas.microsoft.com/office/drawing/2014/main" id="{DA189F27-9FCC-48E4-BC02-CC29330AFB82}"/>
                    </a:ext>
                  </a:extLst>
                </p14:cNvPr>
                <p14:cNvContentPartPr/>
                <p14:nvPr/>
              </p14:nvContentPartPr>
              <p14:xfrm>
                <a:off x="7479574" y="2069996"/>
                <a:ext cx="141840" cy="22680"/>
              </p14:xfrm>
            </p:contentPart>
          </mc:Choice>
          <mc:Fallback xmlns="">
            <p:pic>
              <p:nvPicPr>
                <p:cNvPr id="618" name="Encre 617">
                  <a:extLst>
                    <a:ext uri="{FF2B5EF4-FFF2-40B4-BE49-F238E27FC236}">
                      <a16:creationId xmlns:a16="http://schemas.microsoft.com/office/drawing/2014/main" id="{DA189F27-9FCC-48E4-BC02-CC29330AFB82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7461934" y="2051996"/>
                  <a:ext cx="1774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619" name="Encre 618">
                  <a:extLst>
                    <a:ext uri="{FF2B5EF4-FFF2-40B4-BE49-F238E27FC236}">
                      <a16:creationId xmlns:a16="http://schemas.microsoft.com/office/drawing/2014/main" id="{D8A54ADE-BE77-4DD7-96E2-735FD993F432}"/>
                    </a:ext>
                  </a:extLst>
                </p14:cNvPr>
                <p14:cNvContentPartPr/>
                <p14:nvPr/>
              </p14:nvContentPartPr>
              <p14:xfrm>
                <a:off x="7641934" y="1978196"/>
                <a:ext cx="100800" cy="165960"/>
              </p14:xfrm>
            </p:contentPart>
          </mc:Choice>
          <mc:Fallback xmlns="">
            <p:pic>
              <p:nvPicPr>
                <p:cNvPr id="619" name="Encre 618">
                  <a:extLst>
                    <a:ext uri="{FF2B5EF4-FFF2-40B4-BE49-F238E27FC236}">
                      <a16:creationId xmlns:a16="http://schemas.microsoft.com/office/drawing/2014/main" id="{D8A54ADE-BE77-4DD7-96E2-735FD993F432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7623934" y="1960196"/>
                  <a:ext cx="136440" cy="20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8" name="Groupe 627">
            <a:extLst>
              <a:ext uri="{FF2B5EF4-FFF2-40B4-BE49-F238E27FC236}">
                <a16:creationId xmlns:a16="http://schemas.microsoft.com/office/drawing/2014/main" id="{30121FA6-A8B5-4E49-9AFA-333FF0EE45FE}"/>
              </a:ext>
            </a:extLst>
          </p:cNvPr>
          <p:cNvGrpSpPr/>
          <p:nvPr/>
        </p:nvGrpSpPr>
        <p:grpSpPr>
          <a:xfrm>
            <a:off x="1281454" y="2054156"/>
            <a:ext cx="706680" cy="595440"/>
            <a:chOff x="1281454" y="2054156"/>
            <a:chExt cx="706680" cy="59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621" name="Encre 620">
                  <a:extLst>
                    <a:ext uri="{FF2B5EF4-FFF2-40B4-BE49-F238E27FC236}">
                      <a16:creationId xmlns:a16="http://schemas.microsoft.com/office/drawing/2014/main" id="{58328A09-2BD2-40DB-94E8-6D23555C21DC}"/>
                    </a:ext>
                  </a:extLst>
                </p14:cNvPr>
                <p14:cNvContentPartPr/>
                <p14:nvPr/>
              </p14:nvContentPartPr>
              <p14:xfrm>
                <a:off x="1363534" y="2054156"/>
                <a:ext cx="14040" cy="420120"/>
              </p14:xfrm>
            </p:contentPart>
          </mc:Choice>
          <mc:Fallback xmlns="">
            <p:pic>
              <p:nvPicPr>
                <p:cNvPr id="621" name="Encre 620">
                  <a:extLst>
                    <a:ext uri="{FF2B5EF4-FFF2-40B4-BE49-F238E27FC236}">
                      <a16:creationId xmlns:a16="http://schemas.microsoft.com/office/drawing/2014/main" id="{58328A09-2BD2-40DB-94E8-6D23555C21DC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345894" y="2036516"/>
                  <a:ext cx="4968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622" name="Encre 621">
                  <a:extLst>
                    <a:ext uri="{FF2B5EF4-FFF2-40B4-BE49-F238E27FC236}">
                      <a16:creationId xmlns:a16="http://schemas.microsoft.com/office/drawing/2014/main" id="{E1FD9108-B67D-4BDB-BCB1-47B9FDFB933C}"/>
                    </a:ext>
                  </a:extLst>
                </p14:cNvPr>
                <p14:cNvContentPartPr/>
                <p14:nvPr/>
              </p14:nvContentPartPr>
              <p14:xfrm>
                <a:off x="1281454" y="2461316"/>
                <a:ext cx="178200" cy="166320"/>
              </p14:xfrm>
            </p:contentPart>
          </mc:Choice>
          <mc:Fallback xmlns="">
            <p:pic>
              <p:nvPicPr>
                <p:cNvPr id="622" name="Encre 621">
                  <a:extLst>
                    <a:ext uri="{FF2B5EF4-FFF2-40B4-BE49-F238E27FC236}">
                      <a16:creationId xmlns:a16="http://schemas.microsoft.com/office/drawing/2014/main" id="{E1FD9108-B67D-4BDB-BCB1-47B9FDFB933C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263814" y="2443676"/>
                  <a:ext cx="2138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623" name="Encre 622">
                  <a:extLst>
                    <a:ext uri="{FF2B5EF4-FFF2-40B4-BE49-F238E27FC236}">
                      <a16:creationId xmlns:a16="http://schemas.microsoft.com/office/drawing/2014/main" id="{25517ABC-7665-4689-BB19-EB006C14DC23}"/>
                    </a:ext>
                  </a:extLst>
                </p14:cNvPr>
                <p14:cNvContentPartPr/>
                <p14:nvPr/>
              </p14:nvContentPartPr>
              <p14:xfrm>
                <a:off x="1647574" y="2363036"/>
                <a:ext cx="175680" cy="286560"/>
              </p14:xfrm>
            </p:contentPart>
          </mc:Choice>
          <mc:Fallback xmlns="">
            <p:pic>
              <p:nvPicPr>
                <p:cNvPr id="623" name="Encre 622">
                  <a:extLst>
                    <a:ext uri="{FF2B5EF4-FFF2-40B4-BE49-F238E27FC236}">
                      <a16:creationId xmlns:a16="http://schemas.microsoft.com/office/drawing/2014/main" id="{25517ABC-7665-4689-BB19-EB006C14DC23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629574" y="2345396"/>
                  <a:ext cx="21132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624" name="Encre 623">
                  <a:extLst>
                    <a:ext uri="{FF2B5EF4-FFF2-40B4-BE49-F238E27FC236}">
                      <a16:creationId xmlns:a16="http://schemas.microsoft.com/office/drawing/2014/main" id="{5564B8D0-ADFF-4023-87CE-B4BE27B007B0}"/>
                    </a:ext>
                  </a:extLst>
                </p14:cNvPr>
                <p14:cNvContentPartPr/>
                <p14:nvPr/>
              </p14:nvContentPartPr>
              <p14:xfrm>
                <a:off x="1647934" y="2212556"/>
                <a:ext cx="225000" cy="32040"/>
              </p14:xfrm>
            </p:contentPart>
          </mc:Choice>
          <mc:Fallback xmlns="">
            <p:pic>
              <p:nvPicPr>
                <p:cNvPr id="624" name="Encre 623">
                  <a:extLst>
                    <a:ext uri="{FF2B5EF4-FFF2-40B4-BE49-F238E27FC236}">
                      <a16:creationId xmlns:a16="http://schemas.microsoft.com/office/drawing/2014/main" id="{5564B8D0-ADFF-4023-87CE-B4BE27B007B0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629934" y="2194556"/>
                  <a:ext cx="2606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627" name="Encre 626">
                  <a:extLst>
                    <a:ext uri="{FF2B5EF4-FFF2-40B4-BE49-F238E27FC236}">
                      <a16:creationId xmlns:a16="http://schemas.microsoft.com/office/drawing/2014/main" id="{D3836720-0C0C-4858-85DC-513E95F48315}"/>
                    </a:ext>
                  </a:extLst>
                </p14:cNvPr>
                <p14:cNvContentPartPr/>
                <p14:nvPr/>
              </p14:nvContentPartPr>
              <p14:xfrm>
                <a:off x="1843414" y="2134076"/>
                <a:ext cx="144720" cy="173160"/>
              </p14:xfrm>
            </p:contentPart>
          </mc:Choice>
          <mc:Fallback xmlns="">
            <p:pic>
              <p:nvPicPr>
                <p:cNvPr id="627" name="Encre 626">
                  <a:extLst>
                    <a:ext uri="{FF2B5EF4-FFF2-40B4-BE49-F238E27FC236}">
                      <a16:creationId xmlns:a16="http://schemas.microsoft.com/office/drawing/2014/main" id="{D3836720-0C0C-4858-85DC-513E95F48315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825774" y="2116436"/>
                  <a:ext cx="180360" cy="20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9">
            <p14:nvContentPartPr>
              <p14:cNvPr id="629" name="Encre 628">
                <a:extLst>
                  <a:ext uri="{FF2B5EF4-FFF2-40B4-BE49-F238E27FC236}">
                    <a16:creationId xmlns:a16="http://schemas.microsoft.com/office/drawing/2014/main" id="{4A9CE09A-9E32-4416-9991-08A213E0DA46}"/>
                  </a:ext>
                </a:extLst>
              </p14:cNvPr>
              <p14:cNvContentPartPr/>
              <p14:nvPr/>
            </p14:nvContentPartPr>
            <p14:xfrm>
              <a:off x="6554014" y="937796"/>
              <a:ext cx="250200" cy="169200"/>
            </p14:xfrm>
          </p:contentPart>
        </mc:Choice>
        <mc:Fallback xmlns="">
          <p:pic>
            <p:nvPicPr>
              <p:cNvPr id="629" name="Encre 628">
                <a:extLst>
                  <a:ext uri="{FF2B5EF4-FFF2-40B4-BE49-F238E27FC236}">
                    <a16:creationId xmlns:a16="http://schemas.microsoft.com/office/drawing/2014/main" id="{4A9CE09A-9E32-4416-9991-08A213E0DA46}"/>
                  </a:ext>
                </a:extLst>
              </p:cNvPr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6536014" y="920156"/>
                <a:ext cx="285840" cy="2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1">
            <p14:nvContentPartPr>
              <p14:cNvPr id="651" name="Encre 650">
                <a:extLst>
                  <a:ext uri="{FF2B5EF4-FFF2-40B4-BE49-F238E27FC236}">
                    <a16:creationId xmlns:a16="http://schemas.microsoft.com/office/drawing/2014/main" id="{C3A35FA2-4A25-4F54-8626-61608E202915}"/>
                  </a:ext>
                </a:extLst>
              </p14:cNvPr>
              <p14:cNvContentPartPr/>
              <p14:nvPr/>
            </p14:nvContentPartPr>
            <p14:xfrm>
              <a:off x="8739574" y="5389196"/>
              <a:ext cx="360" cy="360"/>
            </p14:xfrm>
          </p:contentPart>
        </mc:Choice>
        <mc:Fallback xmlns="">
          <p:pic>
            <p:nvPicPr>
              <p:cNvPr id="651" name="Encre 650">
                <a:extLst>
                  <a:ext uri="{FF2B5EF4-FFF2-40B4-BE49-F238E27FC236}">
                    <a16:creationId xmlns:a16="http://schemas.microsoft.com/office/drawing/2014/main" id="{C3A35FA2-4A25-4F54-8626-61608E20291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21934" y="537119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81" name="Groupe 680">
            <a:extLst>
              <a:ext uri="{FF2B5EF4-FFF2-40B4-BE49-F238E27FC236}">
                <a16:creationId xmlns:a16="http://schemas.microsoft.com/office/drawing/2014/main" id="{D6DD5F0F-6E12-4F70-A2D1-8D23D3A5376B}"/>
              </a:ext>
            </a:extLst>
          </p:cNvPr>
          <p:cNvGrpSpPr/>
          <p:nvPr/>
        </p:nvGrpSpPr>
        <p:grpSpPr>
          <a:xfrm>
            <a:off x="2757094" y="780476"/>
            <a:ext cx="905760" cy="528480"/>
            <a:chOff x="2757094" y="780476"/>
            <a:chExt cx="905760" cy="52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675" name="Encre 674">
                  <a:extLst>
                    <a:ext uri="{FF2B5EF4-FFF2-40B4-BE49-F238E27FC236}">
                      <a16:creationId xmlns:a16="http://schemas.microsoft.com/office/drawing/2014/main" id="{C3BE9D30-5F79-4AFC-851A-1E250497099B}"/>
                    </a:ext>
                  </a:extLst>
                </p14:cNvPr>
                <p14:cNvContentPartPr/>
                <p14:nvPr/>
              </p14:nvContentPartPr>
              <p14:xfrm>
                <a:off x="2757094" y="780476"/>
                <a:ext cx="444240" cy="391320"/>
              </p14:xfrm>
            </p:contentPart>
          </mc:Choice>
          <mc:Fallback xmlns="">
            <p:pic>
              <p:nvPicPr>
                <p:cNvPr id="675" name="Encre 674">
                  <a:extLst>
                    <a:ext uri="{FF2B5EF4-FFF2-40B4-BE49-F238E27FC236}">
                      <a16:creationId xmlns:a16="http://schemas.microsoft.com/office/drawing/2014/main" id="{C3BE9D30-5F79-4AFC-851A-1E250497099B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739454" y="762836"/>
                  <a:ext cx="47988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676" name="Encre 675">
                  <a:extLst>
                    <a:ext uri="{FF2B5EF4-FFF2-40B4-BE49-F238E27FC236}">
                      <a16:creationId xmlns:a16="http://schemas.microsoft.com/office/drawing/2014/main" id="{999FF51F-D7F1-4875-A008-E425E4777963}"/>
                    </a:ext>
                  </a:extLst>
                </p14:cNvPr>
                <p14:cNvContentPartPr/>
                <p14:nvPr/>
              </p14:nvContentPartPr>
              <p14:xfrm>
                <a:off x="3197374" y="1010516"/>
                <a:ext cx="201600" cy="164880"/>
              </p14:xfrm>
            </p:contentPart>
          </mc:Choice>
          <mc:Fallback xmlns="">
            <p:pic>
              <p:nvPicPr>
                <p:cNvPr id="676" name="Encre 675">
                  <a:extLst>
                    <a:ext uri="{FF2B5EF4-FFF2-40B4-BE49-F238E27FC236}">
                      <a16:creationId xmlns:a16="http://schemas.microsoft.com/office/drawing/2014/main" id="{999FF51F-D7F1-4875-A008-E425E4777963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3179374" y="992876"/>
                  <a:ext cx="2372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679" name="Encre 678">
                  <a:extLst>
                    <a:ext uri="{FF2B5EF4-FFF2-40B4-BE49-F238E27FC236}">
                      <a16:creationId xmlns:a16="http://schemas.microsoft.com/office/drawing/2014/main" id="{145C5B63-4564-40C0-85CC-6F766C37D5BE}"/>
                    </a:ext>
                  </a:extLst>
                </p14:cNvPr>
                <p14:cNvContentPartPr/>
                <p14:nvPr/>
              </p14:nvContentPartPr>
              <p14:xfrm>
                <a:off x="3041494" y="1275836"/>
                <a:ext cx="621360" cy="33120"/>
              </p14:xfrm>
            </p:contentPart>
          </mc:Choice>
          <mc:Fallback xmlns="">
            <p:pic>
              <p:nvPicPr>
                <p:cNvPr id="679" name="Encre 678">
                  <a:extLst>
                    <a:ext uri="{FF2B5EF4-FFF2-40B4-BE49-F238E27FC236}">
                      <a16:creationId xmlns:a16="http://schemas.microsoft.com/office/drawing/2014/main" id="{145C5B63-4564-40C0-85CC-6F766C37D5BE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3023854" y="1257836"/>
                  <a:ext cx="657000" cy="6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8">
            <p14:nvContentPartPr>
              <p14:cNvPr id="682" name="Encre 681">
                <a:extLst>
                  <a:ext uri="{FF2B5EF4-FFF2-40B4-BE49-F238E27FC236}">
                    <a16:creationId xmlns:a16="http://schemas.microsoft.com/office/drawing/2014/main" id="{875BEF32-3779-435B-9ABB-82A2F8498BEC}"/>
                  </a:ext>
                </a:extLst>
              </p14:cNvPr>
              <p14:cNvContentPartPr/>
              <p14:nvPr/>
            </p14:nvContentPartPr>
            <p14:xfrm>
              <a:off x="3088294" y="1452236"/>
              <a:ext cx="498600" cy="49320"/>
            </p14:xfrm>
          </p:contentPart>
        </mc:Choice>
        <mc:Fallback xmlns="">
          <p:pic>
            <p:nvPicPr>
              <p:cNvPr id="682" name="Encre 681">
                <a:extLst>
                  <a:ext uri="{FF2B5EF4-FFF2-40B4-BE49-F238E27FC236}">
                    <a16:creationId xmlns:a16="http://schemas.microsoft.com/office/drawing/2014/main" id="{875BEF32-3779-435B-9ABB-82A2F8498BEC}"/>
                  </a:ext>
                </a:extLst>
              </p:cNvPr>
              <p:cNvPicPr/>
              <p:nvPr/>
            </p:nvPicPr>
            <p:blipFill>
              <a:blip r:embed="rId359"/>
              <a:stretch>
                <a:fillRect/>
              </a:stretch>
            </p:blipFill>
            <p:spPr>
              <a:xfrm>
                <a:off x="3070294" y="1434236"/>
                <a:ext cx="534240" cy="84960"/>
              </a:xfrm>
              <a:prstGeom prst="rect">
                <a:avLst/>
              </a:prstGeom>
            </p:spPr>
          </p:pic>
        </mc:Fallback>
      </mc:AlternateContent>
      <p:grpSp>
        <p:nvGrpSpPr>
          <p:cNvPr id="685" name="Groupe 684">
            <a:extLst>
              <a:ext uri="{FF2B5EF4-FFF2-40B4-BE49-F238E27FC236}">
                <a16:creationId xmlns:a16="http://schemas.microsoft.com/office/drawing/2014/main" id="{EAF9CD2C-73F5-4BB0-9F3B-7984AE53BA5F}"/>
              </a:ext>
            </a:extLst>
          </p:cNvPr>
          <p:cNvGrpSpPr/>
          <p:nvPr/>
        </p:nvGrpSpPr>
        <p:grpSpPr>
          <a:xfrm>
            <a:off x="3469894" y="816836"/>
            <a:ext cx="235440" cy="316440"/>
            <a:chOff x="3469894" y="816836"/>
            <a:chExt cx="235440" cy="31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683" name="Encre 682">
                  <a:extLst>
                    <a:ext uri="{FF2B5EF4-FFF2-40B4-BE49-F238E27FC236}">
                      <a16:creationId xmlns:a16="http://schemas.microsoft.com/office/drawing/2014/main" id="{BAFF71F1-5801-4886-B06C-245B45900C43}"/>
                    </a:ext>
                  </a:extLst>
                </p14:cNvPr>
                <p14:cNvContentPartPr/>
                <p14:nvPr/>
              </p14:nvContentPartPr>
              <p14:xfrm>
                <a:off x="3469894" y="816836"/>
                <a:ext cx="163800" cy="264240"/>
              </p14:xfrm>
            </p:contentPart>
          </mc:Choice>
          <mc:Fallback xmlns="">
            <p:pic>
              <p:nvPicPr>
                <p:cNvPr id="683" name="Encre 682">
                  <a:extLst>
                    <a:ext uri="{FF2B5EF4-FFF2-40B4-BE49-F238E27FC236}">
                      <a16:creationId xmlns:a16="http://schemas.microsoft.com/office/drawing/2014/main" id="{BAFF71F1-5801-4886-B06C-245B45900C43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3451894" y="798836"/>
                  <a:ext cx="1994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684" name="Encre 683">
                  <a:extLst>
                    <a:ext uri="{FF2B5EF4-FFF2-40B4-BE49-F238E27FC236}">
                      <a16:creationId xmlns:a16="http://schemas.microsoft.com/office/drawing/2014/main" id="{E4250EBF-DC42-433A-80E7-2CA47D4A4BD0}"/>
                    </a:ext>
                  </a:extLst>
                </p14:cNvPr>
                <p14:cNvContentPartPr/>
                <p14:nvPr/>
              </p14:nvContentPartPr>
              <p14:xfrm>
                <a:off x="3499774" y="1101596"/>
                <a:ext cx="205560" cy="31680"/>
              </p14:xfrm>
            </p:contentPart>
          </mc:Choice>
          <mc:Fallback xmlns="">
            <p:pic>
              <p:nvPicPr>
                <p:cNvPr id="684" name="Encre 683">
                  <a:extLst>
                    <a:ext uri="{FF2B5EF4-FFF2-40B4-BE49-F238E27FC236}">
                      <a16:creationId xmlns:a16="http://schemas.microsoft.com/office/drawing/2014/main" id="{E4250EBF-DC42-433A-80E7-2CA47D4A4BD0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3481774" y="1083956"/>
                  <a:ext cx="24120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1" name="Groupe 690">
            <a:extLst>
              <a:ext uri="{FF2B5EF4-FFF2-40B4-BE49-F238E27FC236}">
                <a16:creationId xmlns:a16="http://schemas.microsoft.com/office/drawing/2014/main" id="{54891826-F9CE-4C6B-912B-E6715FBE4B6A}"/>
              </a:ext>
            </a:extLst>
          </p:cNvPr>
          <p:cNvGrpSpPr/>
          <p:nvPr/>
        </p:nvGrpSpPr>
        <p:grpSpPr>
          <a:xfrm>
            <a:off x="8560654" y="711716"/>
            <a:ext cx="1061640" cy="376200"/>
            <a:chOff x="8560654" y="711716"/>
            <a:chExt cx="1061640" cy="37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688" name="Encre 687">
                  <a:extLst>
                    <a:ext uri="{FF2B5EF4-FFF2-40B4-BE49-F238E27FC236}">
                      <a16:creationId xmlns:a16="http://schemas.microsoft.com/office/drawing/2014/main" id="{F5E7E6EC-4B23-40E4-BF58-067046A62C3E}"/>
                    </a:ext>
                  </a:extLst>
                </p14:cNvPr>
                <p14:cNvContentPartPr/>
                <p14:nvPr/>
              </p14:nvContentPartPr>
              <p14:xfrm>
                <a:off x="8560654" y="766436"/>
                <a:ext cx="449640" cy="321480"/>
              </p14:xfrm>
            </p:contentPart>
          </mc:Choice>
          <mc:Fallback xmlns="">
            <p:pic>
              <p:nvPicPr>
                <p:cNvPr id="688" name="Encre 687">
                  <a:extLst>
                    <a:ext uri="{FF2B5EF4-FFF2-40B4-BE49-F238E27FC236}">
                      <a16:creationId xmlns:a16="http://schemas.microsoft.com/office/drawing/2014/main" id="{F5E7E6EC-4B23-40E4-BF58-067046A62C3E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8542654" y="748436"/>
                  <a:ext cx="48528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689" name="Encre 688">
                  <a:extLst>
                    <a:ext uri="{FF2B5EF4-FFF2-40B4-BE49-F238E27FC236}">
                      <a16:creationId xmlns:a16="http://schemas.microsoft.com/office/drawing/2014/main" id="{8741C4D3-530A-4F09-9FB4-7DAEFA9526FE}"/>
                    </a:ext>
                  </a:extLst>
                </p14:cNvPr>
                <p14:cNvContentPartPr/>
                <p14:nvPr/>
              </p14:nvContentPartPr>
              <p14:xfrm>
                <a:off x="8992294" y="847436"/>
                <a:ext cx="264600" cy="219600"/>
              </p14:xfrm>
            </p:contentPart>
          </mc:Choice>
          <mc:Fallback xmlns="">
            <p:pic>
              <p:nvPicPr>
                <p:cNvPr id="689" name="Encre 688">
                  <a:extLst>
                    <a:ext uri="{FF2B5EF4-FFF2-40B4-BE49-F238E27FC236}">
                      <a16:creationId xmlns:a16="http://schemas.microsoft.com/office/drawing/2014/main" id="{8741C4D3-530A-4F09-9FB4-7DAEFA9526FE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8974294" y="829796"/>
                  <a:ext cx="3002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690" name="Encre 689">
                  <a:extLst>
                    <a:ext uri="{FF2B5EF4-FFF2-40B4-BE49-F238E27FC236}">
                      <a16:creationId xmlns:a16="http://schemas.microsoft.com/office/drawing/2014/main" id="{3E610E79-21EA-4600-848F-1BABA63A6886}"/>
                    </a:ext>
                  </a:extLst>
                </p14:cNvPr>
                <p14:cNvContentPartPr/>
                <p14:nvPr/>
              </p14:nvContentPartPr>
              <p14:xfrm>
                <a:off x="9389734" y="711716"/>
                <a:ext cx="232560" cy="338040"/>
              </p14:xfrm>
            </p:contentPart>
          </mc:Choice>
          <mc:Fallback xmlns="">
            <p:pic>
              <p:nvPicPr>
                <p:cNvPr id="690" name="Encre 689">
                  <a:extLst>
                    <a:ext uri="{FF2B5EF4-FFF2-40B4-BE49-F238E27FC236}">
                      <a16:creationId xmlns:a16="http://schemas.microsoft.com/office/drawing/2014/main" id="{3E610E79-21EA-4600-848F-1BABA63A6886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9372094" y="693716"/>
                  <a:ext cx="268200" cy="373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0927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19780C8-500C-4873-B63E-97857C9FA908}"/>
              </a:ext>
            </a:extLst>
          </p:cNvPr>
          <p:cNvSpPr txBox="1"/>
          <p:nvPr/>
        </p:nvSpPr>
        <p:spPr>
          <a:xfrm>
            <a:off x="3854950" y="170951"/>
            <a:ext cx="3657600" cy="52322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Projectile (Cas 1)</a:t>
            </a:r>
          </a:p>
        </p:txBody>
      </p:sp>
      <p:cxnSp>
        <p:nvCxnSpPr>
          <p:cNvPr id="262" name="Connecteur droit 261">
            <a:extLst>
              <a:ext uri="{FF2B5EF4-FFF2-40B4-BE49-F238E27FC236}">
                <a16:creationId xmlns:a16="http://schemas.microsoft.com/office/drawing/2014/main" id="{47CEC343-7055-4FA7-A7AC-5D910E44F3F4}"/>
              </a:ext>
            </a:extLst>
          </p:cNvPr>
          <p:cNvCxnSpPr>
            <a:cxnSpLocks/>
          </p:cNvCxnSpPr>
          <p:nvPr/>
        </p:nvCxnSpPr>
        <p:spPr>
          <a:xfrm>
            <a:off x="5619965" y="1119880"/>
            <a:ext cx="0" cy="551722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A6CAE1DC-0640-4536-8DF2-0126061A8C0D}"/>
              </a:ext>
            </a:extLst>
          </p:cNvPr>
          <p:cNvCxnSpPr/>
          <p:nvPr/>
        </p:nvCxnSpPr>
        <p:spPr>
          <a:xfrm flipV="1">
            <a:off x="441789" y="390418"/>
            <a:ext cx="0" cy="24452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eur droit avec flèche 264">
            <a:extLst>
              <a:ext uri="{FF2B5EF4-FFF2-40B4-BE49-F238E27FC236}">
                <a16:creationId xmlns:a16="http://schemas.microsoft.com/office/drawing/2014/main" id="{4790F05A-0D0E-4239-953A-129525367599}"/>
              </a:ext>
            </a:extLst>
          </p:cNvPr>
          <p:cNvCxnSpPr>
            <a:cxnSpLocks/>
          </p:cNvCxnSpPr>
          <p:nvPr/>
        </p:nvCxnSpPr>
        <p:spPr>
          <a:xfrm>
            <a:off x="419529" y="2813407"/>
            <a:ext cx="397781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008AD076-3547-4B04-BB4D-64762DA80E0F}"/>
                  </a:ext>
                </a:extLst>
              </p14:cNvPr>
              <p14:cNvContentPartPr/>
              <p14:nvPr/>
            </p14:nvContentPartPr>
            <p14:xfrm>
              <a:off x="603214" y="203756"/>
              <a:ext cx="205560" cy="3801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008AD076-3547-4B04-BB4D-64762DA80E0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5214" y="185756"/>
                <a:ext cx="24120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432040EF-11DE-436C-93E5-C1B363500999}"/>
                  </a:ext>
                </a:extLst>
              </p14:cNvPr>
              <p14:cNvContentPartPr/>
              <p14:nvPr/>
            </p14:nvContentPartPr>
            <p14:xfrm>
              <a:off x="4543054" y="2742476"/>
              <a:ext cx="259920" cy="2001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432040EF-11DE-436C-93E5-C1B3635009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25054" y="2724476"/>
                <a:ext cx="29556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9" name="Encre 78">
                <a:extLst>
                  <a:ext uri="{FF2B5EF4-FFF2-40B4-BE49-F238E27FC236}">
                    <a16:creationId xmlns:a16="http://schemas.microsoft.com/office/drawing/2014/main" id="{4AEB92C1-1FF2-4946-8BEB-BEBF778D52CC}"/>
                  </a:ext>
                </a:extLst>
              </p14:cNvPr>
              <p14:cNvContentPartPr/>
              <p14:nvPr/>
            </p14:nvContentPartPr>
            <p14:xfrm>
              <a:off x="3569614" y="2026796"/>
              <a:ext cx="22320" cy="37800"/>
            </p14:xfrm>
          </p:contentPart>
        </mc:Choice>
        <mc:Fallback xmlns="">
          <p:pic>
            <p:nvPicPr>
              <p:cNvPr id="79" name="Encre 78">
                <a:extLst>
                  <a:ext uri="{FF2B5EF4-FFF2-40B4-BE49-F238E27FC236}">
                    <a16:creationId xmlns:a16="http://schemas.microsoft.com/office/drawing/2014/main" id="{4AEB92C1-1FF2-4946-8BEB-BEBF778D52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51974" y="2008796"/>
                <a:ext cx="5796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6" name="Encre 85">
                <a:extLst>
                  <a:ext uri="{FF2B5EF4-FFF2-40B4-BE49-F238E27FC236}">
                    <a16:creationId xmlns:a16="http://schemas.microsoft.com/office/drawing/2014/main" id="{CD3241C7-0C5F-4EA1-9E4C-2ACE8D93E698}"/>
                  </a:ext>
                </a:extLst>
              </p14:cNvPr>
              <p14:cNvContentPartPr/>
              <p14:nvPr/>
            </p14:nvContentPartPr>
            <p14:xfrm>
              <a:off x="3207454" y="2041916"/>
              <a:ext cx="360" cy="360"/>
            </p14:xfrm>
          </p:contentPart>
        </mc:Choice>
        <mc:Fallback xmlns="">
          <p:pic>
            <p:nvPicPr>
              <p:cNvPr id="86" name="Encre 85">
                <a:extLst>
                  <a:ext uri="{FF2B5EF4-FFF2-40B4-BE49-F238E27FC236}">
                    <a16:creationId xmlns:a16="http://schemas.microsoft.com/office/drawing/2014/main" id="{CD3241C7-0C5F-4EA1-9E4C-2ACE8D93E69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89814" y="202391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6" name="Groupe 95">
            <a:extLst>
              <a:ext uri="{FF2B5EF4-FFF2-40B4-BE49-F238E27FC236}">
                <a16:creationId xmlns:a16="http://schemas.microsoft.com/office/drawing/2014/main" id="{715C0CB5-FF74-4949-886E-CBEA99816517}"/>
              </a:ext>
            </a:extLst>
          </p:cNvPr>
          <p:cNvGrpSpPr/>
          <p:nvPr/>
        </p:nvGrpSpPr>
        <p:grpSpPr>
          <a:xfrm>
            <a:off x="455254" y="2669036"/>
            <a:ext cx="82080" cy="141840"/>
            <a:chOff x="455254" y="2669036"/>
            <a:chExt cx="82080" cy="14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465" name="Encre 464">
                  <a:extLst>
                    <a:ext uri="{FF2B5EF4-FFF2-40B4-BE49-F238E27FC236}">
                      <a16:creationId xmlns:a16="http://schemas.microsoft.com/office/drawing/2014/main" id="{525B02E1-7202-45F6-B27D-417B5D35450B}"/>
                    </a:ext>
                  </a:extLst>
                </p14:cNvPr>
                <p14:cNvContentPartPr/>
                <p14:nvPr/>
              </p14:nvContentPartPr>
              <p14:xfrm>
                <a:off x="455254" y="2805836"/>
                <a:ext cx="360" cy="5040"/>
              </p14:xfrm>
            </p:contentPart>
          </mc:Choice>
          <mc:Fallback xmlns="">
            <p:pic>
              <p:nvPicPr>
                <p:cNvPr id="465" name="Encre 464">
                  <a:extLst>
                    <a:ext uri="{FF2B5EF4-FFF2-40B4-BE49-F238E27FC236}">
                      <a16:creationId xmlns:a16="http://schemas.microsoft.com/office/drawing/2014/main" id="{525B02E1-7202-45F6-B27D-417B5D35450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37254" y="2787836"/>
                  <a:ext cx="360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66" name="Encre 465">
                  <a:extLst>
                    <a:ext uri="{FF2B5EF4-FFF2-40B4-BE49-F238E27FC236}">
                      <a16:creationId xmlns:a16="http://schemas.microsoft.com/office/drawing/2014/main" id="{EE509BF4-2563-4D8E-8AAC-436D26ADAF32}"/>
                    </a:ext>
                  </a:extLst>
                </p14:cNvPr>
                <p14:cNvContentPartPr/>
                <p14:nvPr/>
              </p14:nvContentPartPr>
              <p14:xfrm>
                <a:off x="455254" y="2669036"/>
                <a:ext cx="82080" cy="141840"/>
              </p14:xfrm>
            </p:contentPart>
          </mc:Choice>
          <mc:Fallback xmlns="">
            <p:pic>
              <p:nvPicPr>
                <p:cNvPr id="466" name="Encre 465">
                  <a:extLst>
                    <a:ext uri="{FF2B5EF4-FFF2-40B4-BE49-F238E27FC236}">
                      <a16:creationId xmlns:a16="http://schemas.microsoft.com/office/drawing/2014/main" id="{EE509BF4-2563-4D8E-8AAC-436D26ADAF3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7254" y="2651036"/>
                  <a:ext cx="117720" cy="17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2" name="Encre 111">
                <a:extLst>
                  <a:ext uri="{FF2B5EF4-FFF2-40B4-BE49-F238E27FC236}">
                    <a16:creationId xmlns:a16="http://schemas.microsoft.com/office/drawing/2014/main" id="{C99D9988-CA81-4024-A2A1-164C786131ED}"/>
                  </a:ext>
                </a:extLst>
              </p14:cNvPr>
              <p14:cNvContentPartPr/>
              <p14:nvPr/>
            </p14:nvContentPartPr>
            <p14:xfrm>
              <a:off x="385054" y="2708636"/>
              <a:ext cx="17280" cy="20160"/>
            </p14:xfrm>
          </p:contentPart>
        </mc:Choice>
        <mc:Fallback xmlns="">
          <p:pic>
            <p:nvPicPr>
              <p:cNvPr id="112" name="Encre 111">
                <a:extLst>
                  <a:ext uri="{FF2B5EF4-FFF2-40B4-BE49-F238E27FC236}">
                    <a16:creationId xmlns:a16="http://schemas.microsoft.com/office/drawing/2014/main" id="{C99D9988-CA81-4024-A2A1-164C786131E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7414" y="2690996"/>
                <a:ext cx="52920" cy="5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490C20AF-64C0-4EDB-AB29-067EB43E26D7}"/>
              </a:ext>
            </a:extLst>
          </p:cNvPr>
          <p:cNvGrpSpPr/>
          <p:nvPr/>
        </p:nvGrpSpPr>
        <p:grpSpPr>
          <a:xfrm>
            <a:off x="423934" y="1388876"/>
            <a:ext cx="857160" cy="1366920"/>
            <a:chOff x="423934" y="1388876"/>
            <a:chExt cx="857160" cy="136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4" name="Encre 113">
                  <a:extLst>
                    <a:ext uri="{FF2B5EF4-FFF2-40B4-BE49-F238E27FC236}">
                      <a16:creationId xmlns:a16="http://schemas.microsoft.com/office/drawing/2014/main" id="{E1E6156D-6C7A-4B90-B438-B400572A03E7}"/>
                    </a:ext>
                  </a:extLst>
                </p14:cNvPr>
                <p14:cNvContentPartPr/>
                <p14:nvPr/>
              </p14:nvContentPartPr>
              <p14:xfrm>
                <a:off x="423934" y="1833836"/>
                <a:ext cx="556920" cy="921960"/>
              </p14:xfrm>
            </p:contentPart>
          </mc:Choice>
          <mc:Fallback xmlns="">
            <p:pic>
              <p:nvPicPr>
                <p:cNvPr id="114" name="Encre 113">
                  <a:extLst>
                    <a:ext uri="{FF2B5EF4-FFF2-40B4-BE49-F238E27FC236}">
                      <a16:creationId xmlns:a16="http://schemas.microsoft.com/office/drawing/2014/main" id="{E1E6156D-6C7A-4B90-B438-B400572A03E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06294" y="1816196"/>
                  <a:ext cx="592560" cy="9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5" name="Encre 114">
                  <a:extLst>
                    <a:ext uri="{FF2B5EF4-FFF2-40B4-BE49-F238E27FC236}">
                      <a16:creationId xmlns:a16="http://schemas.microsoft.com/office/drawing/2014/main" id="{B5A1D4B4-3398-49A7-AD04-3F3F286BE674}"/>
                    </a:ext>
                  </a:extLst>
                </p14:cNvPr>
                <p14:cNvContentPartPr/>
                <p14:nvPr/>
              </p14:nvContentPartPr>
              <p14:xfrm>
                <a:off x="884734" y="1751036"/>
                <a:ext cx="194760" cy="137520"/>
              </p14:xfrm>
            </p:contentPart>
          </mc:Choice>
          <mc:Fallback xmlns="">
            <p:pic>
              <p:nvPicPr>
                <p:cNvPr id="115" name="Encre 114">
                  <a:extLst>
                    <a:ext uri="{FF2B5EF4-FFF2-40B4-BE49-F238E27FC236}">
                      <a16:creationId xmlns:a16="http://schemas.microsoft.com/office/drawing/2014/main" id="{B5A1D4B4-3398-49A7-AD04-3F3F286BE67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67094" y="1733036"/>
                  <a:ext cx="2304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6" name="Encre 115">
                  <a:extLst>
                    <a:ext uri="{FF2B5EF4-FFF2-40B4-BE49-F238E27FC236}">
                      <a16:creationId xmlns:a16="http://schemas.microsoft.com/office/drawing/2014/main" id="{C1A957FB-C611-40CE-AD9F-58B65BB488FB}"/>
                    </a:ext>
                  </a:extLst>
                </p14:cNvPr>
                <p14:cNvContentPartPr/>
                <p14:nvPr/>
              </p14:nvContentPartPr>
              <p14:xfrm>
                <a:off x="1002814" y="1388876"/>
                <a:ext cx="161280" cy="187200"/>
              </p14:xfrm>
            </p:contentPart>
          </mc:Choice>
          <mc:Fallback xmlns="">
            <p:pic>
              <p:nvPicPr>
                <p:cNvPr id="116" name="Encre 115">
                  <a:extLst>
                    <a:ext uri="{FF2B5EF4-FFF2-40B4-BE49-F238E27FC236}">
                      <a16:creationId xmlns:a16="http://schemas.microsoft.com/office/drawing/2014/main" id="{C1A957FB-C611-40CE-AD9F-58B65BB488F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85174" y="1371236"/>
                  <a:ext cx="1969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17" name="Encre 116">
                  <a:extLst>
                    <a:ext uri="{FF2B5EF4-FFF2-40B4-BE49-F238E27FC236}">
                      <a16:creationId xmlns:a16="http://schemas.microsoft.com/office/drawing/2014/main" id="{5C49FCF2-C112-451C-9DCB-C85E3B835E7A}"/>
                    </a:ext>
                  </a:extLst>
                </p14:cNvPr>
                <p14:cNvContentPartPr/>
                <p14:nvPr/>
              </p14:nvContentPartPr>
              <p14:xfrm>
                <a:off x="1166254" y="1513436"/>
                <a:ext cx="114840" cy="90720"/>
              </p14:xfrm>
            </p:contentPart>
          </mc:Choice>
          <mc:Fallback xmlns="">
            <p:pic>
              <p:nvPicPr>
                <p:cNvPr id="117" name="Encre 116">
                  <a:extLst>
                    <a:ext uri="{FF2B5EF4-FFF2-40B4-BE49-F238E27FC236}">
                      <a16:creationId xmlns:a16="http://schemas.microsoft.com/office/drawing/2014/main" id="{5C49FCF2-C112-451C-9DCB-C85E3B835E7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48614" y="1495796"/>
                  <a:ext cx="150480" cy="12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8" name="Encre 117">
                <a:extLst>
                  <a:ext uri="{FF2B5EF4-FFF2-40B4-BE49-F238E27FC236}">
                    <a16:creationId xmlns:a16="http://schemas.microsoft.com/office/drawing/2014/main" id="{CA5128D3-92C9-4FDE-BD8F-8AECE4D4ACD9}"/>
                  </a:ext>
                </a:extLst>
              </p14:cNvPr>
              <p14:cNvContentPartPr/>
              <p14:nvPr/>
            </p14:nvContentPartPr>
            <p14:xfrm>
              <a:off x="949534" y="1119236"/>
              <a:ext cx="306720" cy="97200"/>
            </p14:xfrm>
          </p:contentPart>
        </mc:Choice>
        <mc:Fallback xmlns="">
          <p:pic>
            <p:nvPicPr>
              <p:cNvPr id="118" name="Encre 117">
                <a:extLst>
                  <a:ext uri="{FF2B5EF4-FFF2-40B4-BE49-F238E27FC236}">
                    <a16:creationId xmlns:a16="http://schemas.microsoft.com/office/drawing/2014/main" id="{CA5128D3-92C9-4FDE-BD8F-8AECE4D4ACD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31894" y="1101596"/>
                <a:ext cx="342360" cy="13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D7912D27-71EF-4B18-920A-9705F21D5FCB}"/>
              </a:ext>
            </a:extLst>
          </p:cNvPr>
          <p:cNvGrpSpPr/>
          <p:nvPr/>
        </p:nvGrpSpPr>
        <p:grpSpPr>
          <a:xfrm>
            <a:off x="621214" y="2328116"/>
            <a:ext cx="462240" cy="454680"/>
            <a:chOff x="621214" y="2328116"/>
            <a:chExt cx="462240" cy="45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22" name="Encre 121">
                  <a:extLst>
                    <a:ext uri="{FF2B5EF4-FFF2-40B4-BE49-F238E27FC236}">
                      <a16:creationId xmlns:a16="http://schemas.microsoft.com/office/drawing/2014/main" id="{5B98FCA0-24A6-4DB1-ADA8-457BA175DE03}"/>
                    </a:ext>
                  </a:extLst>
                </p14:cNvPr>
                <p14:cNvContentPartPr/>
                <p14:nvPr/>
              </p14:nvContentPartPr>
              <p14:xfrm>
                <a:off x="621214" y="2328116"/>
                <a:ext cx="95040" cy="454680"/>
              </p14:xfrm>
            </p:contentPart>
          </mc:Choice>
          <mc:Fallback xmlns="">
            <p:pic>
              <p:nvPicPr>
                <p:cNvPr id="122" name="Encre 121">
                  <a:extLst>
                    <a:ext uri="{FF2B5EF4-FFF2-40B4-BE49-F238E27FC236}">
                      <a16:creationId xmlns:a16="http://schemas.microsoft.com/office/drawing/2014/main" id="{5B98FCA0-24A6-4DB1-ADA8-457BA175DE0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03574" y="2310116"/>
                  <a:ext cx="1306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23" name="Encre 122">
                  <a:extLst>
                    <a:ext uri="{FF2B5EF4-FFF2-40B4-BE49-F238E27FC236}">
                      <a16:creationId xmlns:a16="http://schemas.microsoft.com/office/drawing/2014/main" id="{067E64F7-E896-4DF8-AF71-2F41F0B083CD}"/>
                    </a:ext>
                  </a:extLst>
                </p14:cNvPr>
                <p14:cNvContentPartPr/>
                <p14:nvPr/>
              </p14:nvContentPartPr>
              <p14:xfrm>
                <a:off x="851614" y="2338556"/>
                <a:ext cx="231840" cy="298080"/>
              </p14:xfrm>
            </p:contentPart>
          </mc:Choice>
          <mc:Fallback xmlns="">
            <p:pic>
              <p:nvPicPr>
                <p:cNvPr id="123" name="Encre 122">
                  <a:extLst>
                    <a:ext uri="{FF2B5EF4-FFF2-40B4-BE49-F238E27FC236}">
                      <a16:creationId xmlns:a16="http://schemas.microsoft.com/office/drawing/2014/main" id="{067E64F7-E896-4DF8-AF71-2F41F0B083C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33974" y="2320556"/>
                  <a:ext cx="267480" cy="333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23" name="Encre 222">
                <a:extLst>
                  <a:ext uri="{FF2B5EF4-FFF2-40B4-BE49-F238E27FC236}">
                    <a16:creationId xmlns:a16="http://schemas.microsoft.com/office/drawing/2014/main" id="{494B9930-B902-4A13-AB2F-789B36BFC851}"/>
                  </a:ext>
                </a:extLst>
              </p14:cNvPr>
              <p14:cNvContentPartPr/>
              <p14:nvPr/>
            </p14:nvContentPartPr>
            <p14:xfrm>
              <a:off x="9880414" y="2210232"/>
              <a:ext cx="360" cy="360"/>
            </p14:xfrm>
          </p:contentPart>
        </mc:Choice>
        <mc:Fallback xmlns="">
          <p:pic>
            <p:nvPicPr>
              <p:cNvPr id="223" name="Encre 222">
                <a:extLst>
                  <a:ext uri="{FF2B5EF4-FFF2-40B4-BE49-F238E27FC236}">
                    <a16:creationId xmlns:a16="http://schemas.microsoft.com/office/drawing/2014/main" id="{494B9930-B902-4A13-AB2F-789B36BFC85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862414" y="219223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02" name="Encre 701">
                <a:extLst>
                  <a:ext uri="{FF2B5EF4-FFF2-40B4-BE49-F238E27FC236}">
                    <a16:creationId xmlns:a16="http://schemas.microsoft.com/office/drawing/2014/main" id="{A377A150-BB37-4880-9059-2D5F94F68FBC}"/>
                  </a:ext>
                </a:extLst>
              </p14:cNvPr>
              <p14:cNvContentPartPr/>
              <p14:nvPr/>
            </p14:nvContentPartPr>
            <p14:xfrm>
              <a:off x="9118654" y="2517312"/>
              <a:ext cx="360" cy="360"/>
            </p14:xfrm>
          </p:contentPart>
        </mc:Choice>
        <mc:Fallback xmlns="">
          <p:pic>
            <p:nvPicPr>
              <p:cNvPr id="702" name="Encre 701">
                <a:extLst>
                  <a:ext uri="{FF2B5EF4-FFF2-40B4-BE49-F238E27FC236}">
                    <a16:creationId xmlns:a16="http://schemas.microsoft.com/office/drawing/2014/main" id="{A377A150-BB37-4880-9059-2D5F94F68FB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100654" y="249931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86" name="Encre 285">
                <a:extLst>
                  <a:ext uri="{FF2B5EF4-FFF2-40B4-BE49-F238E27FC236}">
                    <a16:creationId xmlns:a16="http://schemas.microsoft.com/office/drawing/2014/main" id="{07D4F393-3FED-48CF-AD1B-8977FC76746B}"/>
                  </a:ext>
                </a:extLst>
              </p14:cNvPr>
              <p14:cNvContentPartPr/>
              <p14:nvPr/>
            </p14:nvContentPartPr>
            <p14:xfrm>
              <a:off x="1245454" y="1028156"/>
              <a:ext cx="121680" cy="181440"/>
            </p14:xfrm>
          </p:contentPart>
        </mc:Choice>
        <mc:Fallback xmlns="">
          <p:pic>
            <p:nvPicPr>
              <p:cNvPr id="286" name="Encre 285">
                <a:extLst>
                  <a:ext uri="{FF2B5EF4-FFF2-40B4-BE49-F238E27FC236}">
                    <a16:creationId xmlns:a16="http://schemas.microsoft.com/office/drawing/2014/main" id="{07D4F393-3FED-48CF-AD1B-8977FC76746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227814" y="1010156"/>
                <a:ext cx="157320" cy="2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95" name="Encre 294">
                <a:extLst>
                  <a:ext uri="{FF2B5EF4-FFF2-40B4-BE49-F238E27FC236}">
                    <a16:creationId xmlns:a16="http://schemas.microsoft.com/office/drawing/2014/main" id="{FF6FA790-BABB-4F35-8DC8-3819AB8E36FB}"/>
                  </a:ext>
                </a:extLst>
              </p14:cNvPr>
              <p14:cNvContentPartPr/>
              <p14:nvPr/>
            </p14:nvContentPartPr>
            <p14:xfrm>
              <a:off x="10635694" y="2618832"/>
              <a:ext cx="360" cy="360"/>
            </p14:xfrm>
          </p:contentPart>
        </mc:Choice>
        <mc:Fallback xmlns="">
          <p:pic>
            <p:nvPicPr>
              <p:cNvPr id="295" name="Encre 294">
                <a:extLst>
                  <a:ext uri="{FF2B5EF4-FFF2-40B4-BE49-F238E27FC236}">
                    <a16:creationId xmlns:a16="http://schemas.microsoft.com/office/drawing/2014/main" id="{FF6FA790-BABB-4F35-8DC8-3819AB8E36F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617694" y="2600832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33" name="Groupe 732">
            <a:extLst>
              <a:ext uri="{FF2B5EF4-FFF2-40B4-BE49-F238E27FC236}">
                <a16:creationId xmlns:a16="http://schemas.microsoft.com/office/drawing/2014/main" id="{4F89CDB3-4577-42BD-82B0-0B2FE6979E38}"/>
              </a:ext>
            </a:extLst>
          </p:cNvPr>
          <p:cNvGrpSpPr/>
          <p:nvPr/>
        </p:nvGrpSpPr>
        <p:grpSpPr>
          <a:xfrm>
            <a:off x="7971334" y="4090512"/>
            <a:ext cx="119880" cy="561960"/>
            <a:chOff x="7971334" y="3946676"/>
            <a:chExt cx="119880" cy="56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04" name="Encre 703">
                  <a:extLst>
                    <a:ext uri="{FF2B5EF4-FFF2-40B4-BE49-F238E27FC236}">
                      <a16:creationId xmlns:a16="http://schemas.microsoft.com/office/drawing/2014/main" id="{0FBF503B-8A49-49B9-AFFA-AADE4A7B112F}"/>
                    </a:ext>
                  </a:extLst>
                </p14:cNvPr>
                <p14:cNvContentPartPr/>
                <p14:nvPr/>
              </p14:nvContentPartPr>
              <p14:xfrm>
                <a:off x="8090854" y="3946676"/>
                <a:ext cx="360" cy="360"/>
              </p14:xfrm>
            </p:contentPart>
          </mc:Choice>
          <mc:Fallback xmlns="">
            <p:pic>
              <p:nvPicPr>
                <p:cNvPr id="704" name="Encre 703">
                  <a:extLst>
                    <a:ext uri="{FF2B5EF4-FFF2-40B4-BE49-F238E27FC236}">
                      <a16:creationId xmlns:a16="http://schemas.microsoft.com/office/drawing/2014/main" id="{0FBF503B-8A49-49B9-AFFA-AADE4A7B112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073214" y="39290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712" name="Encre 711">
                  <a:extLst>
                    <a:ext uri="{FF2B5EF4-FFF2-40B4-BE49-F238E27FC236}">
                      <a16:creationId xmlns:a16="http://schemas.microsoft.com/office/drawing/2014/main" id="{15C48984-F5E7-4B83-84BC-B4CEB1FC94E5}"/>
                    </a:ext>
                  </a:extLst>
                </p14:cNvPr>
                <p14:cNvContentPartPr/>
                <p14:nvPr/>
              </p14:nvContentPartPr>
              <p14:xfrm>
                <a:off x="7971334" y="4508276"/>
                <a:ext cx="360" cy="360"/>
              </p14:xfrm>
            </p:contentPart>
          </mc:Choice>
          <mc:Fallback xmlns="">
            <p:pic>
              <p:nvPicPr>
                <p:cNvPr id="712" name="Encre 711">
                  <a:extLst>
                    <a:ext uri="{FF2B5EF4-FFF2-40B4-BE49-F238E27FC236}">
                      <a16:creationId xmlns:a16="http://schemas.microsoft.com/office/drawing/2014/main" id="{15C48984-F5E7-4B83-84BC-B4CEB1FC94E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953694" y="44906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62" name="Encre 61">
                <a:extLst>
                  <a:ext uri="{FF2B5EF4-FFF2-40B4-BE49-F238E27FC236}">
                    <a16:creationId xmlns:a16="http://schemas.microsoft.com/office/drawing/2014/main" id="{C0C45A8D-B7A7-47BF-AF24-3C1A663F3864}"/>
                  </a:ext>
                </a:extLst>
              </p14:cNvPr>
              <p14:cNvContentPartPr/>
              <p14:nvPr/>
            </p14:nvContentPartPr>
            <p14:xfrm>
              <a:off x="9304054" y="1395192"/>
              <a:ext cx="360" cy="360"/>
            </p14:xfrm>
          </p:contentPart>
        </mc:Choice>
        <mc:Fallback xmlns="">
          <p:pic>
            <p:nvPicPr>
              <p:cNvPr id="62" name="Encre 61">
                <a:extLst>
                  <a:ext uri="{FF2B5EF4-FFF2-40B4-BE49-F238E27FC236}">
                    <a16:creationId xmlns:a16="http://schemas.microsoft.com/office/drawing/2014/main" id="{C0C45A8D-B7A7-47BF-AF24-3C1A663F386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286054" y="1377192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67" name="Encre 466">
                <a:extLst>
                  <a:ext uri="{FF2B5EF4-FFF2-40B4-BE49-F238E27FC236}">
                    <a16:creationId xmlns:a16="http://schemas.microsoft.com/office/drawing/2014/main" id="{2A02AF18-15DD-436B-A418-148330D5EE8F}"/>
                  </a:ext>
                </a:extLst>
              </p14:cNvPr>
              <p14:cNvContentPartPr/>
              <p14:nvPr/>
            </p14:nvContentPartPr>
            <p14:xfrm>
              <a:off x="9260134" y="1243272"/>
              <a:ext cx="118440" cy="501480"/>
            </p14:xfrm>
          </p:contentPart>
        </mc:Choice>
        <mc:Fallback xmlns="">
          <p:pic>
            <p:nvPicPr>
              <p:cNvPr id="467" name="Encre 466">
                <a:extLst>
                  <a:ext uri="{FF2B5EF4-FFF2-40B4-BE49-F238E27FC236}">
                    <a16:creationId xmlns:a16="http://schemas.microsoft.com/office/drawing/2014/main" id="{2A02AF18-15DD-436B-A418-148330D5EE8F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242134" y="1225272"/>
                <a:ext cx="154080" cy="53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68" name="Encre 467">
                <a:extLst>
                  <a:ext uri="{FF2B5EF4-FFF2-40B4-BE49-F238E27FC236}">
                    <a16:creationId xmlns:a16="http://schemas.microsoft.com/office/drawing/2014/main" id="{73F6D1BC-B361-41E8-B0E3-995D9FBC0531}"/>
                  </a:ext>
                </a:extLst>
              </p14:cNvPr>
              <p14:cNvContentPartPr/>
              <p14:nvPr/>
            </p14:nvContentPartPr>
            <p14:xfrm>
              <a:off x="9385774" y="1330752"/>
              <a:ext cx="159120" cy="234000"/>
            </p14:xfrm>
          </p:contentPart>
        </mc:Choice>
        <mc:Fallback xmlns="">
          <p:pic>
            <p:nvPicPr>
              <p:cNvPr id="468" name="Encre 467">
                <a:extLst>
                  <a:ext uri="{FF2B5EF4-FFF2-40B4-BE49-F238E27FC236}">
                    <a16:creationId xmlns:a16="http://schemas.microsoft.com/office/drawing/2014/main" id="{73F6D1BC-B361-41E8-B0E3-995D9FBC053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367774" y="1312752"/>
                <a:ext cx="194760" cy="26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69" name="Encre 468">
                <a:extLst>
                  <a:ext uri="{FF2B5EF4-FFF2-40B4-BE49-F238E27FC236}">
                    <a16:creationId xmlns:a16="http://schemas.microsoft.com/office/drawing/2014/main" id="{4AD7EFEB-2137-491E-BCE9-AB5D097AE596}"/>
                  </a:ext>
                </a:extLst>
              </p14:cNvPr>
              <p14:cNvContentPartPr/>
              <p14:nvPr/>
            </p14:nvContentPartPr>
            <p14:xfrm>
              <a:off x="9603934" y="1200072"/>
              <a:ext cx="38520" cy="479160"/>
            </p14:xfrm>
          </p:contentPart>
        </mc:Choice>
        <mc:Fallback xmlns="">
          <p:pic>
            <p:nvPicPr>
              <p:cNvPr id="469" name="Encre 468">
                <a:extLst>
                  <a:ext uri="{FF2B5EF4-FFF2-40B4-BE49-F238E27FC236}">
                    <a16:creationId xmlns:a16="http://schemas.microsoft.com/office/drawing/2014/main" id="{4AD7EFEB-2137-491E-BCE9-AB5D097AE59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585764" y="1182072"/>
                <a:ext cx="74496" cy="51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85" name="Groupe 484">
            <a:extLst>
              <a:ext uri="{FF2B5EF4-FFF2-40B4-BE49-F238E27FC236}">
                <a16:creationId xmlns:a16="http://schemas.microsoft.com/office/drawing/2014/main" id="{82AEBBCA-04D8-4C5D-9E7C-20D668D2E44C}"/>
              </a:ext>
            </a:extLst>
          </p:cNvPr>
          <p:cNvGrpSpPr/>
          <p:nvPr/>
        </p:nvGrpSpPr>
        <p:grpSpPr>
          <a:xfrm>
            <a:off x="7631854" y="1295832"/>
            <a:ext cx="1492920" cy="460800"/>
            <a:chOff x="7631854" y="1151996"/>
            <a:chExt cx="1492920" cy="46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7453662E-8F70-4A5F-9E2D-C6A8D08EEE87}"/>
                    </a:ext>
                  </a:extLst>
                </p14:cNvPr>
                <p14:cNvContentPartPr/>
                <p14:nvPr/>
              </p14:nvContentPartPr>
              <p14:xfrm>
                <a:off x="7631854" y="1350356"/>
                <a:ext cx="238680" cy="1188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7453662E-8F70-4A5F-9E2D-C6A8D08EEE8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613854" y="1332716"/>
                  <a:ext cx="2743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B14B5E29-7ED5-4E90-9152-99B84892780D}"/>
                    </a:ext>
                  </a:extLst>
                </p14:cNvPr>
                <p14:cNvContentPartPr/>
                <p14:nvPr/>
              </p14:nvContentPartPr>
              <p14:xfrm>
                <a:off x="7639414" y="1449716"/>
                <a:ext cx="228600" cy="972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B14B5E29-7ED5-4E90-9152-99B84892780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621414" y="1432076"/>
                  <a:ext cx="2642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78" name="Encre 477">
                  <a:extLst>
                    <a:ext uri="{FF2B5EF4-FFF2-40B4-BE49-F238E27FC236}">
                      <a16:creationId xmlns:a16="http://schemas.microsoft.com/office/drawing/2014/main" id="{9EA28405-AA1E-44B2-8229-ACCDD2960DEC}"/>
                    </a:ext>
                  </a:extLst>
                </p14:cNvPr>
                <p14:cNvContentPartPr/>
                <p14:nvPr/>
              </p14:nvContentPartPr>
              <p14:xfrm>
                <a:off x="7964854" y="1151996"/>
                <a:ext cx="288360" cy="386280"/>
              </p14:xfrm>
            </p:contentPart>
          </mc:Choice>
          <mc:Fallback xmlns="">
            <p:pic>
              <p:nvPicPr>
                <p:cNvPr id="478" name="Encre 477">
                  <a:extLst>
                    <a:ext uri="{FF2B5EF4-FFF2-40B4-BE49-F238E27FC236}">
                      <a16:creationId xmlns:a16="http://schemas.microsoft.com/office/drawing/2014/main" id="{9EA28405-AA1E-44B2-8229-ACCDD2960DE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947214" y="1133996"/>
                  <a:ext cx="32400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79" name="Encre 478">
                  <a:extLst>
                    <a:ext uri="{FF2B5EF4-FFF2-40B4-BE49-F238E27FC236}">
                      <a16:creationId xmlns:a16="http://schemas.microsoft.com/office/drawing/2014/main" id="{9E4F5F0A-9C90-4CE5-A0BB-6C75DD8E9AEB}"/>
                    </a:ext>
                  </a:extLst>
                </p14:cNvPr>
                <p14:cNvContentPartPr/>
                <p14:nvPr/>
              </p14:nvContentPartPr>
              <p14:xfrm>
                <a:off x="8191654" y="1461236"/>
                <a:ext cx="134640" cy="151560"/>
              </p14:xfrm>
            </p:contentPart>
          </mc:Choice>
          <mc:Fallback xmlns="">
            <p:pic>
              <p:nvPicPr>
                <p:cNvPr id="479" name="Encre 478">
                  <a:extLst>
                    <a:ext uri="{FF2B5EF4-FFF2-40B4-BE49-F238E27FC236}">
                      <a16:creationId xmlns:a16="http://schemas.microsoft.com/office/drawing/2014/main" id="{9E4F5F0A-9C90-4CE5-A0BB-6C75DD8E9AE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173654" y="1443236"/>
                  <a:ext cx="1702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81" name="Encre 480">
                  <a:extLst>
                    <a:ext uri="{FF2B5EF4-FFF2-40B4-BE49-F238E27FC236}">
                      <a16:creationId xmlns:a16="http://schemas.microsoft.com/office/drawing/2014/main" id="{2C0CE229-A74A-4075-9162-2639E063625C}"/>
                    </a:ext>
                  </a:extLst>
                </p14:cNvPr>
                <p14:cNvContentPartPr/>
                <p14:nvPr/>
              </p14:nvContentPartPr>
              <p14:xfrm>
                <a:off x="8426374" y="1345676"/>
                <a:ext cx="83880" cy="134640"/>
              </p14:xfrm>
            </p:contentPart>
          </mc:Choice>
          <mc:Fallback xmlns="">
            <p:pic>
              <p:nvPicPr>
                <p:cNvPr id="481" name="Encre 480">
                  <a:extLst>
                    <a:ext uri="{FF2B5EF4-FFF2-40B4-BE49-F238E27FC236}">
                      <a16:creationId xmlns:a16="http://schemas.microsoft.com/office/drawing/2014/main" id="{2C0CE229-A74A-4075-9162-2639E063625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408374" y="1328036"/>
                  <a:ext cx="1195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82" name="Encre 481">
                  <a:extLst>
                    <a:ext uri="{FF2B5EF4-FFF2-40B4-BE49-F238E27FC236}">
                      <a16:creationId xmlns:a16="http://schemas.microsoft.com/office/drawing/2014/main" id="{4A271713-019D-45AA-ABFD-349188667F75}"/>
                    </a:ext>
                  </a:extLst>
                </p14:cNvPr>
                <p14:cNvContentPartPr/>
                <p14:nvPr/>
              </p14:nvContentPartPr>
              <p14:xfrm>
                <a:off x="8441134" y="1356836"/>
                <a:ext cx="62640" cy="116640"/>
              </p14:xfrm>
            </p:contentPart>
          </mc:Choice>
          <mc:Fallback xmlns="">
            <p:pic>
              <p:nvPicPr>
                <p:cNvPr id="482" name="Encre 481">
                  <a:extLst>
                    <a:ext uri="{FF2B5EF4-FFF2-40B4-BE49-F238E27FC236}">
                      <a16:creationId xmlns:a16="http://schemas.microsoft.com/office/drawing/2014/main" id="{4A271713-019D-45AA-ABFD-349188667F7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423494" y="1339196"/>
                  <a:ext cx="982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84" name="Encre 483">
                  <a:extLst>
                    <a:ext uri="{FF2B5EF4-FFF2-40B4-BE49-F238E27FC236}">
                      <a16:creationId xmlns:a16="http://schemas.microsoft.com/office/drawing/2014/main" id="{78EA58A3-04BF-40DA-9C50-91843BA166BE}"/>
                    </a:ext>
                  </a:extLst>
                </p14:cNvPr>
                <p14:cNvContentPartPr/>
                <p14:nvPr/>
              </p14:nvContentPartPr>
              <p14:xfrm>
                <a:off x="8626174" y="1216436"/>
                <a:ext cx="498600" cy="315360"/>
              </p14:xfrm>
            </p:contentPart>
          </mc:Choice>
          <mc:Fallback xmlns="">
            <p:pic>
              <p:nvPicPr>
                <p:cNvPr id="484" name="Encre 483">
                  <a:extLst>
                    <a:ext uri="{FF2B5EF4-FFF2-40B4-BE49-F238E27FC236}">
                      <a16:creationId xmlns:a16="http://schemas.microsoft.com/office/drawing/2014/main" id="{78EA58A3-04BF-40DA-9C50-91843BA166B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608174" y="1198796"/>
                  <a:ext cx="534240" cy="35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7" name="Groupe 486">
            <a:extLst>
              <a:ext uri="{FF2B5EF4-FFF2-40B4-BE49-F238E27FC236}">
                <a16:creationId xmlns:a16="http://schemas.microsoft.com/office/drawing/2014/main" id="{41AFF51D-233C-40D1-B49E-0D7D656F2EAB}"/>
              </a:ext>
            </a:extLst>
          </p:cNvPr>
          <p:cNvGrpSpPr/>
          <p:nvPr/>
        </p:nvGrpSpPr>
        <p:grpSpPr>
          <a:xfrm>
            <a:off x="5719534" y="1189632"/>
            <a:ext cx="843120" cy="571680"/>
            <a:chOff x="5719534" y="1045796"/>
            <a:chExt cx="843120" cy="57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" name="Encre 4">
                  <a:extLst>
                    <a:ext uri="{FF2B5EF4-FFF2-40B4-BE49-F238E27FC236}">
                      <a16:creationId xmlns:a16="http://schemas.microsoft.com/office/drawing/2014/main" id="{F03A1807-7AED-4C10-84B2-7BD07A75615A}"/>
                    </a:ext>
                  </a:extLst>
                </p14:cNvPr>
                <p14:cNvContentPartPr/>
                <p14:nvPr/>
              </p14:nvContentPartPr>
              <p14:xfrm>
                <a:off x="5790094" y="1174316"/>
                <a:ext cx="360" cy="36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F03A1807-7AED-4C10-84B2-7BD07A75615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772094" y="115631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FDB39C5A-D901-47D7-A93B-F9FF2D817A72}"/>
                    </a:ext>
                  </a:extLst>
                </p14:cNvPr>
                <p14:cNvContentPartPr/>
                <p14:nvPr/>
              </p14:nvContentPartPr>
              <p14:xfrm>
                <a:off x="5719534" y="1045796"/>
                <a:ext cx="360000" cy="42120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FDB39C5A-D901-47D7-A93B-F9FF2D817A7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701894" y="1027796"/>
                  <a:ext cx="39564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220B7484-37EB-408E-BE41-DEE38242F66A}"/>
                    </a:ext>
                  </a:extLst>
                </p14:cNvPr>
                <p14:cNvContentPartPr/>
                <p14:nvPr/>
              </p14:nvContentPartPr>
              <p14:xfrm>
                <a:off x="6388414" y="1319396"/>
                <a:ext cx="156240" cy="576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220B7484-37EB-408E-BE41-DEE38242F66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370414" y="1301756"/>
                  <a:ext cx="1918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DFEB159E-971D-405B-9D0D-2C383DDC0BA8}"/>
                    </a:ext>
                  </a:extLst>
                </p14:cNvPr>
                <p14:cNvContentPartPr/>
                <p14:nvPr/>
              </p14:nvContentPartPr>
              <p14:xfrm>
                <a:off x="6405334" y="1406516"/>
                <a:ext cx="157320" cy="1188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DFEB159E-971D-405B-9D0D-2C383DDC0BA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387334" y="1388876"/>
                  <a:ext cx="1929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86" name="Encre 485">
                  <a:extLst>
                    <a:ext uri="{FF2B5EF4-FFF2-40B4-BE49-F238E27FC236}">
                      <a16:creationId xmlns:a16="http://schemas.microsoft.com/office/drawing/2014/main" id="{92ED80F6-03F9-4DB2-B25D-B1CB0A0103DC}"/>
                    </a:ext>
                  </a:extLst>
                </p14:cNvPr>
                <p14:cNvContentPartPr/>
                <p14:nvPr/>
              </p14:nvContentPartPr>
              <p14:xfrm>
                <a:off x="6031294" y="1405076"/>
                <a:ext cx="217080" cy="212400"/>
              </p14:xfrm>
            </p:contentPart>
          </mc:Choice>
          <mc:Fallback xmlns="">
            <p:pic>
              <p:nvPicPr>
                <p:cNvPr id="486" name="Encre 485">
                  <a:extLst>
                    <a:ext uri="{FF2B5EF4-FFF2-40B4-BE49-F238E27FC236}">
                      <a16:creationId xmlns:a16="http://schemas.microsoft.com/office/drawing/2014/main" id="{92ED80F6-03F9-4DB2-B25D-B1CB0A0103D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013654" y="1387436"/>
                  <a:ext cx="252720" cy="24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3" name="Groupe 492">
            <a:extLst>
              <a:ext uri="{FF2B5EF4-FFF2-40B4-BE49-F238E27FC236}">
                <a16:creationId xmlns:a16="http://schemas.microsoft.com/office/drawing/2014/main" id="{C872AA64-564A-454E-A8C5-EB17781C7E0E}"/>
              </a:ext>
            </a:extLst>
          </p:cNvPr>
          <p:cNvGrpSpPr/>
          <p:nvPr/>
        </p:nvGrpSpPr>
        <p:grpSpPr>
          <a:xfrm>
            <a:off x="5803054" y="2110872"/>
            <a:ext cx="419760" cy="582120"/>
            <a:chOff x="5803054" y="1967036"/>
            <a:chExt cx="419760" cy="58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89" name="Encre 488">
                  <a:extLst>
                    <a:ext uri="{FF2B5EF4-FFF2-40B4-BE49-F238E27FC236}">
                      <a16:creationId xmlns:a16="http://schemas.microsoft.com/office/drawing/2014/main" id="{3B2B02A3-1836-47BE-8C81-A4AC7AAC5F86}"/>
                    </a:ext>
                  </a:extLst>
                </p14:cNvPr>
                <p14:cNvContentPartPr/>
                <p14:nvPr/>
              </p14:nvContentPartPr>
              <p14:xfrm>
                <a:off x="5803054" y="1967036"/>
                <a:ext cx="241920" cy="354960"/>
              </p14:xfrm>
            </p:contentPart>
          </mc:Choice>
          <mc:Fallback xmlns="">
            <p:pic>
              <p:nvPicPr>
                <p:cNvPr id="489" name="Encre 488">
                  <a:extLst>
                    <a:ext uri="{FF2B5EF4-FFF2-40B4-BE49-F238E27FC236}">
                      <a16:creationId xmlns:a16="http://schemas.microsoft.com/office/drawing/2014/main" id="{3B2B02A3-1836-47BE-8C81-A4AC7AAC5F8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785054" y="1949396"/>
                  <a:ext cx="27756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90" name="Encre 489">
                  <a:extLst>
                    <a:ext uri="{FF2B5EF4-FFF2-40B4-BE49-F238E27FC236}">
                      <a16:creationId xmlns:a16="http://schemas.microsoft.com/office/drawing/2014/main" id="{055E1FFA-F2EB-4A5A-879D-E0F3A1198507}"/>
                    </a:ext>
                  </a:extLst>
                </p14:cNvPr>
                <p14:cNvContentPartPr/>
                <p14:nvPr/>
              </p14:nvContentPartPr>
              <p14:xfrm>
                <a:off x="6070174" y="2155676"/>
                <a:ext cx="152640" cy="393480"/>
              </p14:xfrm>
            </p:contentPart>
          </mc:Choice>
          <mc:Fallback xmlns="">
            <p:pic>
              <p:nvPicPr>
                <p:cNvPr id="490" name="Encre 489">
                  <a:extLst>
                    <a:ext uri="{FF2B5EF4-FFF2-40B4-BE49-F238E27FC236}">
                      <a16:creationId xmlns:a16="http://schemas.microsoft.com/office/drawing/2014/main" id="{055E1FFA-F2EB-4A5A-879D-E0F3A119850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052534" y="2137676"/>
                  <a:ext cx="188280" cy="42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7288B0D0-AAEC-42BB-8A62-23F4211A5ECB}"/>
              </a:ext>
            </a:extLst>
          </p:cNvPr>
          <p:cNvGrpSpPr/>
          <p:nvPr/>
        </p:nvGrpSpPr>
        <p:grpSpPr>
          <a:xfrm>
            <a:off x="6370054" y="2101512"/>
            <a:ext cx="1786320" cy="578880"/>
            <a:chOff x="6370054" y="1957676"/>
            <a:chExt cx="1786320" cy="57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95" name="Encre 494">
                  <a:extLst>
                    <a:ext uri="{FF2B5EF4-FFF2-40B4-BE49-F238E27FC236}">
                      <a16:creationId xmlns:a16="http://schemas.microsoft.com/office/drawing/2014/main" id="{36E12CD6-5215-46EB-9255-C8F67C83D39C}"/>
                    </a:ext>
                  </a:extLst>
                </p14:cNvPr>
                <p14:cNvContentPartPr/>
                <p14:nvPr/>
              </p14:nvContentPartPr>
              <p14:xfrm>
                <a:off x="6370054" y="2013476"/>
                <a:ext cx="46800" cy="428040"/>
              </p14:xfrm>
            </p:contentPart>
          </mc:Choice>
          <mc:Fallback xmlns="">
            <p:pic>
              <p:nvPicPr>
                <p:cNvPr id="495" name="Encre 494">
                  <a:extLst>
                    <a:ext uri="{FF2B5EF4-FFF2-40B4-BE49-F238E27FC236}">
                      <a16:creationId xmlns:a16="http://schemas.microsoft.com/office/drawing/2014/main" id="{36E12CD6-5215-46EB-9255-C8F67C83D39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352414" y="1995836"/>
                  <a:ext cx="8244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96" name="Encre 495">
                  <a:extLst>
                    <a:ext uri="{FF2B5EF4-FFF2-40B4-BE49-F238E27FC236}">
                      <a16:creationId xmlns:a16="http://schemas.microsoft.com/office/drawing/2014/main" id="{7D774C19-C1AE-4565-B815-EE0ECF70CB10}"/>
                    </a:ext>
                  </a:extLst>
                </p14:cNvPr>
                <p14:cNvContentPartPr/>
                <p14:nvPr/>
              </p14:nvContentPartPr>
              <p14:xfrm>
                <a:off x="6488134" y="2077916"/>
                <a:ext cx="12240" cy="299160"/>
              </p14:xfrm>
            </p:contentPart>
          </mc:Choice>
          <mc:Fallback xmlns="">
            <p:pic>
              <p:nvPicPr>
                <p:cNvPr id="496" name="Encre 495">
                  <a:extLst>
                    <a:ext uri="{FF2B5EF4-FFF2-40B4-BE49-F238E27FC236}">
                      <a16:creationId xmlns:a16="http://schemas.microsoft.com/office/drawing/2014/main" id="{7D774C19-C1AE-4565-B815-EE0ECF70CB1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470494" y="2060276"/>
                  <a:ext cx="4788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97" name="Encre 496">
                  <a:extLst>
                    <a:ext uri="{FF2B5EF4-FFF2-40B4-BE49-F238E27FC236}">
                      <a16:creationId xmlns:a16="http://schemas.microsoft.com/office/drawing/2014/main" id="{53133654-8BC4-4DDB-94B6-265982843540}"/>
                    </a:ext>
                  </a:extLst>
                </p14:cNvPr>
                <p14:cNvContentPartPr/>
                <p14:nvPr/>
              </p14:nvContentPartPr>
              <p14:xfrm>
                <a:off x="6485614" y="2205356"/>
                <a:ext cx="99000" cy="8640"/>
              </p14:xfrm>
            </p:contentPart>
          </mc:Choice>
          <mc:Fallback xmlns="">
            <p:pic>
              <p:nvPicPr>
                <p:cNvPr id="497" name="Encre 496">
                  <a:extLst>
                    <a:ext uri="{FF2B5EF4-FFF2-40B4-BE49-F238E27FC236}">
                      <a16:creationId xmlns:a16="http://schemas.microsoft.com/office/drawing/2014/main" id="{53133654-8BC4-4DDB-94B6-26598284354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467614" y="2187716"/>
                  <a:ext cx="1346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98" name="Encre 497">
                  <a:extLst>
                    <a:ext uri="{FF2B5EF4-FFF2-40B4-BE49-F238E27FC236}">
                      <a16:creationId xmlns:a16="http://schemas.microsoft.com/office/drawing/2014/main" id="{8A742278-6C57-4669-AFAF-CF21D2FB2920}"/>
                    </a:ext>
                  </a:extLst>
                </p14:cNvPr>
                <p14:cNvContentPartPr/>
                <p14:nvPr/>
              </p14:nvContentPartPr>
              <p14:xfrm>
                <a:off x="6603694" y="2014556"/>
                <a:ext cx="94320" cy="414000"/>
              </p14:xfrm>
            </p:contentPart>
          </mc:Choice>
          <mc:Fallback xmlns="">
            <p:pic>
              <p:nvPicPr>
                <p:cNvPr id="498" name="Encre 497">
                  <a:extLst>
                    <a:ext uri="{FF2B5EF4-FFF2-40B4-BE49-F238E27FC236}">
                      <a16:creationId xmlns:a16="http://schemas.microsoft.com/office/drawing/2014/main" id="{8A742278-6C57-4669-AFAF-CF21D2FB292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586054" y="1996916"/>
                  <a:ext cx="12996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99" name="Encre 498">
                  <a:extLst>
                    <a:ext uri="{FF2B5EF4-FFF2-40B4-BE49-F238E27FC236}">
                      <a16:creationId xmlns:a16="http://schemas.microsoft.com/office/drawing/2014/main" id="{F1245F72-0E9A-449E-A53D-2AB6A64D2A94}"/>
                    </a:ext>
                  </a:extLst>
                </p14:cNvPr>
                <p14:cNvContentPartPr/>
                <p14:nvPr/>
              </p14:nvContentPartPr>
              <p14:xfrm>
                <a:off x="6828694" y="2210036"/>
                <a:ext cx="181440" cy="360"/>
              </p14:xfrm>
            </p:contentPart>
          </mc:Choice>
          <mc:Fallback xmlns="">
            <p:pic>
              <p:nvPicPr>
                <p:cNvPr id="499" name="Encre 498">
                  <a:extLst>
                    <a:ext uri="{FF2B5EF4-FFF2-40B4-BE49-F238E27FC236}">
                      <a16:creationId xmlns:a16="http://schemas.microsoft.com/office/drawing/2014/main" id="{F1245F72-0E9A-449E-A53D-2AB6A64D2A9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810694" y="2192396"/>
                  <a:ext cx="2170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00" name="Encre 499">
                  <a:extLst>
                    <a:ext uri="{FF2B5EF4-FFF2-40B4-BE49-F238E27FC236}">
                      <a16:creationId xmlns:a16="http://schemas.microsoft.com/office/drawing/2014/main" id="{78655E5C-247E-4355-8B1B-44BFC2EC08DD}"/>
                    </a:ext>
                  </a:extLst>
                </p14:cNvPr>
                <p14:cNvContentPartPr/>
                <p14:nvPr/>
              </p14:nvContentPartPr>
              <p14:xfrm>
                <a:off x="6839854" y="2278796"/>
                <a:ext cx="188640" cy="20520"/>
              </p14:xfrm>
            </p:contentPart>
          </mc:Choice>
          <mc:Fallback xmlns="">
            <p:pic>
              <p:nvPicPr>
                <p:cNvPr id="500" name="Encre 499">
                  <a:extLst>
                    <a:ext uri="{FF2B5EF4-FFF2-40B4-BE49-F238E27FC236}">
                      <a16:creationId xmlns:a16="http://schemas.microsoft.com/office/drawing/2014/main" id="{78655E5C-247E-4355-8B1B-44BFC2EC08D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822214" y="2261156"/>
                  <a:ext cx="2242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01" name="Encre 500">
                  <a:extLst>
                    <a:ext uri="{FF2B5EF4-FFF2-40B4-BE49-F238E27FC236}">
                      <a16:creationId xmlns:a16="http://schemas.microsoft.com/office/drawing/2014/main" id="{998F2BD3-991D-454E-B843-BF733AE3D33B}"/>
                    </a:ext>
                  </a:extLst>
                </p14:cNvPr>
                <p14:cNvContentPartPr/>
                <p14:nvPr/>
              </p14:nvContentPartPr>
              <p14:xfrm>
                <a:off x="7247374" y="2166836"/>
                <a:ext cx="38160" cy="24840"/>
              </p14:xfrm>
            </p:contentPart>
          </mc:Choice>
          <mc:Fallback xmlns="">
            <p:pic>
              <p:nvPicPr>
                <p:cNvPr id="501" name="Encre 500">
                  <a:extLst>
                    <a:ext uri="{FF2B5EF4-FFF2-40B4-BE49-F238E27FC236}">
                      <a16:creationId xmlns:a16="http://schemas.microsoft.com/office/drawing/2014/main" id="{998F2BD3-991D-454E-B843-BF733AE3D33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229374" y="2149196"/>
                  <a:ext cx="738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02" name="Encre 501">
                  <a:extLst>
                    <a:ext uri="{FF2B5EF4-FFF2-40B4-BE49-F238E27FC236}">
                      <a16:creationId xmlns:a16="http://schemas.microsoft.com/office/drawing/2014/main" id="{14C91B94-C98E-4BCA-B67A-DFC8821A559D}"/>
                    </a:ext>
                  </a:extLst>
                </p14:cNvPr>
                <p14:cNvContentPartPr/>
                <p14:nvPr/>
              </p14:nvContentPartPr>
              <p14:xfrm>
                <a:off x="7157014" y="2192396"/>
                <a:ext cx="155520" cy="2520"/>
              </p14:xfrm>
            </p:contentPart>
          </mc:Choice>
          <mc:Fallback xmlns="">
            <p:pic>
              <p:nvPicPr>
                <p:cNvPr id="502" name="Encre 501">
                  <a:extLst>
                    <a:ext uri="{FF2B5EF4-FFF2-40B4-BE49-F238E27FC236}">
                      <a16:creationId xmlns:a16="http://schemas.microsoft.com/office/drawing/2014/main" id="{14C91B94-C98E-4BCA-B67A-DFC8821A559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139014" y="2174756"/>
                  <a:ext cx="1911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08" name="Encre 507">
                  <a:extLst>
                    <a:ext uri="{FF2B5EF4-FFF2-40B4-BE49-F238E27FC236}">
                      <a16:creationId xmlns:a16="http://schemas.microsoft.com/office/drawing/2014/main" id="{32FAD08D-C775-4C3E-9AEC-AE9304F62745}"/>
                    </a:ext>
                  </a:extLst>
                </p14:cNvPr>
                <p14:cNvContentPartPr/>
                <p14:nvPr/>
              </p14:nvContentPartPr>
              <p14:xfrm>
                <a:off x="7944334" y="2246396"/>
                <a:ext cx="212040" cy="20520"/>
              </p14:xfrm>
            </p:contentPart>
          </mc:Choice>
          <mc:Fallback xmlns="">
            <p:pic>
              <p:nvPicPr>
                <p:cNvPr id="508" name="Encre 507">
                  <a:extLst>
                    <a:ext uri="{FF2B5EF4-FFF2-40B4-BE49-F238E27FC236}">
                      <a16:creationId xmlns:a16="http://schemas.microsoft.com/office/drawing/2014/main" id="{32FAD08D-C775-4C3E-9AEC-AE9304F6274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926334" y="2228396"/>
                  <a:ext cx="2476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09" name="Encre 508">
                  <a:extLst>
                    <a:ext uri="{FF2B5EF4-FFF2-40B4-BE49-F238E27FC236}">
                      <a16:creationId xmlns:a16="http://schemas.microsoft.com/office/drawing/2014/main" id="{10CF9397-EA53-4153-BCFA-F489090E4AA9}"/>
                    </a:ext>
                  </a:extLst>
                </p14:cNvPr>
                <p14:cNvContentPartPr/>
                <p14:nvPr/>
              </p14:nvContentPartPr>
              <p14:xfrm>
                <a:off x="8046934" y="2186996"/>
                <a:ext cx="11880" cy="143640"/>
              </p14:xfrm>
            </p:contentPart>
          </mc:Choice>
          <mc:Fallback xmlns="">
            <p:pic>
              <p:nvPicPr>
                <p:cNvPr id="509" name="Encre 508">
                  <a:extLst>
                    <a:ext uri="{FF2B5EF4-FFF2-40B4-BE49-F238E27FC236}">
                      <a16:creationId xmlns:a16="http://schemas.microsoft.com/office/drawing/2014/main" id="{10CF9397-EA53-4153-BCFA-F489090E4AA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029294" y="2168996"/>
                  <a:ext cx="475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3" name="Encre 72">
                  <a:extLst>
                    <a:ext uri="{FF2B5EF4-FFF2-40B4-BE49-F238E27FC236}">
                      <a16:creationId xmlns:a16="http://schemas.microsoft.com/office/drawing/2014/main" id="{2ACBB044-AAA4-4A8D-A512-9D7BB8442AD5}"/>
                    </a:ext>
                  </a:extLst>
                </p14:cNvPr>
                <p14:cNvContentPartPr/>
                <p14:nvPr/>
              </p14:nvContentPartPr>
              <p14:xfrm>
                <a:off x="7797454" y="1957676"/>
                <a:ext cx="1800" cy="367200"/>
              </p14:xfrm>
            </p:contentPart>
          </mc:Choice>
          <mc:Fallback xmlns="">
            <p:pic>
              <p:nvPicPr>
                <p:cNvPr id="73" name="Encre 72">
                  <a:extLst>
                    <a:ext uri="{FF2B5EF4-FFF2-40B4-BE49-F238E27FC236}">
                      <a16:creationId xmlns:a16="http://schemas.microsoft.com/office/drawing/2014/main" id="{2ACBB044-AAA4-4A8D-A512-9D7BB8442AD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779814" y="1940036"/>
                  <a:ext cx="3744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74" name="Encre 73">
                  <a:extLst>
                    <a:ext uri="{FF2B5EF4-FFF2-40B4-BE49-F238E27FC236}">
                      <a16:creationId xmlns:a16="http://schemas.microsoft.com/office/drawing/2014/main" id="{61273D6E-1B08-4110-A033-069FB0C6C4D0}"/>
                    </a:ext>
                  </a:extLst>
                </p14:cNvPr>
                <p14:cNvContentPartPr/>
                <p14:nvPr/>
              </p14:nvContentPartPr>
              <p14:xfrm>
                <a:off x="7852174" y="2099156"/>
                <a:ext cx="114480" cy="11880"/>
              </p14:xfrm>
            </p:contentPart>
          </mc:Choice>
          <mc:Fallback xmlns="">
            <p:pic>
              <p:nvPicPr>
                <p:cNvPr id="74" name="Encre 73">
                  <a:extLst>
                    <a:ext uri="{FF2B5EF4-FFF2-40B4-BE49-F238E27FC236}">
                      <a16:creationId xmlns:a16="http://schemas.microsoft.com/office/drawing/2014/main" id="{61273D6E-1B08-4110-A033-069FB0C6C4D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834534" y="2081156"/>
                  <a:ext cx="1501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8" name="Encre 77">
                  <a:extLst>
                    <a:ext uri="{FF2B5EF4-FFF2-40B4-BE49-F238E27FC236}">
                      <a16:creationId xmlns:a16="http://schemas.microsoft.com/office/drawing/2014/main" id="{5BC2D708-0AC2-4D4E-9EFA-2BBC575DBE18}"/>
                    </a:ext>
                  </a:extLst>
                </p14:cNvPr>
                <p14:cNvContentPartPr/>
                <p14:nvPr/>
              </p14:nvContentPartPr>
              <p14:xfrm>
                <a:off x="7486054" y="2063876"/>
                <a:ext cx="148680" cy="244800"/>
              </p14:xfrm>
            </p:contentPart>
          </mc:Choice>
          <mc:Fallback xmlns="">
            <p:pic>
              <p:nvPicPr>
                <p:cNvPr id="78" name="Encre 77">
                  <a:extLst>
                    <a:ext uri="{FF2B5EF4-FFF2-40B4-BE49-F238E27FC236}">
                      <a16:creationId xmlns:a16="http://schemas.microsoft.com/office/drawing/2014/main" id="{5BC2D708-0AC2-4D4E-9EFA-2BBC575DBE1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468414" y="2046236"/>
                  <a:ext cx="18432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80" name="Encre 79">
                  <a:extLst>
                    <a:ext uri="{FF2B5EF4-FFF2-40B4-BE49-F238E27FC236}">
                      <a16:creationId xmlns:a16="http://schemas.microsoft.com/office/drawing/2014/main" id="{324AD74B-C284-4345-813C-5D8A2CC2B394}"/>
                    </a:ext>
                  </a:extLst>
                </p14:cNvPr>
                <p14:cNvContentPartPr/>
                <p14:nvPr/>
              </p14:nvContentPartPr>
              <p14:xfrm>
                <a:off x="7444654" y="2112116"/>
                <a:ext cx="204480" cy="424440"/>
              </p14:xfrm>
            </p:contentPart>
          </mc:Choice>
          <mc:Fallback xmlns="">
            <p:pic>
              <p:nvPicPr>
                <p:cNvPr id="80" name="Encre 79">
                  <a:extLst>
                    <a:ext uri="{FF2B5EF4-FFF2-40B4-BE49-F238E27FC236}">
                      <a16:creationId xmlns:a16="http://schemas.microsoft.com/office/drawing/2014/main" id="{324AD74B-C284-4345-813C-5D8A2CC2B39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426654" y="2094116"/>
                  <a:ext cx="240120" cy="46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e 103">
            <a:extLst>
              <a:ext uri="{FF2B5EF4-FFF2-40B4-BE49-F238E27FC236}">
                <a16:creationId xmlns:a16="http://schemas.microsoft.com/office/drawing/2014/main" id="{452B8EC8-4575-4927-A0D5-401D32BF7553}"/>
              </a:ext>
            </a:extLst>
          </p:cNvPr>
          <p:cNvGrpSpPr/>
          <p:nvPr/>
        </p:nvGrpSpPr>
        <p:grpSpPr>
          <a:xfrm>
            <a:off x="9053494" y="2126352"/>
            <a:ext cx="2811240" cy="524520"/>
            <a:chOff x="9053494" y="1982516"/>
            <a:chExt cx="281124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0" name="Encre 69">
                  <a:extLst>
                    <a:ext uri="{FF2B5EF4-FFF2-40B4-BE49-F238E27FC236}">
                      <a16:creationId xmlns:a16="http://schemas.microsoft.com/office/drawing/2014/main" id="{1F669964-4EBE-419F-BA22-51EB3E6FE9E0}"/>
                    </a:ext>
                  </a:extLst>
                </p14:cNvPr>
                <p14:cNvContentPartPr/>
                <p14:nvPr/>
              </p14:nvContentPartPr>
              <p14:xfrm>
                <a:off x="9053494" y="2207876"/>
                <a:ext cx="168120" cy="18000"/>
              </p14:xfrm>
            </p:contentPart>
          </mc:Choice>
          <mc:Fallback xmlns="">
            <p:pic>
              <p:nvPicPr>
                <p:cNvPr id="70" name="Encre 69">
                  <a:extLst>
                    <a:ext uri="{FF2B5EF4-FFF2-40B4-BE49-F238E27FC236}">
                      <a16:creationId xmlns:a16="http://schemas.microsoft.com/office/drawing/2014/main" id="{1F669964-4EBE-419F-BA22-51EB3E6FE9E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035854" y="2189876"/>
                  <a:ext cx="2037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71" name="Encre 70">
                  <a:extLst>
                    <a:ext uri="{FF2B5EF4-FFF2-40B4-BE49-F238E27FC236}">
                      <a16:creationId xmlns:a16="http://schemas.microsoft.com/office/drawing/2014/main" id="{9C4E85BA-5C51-4A03-B15C-718BBB1A33F9}"/>
                    </a:ext>
                  </a:extLst>
                </p14:cNvPr>
                <p14:cNvContentPartPr/>
                <p14:nvPr/>
              </p14:nvContentPartPr>
              <p14:xfrm>
                <a:off x="9061414" y="2308316"/>
                <a:ext cx="170280" cy="2880"/>
              </p14:xfrm>
            </p:contentPart>
          </mc:Choice>
          <mc:Fallback xmlns="">
            <p:pic>
              <p:nvPicPr>
                <p:cNvPr id="71" name="Encre 70">
                  <a:extLst>
                    <a:ext uri="{FF2B5EF4-FFF2-40B4-BE49-F238E27FC236}">
                      <a16:creationId xmlns:a16="http://schemas.microsoft.com/office/drawing/2014/main" id="{9C4E85BA-5C51-4A03-B15C-718BBB1A33F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043774" y="2290316"/>
                  <a:ext cx="2059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82" name="Encre 81">
                  <a:extLst>
                    <a:ext uri="{FF2B5EF4-FFF2-40B4-BE49-F238E27FC236}">
                      <a16:creationId xmlns:a16="http://schemas.microsoft.com/office/drawing/2014/main" id="{AA687DC3-33DE-457B-B313-F4A9AB22489A}"/>
                    </a:ext>
                  </a:extLst>
                </p14:cNvPr>
                <p14:cNvContentPartPr/>
                <p14:nvPr/>
              </p14:nvContentPartPr>
              <p14:xfrm>
                <a:off x="9366334" y="2213636"/>
                <a:ext cx="98640" cy="4680"/>
              </p14:xfrm>
            </p:contentPart>
          </mc:Choice>
          <mc:Fallback xmlns="">
            <p:pic>
              <p:nvPicPr>
                <p:cNvPr id="82" name="Encre 81">
                  <a:extLst>
                    <a:ext uri="{FF2B5EF4-FFF2-40B4-BE49-F238E27FC236}">
                      <a16:creationId xmlns:a16="http://schemas.microsoft.com/office/drawing/2014/main" id="{AA687DC3-33DE-457B-B313-F4A9AB22489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348334" y="2195636"/>
                  <a:ext cx="1342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83" name="Encre 82">
                  <a:extLst>
                    <a:ext uri="{FF2B5EF4-FFF2-40B4-BE49-F238E27FC236}">
                      <a16:creationId xmlns:a16="http://schemas.microsoft.com/office/drawing/2014/main" id="{E3E2AE9D-6E98-4974-AB00-EC575A0DA72E}"/>
                    </a:ext>
                  </a:extLst>
                </p14:cNvPr>
                <p14:cNvContentPartPr/>
                <p14:nvPr/>
              </p14:nvContentPartPr>
              <p14:xfrm>
                <a:off x="9611494" y="2110316"/>
                <a:ext cx="194040" cy="140760"/>
              </p14:xfrm>
            </p:contentPart>
          </mc:Choice>
          <mc:Fallback xmlns="">
            <p:pic>
              <p:nvPicPr>
                <p:cNvPr id="83" name="Encre 82">
                  <a:extLst>
                    <a:ext uri="{FF2B5EF4-FFF2-40B4-BE49-F238E27FC236}">
                      <a16:creationId xmlns:a16="http://schemas.microsoft.com/office/drawing/2014/main" id="{E3E2AE9D-6E98-4974-AB00-EC575A0DA72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593854" y="2092316"/>
                  <a:ext cx="2296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84" name="Encre 83">
                  <a:extLst>
                    <a:ext uri="{FF2B5EF4-FFF2-40B4-BE49-F238E27FC236}">
                      <a16:creationId xmlns:a16="http://schemas.microsoft.com/office/drawing/2014/main" id="{AE859480-97F5-4A50-A549-A43843DF65FD}"/>
                    </a:ext>
                  </a:extLst>
                </p14:cNvPr>
                <p14:cNvContentPartPr/>
                <p14:nvPr/>
              </p14:nvContentPartPr>
              <p14:xfrm>
                <a:off x="9622294" y="2117876"/>
                <a:ext cx="219600" cy="388800"/>
              </p14:xfrm>
            </p:contentPart>
          </mc:Choice>
          <mc:Fallback xmlns="">
            <p:pic>
              <p:nvPicPr>
                <p:cNvPr id="84" name="Encre 83">
                  <a:extLst>
                    <a:ext uri="{FF2B5EF4-FFF2-40B4-BE49-F238E27FC236}">
                      <a16:creationId xmlns:a16="http://schemas.microsoft.com/office/drawing/2014/main" id="{AE859480-97F5-4A50-A549-A43843DF65F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604294" y="2099876"/>
                  <a:ext cx="25524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85" name="Encre 84">
                  <a:extLst>
                    <a:ext uri="{FF2B5EF4-FFF2-40B4-BE49-F238E27FC236}">
                      <a16:creationId xmlns:a16="http://schemas.microsoft.com/office/drawing/2014/main" id="{7C13C9C8-B96F-453D-93C8-8DCD5B911DF4}"/>
                    </a:ext>
                  </a:extLst>
                </p14:cNvPr>
                <p14:cNvContentPartPr/>
                <p14:nvPr/>
              </p14:nvContentPartPr>
              <p14:xfrm>
                <a:off x="9924694" y="1996196"/>
                <a:ext cx="48240" cy="368280"/>
              </p14:xfrm>
            </p:contentPart>
          </mc:Choice>
          <mc:Fallback xmlns="">
            <p:pic>
              <p:nvPicPr>
                <p:cNvPr id="85" name="Encre 84">
                  <a:extLst>
                    <a:ext uri="{FF2B5EF4-FFF2-40B4-BE49-F238E27FC236}">
                      <a16:creationId xmlns:a16="http://schemas.microsoft.com/office/drawing/2014/main" id="{7C13C9C8-B96F-453D-93C8-8DCD5B911DF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906694" y="1978556"/>
                  <a:ext cx="8388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87" name="Encre 86">
                  <a:extLst>
                    <a:ext uri="{FF2B5EF4-FFF2-40B4-BE49-F238E27FC236}">
                      <a16:creationId xmlns:a16="http://schemas.microsoft.com/office/drawing/2014/main" id="{7D4CC9C3-2F11-47AA-B265-8AC3901A02E4}"/>
                    </a:ext>
                  </a:extLst>
                </p14:cNvPr>
                <p14:cNvContentPartPr/>
                <p14:nvPr/>
              </p14:nvContentPartPr>
              <p14:xfrm>
                <a:off x="9980494" y="2115356"/>
                <a:ext cx="149760" cy="25920"/>
              </p14:xfrm>
            </p:contentPart>
          </mc:Choice>
          <mc:Fallback xmlns="">
            <p:pic>
              <p:nvPicPr>
                <p:cNvPr id="87" name="Encre 86">
                  <a:extLst>
                    <a:ext uri="{FF2B5EF4-FFF2-40B4-BE49-F238E27FC236}">
                      <a16:creationId xmlns:a16="http://schemas.microsoft.com/office/drawing/2014/main" id="{7D4CC9C3-2F11-47AA-B265-8AC3901A02E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962494" y="2097716"/>
                  <a:ext cx="1854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88" name="Encre 87">
                  <a:extLst>
                    <a:ext uri="{FF2B5EF4-FFF2-40B4-BE49-F238E27FC236}">
                      <a16:creationId xmlns:a16="http://schemas.microsoft.com/office/drawing/2014/main" id="{E93DCBB8-7040-48C0-BAB4-B601E6C1DF22}"/>
                    </a:ext>
                  </a:extLst>
                </p14:cNvPr>
                <p14:cNvContentPartPr/>
                <p14:nvPr/>
              </p14:nvContentPartPr>
              <p14:xfrm>
                <a:off x="10155454" y="2221556"/>
                <a:ext cx="246960" cy="16560"/>
              </p14:xfrm>
            </p:contentPart>
          </mc:Choice>
          <mc:Fallback xmlns="">
            <p:pic>
              <p:nvPicPr>
                <p:cNvPr id="88" name="Encre 87">
                  <a:extLst>
                    <a:ext uri="{FF2B5EF4-FFF2-40B4-BE49-F238E27FC236}">
                      <a16:creationId xmlns:a16="http://schemas.microsoft.com/office/drawing/2014/main" id="{E93DCBB8-7040-48C0-BAB4-B601E6C1DF2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0137814" y="2203916"/>
                  <a:ext cx="2826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89" name="Encre 88">
                  <a:extLst>
                    <a:ext uri="{FF2B5EF4-FFF2-40B4-BE49-F238E27FC236}">
                      <a16:creationId xmlns:a16="http://schemas.microsoft.com/office/drawing/2014/main" id="{FF19EED2-FAA0-43BF-BE1C-205ED1EE4AEC}"/>
                    </a:ext>
                  </a:extLst>
                </p14:cNvPr>
                <p14:cNvContentPartPr/>
                <p14:nvPr/>
              </p14:nvContentPartPr>
              <p14:xfrm>
                <a:off x="10265974" y="2127956"/>
                <a:ext cx="2880" cy="193320"/>
              </p14:xfrm>
            </p:contentPart>
          </mc:Choice>
          <mc:Fallback xmlns="">
            <p:pic>
              <p:nvPicPr>
                <p:cNvPr id="89" name="Encre 88">
                  <a:extLst>
                    <a:ext uri="{FF2B5EF4-FFF2-40B4-BE49-F238E27FC236}">
                      <a16:creationId xmlns:a16="http://schemas.microsoft.com/office/drawing/2014/main" id="{FF19EED2-FAA0-43BF-BE1C-205ED1EE4AE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247974" y="2110316"/>
                  <a:ext cx="385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91" name="Encre 90">
                  <a:extLst>
                    <a:ext uri="{FF2B5EF4-FFF2-40B4-BE49-F238E27FC236}">
                      <a16:creationId xmlns:a16="http://schemas.microsoft.com/office/drawing/2014/main" id="{371CF29F-9273-4005-8477-B25EE0234A9F}"/>
                    </a:ext>
                  </a:extLst>
                </p14:cNvPr>
                <p14:cNvContentPartPr/>
                <p14:nvPr/>
              </p14:nvContentPartPr>
              <p14:xfrm>
                <a:off x="10499254" y="2031116"/>
                <a:ext cx="258840" cy="343080"/>
              </p14:xfrm>
            </p:contentPart>
          </mc:Choice>
          <mc:Fallback xmlns="">
            <p:pic>
              <p:nvPicPr>
                <p:cNvPr id="91" name="Encre 90">
                  <a:extLst>
                    <a:ext uri="{FF2B5EF4-FFF2-40B4-BE49-F238E27FC236}">
                      <a16:creationId xmlns:a16="http://schemas.microsoft.com/office/drawing/2014/main" id="{371CF29F-9273-4005-8477-B25EE0234A9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0481614" y="2013476"/>
                  <a:ext cx="29448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92" name="Encre 91">
                  <a:extLst>
                    <a:ext uri="{FF2B5EF4-FFF2-40B4-BE49-F238E27FC236}">
                      <a16:creationId xmlns:a16="http://schemas.microsoft.com/office/drawing/2014/main" id="{DFC36C51-90FC-4A53-9318-8A90FF1E2BDD}"/>
                    </a:ext>
                  </a:extLst>
                </p14:cNvPr>
                <p14:cNvContentPartPr/>
                <p14:nvPr/>
              </p14:nvContentPartPr>
              <p14:xfrm>
                <a:off x="10761334" y="2314436"/>
                <a:ext cx="126720" cy="151920"/>
              </p14:xfrm>
            </p:contentPart>
          </mc:Choice>
          <mc:Fallback xmlns="">
            <p:pic>
              <p:nvPicPr>
                <p:cNvPr id="92" name="Encre 91">
                  <a:extLst>
                    <a:ext uri="{FF2B5EF4-FFF2-40B4-BE49-F238E27FC236}">
                      <a16:creationId xmlns:a16="http://schemas.microsoft.com/office/drawing/2014/main" id="{DFC36C51-90FC-4A53-9318-8A90FF1E2BD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743334" y="2296796"/>
                  <a:ext cx="1623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94" name="Encre 93">
                  <a:extLst>
                    <a:ext uri="{FF2B5EF4-FFF2-40B4-BE49-F238E27FC236}">
                      <a16:creationId xmlns:a16="http://schemas.microsoft.com/office/drawing/2014/main" id="{4225C070-25C7-4D2A-A20B-8478245CC577}"/>
                    </a:ext>
                  </a:extLst>
                </p14:cNvPr>
                <p14:cNvContentPartPr/>
                <p14:nvPr/>
              </p14:nvContentPartPr>
              <p14:xfrm>
                <a:off x="11026294" y="1982516"/>
                <a:ext cx="414360" cy="447840"/>
              </p14:xfrm>
            </p:contentPart>
          </mc:Choice>
          <mc:Fallback xmlns="">
            <p:pic>
              <p:nvPicPr>
                <p:cNvPr id="94" name="Encre 93">
                  <a:extLst>
                    <a:ext uri="{FF2B5EF4-FFF2-40B4-BE49-F238E27FC236}">
                      <a16:creationId xmlns:a16="http://schemas.microsoft.com/office/drawing/2014/main" id="{4225C070-25C7-4D2A-A20B-8478245CC577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1008294" y="1964516"/>
                  <a:ext cx="450000" cy="48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95" name="Encre 94">
                  <a:extLst>
                    <a:ext uri="{FF2B5EF4-FFF2-40B4-BE49-F238E27FC236}">
                      <a16:creationId xmlns:a16="http://schemas.microsoft.com/office/drawing/2014/main" id="{BACD32B7-78D8-4D8D-9C1E-A5E874949D84}"/>
                    </a:ext>
                  </a:extLst>
                </p14:cNvPr>
                <p14:cNvContentPartPr/>
                <p14:nvPr/>
              </p14:nvContentPartPr>
              <p14:xfrm>
                <a:off x="11324734" y="2069996"/>
                <a:ext cx="9360" cy="22680"/>
              </p14:xfrm>
            </p:contentPart>
          </mc:Choice>
          <mc:Fallback xmlns="">
            <p:pic>
              <p:nvPicPr>
                <p:cNvPr id="95" name="Encre 94">
                  <a:extLst>
                    <a:ext uri="{FF2B5EF4-FFF2-40B4-BE49-F238E27FC236}">
                      <a16:creationId xmlns:a16="http://schemas.microsoft.com/office/drawing/2014/main" id="{BACD32B7-78D8-4D8D-9C1E-A5E874949D8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1307094" y="2051996"/>
                  <a:ext cx="450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98" name="Encre 97">
                  <a:extLst>
                    <a:ext uri="{FF2B5EF4-FFF2-40B4-BE49-F238E27FC236}">
                      <a16:creationId xmlns:a16="http://schemas.microsoft.com/office/drawing/2014/main" id="{FE8FB3CF-2188-4089-AD67-2855F59F0CE3}"/>
                    </a:ext>
                  </a:extLst>
                </p14:cNvPr>
                <p14:cNvContentPartPr/>
                <p14:nvPr/>
              </p14:nvContentPartPr>
              <p14:xfrm>
                <a:off x="11554774" y="2108156"/>
                <a:ext cx="71640" cy="383400"/>
              </p14:xfrm>
            </p:contentPart>
          </mc:Choice>
          <mc:Fallback xmlns="">
            <p:pic>
              <p:nvPicPr>
                <p:cNvPr id="98" name="Encre 97">
                  <a:extLst>
                    <a:ext uri="{FF2B5EF4-FFF2-40B4-BE49-F238E27FC236}">
                      <a16:creationId xmlns:a16="http://schemas.microsoft.com/office/drawing/2014/main" id="{FE8FB3CF-2188-4089-AD67-2855F59F0CE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1536774" y="2090516"/>
                  <a:ext cx="10728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99" name="Encre 98">
                  <a:extLst>
                    <a:ext uri="{FF2B5EF4-FFF2-40B4-BE49-F238E27FC236}">
                      <a16:creationId xmlns:a16="http://schemas.microsoft.com/office/drawing/2014/main" id="{210AE108-9EA9-4B41-8B51-BF4A1F1F162C}"/>
                    </a:ext>
                  </a:extLst>
                </p14:cNvPr>
                <p14:cNvContentPartPr/>
                <p14:nvPr/>
              </p14:nvContentPartPr>
              <p14:xfrm>
                <a:off x="11637214" y="2189156"/>
                <a:ext cx="129240" cy="178920"/>
              </p14:xfrm>
            </p:contentPart>
          </mc:Choice>
          <mc:Fallback xmlns="">
            <p:pic>
              <p:nvPicPr>
                <p:cNvPr id="99" name="Encre 98">
                  <a:extLst>
                    <a:ext uri="{FF2B5EF4-FFF2-40B4-BE49-F238E27FC236}">
                      <a16:creationId xmlns:a16="http://schemas.microsoft.com/office/drawing/2014/main" id="{210AE108-9EA9-4B41-8B51-BF4A1F1F162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1619214" y="2171156"/>
                  <a:ext cx="1648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00" name="Encre 99">
                  <a:extLst>
                    <a:ext uri="{FF2B5EF4-FFF2-40B4-BE49-F238E27FC236}">
                      <a16:creationId xmlns:a16="http://schemas.microsoft.com/office/drawing/2014/main" id="{2471C783-81DC-45C7-871C-A48D637D5A5E}"/>
                    </a:ext>
                  </a:extLst>
                </p14:cNvPr>
                <p14:cNvContentPartPr/>
                <p14:nvPr/>
              </p14:nvContentPartPr>
              <p14:xfrm>
                <a:off x="11829454" y="2093396"/>
                <a:ext cx="35280" cy="413640"/>
              </p14:xfrm>
            </p:contentPart>
          </mc:Choice>
          <mc:Fallback xmlns="">
            <p:pic>
              <p:nvPicPr>
                <p:cNvPr id="100" name="Encre 99">
                  <a:extLst>
                    <a:ext uri="{FF2B5EF4-FFF2-40B4-BE49-F238E27FC236}">
                      <a16:creationId xmlns:a16="http://schemas.microsoft.com/office/drawing/2014/main" id="{2471C783-81DC-45C7-871C-A48D637D5A5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1811814" y="2075396"/>
                  <a:ext cx="70920" cy="44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5" name="Groupe 534">
            <a:extLst>
              <a:ext uri="{FF2B5EF4-FFF2-40B4-BE49-F238E27FC236}">
                <a16:creationId xmlns:a16="http://schemas.microsoft.com/office/drawing/2014/main" id="{A124EE8B-42E7-41CB-BFCA-E5583D57A3AF}"/>
              </a:ext>
            </a:extLst>
          </p:cNvPr>
          <p:cNvGrpSpPr/>
          <p:nvPr/>
        </p:nvGrpSpPr>
        <p:grpSpPr>
          <a:xfrm>
            <a:off x="5880814" y="3108432"/>
            <a:ext cx="1909440" cy="435960"/>
            <a:chOff x="5880814" y="2964596"/>
            <a:chExt cx="1909440" cy="43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09" name="Encre 108">
                  <a:extLst>
                    <a:ext uri="{FF2B5EF4-FFF2-40B4-BE49-F238E27FC236}">
                      <a16:creationId xmlns:a16="http://schemas.microsoft.com/office/drawing/2014/main" id="{63267D95-C75B-4E3F-BE9B-600EC70E6C42}"/>
                    </a:ext>
                  </a:extLst>
                </p14:cNvPr>
                <p14:cNvContentPartPr/>
                <p14:nvPr/>
              </p14:nvContentPartPr>
              <p14:xfrm>
                <a:off x="5880814" y="3086996"/>
                <a:ext cx="234000" cy="236880"/>
              </p14:xfrm>
            </p:contentPart>
          </mc:Choice>
          <mc:Fallback xmlns="">
            <p:pic>
              <p:nvPicPr>
                <p:cNvPr id="109" name="Encre 108">
                  <a:extLst>
                    <a:ext uri="{FF2B5EF4-FFF2-40B4-BE49-F238E27FC236}">
                      <a16:creationId xmlns:a16="http://schemas.microsoft.com/office/drawing/2014/main" id="{63267D95-C75B-4E3F-BE9B-600EC70E6C4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863174" y="3069356"/>
                  <a:ext cx="26964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10" name="Encre 109">
                  <a:extLst>
                    <a:ext uri="{FF2B5EF4-FFF2-40B4-BE49-F238E27FC236}">
                      <a16:creationId xmlns:a16="http://schemas.microsoft.com/office/drawing/2014/main" id="{59960838-51D9-4735-824C-24009329A135}"/>
                    </a:ext>
                  </a:extLst>
                </p14:cNvPr>
                <p14:cNvContentPartPr/>
                <p14:nvPr/>
              </p14:nvContentPartPr>
              <p14:xfrm>
                <a:off x="6198694" y="2965676"/>
                <a:ext cx="40680" cy="382320"/>
              </p14:xfrm>
            </p:contentPart>
          </mc:Choice>
          <mc:Fallback xmlns="">
            <p:pic>
              <p:nvPicPr>
                <p:cNvPr id="110" name="Encre 109">
                  <a:extLst>
                    <a:ext uri="{FF2B5EF4-FFF2-40B4-BE49-F238E27FC236}">
                      <a16:creationId xmlns:a16="http://schemas.microsoft.com/office/drawing/2014/main" id="{59960838-51D9-4735-824C-24009329A13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181054" y="2947676"/>
                  <a:ext cx="7632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13" name="Encre 112">
                  <a:extLst>
                    <a:ext uri="{FF2B5EF4-FFF2-40B4-BE49-F238E27FC236}">
                      <a16:creationId xmlns:a16="http://schemas.microsoft.com/office/drawing/2014/main" id="{30DC4DAC-8737-46C8-AAAA-B017B961648F}"/>
                    </a:ext>
                  </a:extLst>
                </p14:cNvPr>
                <p14:cNvContentPartPr/>
                <p14:nvPr/>
              </p14:nvContentPartPr>
              <p14:xfrm>
                <a:off x="6323254" y="3015716"/>
                <a:ext cx="27000" cy="334440"/>
              </p14:xfrm>
            </p:contentPart>
          </mc:Choice>
          <mc:Fallback xmlns="">
            <p:pic>
              <p:nvPicPr>
                <p:cNvPr id="113" name="Encre 112">
                  <a:extLst>
                    <a:ext uri="{FF2B5EF4-FFF2-40B4-BE49-F238E27FC236}">
                      <a16:creationId xmlns:a16="http://schemas.microsoft.com/office/drawing/2014/main" id="{30DC4DAC-8737-46C8-AAAA-B017B961648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305614" y="2998076"/>
                  <a:ext cx="6264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19" name="Encre 118">
                  <a:extLst>
                    <a:ext uri="{FF2B5EF4-FFF2-40B4-BE49-F238E27FC236}">
                      <a16:creationId xmlns:a16="http://schemas.microsoft.com/office/drawing/2014/main" id="{4301CBAF-0094-4B96-BA33-6AE9104292DB}"/>
                    </a:ext>
                  </a:extLst>
                </p14:cNvPr>
                <p14:cNvContentPartPr/>
                <p14:nvPr/>
              </p14:nvContentPartPr>
              <p14:xfrm>
                <a:off x="6333694" y="3153596"/>
                <a:ext cx="153360" cy="41400"/>
              </p14:xfrm>
            </p:contentPart>
          </mc:Choice>
          <mc:Fallback xmlns="">
            <p:pic>
              <p:nvPicPr>
                <p:cNvPr id="119" name="Encre 118">
                  <a:extLst>
                    <a:ext uri="{FF2B5EF4-FFF2-40B4-BE49-F238E27FC236}">
                      <a16:creationId xmlns:a16="http://schemas.microsoft.com/office/drawing/2014/main" id="{4301CBAF-0094-4B96-BA33-6AE9104292D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316054" y="3135956"/>
                  <a:ext cx="1890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20" name="Encre 119">
                  <a:extLst>
                    <a:ext uri="{FF2B5EF4-FFF2-40B4-BE49-F238E27FC236}">
                      <a16:creationId xmlns:a16="http://schemas.microsoft.com/office/drawing/2014/main" id="{10E7C275-E71A-4076-BCA2-AA04B20BDAC3}"/>
                    </a:ext>
                  </a:extLst>
                </p14:cNvPr>
                <p14:cNvContentPartPr/>
                <p14:nvPr/>
              </p14:nvContentPartPr>
              <p14:xfrm>
                <a:off x="6493534" y="2964596"/>
                <a:ext cx="64080" cy="435960"/>
              </p14:xfrm>
            </p:contentPart>
          </mc:Choice>
          <mc:Fallback xmlns="">
            <p:pic>
              <p:nvPicPr>
                <p:cNvPr id="120" name="Encre 119">
                  <a:extLst>
                    <a:ext uri="{FF2B5EF4-FFF2-40B4-BE49-F238E27FC236}">
                      <a16:creationId xmlns:a16="http://schemas.microsoft.com/office/drawing/2014/main" id="{10E7C275-E71A-4076-BCA2-AA04B20BDAC3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475534" y="2946596"/>
                  <a:ext cx="9972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25" name="Encre 124">
                  <a:extLst>
                    <a:ext uri="{FF2B5EF4-FFF2-40B4-BE49-F238E27FC236}">
                      <a16:creationId xmlns:a16="http://schemas.microsoft.com/office/drawing/2014/main" id="{6C42DEA3-05C8-4D8D-A4FE-3631ABE79CA0}"/>
                    </a:ext>
                  </a:extLst>
                </p14:cNvPr>
                <p14:cNvContentPartPr/>
                <p14:nvPr/>
              </p14:nvContentPartPr>
              <p14:xfrm>
                <a:off x="6703774" y="3185276"/>
                <a:ext cx="146880" cy="1440"/>
              </p14:xfrm>
            </p:contentPart>
          </mc:Choice>
          <mc:Fallback xmlns="">
            <p:pic>
              <p:nvPicPr>
                <p:cNvPr id="125" name="Encre 124">
                  <a:extLst>
                    <a:ext uri="{FF2B5EF4-FFF2-40B4-BE49-F238E27FC236}">
                      <a16:creationId xmlns:a16="http://schemas.microsoft.com/office/drawing/2014/main" id="{6C42DEA3-05C8-4D8D-A4FE-3631ABE79CA0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685774" y="3167276"/>
                  <a:ext cx="1825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512" name="Encre 511">
                  <a:extLst>
                    <a:ext uri="{FF2B5EF4-FFF2-40B4-BE49-F238E27FC236}">
                      <a16:creationId xmlns:a16="http://schemas.microsoft.com/office/drawing/2014/main" id="{F88D8D2B-6AA3-4FD4-B4F1-C1498119EF1D}"/>
                    </a:ext>
                  </a:extLst>
                </p14:cNvPr>
                <p14:cNvContentPartPr/>
                <p14:nvPr/>
              </p14:nvContentPartPr>
              <p14:xfrm>
                <a:off x="6682894" y="3272756"/>
                <a:ext cx="192240" cy="360"/>
              </p14:xfrm>
            </p:contentPart>
          </mc:Choice>
          <mc:Fallback xmlns="">
            <p:pic>
              <p:nvPicPr>
                <p:cNvPr id="512" name="Encre 511">
                  <a:extLst>
                    <a:ext uri="{FF2B5EF4-FFF2-40B4-BE49-F238E27FC236}">
                      <a16:creationId xmlns:a16="http://schemas.microsoft.com/office/drawing/2014/main" id="{F88D8D2B-6AA3-4FD4-B4F1-C1498119EF1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664894" y="3255116"/>
                  <a:ext cx="2278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522" name="Encre 521">
                  <a:extLst>
                    <a:ext uri="{FF2B5EF4-FFF2-40B4-BE49-F238E27FC236}">
                      <a16:creationId xmlns:a16="http://schemas.microsoft.com/office/drawing/2014/main" id="{5953151A-8933-4838-98E0-090F2B19E322}"/>
                    </a:ext>
                  </a:extLst>
                </p14:cNvPr>
                <p14:cNvContentPartPr/>
                <p14:nvPr/>
              </p14:nvContentPartPr>
              <p14:xfrm>
                <a:off x="7640494" y="3049916"/>
                <a:ext cx="8280" cy="331920"/>
              </p14:xfrm>
            </p:contentPart>
          </mc:Choice>
          <mc:Fallback xmlns="">
            <p:pic>
              <p:nvPicPr>
                <p:cNvPr id="522" name="Encre 521">
                  <a:extLst>
                    <a:ext uri="{FF2B5EF4-FFF2-40B4-BE49-F238E27FC236}">
                      <a16:creationId xmlns:a16="http://schemas.microsoft.com/office/drawing/2014/main" id="{5953151A-8933-4838-98E0-090F2B19E32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622854" y="3031916"/>
                  <a:ext cx="4392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523" name="Encre 522">
                  <a:extLst>
                    <a:ext uri="{FF2B5EF4-FFF2-40B4-BE49-F238E27FC236}">
                      <a16:creationId xmlns:a16="http://schemas.microsoft.com/office/drawing/2014/main" id="{D0B62431-E7A8-41DA-931F-DE204B99C49A}"/>
                    </a:ext>
                  </a:extLst>
                </p14:cNvPr>
                <p14:cNvContentPartPr/>
                <p14:nvPr/>
              </p14:nvContentPartPr>
              <p14:xfrm>
                <a:off x="7635454" y="3189956"/>
                <a:ext cx="154800" cy="35280"/>
              </p14:xfrm>
            </p:contentPart>
          </mc:Choice>
          <mc:Fallback xmlns="">
            <p:pic>
              <p:nvPicPr>
                <p:cNvPr id="523" name="Encre 522">
                  <a:extLst>
                    <a:ext uri="{FF2B5EF4-FFF2-40B4-BE49-F238E27FC236}">
                      <a16:creationId xmlns:a16="http://schemas.microsoft.com/office/drawing/2014/main" id="{D0B62431-E7A8-41DA-931F-DE204B99C49A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617454" y="3171956"/>
                  <a:ext cx="190440" cy="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2" name="Groupe 561">
            <a:extLst>
              <a:ext uri="{FF2B5EF4-FFF2-40B4-BE49-F238E27FC236}">
                <a16:creationId xmlns:a16="http://schemas.microsoft.com/office/drawing/2014/main" id="{8A69A9DE-6C61-49E1-89B1-66CA2C696D94}"/>
              </a:ext>
            </a:extLst>
          </p:cNvPr>
          <p:cNvGrpSpPr/>
          <p:nvPr/>
        </p:nvGrpSpPr>
        <p:grpSpPr>
          <a:xfrm>
            <a:off x="7878094" y="3108792"/>
            <a:ext cx="2560680" cy="462960"/>
            <a:chOff x="7878094" y="2964956"/>
            <a:chExt cx="2560680" cy="46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538" name="Encre 537">
                  <a:extLst>
                    <a:ext uri="{FF2B5EF4-FFF2-40B4-BE49-F238E27FC236}">
                      <a16:creationId xmlns:a16="http://schemas.microsoft.com/office/drawing/2014/main" id="{87C25BEE-46C0-4CB8-914D-7429A8EE9359}"/>
                    </a:ext>
                  </a:extLst>
                </p14:cNvPr>
                <p14:cNvContentPartPr/>
                <p14:nvPr/>
              </p14:nvContentPartPr>
              <p14:xfrm>
                <a:off x="7878094" y="3300836"/>
                <a:ext cx="187200" cy="9720"/>
              </p14:xfrm>
            </p:contentPart>
          </mc:Choice>
          <mc:Fallback xmlns="">
            <p:pic>
              <p:nvPicPr>
                <p:cNvPr id="538" name="Encre 537">
                  <a:extLst>
                    <a:ext uri="{FF2B5EF4-FFF2-40B4-BE49-F238E27FC236}">
                      <a16:creationId xmlns:a16="http://schemas.microsoft.com/office/drawing/2014/main" id="{87C25BEE-46C0-4CB8-914D-7429A8EE935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860094" y="3283196"/>
                  <a:ext cx="2228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539" name="Encre 538">
                  <a:extLst>
                    <a:ext uri="{FF2B5EF4-FFF2-40B4-BE49-F238E27FC236}">
                      <a16:creationId xmlns:a16="http://schemas.microsoft.com/office/drawing/2014/main" id="{E5CB2D2D-DC5F-4CB5-947A-34391E36834E}"/>
                    </a:ext>
                  </a:extLst>
                </p14:cNvPr>
                <p14:cNvContentPartPr/>
                <p14:nvPr/>
              </p14:nvContentPartPr>
              <p14:xfrm>
                <a:off x="7954774" y="3214076"/>
                <a:ext cx="18360" cy="178200"/>
              </p14:xfrm>
            </p:contentPart>
          </mc:Choice>
          <mc:Fallback xmlns="">
            <p:pic>
              <p:nvPicPr>
                <p:cNvPr id="539" name="Encre 538">
                  <a:extLst>
                    <a:ext uri="{FF2B5EF4-FFF2-40B4-BE49-F238E27FC236}">
                      <a16:creationId xmlns:a16="http://schemas.microsoft.com/office/drawing/2014/main" id="{E5CB2D2D-DC5F-4CB5-947A-34391E36834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936774" y="3196076"/>
                  <a:ext cx="540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542" name="Encre 541">
                  <a:extLst>
                    <a:ext uri="{FF2B5EF4-FFF2-40B4-BE49-F238E27FC236}">
                      <a16:creationId xmlns:a16="http://schemas.microsoft.com/office/drawing/2014/main" id="{5C03F1D4-65DA-4F24-8DA1-CA49BD285D49}"/>
                    </a:ext>
                  </a:extLst>
                </p14:cNvPr>
                <p14:cNvContentPartPr/>
                <p14:nvPr/>
              </p14:nvContentPartPr>
              <p14:xfrm>
                <a:off x="8573614" y="3238916"/>
                <a:ext cx="150840" cy="5040"/>
              </p14:xfrm>
            </p:contentPart>
          </mc:Choice>
          <mc:Fallback xmlns="">
            <p:pic>
              <p:nvPicPr>
                <p:cNvPr id="542" name="Encre 541">
                  <a:extLst>
                    <a:ext uri="{FF2B5EF4-FFF2-40B4-BE49-F238E27FC236}">
                      <a16:creationId xmlns:a16="http://schemas.microsoft.com/office/drawing/2014/main" id="{5C03F1D4-65DA-4F24-8DA1-CA49BD285D4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555974" y="3221276"/>
                  <a:ext cx="1864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543" name="Encre 542">
                  <a:extLst>
                    <a:ext uri="{FF2B5EF4-FFF2-40B4-BE49-F238E27FC236}">
                      <a16:creationId xmlns:a16="http://schemas.microsoft.com/office/drawing/2014/main" id="{F46C0B3A-7AE6-4669-97D3-C97ABACB5F26}"/>
                    </a:ext>
                  </a:extLst>
                </p14:cNvPr>
                <p14:cNvContentPartPr/>
                <p14:nvPr/>
              </p14:nvContentPartPr>
              <p14:xfrm>
                <a:off x="8589454" y="3301916"/>
                <a:ext cx="137520" cy="24840"/>
              </p14:xfrm>
            </p:contentPart>
          </mc:Choice>
          <mc:Fallback xmlns="">
            <p:pic>
              <p:nvPicPr>
                <p:cNvPr id="543" name="Encre 542">
                  <a:extLst>
                    <a:ext uri="{FF2B5EF4-FFF2-40B4-BE49-F238E27FC236}">
                      <a16:creationId xmlns:a16="http://schemas.microsoft.com/office/drawing/2014/main" id="{F46C0B3A-7AE6-4669-97D3-C97ABACB5F2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571814" y="3284276"/>
                  <a:ext cx="1731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545" name="Encre 544">
                  <a:extLst>
                    <a:ext uri="{FF2B5EF4-FFF2-40B4-BE49-F238E27FC236}">
                      <a16:creationId xmlns:a16="http://schemas.microsoft.com/office/drawing/2014/main" id="{76687A30-A465-4DE2-BFAC-D2D2FF0D32D2}"/>
                    </a:ext>
                  </a:extLst>
                </p14:cNvPr>
                <p14:cNvContentPartPr/>
                <p14:nvPr/>
              </p14:nvContentPartPr>
              <p14:xfrm>
                <a:off x="8864854" y="2993756"/>
                <a:ext cx="234720" cy="305280"/>
              </p14:xfrm>
            </p:contentPart>
          </mc:Choice>
          <mc:Fallback xmlns="">
            <p:pic>
              <p:nvPicPr>
                <p:cNvPr id="545" name="Encre 544">
                  <a:extLst>
                    <a:ext uri="{FF2B5EF4-FFF2-40B4-BE49-F238E27FC236}">
                      <a16:creationId xmlns:a16="http://schemas.microsoft.com/office/drawing/2014/main" id="{76687A30-A465-4DE2-BFAC-D2D2FF0D32D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847214" y="2975756"/>
                  <a:ext cx="27036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546" name="Encre 545">
                  <a:extLst>
                    <a:ext uri="{FF2B5EF4-FFF2-40B4-BE49-F238E27FC236}">
                      <a16:creationId xmlns:a16="http://schemas.microsoft.com/office/drawing/2014/main" id="{C629DC01-00CA-41DF-A9E4-AF77497D6594}"/>
                    </a:ext>
                  </a:extLst>
                </p14:cNvPr>
                <p14:cNvContentPartPr/>
                <p14:nvPr/>
              </p14:nvContentPartPr>
              <p14:xfrm>
                <a:off x="9083014" y="3293276"/>
                <a:ext cx="113400" cy="134640"/>
              </p14:xfrm>
            </p:contentPart>
          </mc:Choice>
          <mc:Fallback xmlns="">
            <p:pic>
              <p:nvPicPr>
                <p:cNvPr id="546" name="Encre 545">
                  <a:extLst>
                    <a:ext uri="{FF2B5EF4-FFF2-40B4-BE49-F238E27FC236}">
                      <a16:creationId xmlns:a16="http://schemas.microsoft.com/office/drawing/2014/main" id="{C629DC01-00CA-41DF-A9E4-AF77497D659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065014" y="3275636"/>
                  <a:ext cx="1490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547" name="Encre 546">
                  <a:extLst>
                    <a:ext uri="{FF2B5EF4-FFF2-40B4-BE49-F238E27FC236}">
                      <a16:creationId xmlns:a16="http://schemas.microsoft.com/office/drawing/2014/main" id="{B3A3E044-62B2-48FE-BEDC-2A53265F085F}"/>
                    </a:ext>
                  </a:extLst>
                </p14:cNvPr>
                <p14:cNvContentPartPr/>
                <p14:nvPr/>
              </p14:nvContentPartPr>
              <p14:xfrm>
                <a:off x="9323494" y="3130196"/>
                <a:ext cx="345240" cy="218880"/>
              </p14:xfrm>
            </p:contentPart>
          </mc:Choice>
          <mc:Fallback xmlns="">
            <p:pic>
              <p:nvPicPr>
                <p:cNvPr id="547" name="Encre 546">
                  <a:extLst>
                    <a:ext uri="{FF2B5EF4-FFF2-40B4-BE49-F238E27FC236}">
                      <a16:creationId xmlns:a16="http://schemas.microsoft.com/office/drawing/2014/main" id="{B3A3E044-62B2-48FE-BEDC-2A53265F085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305494" y="3112556"/>
                  <a:ext cx="3808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550" name="Encre 549">
                  <a:extLst>
                    <a:ext uri="{FF2B5EF4-FFF2-40B4-BE49-F238E27FC236}">
                      <a16:creationId xmlns:a16="http://schemas.microsoft.com/office/drawing/2014/main" id="{AA2315F2-32AD-41A0-8DF4-F09D2A3A8782}"/>
                    </a:ext>
                  </a:extLst>
                </p14:cNvPr>
                <p14:cNvContentPartPr/>
                <p14:nvPr/>
              </p14:nvContentPartPr>
              <p14:xfrm>
                <a:off x="9746134" y="3105716"/>
                <a:ext cx="85320" cy="288720"/>
              </p14:xfrm>
            </p:contentPart>
          </mc:Choice>
          <mc:Fallback xmlns="">
            <p:pic>
              <p:nvPicPr>
                <p:cNvPr id="550" name="Encre 549">
                  <a:extLst>
                    <a:ext uri="{FF2B5EF4-FFF2-40B4-BE49-F238E27FC236}">
                      <a16:creationId xmlns:a16="http://schemas.microsoft.com/office/drawing/2014/main" id="{AA2315F2-32AD-41A0-8DF4-F09D2A3A8782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728134" y="3088076"/>
                  <a:ext cx="12096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556" name="Encre 555">
                  <a:extLst>
                    <a:ext uri="{FF2B5EF4-FFF2-40B4-BE49-F238E27FC236}">
                      <a16:creationId xmlns:a16="http://schemas.microsoft.com/office/drawing/2014/main" id="{F0A8C523-F9FB-43F3-884A-0F92066C640D}"/>
                    </a:ext>
                  </a:extLst>
                </p14:cNvPr>
                <p14:cNvContentPartPr/>
                <p14:nvPr/>
              </p14:nvContentPartPr>
              <p14:xfrm>
                <a:off x="9832894" y="3132716"/>
                <a:ext cx="172440" cy="175680"/>
              </p14:xfrm>
            </p:contentPart>
          </mc:Choice>
          <mc:Fallback xmlns="">
            <p:pic>
              <p:nvPicPr>
                <p:cNvPr id="556" name="Encre 555">
                  <a:extLst>
                    <a:ext uri="{FF2B5EF4-FFF2-40B4-BE49-F238E27FC236}">
                      <a16:creationId xmlns:a16="http://schemas.microsoft.com/office/drawing/2014/main" id="{F0A8C523-F9FB-43F3-884A-0F92066C640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9815254" y="3114716"/>
                  <a:ext cx="2080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557" name="Encre 556">
                  <a:extLst>
                    <a:ext uri="{FF2B5EF4-FFF2-40B4-BE49-F238E27FC236}">
                      <a16:creationId xmlns:a16="http://schemas.microsoft.com/office/drawing/2014/main" id="{71592EF9-9D0D-4050-9EC7-084E39365533}"/>
                    </a:ext>
                  </a:extLst>
                </p14:cNvPr>
                <p14:cNvContentPartPr/>
                <p14:nvPr/>
              </p14:nvContentPartPr>
              <p14:xfrm>
                <a:off x="10068694" y="3007796"/>
                <a:ext cx="77040" cy="334440"/>
              </p14:xfrm>
            </p:contentPart>
          </mc:Choice>
          <mc:Fallback xmlns="">
            <p:pic>
              <p:nvPicPr>
                <p:cNvPr id="557" name="Encre 556">
                  <a:extLst>
                    <a:ext uri="{FF2B5EF4-FFF2-40B4-BE49-F238E27FC236}">
                      <a16:creationId xmlns:a16="http://schemas.microsoft.com/office/drawing/2014/main" id="{71592EF9-9D0D-4050-9EC7-084E3936553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050694" y="2989796"/>
                  <a:ext cx="11268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558" name="Encre 557">
                  <a:extLst>
                    <a:ext uri="{FF2B5EF4-FFF2-40B4-BE49-F238E27FC236}">
                      <a16:creationId xmlns:a16="http://schemas.microsoft.com/office/drawing/2014/main" id="{E537B058-EF11-44D9-AA56-936B7E2C882E}"/>
                    </a:ext>
                  </a:extLst>
                </p14:cNvPr>
                <p14:cNvContentPartPr/>
                <p14:nvPr/>
              </p14:nvContentPartPr>
              <p14:xfrm>
                <a:off x="10224214" y="2964956"/>
                <a:ext cx="5760" cy="380520"/>
              </p14:xfrm>
            </p:contentPart>
          </mc:Choice>
          <mc:Fallback xmlns="">
            <p:pic>
              <p:nvPicPr>
                <p:cNvPr id="558" name="Encre 557">
                  <a:extLst>
                    <a:ext uri="{FF2B5EF4-FFF2-40B4-BE49-F238E27FC236}">
                      <a16:creationId xmlns:a16="http://schemas.microsoft.com/office/drawing/2014/main" id="{E537B058-EF11-44D9-AA56-936B7E2C882E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0206214" y="2947316"/>
                  <a:ext cx="4140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559" name="Encre 558">
                  <a:extLst>
                    <a:ext uri="{FF2B5EF4-FFF2-40B4-BE49-F238E27FC236}">
                      <a16:creationId xmlns:a16="http://schemas.microsoft.com/office/drawing/2014/main" id="{84FACB00-3376-4729-BC02-59816BCAE4F8}"/>
                    </a:ext>
                  </a:extLst>
                </p14:cNvPr>
                <p14:cNvContentPartPr/>
                <p14:nvPr/>
              </p14:nvContentPartPr>
              <p14:xfrm>
                <a:off x="10250134" y="3116156"/>
                <a:ext cx="188640" cy="28440"/>
              </p14:xfrm>
            </p:contentPart>
          </mc:Choice>
          <mc:Fallback xmlns="">
            <p:pic>
              <p:nvPicPr>
                <p:cNvPr id="559" name="Encre 558">
                  <a:extLst>
                    <a:ext uri="{FF2B5EF4-FFF2-40B4-BE49-F238E27FC236}">
                      <a16:creationId xmlns:a16="http://schemas.microsoft.com/office/drawing/2014/main" id="{84FACB00-3376-4729-BC02-59816BCAE4F8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0232494" y="3098516"/>
                  <a:ext cx="22428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oupe 171">
            <a:extLst>
              <a:ext uri="{FF2B5EF4-FFF2-40B4-BE49-F238E27FC236}">
                <a16:creationId xmlns:a16="http://schemas.microsoft.com/office/drawing/2014/main" id="{7D08F32D-D340-4B35-B086-C56E2354CCCB}"/>
              </a:ext>
            </a:extLst>
          </p:cNvPr>
          <p:cNvGrpSpPr/>
          <p:nvPr/>
        </p:nvGrpSpPr>
        <p:grpSpPr>
          <a:xfrm>
            <a:off x="5700454" y="3907272"/>
            <a:ext cx="2089800" cy="772200"/>
            <a:chOff x="5700454" y="3763436"/>
            <a:chExt cx="2089800" cy="77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563" name="Encre 562">
                  <a:extLst>
                    <a:ext uri="{FF2B5EF4-FFF2-40B4-BE49-F238E27FC236}">
                      <a16:creationId xmlns:a16="http://schemas.microsoft.com/office/drawing/2014/main" id="{3C214AF9-D8DE-4885-9708-7D011291BCF8}"/>
                    </a:ext>
                  </a:extLst>
                </p14:cNvPr>
                <p14:cNvContentPartPr/>
                <p14:nvPr/>
              </p14:nvContentPartPr>
              <p14:xfrm>
                <a:off x="5700454" y="3966476"/>
                <a:ext cx="225000" cy="489600"/>
              </p14:xfrm>
            </p:contentPart>
          </mc:Choice>
          <mc:Fallback xmlns="">
            <p:pic>
              <p:nvPicPr>
                <p:cNvPr id="563" name="Encre 562">
                  <a:extLst>
                    <a:ext uri="{FF2B5EF4-FFF2-40B4-BE49-F238E27FC236}">
                      <a16:creationId xmlns:a16="http://schemas.microsoft.com/office/drawing/2014/main" id="{3C214AF9-D8DE-4885-9708-7D011291BCF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682814" y="3948836"/>
                  <a:ext cx="260640" cy="52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564" name="Encre 563">
                  <a:extLst>
                    <a:ext uri="{FF2B5EF4-FFF2-40B4-BE49-F238E27FC236}">
                      <a16:creationId xmlns:a16="http://schemas.microsoft.com/office/drawing/2014/main" id="{74ABAB34-EED9-40A2-BFB8-E15B485DA054}"/>
                    </a:ext>
                  </a:extLst>
                </p14:cNvPr>
                <p14:cNvContentPartPr/>
                <p14:nvPr/>
              </p14:nvContentPartPr>
              <p14:xfrm>
                <a:off x="6025894" y="3875396"/>
                <a:ext cx="56520" cy="395280"/>
              </p14:xfrm>
            </p:contentPart>
          </mc:Choice>
          <mc:Fallback xmlns="">
            <p:pic>
              <p:nvPicPr>
                <p:cNvPr id="564" name="Encre 563">
                  <a:extLst>
                    <a:ext uri="{FF2B5EF4-FFF2-40B4-BE49-F238E27FC236}">
                      <a16:creationId xmlns:a16="http://schemas.microsoft.com/office/drawing/2014/main" id="{74ABAB34-EED9-40A2-BFB8-E15B485DA054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008254" y="3857756"/>
                  <a:ext cx="9216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565" name="Encre 564">
                  <a:extLst>
                    <a:ext uri="{FF2B5EF4-FFF2-40B4-BE49-F238E27FC236}">
                      <a16:creationId xmlns:a16="http://schemas.microsoft.com/office/drawing/2014/main" id="{877311AF-6577-4A4D-B6B6-E195BAFFF55B}"/>
                    </a:ext>
                  </a:extLst>
                </p14:cNvPr>
                <p14:cNvContentPartPr/>
                <p14:nvPr/>
              </p14:nvContentPartPr>
              <p14:xfrm>
                <a:off x="6162334" y="3922196"/>
                <a:ext cx="19800" cy="294840"/>
              </p14:xfrm>
            </p:contentPart>
          </mc:Choice>
          <mc:Fallback xmlns="">
            <p:pic>
              <p:nvPicPr>
                <p:cNvPr id="565" name="Encre 564">
                  <a:extLst>
                    <a:ext uri="{FF2B5EF4-FFF2-40B4-BE49-F238E27FC236}">
                      <a16:creationId xmlns:a16="http://schemas.microsoft.com/office/drawing/2014/main" id="{877311AF-6577-4A4D-B6B6-E195BAFFF55B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144694" y="3904196"/>
                  <a:ext cx="5544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566" name="Encre 565">
                  <a:extLst>
                    <a:ext uri="{FF2B5EF4-FFF2-40B4-BE49-F238E27FC236}">
                      <a16:creationId xmlns:a16="http://schemas.microsoft.com/office/drawing/2014/main" id="{5FDD4618-95D7-4561-AF6E-FE25E37AF7CF}"/>
                    </a:ext>
                  </a:extLst>
                </p14:cNvPr>
                <p14:cNvContentPartPr/>
                <p14:nvPr/>
              </p14:nvContentPartPr>
              <p14:xfrm>
                <a:off x="6171694" y="4043516"/>
                <a:ext cx="149760" cy="42480"/>
              </p14:xfrm>
            </p:contentPart>
          </mc:Choice>
          <mc:Fallback xmlns="">
            <p:pic>
              <p:nvPicPr>
                <p:cNvPr id="566" name="Encre 565">
                  <a:extLst>
                    <a:ext uri="{FF2B5EF4-FFF2-40B4-BE49-F238E27FC236}">
                      <a16:creationId xmlns:a16="http://schemas.microsoft.com/office/drawing/2014/main" id="{5FDD4618-95D7-4561-AF6E-FE25E37AF7C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153694" y="4025876"/>
                  <a:ext cx="1854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567" name="Encre 566">
                  <a:extLst>
                    <a:ext uri="{FF2B5EF4-FFF2-40B4-BE49-F238E27FC236}">
                      <a16:creationId xmlns:a16="http://schemas.microsoft.com/office/drawing/2014/main" id="{951EBC3A-B4FB-406A-8BDE-53C5065967B9}"/>
                    </a:ext>
                  </a:extLst>
                </p14:cNvPr>
                <p14:cNvContentPartPr/>
                <p14:nvPr/>
              </p14:nvContentPartPr>
              <p14:xfrm>
                <a:off x="6348094" y="3825356"/>
                <a:ext cx="76680" cy="482760"/>
              </p14:xfrm>
            </p:contentPart>
          </mc:Choice>
          <mc:Fallback xmlns="">
            <p:pic>
              <p:nvPicPr>
                <p:cNvPr id="567" name="Encre 566">
                  <a:extLst>
                    <a:ext uri="{FF2B5EF4-FFF2-40B4-BE49-F238E27FC236}">
                      <a16:creationId xmlns:a16="http://schemas.microsoft.com/office/drawing/2014/main" id="{951EBC3A-B4FB-406A-8BDE-53C5065967B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330094" y="3807356"/>
                  <a:ext cx="11232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568" name="Encre 567">
                  <a:extLst>
                    <a:ext uri="{FF2B5EF4-FFF2-40B4-BE49-F238E27FC236}">
                      <a16:creationId xmlns:a16="http://schemas.microsoft.com/office/drawing/2014/main" id="{66C0C461-B180-401C-924E-8FC164997B55}"/>
                    </a:ext>
                  </a:extLst>
                </p14:cNvPr>
                <p14:cNvContentPartPr/>
                <p14:nvPr/>
              </p14:nvContentPartPr>
              <p14:xfrm>
                <a:off x="6552934" y="4105436"/>
                <a:ext cx="139320" cy="14400"/>
              </p14:xfrm>
            </p:contentPart>
          </mc:Choice>
          <mc:Fallback xmlns="">
            <p:pic>
              <p:nvPicPr>
                <p:cNvPr id="568" name="Encre 567">
                  <a:extLst>
                    <a:ext uri="{FF2B5EF4-FFF2-40B4-BE49-F238E27FC236}">
                      <a16:creationId xmlns:a16="http://schemas.microsoft.com/office/drawing/2014/main" id="{66C0C461-B180-401C-924E-8FC164997B55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535294" y="4087796"/>
                  <a:ext cx="1749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569" name="Encre 568">
                  <a:extLst>
                    <a:ext uri="{FF2B5EF4-FFF2-40B4-BE49-F238E27FC236}">
                      <a16:creationId xmlns:a16="http://schemas.microsoft.com/office/drawing/2014/main" id="{5135C8B8-2334-4D22-838D-00F13EA48A47}"/>
                    </a:ext>
                  </a:extLst>
                </p14:cNvPr>
                <p14:cNvContentPartPr/>
                <p14:nvPr/>
              </p14:nvContentPartPr>
              <p14:xfrm>
                <a:off x="6549334" y="4207316"/>
                <a:ext cx="185400" cy="9360"/>
              </p14:xfrm>
            </p:contentPart>
          </mc:Choice>
          <mc:Fallback xmlns="">
            <p:pic>
              <p:nvPicPr>
                <p:cNvPr id="569" name="Encre 568">
                  <a:extLst>
                    <a:ext uri="{FF2B5EF4-FFF2-40B4-BE49-F238E27FC236}">
                      <a16:creationId xmlns:a16="http://schemas.microsoft.com/office/drawing/2014/main" id="{5135C8B8-2334-4D22-838D-00F13EA48A47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531334" y="4189316"/>
                  <a:ext cx="2210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571" name="Encre 570">
                  <a:extLst>
                    <a:ext uri="{FF2B5EF4-FFF2-40B4-BE49-F238E27FC236}">
                      <a16:creationId xmlns:a16="http://schemas.microsoft.com/office/drawing/2014/main" id="{7379BB51-C248-4A86-A127-D160B26B0091}"/>
                    </a:ext>
                  </a:extLst>
                </p14:cNvPr>
                <p14:cNvContentPartPr/>
                <p14:nvPr/>
              </p14:nvContentPartPr>
              <p14:xfrm>
                <a:off x="6773614" y="3981596"/>
                <a:ext cx="84600" cy="25200"/>
              </p14:xfrm>
            </p:contentPart>
          </mc:Choice>
          <mc:Fallback xmlns="">
            <p:pic>
              <p:nvPicPr>
                <p:cNvPr id="571" name="Encre 570">
                  <a:extLst>
                    <a:ext uri="{FF2B5EF4-FFF2-40B4-BE49-F238E27FC236}">
                      <a16:creationId xmlns:a16="http://schemas.microsoft.com/office/drawing/2014/main" id="{7379BB51-C248-4A86-A127-D160B26B009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755974" y="3963596"/>
                  <a:ext cx="1202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573" name="Encre 572">
                  <a:extLst>
                    <a:ext uri="{FF2B5EF4-FFF2-40B4-BE49-F238E27FC236}">
                      <a16:creationId xmlns:a16="http://schemas.microsoft.com/office/drawing/2014/main" id="{78A47CD3-776A-4AA2-9528-1BA5D8ECBEA4}"/>
                    </a:ext>
                  </a:extLst>
                </p14:cNvPr>
                <p14:cNvContentPartPr/>
                <p14:nvPr/>
              </p14:nvContentPartPr>
              <p14:xfrm>
                <a:off x="6976294" y="3818876"/>
                <a:ext cx="143280" cy="131040"/>
              </p14:xfrm>
            </p:contentPart>
          </mc:Choice>
          <mc:Fallback xmlns="">
            <p:pic>
              <p:nvPicPr>
                <p:cNvPr id="573" name="Encre 572">
                  <a:extLst>
                    <a:ext uri="{FF2B5EF4-FFF2-40B4-BE49-F238E27FC236}">
                      <a16:creationId xmlns:a16="http://schemas.microsoft.com/office/drawing/2014/main" id="{78A47CD3-776A-4AA2-9528-1BA5D8ECBEA4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958294" y="3800876"/>
                  <a:ext cx="1789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30" name="Encre 129">
                  <a:extLst>
                    <a:ext uri="{FF2B5EF4-FFF2-40B4-BE49-F238E27FC236}">
                      <a16:creationId xmlns:a16="http://schemas.microsoft.com/office/drawing/2014/main" id="{1845C5FF-0139-4B69-86A1-0152D5601390}"/>
                    </a:ext>
                  </a:extLst>
                </p14:cNvPr>
                <p14:cNvContentPartPr/>
                <p14:nvPr/>
              </p14:nvContentPartPr>
              <p14:xfrm>
                <a:off x="7047574" y="3835796"/>
                <a:ext cx="131400" cy="292320"/>
              </p14:xfrm>
            </p:contentPart>
          </mc:Choice>
          <mc:Fallback xmlns="">
            <p:pic>
              <p:nvPicPr>
                <p:cNvPr id="130" name="Encre 129">
                  <a:extLst>
                    <a:ext uri="{FF2B5EF4-FFF2-40B4-BE49-F238E27FC236}">
                      <a16:creationId xmlns:a16="http://schemas.microsoft.com/office/drawing/2014/main" id="{1845C5FF-0139-4B69-86A1-0152D560139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029574" y="3817796"/>
                  <a:ext cx="16704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40" name="Encre 139">
                  <a:extLst>
                    <a:ext uri="{FF2B5EF4-FFF2-40B4-BE49-F238E27FC236}">
                      <a16:creationId xmlns:a16="http://schemas.microsoft.com/office/drawing/2014/main" id="{7E57DE2C-7412-49FF-9AD6-1F8EE2171C1A}"/>
                    </a:ext>
                  </a:extLst>
                </p14:cNvPr>
                <p14:cNvContentPartPr/>
                <p14:nvPr/>
              </p14:nvContentPartPr>
              <p14:xfrm>
                <a:off x="7042174" y="4295156"/>
                <a:ext cx="199080" cy="240480"/>
              </p14:xfrm>
            </p:contentPart>
          </mc:Choice>
          <mc:Fallback xmlns="">
            <p:pic>
              <p:nvPicPr>
                <p:cNvPr id="140" name="Encre 139">
                  <a:extLst>
                    <a:ext uri="{FF2B5EF4-FFF2-40B4-BE49-F238E27FC236}">
                      <a16:creationId xmlns:a16="http://schemas.microsoft.com/office/drawing/2014/main" id="{7E57DE2C-7412-49FF-9AD6-1F8EE2171C1A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024534" y="4277516"/>
                  <a:ext cx="23472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47" name="Encre 146">
                  <a:extLst>
                    <a:ext uri="{FF2B5EF4-FFF2-40B4-BE49-F238E27FC236}">
                      <a16:creationId xmlns:a16="http://schemas.microsoft.com/office/drawing/2014/main" id="{6315366D-5FA8-474B-A21A-7FDC491066AE}"/>
                    </a:ext>
                  </a:extLst>
                </p14:cNvPr>
                <p14:cNvContentPartPr/>
                <p14:nvPr/>
              </p14:nvContentPartPr>
              <p14:xfrm>
                <a:off x="7001134" y="4157996"/>
                <a:ext cx="227160" cy="84600"/>
              </p14:xfrm>
            </p:contentPart>
          </mc:Choice>
          <mc:Fallback xmlns="">
            <p:pic>
              <p:nvPicPr>
                <p:cNvPr id="147" name="Encre 146">
                  <a:extLst>
                    <a:ext uri="{FF2B5EF4-FFF2-40B4-BE49-F238E27FC236}">
                      <a16:creationId xmlns:a16="http://schemas.microsoft.com/office/drawing/2014/main" id="{6315366D-5FA8-474B-A21A-7FDC491066A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983494" y="4140356"/>
                  <a:ext cx="2628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48" name="Encre 147">
                  <a:extLst>
                    <a:ext uri="{FF2B5EF4-FFF2-40B4-BE49-F238E27FC236}">
                      <a16:creationId xmlns:a16="http://schemas.microsoft.com/office/drawing/2014/main" id="{4A078B21-8CEE-4234-81BB-2EADF2C5A7EC}"/>
                    </a:ext>
                  </a:extLst>
                </p14:cNvPr>
                <p14:cNvContentPartPr/>
                <p14:nvPr/>
              </p14:nvContentPartPr>
              <p14:xfrm>
                <a:off x="7410814" y="3871076"/>
                <a:ext cx="6840" cy="346680"/>
              </p14:xfrm>
            </p:contentPart>
          </mc:Choice>
          <mc:Fallback xmlns="">
            <p:pic>
              <p:nvPicPr>
                <p:cNvPr id="148" name="Encre 147">
                  <a:extLst>
                    <a:ext uri="{FF2B5EF4-FFF2-40B4-BE49-F238E27FC236}">
                      <a16:creationId xmlns:a16="http://schemas.microsoft.com/office/drawing/2014/main" id="{4A078B21-8CEE-4234-81BB-2EADF2C5A7EC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393174" y="3853436"/>
                  <a:ext cx="4248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52" name="Encre 151">
                  <a:extLst>
                    <a:ext uri="{FF2B5EF4-FFF2-40B4-BE49-F238E27FC236}">
                      <a16:creationId xmlns:a16="http://schemas.microsoft.com/office/drawing/2014/main" id="{78AD98E0-F675-4782-BC51-B5B72C760981}"/>
                    </a:ext>
                  </a:extLst>
                </p14:cNvPr>
                <p14:cNvContentPartPr/>
                <p14:nvPr/>
              </p14:nvContentPartPr>
              <p14:xfrm>
                <a:off x="7425214" y="4017956"/>
                <a:ext cx="123480" cy="36720"/>
              </p14:xfrm>
            </p:contentPart>
          </mc:Choice>
          <mc:Fallback xmlns="">
            <p:pic>
              <p:nvPicPr>
                <p:cNvPr id="152" name="Encre 151">
                  <a:extLst>
                    <a:ext uri="{FF2B5EF4-FFF2-40B4-BE49-F238E27FC236}">
                      <a16:creationId xmlns:a16="http://schemas.microsoft.com/office/drawing/2014/main" id="{78AD98E0-F675-4782-BC51-B5B72C760981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407214" y="3999956"/>
                  <a:ext cx="1591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53" name="Encre 152">
                  <a:extLst>
                    <a:ext uri="{FF2B5EF4-FFF2-40B4-BE49-F238E27FC236}">
                      <a16:creationId xmlns:a16="http://schemas.microsoft.com/office/drawing/2014/main" id="{31019FA2-B223-458F-BFF8-CDFE6F470E8F}"/>
                    </a:ext>
                  </a:extLst>
                </p14:cNvPr>
                <p14:cNvContentPartPr/>
                <p14:nvPr/>
              </p14:nvContentPartPr>
              <p14:xfrm>
                <a:off x="7554814" y="3763436"/>
                <a:ext cx="131760" cy="120240"/>
              </p14:xfrm>
            </p:contentPart>
          </mc:Choice>
          <mc:Fallback xmlns="">
            <p:pic>
              <p:nvPicPr>
                <p:cNvPr id="153" name="Encre 152">
                  <a:extLst>
                    <a:ext uri="{FF2B5EF4-FFF2-40B4-BE49-F238E27FC236}">
                      <a16:creationId xmlns:a16="http://schemas.microsoft.com/office/drawing/2014/main" id="{31019FA2-B223-458F-BFF8-CDFE6F470E8F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536814" y="3745436"/>
                  <a:ext cx="1674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54" name="Encre 153">
                  <a:extLst>
                    <a:ext uri="{FF2B5EF4-FFF2-40B4-BE49-F238E27FC236}">
                      <a16:creationId xmlns:a16="http://schemas.microsoft.com/office/drawing/2014/main" id="{98DF565D-4A33-4202-A45D-F4CF5B577DA9}"/>
                    </a:ext>
                  </a:extLst>
                </p14:cNvPr>
                <p14:cNvContentPartPr/>
                <p14:nvPr/>
              </p14:nvContentPartPr>
              <p14:xfrm>
                <a:off x="7557334" y="4142876"/>
                <a:ext cx="232920" cy="32040"/>
              </p14:xfrm>
            </p:contentPart>
          </mc:Choice>
          <mc:Fallback xmlns="">
            <p:pic>
              <p:nvPicPr>
                <p:cNvPr id="154" name="Encre 153">
                  <a:extLst>
                    <a:ext uri="{FF2B5EF4-FFF2-40B4-BE49-F238E27FC236}">
                      <a16:creationId xmlns:a16="http://schemas.microsoft.com/office/drawing/2014/main" id="{98DF565D-4A33-4202-A45D-F4CF5B577DA9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539334" y="4125236"/>
                  <a:ext cx="2685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55" name="Encre 154">
                  <a:extLst>
                    <a:ext uri="{FF2B5EF4-FFF2-40B4-BE49-F238E27FC236}">
                      <a16:creationId xmlns:a16="http://schemas.microsoft.com/office/drawing/2014/main" id="{275EE472-872A-494E-9B4B-6D7391F622CF}"/>
                    </a:ext>
                  </a:extLst>
                </p14:cNvPr>
                <p14:cNvContentPartPr/>
                <p14:nvPr/>
              </p14:nvContentPartPr>
              <p14:xfrm>
                <a:off x="7676494" y="4071236"/>
                <a:ext cx="24120" cy="177120"/>
              </p14:xfrm>
            </p:contentPart>
          </mc:Choice>
          <mc:Fallback xmlns="">
            <p:pic>
              <p:nvPicPr>
                <p:cNvPr id="155" name="Encre 154">
                  <a:extLst>
                    <a:ext uri="{FF2B5EF4-FFF2-40B4-BE49-F238E27FC236}">
                      <a16:creationId xmlns:a16="http://schemas.microsoft.com/office/drawing/2014/main" id="{275EE472-872A-494E-9B4B-6D7391F622CF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658854" y="4053596"/>
                  <a:ext cx="59760" cy="21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3" name="Groupe 592">
            <a:extLst>
              <a:ext uri="{FF2B5EF4-FFF2-40B4-BE49-F238E27FC236}">
                <a16:creationId xmlns:a16="http://schemas.microsoft.com/office/drawing/2014/main" id="{2340667D-EF72-4F34-BEF8-7B75F70FFB1F}"/>
              </a:ext>
            </a:extLst>
          </p:cNvPr>
          <p:cNvGrpSpPr/>
          <p:nvPr/>
        </p:nvGrpSpPr>
        <p:grpSpPr>
          <a:xfrm>
            <a:off x="8454094" y="4058832"/>
            <a:ext cx="167760" cy="277200"/>
            <a:chOff x="8454094" y="3914996"/>
            <a:chExt cx="167760" cy="27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75" name="Encre 174">
                  <a:extLst>
                    <a:ext uri="{FF2B5EF4-FFF2-40B4-BE49-F238E27FC236}">
                      <a16:creationId xmlns:a16="http://schemas.microsoft.com/office/drawing/2014/main" id="{12FCCB81-2A97-46F9-B24D-477F1140BCD8}"/>
                    </a:ext>
                  </a:extLst>
                </p14:cNvPr>
                <p14:cNvContentPartPr/>
                <p14:nvPr/>
              </p14:nvContentPartPr>
              <p14:xfrm>
                <a:off x="8454094" y="3914996"/>
                <a:ext cx="26280" cy="277200"/>
              </p14:xfrm>
            </p:contentPart>
          </mc:Choice>
          <mc:Fallback xmlns="">
            <p:pic>
              <p:nvPicPr>
                <p:cNvPr id="175" name="Encre 174">
                  <a:extLst>
                    <a:ext uri="{FF2B5EF4-FFF2-40B4-BE49-F238E27FC236}">
                      <a16:creationId xmlns:a16="http://schemas.microsoft.com/office/drawing/2014/main" id="{12FCCB81-2A97-46F9-B24D-477F1140BCD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436454" y="3897356"/>
                  <a:ext cx="6192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76" name="Encre 175">
                  <a:extLst>
                    <a:ext uri="{FF2B5EF4-FFF2-40B4-BE49-F238E27FC236}">
                      <a16:creationId xmlns:a16="http://schemas.microsoft.com/office/drawing/2014/main" id="{9A7AA6D2-47DE-415A-A2CB-A647A6BF395B}"/>
                    </a:ext>
                  </a:extLst>
                </p14:cNvPr>
                <p14:cNvContentPartPr/>
                <p14:nvPr/>
              </p14:nvContentPartPr>
              <p14:xfrm>
                <a:off x="8477494" y="4001396"/>
                <a:ext cx="144360" cy="22680"/>
              </p14:xfrm>
            </p:contentPart>
          </mc:Choice>
          <mc:Fallback xmlns="">
            <p:pic>
              <p:nvPicPr>
                <p:cNvPr id="176" name="Encre 175">
                  <a:extLst>
                    <a:ext uri="{FF2B5EF4-FFF2-40B4-BE49-F238E27FC236}">
                      <a16:creationId xmlns:a16="http://schemas.microsoft.com/office/drawing/2014/main" id="{9A7AA6D2-47DE-415A-A2CB-A647A6BF395B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459854" y="3983756"/>
                  <a:ext cx="18000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oupe 202">
            <a:extLst>
              <a:ext uri="{FF2B5EF4-FFF2-40B4-BE49-F238E27FC236}">
                <a16:creationId xmlns:a16="http://schemas.microsoft.com/office/drawing/2014/main" id="{FEABAEF3-BF8F-4027-AD3A-EA7624F45814}"/>
              </a:ext>
            </a:extLst>
          </p:cNvPr>
          <p:cNvGrpSpPr/>
          <p:nvPr/>
        </p:nvGrpSpPr>
        <p:grpSpPr>
          <a:xfrm>
            <a:off x="9273814" y="3881352"/>
            <a:ext cx="2879640" cy="768240"/>
            <a:chOff x="9273814" y="3737516"/>
            <a:chExt cx="2879640" cy="76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625" name="Encre 624">
                  <a:extLst>
                    <a:ext uri="{FF2B5EF4-FFF2-40B4-BE49-F238E27FC236}">
                      <a16:creationId xmlns:a16="http://schemas.microsoft.com/office/drawing/2014/main" id="{F2859886-078F-4CC4-88A5-BC1947D08F10}"/>
                    </a:ext>
                  </a:extLst>
                </p14:cNvPr>
                <p14:cNvContentPartPr/>
                <p14:nvPr/>
              </p14:nvContentPartPr>
              <p14:xfrm>
                <a:off x="11527054" y="3967556"/>
                <a:ext cx="64080" cy="388080"/>
              </p14:xfrm>
            </p:contentPart>
          </mc:Choice>
          <mc:Fallback xmlns="">
            <p:pic>
              <p:nvPicPr>
                <p:cNvPr id="625" name="Encre 624">
                  <a:extLst>
                    <a:ext uri="{FF2B5EF4-FFF2-40B4-BE49-F238E27FC236}">
                      <a16:creationId xmlns:a16="http://schemas.microsoft.com/office/drawing/2014/main" id="{F2859886-078F-4CC4-88A5-BC1947D08F1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1509054" y="3949916"/>
                  <a:ext cx="9972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628" name="Encre 627">
                  <a:extLst>
                    <a:ext uri="{FF2B5EF4-FFF2-40B4-BE49-F238E27FC236}">
                      <a16:creationId xmlns:a16="http://schemas.microsoft.com/office/drawing/2014/main" id="{76B4D93A-28CF-4B06-BFFA-F611FD1A2C18}"/>
                    </a:ext>
                  </a:extLst>
                </p14:cNvPr>
                <p14:cNvContentPartPr/>
                <p14:nvPr/>
              </p14:nvContentPartPr>
              <p14:xfrm>
                <a:off x="11820454" y="3941996"/>
                <a:ext cx="61200" cy="408960"/>
              </p14:xfrm>
            </p:contentPart>
          </mc:Choice>
          <mc:Fallback xmlns="">
            <p:pic>
              <p:nvPicPr>
                <p:cNvPr id="628" name="Encre 627">
                  <a:extLst>
                    <a:ext uri="{FF2B5EF4-FFF2-40B4-BE49-F238E27FC236}">
                      <a16:creationId xmlns:a16="http://schemas.microsoft.com/office/drawing/2014/main" id="{76B4D93A-28CF-4B06-BFFA-F611FD1A2C18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1802814" y="3924356"/>
                  <a:ext cx="9684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629" name="Encre 628">
                  <a:extLst>
                    <a:ext uri="{FF2B5EF4-FFF2-40B4-BE49-F238E27FC236}">
                      <a16:creationId xmlns:a16="http://schemas.microsoft.com/office/drawing/2014/main" id="{A61CCC54-C052-4640-B2E4-8F642F469EBE}"/>
                    </a:ext>
                  </a:extLst>
                </p14:cNvPr>
                <p14:cNvContentPartPr/>
                <p14:nvPr/>
              </p14:nvContentPartPr>
              <p14:xfrm>
                <a:off x="11995774" y="3904196"/>
                <a:ext cx="24840" cy="407160"/>
              </p14:xfrm>
            </p:contentPart>
          </mc:Choice>
          <mc:Fallback xmlns="">
            <p:pic>
              <p:nvPicPr>
                <p:cNvPr id="629" name="Encre 628">
                  <a:extLst>
                    <a:ext uri="{FF2B5EF4-FFF2-40B4-BE49-F238E27FC236}">
                      <a16:creationId xmlns:a16="http://schemas.microsoft.com/office/drawing/2014/main" id="{A61CCC54-C052-4640-B2E4-8F642F469EBE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1977774" y="3886556"/>
                  <a:ext cx="6048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635" name="Encre 634">
                  <a:extLst>
                    <a:ext uri="{FF2B5EF4-FFF2-40B4-BE49-F238E27FC236}">
                      <a16:creationId xmlns:a16="http://schemas.microsoft.com/office/drawing/2014/main" id="{944A09BC-C82A-4C2D-8CF7-42FD9060798C}"/>
                    </a:ext>
                  </a:extLst>
                </p14:cNvPr>
                <p14:cNvContentPartPr/>
                <p14:nvPr/>
              </p14:nvContentPartPr>
              <p14:xfrm>
                <a:off x="12016294" y="4065836"/>
                <a:ext cx="137160" cy="20160"/>
              </p14:xfrm>
            </p:contentPart>
          </mc:Choice>
          <mc:Fallback xmlns="">
            <p:pic>
              <p:nvPicPr>
                <p:cNvPr id="635" name="Encre 634">
                  <a:extLst>
                    <a:ext uri="{FF2B5EF4-FFF2-40B4-BE49-F238E27FC236}">
                      <a16:creationId xmlns:a16="http://schemas.microsoft.com/office/drawing/2014/main" id="{944A09BC-C82A-4C2D-8CF7-42FD9060798C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1998654" y="4047836"/>
                  <a:ext cx="1728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609" name="Encre 608">
                  <a:extLst>
                    <a:ext uri="{FF2B5EF4-FFF2-40B4-BE49-F238E27FC236}">
                      <a16:creationId xmlns:a16="http://schemas.microsoft.com/office/drawing/2014/main" id="{E73F48ED-0171-49CC-95DE-0B479A1A9F5B}"/>
                    </a:ext>
                  </a:extLst>
                </p14:cNvPr>
                <p14:cNvContentPartPr/>
                <p14:nvPr/>
              </p14:nvContentPartPr>
              <p14:xfrm>
                <a:off x="9284614" y="4106876"/>
                <a:ext cx="193320" cy="14400"/>
              </p14:xfrm>
            </p:contentPart>
          </mc:Choice>
          <mc:Fallback xmlns="">
            <p:pic>
              <p:nvPicPr>
                <p:cNvPr id="609" name="Encre 608">
                  <a:extLst>
                    <a:ext uri="{FF2B5EF4-FFF2-40B4-BE49-F238E27FC236}">
                      <a16:creationId xmlns:a16="http://schemas.microsoft.com/office/drawing/2014/main" id="{E73F48ED-0171-49CC-95DE-0B479A1A9F5B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266974" y="4088876"/>
                  <a:ext cx="2289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610" name="Encre 609">
                  <a:extLst>
                    <a:ext uri="{FF2B5EF4-FFF2-40B4-BE49-F238E27FC236}">
                      <a16:creationId xmlns:a16="http://schemas.microsoft.com/office/drawing/2014/main" id="{BC9E07BA-B98C-434E-BA88-88624A89D177}"/>
                    </a:ext>
                  </a:extLst>
                </p14:cNvPr>
                <p14:cNvContentPartPr/>
                <p14:nvPr/>
              </p14:nvContentPartPr>
              <p14:xfrm>
                <a:off x="9273814" y="4208036"/>
                <a:ext cx="189000" cy="20160"/>
              </p14:xfrm>
            </p:contentPart>
          </mc:Choice>
          <mc:Fallback xmlns="">
            <p:pic>
              <p:nvPicPr>
                <p:cNvPr id="610" name="Encre 609">
                  <a:extLst>
                    <a:ext uri="{FF2B5EF4-FFF2-40B4-BE49-F238E27FC236}">
                      <a16:creationId xmlns:a16="http://schemas.microsoft.com/office/drawing/2014/main" id="{BC9E07BA-B98C-434E-BA88-88624A89D177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256174" y="4190036"/>
                  <a:ext cx="2246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611" name="Encre 610">
                  <a:extLst>
                    <a:ext uri="{FF2B5EF4-FFF2-40B4-BE49-F238E27FC236}">
                      <a16:creationId xmlns:a16="http://schemas.microsoft.com/office/drawing/2014/main" id="{B6735E52-D37D-46C9-8F46-B49F60D0F9C6}"/>
                    </a:ext>
                  </a:extLst>
                </p14:cNvPr>
                <p14:cNvContentPartPr/>
                <p14:nvPr/>
              </p14:nvContentPartPr>
              <p14:xfrm>
                <a:off x="9598534" y="3914996"/>
                <a:ext cx="187560" cy="27360"/>
              </p14:xfrm>
            </p:contentPart>
          </mc:Choice>
          <mc:Fallback xmlns="">
            <p:pic>
              <p:nvPicPr>
                <p:cNvPr id="611" name="Encre 610">
                  <a:extLst>
                    <a:ext uri="{FF2B5EF4-FFF2-40B4-BE49-F238E27FC236}">
                      <a16:creationId xmlns:a16="http://schemas.microsoft.com/office/drawing/2014/main" id="{B6735E52-D37D-46C9-8F46-B49F60D0F9C6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9580894" y="3897356"/>
                  <a:ext cx="2232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612" name="Encre 611">
                  <a:extLst>
                    <a:ext uri="{FF2B5EF4-FFF2-40B4-BE49-F238E27FC236}">
                      <a16:creationId xmlns:a16="http://schemas.microsoft.com/office/drawing/2014/main" id="{C0459822-A089-49C9-8401-885C305CFAB7}"/>
                    </a:ext>
                  </a:extLst>
                </p14:cNvPr>
                <p14:cNvContentPartPr/>
                <p14:nvPr/>
              </p14:nvContentPartPr>
              <p14:xfrm>
                <a:off x="9921094" y="3781436"/>
                <a:ext cx="134280" cy="128520"/>
              </p14:xfrm>
            </p:contentPart>
          </mc:Choice>
          <mc:Fallback xmlns="">
            <p:pic>
              <p:nvPicPr>
                <p:cNvPr id="612" name="Encre 611">
                  <a:extLst>
                    <a:ext uri="{FF2B5EF4-FFF2-40B4-BE49-F238E27FC236}">
                      <a16:creationId xmlns:a16="http://schemas.microsoft.com/office/drawing/2014/main" id="{C0459822-A089-49C9-8401-885C305CFAB7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9903094" y="3763436"/>
                  <a:ext cx="1699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613" name="Encre 612">
                  <a:extLst>
                    <a:ext uri="{FF2B5EF4-FFF2-40B4-BE49-F238E27FC236}">
                      <a16:creationId xmlns:a16="http://schemas.microsoft.com/office/drawing/2014/main" id="{3DF98A17-4897-4CAE-AABC-DFD2789ABEBA}"/>
                    </a:ext>
                  </a:extLst>
                </p14:cNvPr>
                <p14:cNvContentPartPr/>
                <p14:nvPr/>
              </p14:nvContentPartPr>
              <p14:xfrm>
                <a:off x="9944134" y="3808796"/>
                <a:ext cx="138600" cy="282240"/>
              </p14:xfrm>
            </p:contentPart>
          </mc:Choice>
          <mc:Fallback xmlns="">
            <p:pic>
              <p:nvPicPr>
                <p:cNvPr id="613" name="Encre 612">
                  <a:extLst>
                    <a:ext uri="{FF2B5EF4-FFF2-40B4-BE49-F238E27FC236}">
                      <a16:creationId xmlns:a16="http://schemas.microsoft.com/office/drawing/2014/main" id="{3DF98A17-4897-4CAE-AABC-DFD2789ABEBA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9926134" y="3791156"/>
                  <a:ext cx="17424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614" name="Encre 613">
                  <a:extLst>
                    <a:ext uri="{FF2B5EF4-FFF2-40B4-BE49-F238E27FC236}">
                      <a16:creationId xmlns:a16="http://schemas.microsoft.com/office/drawing/2014/main" id="{9BF9C6A9-F62B-45DD-AB7D-6A735C7641AB}"/>
                    </a:ext>
                  </a:extLst>
                </p14:cNvPr>
                <p14:cNvContentPartPr/>
                <p14:nvPr/>
              </p14:nvContentPartPr>
              <p14:xfrm>
                <a:off x="9827134" y="4115876"/>
                <a:ext cx="452880" cy="99720"/>
              </p14:xfrm>
            </p:contentPart>
          </mc:Choice>
          <mc:Fallback xmlns="">
            <p:pic>
              <p:nvPicPr>
                <p:cNvPr id="614" name="Encre 613">
                  <a:extLst>
                    <a:ext uri="{FF2B5EF4-FFF2-40B4-BE49-F238E27FC236}">
                      <a16:creationId xmlns:a16="http://schemas.microsoft.com/office/drawing/2014/main" id="{9BF9C6A9-F62B-45DD-AB7D-6A735C7641AB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9809494" y="4097876"/>
                  <a:ext cx="4885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615" name="Encre 614">
                  <a:extLst>
                    <a:ext uri="{FF2B5EF4-FFF2-40B4-BE49-F238E27FC236}">
                      <a16:creationId xmlns:a16="http://schemas.microsoft.com/office/drawing/2014/main" id="{847C9F6C-EEEA-4B38-AB1A-5AEEEFB8E242}"/>
                    </a:ext>
                  </a:extLst>
                </p14:cNvPr>
                <p14:cNvContentPartPr/>
                <p14:nvPr/>
              </p14:nvContentPartPr>
              <p14:xfrm>
                <a:off x="9931174" y="4280396"/>
                <a:ext cx="218520" cy="225360"/>
              </p14:xfrm>
            </p:contentPart>
          </mc:Choice>
          <mc:Fallback xmlns="">
            <p:pic>
              <p:nvPicPr>
                <p:cNvPr id="615" name="Encre 614">
                  <a:extLst>
                    <a:ext uri="{FF2B5EF4-FFF2-40B4-BE49-F238E27FC236}">
                      <a16:creationId xmlns:a16="http://schemas.microsoft.com/office/drawing/2014/main" id="{847C9F6C-EEEA-4B38-AB1A-5AEEEFB8E242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9913174" y="4262756"/>
                  <a:ext cx="25416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616" name="Encre 615">
                  <a:extLst>
                    <a:ext uri="{FF2B5EF4-FFF2-40B4-BE49-F238E27FC236}">
                      <a16:creationId xmlns:a16="http://schemas.microsoft.com/office/drawing/2014/main" id="{0E1F08AC-58D7-4FC1-AEA4-A6B2841BECE4}"/>
                    </a:ext>
                  </a:extLst>
                </p14:cNvPr>
                <p14:cNvContentPartPr/>
                <p14:nvPr/>
              </p14:nvContentPartPr>
              <p14:xfrm>
                <a:off x="10337254" y="3817076"/>
                <a:ext cx="8280" cy="417240"/>
              </p14:xfrm>
            </p:contentPart>
          </mc:Choice>
          <mc:Fallback xmlns="">
            <p:pic>
              <p:nvPicPr>
                <p:cNvPr id="616" name="Encre 615">
                  <a:extLst>
                    <a:ext uri="{FF2B5EF4-FFF2-40B4-BE49-F238E27FC236}">
                      <a16:creationId xmlns:a16="http://schemas.microsoft.com/office/drawing/2014/main" id="{0E1F08AC-58D7-4FC1-AEA4-A6B2841BECE4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319254" y="3799076"/>
                  <a:ext cx="4392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617" name="Encre 616">
                  <a:extLst>
                    <a:ext uri="{FF2B5EF4-FFF2-40B4-BE49-F238E27FC236}">
                      <a16:creationId xmlns:a16="http://schemas.microsoft.com/office/drawing/2014/main" id="{2EC2BF45-DB07-4595-8490-5E51F8DF9C73}"/>
                    </a:ext>
                  </a:extLst>
                </p14:cNvPr>
                <p14:cNvContentPartPr/>
                <p14:nvPr/>
              </p14:nvContentPartPr>
              <p14:xfrm>
                <a:off x="10348774" y="4021556"/>
                <a:ext cx="152280" cy="34200"/>
              </p14:xfrm>
            </p:contentPart>
          </mc:Choice>
          <mc:Fallback xmlns="">
            <p:pic>
              <p:nvPicPr>
                <p:cNvPr id="617" name="Encre 616">
                  <a:extLst>
                    <a:ext uri="{FF2B5EF4-FFF2-40B4-BE49-F238E27FC236}">
                      <a16:creationId xmlns:a16="http://schemas.microsoft.com/office/drawing/2014/main" id="{2EC2BF45-DB07-4595-8490-5E51F8DF9C7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331134" y="4003556"/>
                  <a:ext cx="1879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618" name="Encre 617">
                  <a:extLst>
                    <a:ext uri="{FF2B5EF4-FFF2-40B4-BE49-F238E27FC236}">
                      <a16:creationId xmlns:a16="http://schemas.microsoft.com/office/drawing/2014/main" id="{21CBC490-DD96-4ABB-947B-1AB92297DF5B}"/>
                    </a:ext>
                  </a:extLst>
                </p14:cNvPr>
                <p14:cNvContentPartPr/>
                <p14:nvPr/>
              </p14:nvContentPartPr>
              <p14:xfrm>
                <a:off x="10493134" y="3737516"/>
                <a:ext cx="149400" cy="160560"/>
              </p14:xfrm>
            </p:contentPart>
          </mc:Choice>
          <mc:Fallback xmlns="">
            <p:pic>
              <p:nvPicPr>
                <p:cNvPr id="618" name="Encre 617">
                  <a:extLst>
                    <a:ext uri="{FF2B5EF4-FFF2-40B4-BE49-F238E27FC236}">
                      <a16:creationId xmlns:a16="http://schemas.microsoft.com/office/drawing/2014/main" id="{21CBC490-DD96-4ABB-947B-1AB92297DF5B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0475494" y="3719876"/>
                  <a:ext cx="1850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619" name="Encre 618">
                  <a:extLst>
                    <a:ext uri="{FF2B5EF4-FFF2-40B4-BE49-F238E27FC236}">
                      <a16:creationId xmlns:a16="http://schemas.microsoft.com/office/drawing/2014/main" id="{8BD69CAB-D14D-4C97-95B9-176CE9B24E3D}"/>
                    </a:ext>
                  </a:extLst>
                </p14:cNvPr>
                <p14:cNvContentPartPr/>
                <p14:nvPr/>
              </p14:nvContentPartPr>
              <p14:xfrm>
                <a:off x="10533094" y="4227116"/>
                <a:ext cx="184680" cy="27360"/>
              </p14:xfrm>
            </p:contentPart>
          </mc:Choice>
          <mc:Fallback xmlns="">
            <p:pic>
              <p:nvPicPr>
                <p:cNvPr id="619" name="Encre 618">
                  <a:extLst>
                    <a:ext uri="{FF2B5EF4-FFF2-40B4-BE49-F238E27FC236}">
                      <a16:creationId xmlns:a16="http://schemas.microsoft.com/office/drawing/2014/main" id="{8BD69CAB-D14D-4C97-95B9-176CE9B24E3D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0515094" y="4209116"/>
                  <a:ext cx="2203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620" name="Encre 619">
                  <a:extLst>
                    <a:ext uri="{FF2B5EF4-FFF2-40B4-BE49-F238E27FC236}">
                      <a16:creationId xmlns:a16="http://schemas.microsoft.com/office/drawing/2014/main" id="{1752EA78-B24C-45D0-ADAD-87466C4A4208}"/>
                    </a:ext>
                  </a:extLst>
                </p14:cNvPr>
                <p14:cNvContentPartPr/>
                <p14:nvPr/>
              </p14:nvContentPartPr>
              <p14:xfrm>
                <a:off x="10634614" y="4124156"/>
                <a:ext cx="23400" cy="201240"/>
              </p14:xfrm>
            </p:contentPart>
          </mc:Choice>
          <mc:Fallback xmlns="">
            <p:pic>
              <p:nvPicPr>
                <p:cNvPr id="620" name="Encre 619">
                  <a:extLst>
                    <a:ext uri="{FF2B5EF4-FFF2-40B4-BE49-F238E27FC236}">
                      <a16:creationId xmlns:a16="http://schemas.microsoft.com/office/drawing/2014/main" id="{1752EA78-B24C-45D0-ADAD-87466C4A420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0616974" y="4106516"/>
                  <a:ext cx="5904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96" name="Encre 195">
                  <a:extLst>
                    <a:ext uri="{FF2B5EF4-FFF2-40B4-BE49-F238E27FC236}">
                      <a16:creationId xmlns:a16="http://schemas.microsoft.com/office/drawing/2014/main" id="{3034ED1D-1C90-4CF8-A546-D8A6267B4A5E}"/>
                    </a:ext>
                  </a:extLst>
                </p14:cNvPr>
                <p14:cNvContentPartPr/>
                <p14:nvPr/>
              </p14:nvContentPartPr>
              <p14:xfrm>
                <a:off x="10739374" y="3957116"/>
                <a:ext cx="292320" cy="307440"/>
              </p14:xfrm>
            </p:contentPart>
          </mc:Choice>
          <mc:Fallback xmlns="">
            <p:pic>
              <p:nvPicPr>
                <p:cNvPr id="196" name="Encre 195">
                  <a:extLst>
                    <a:ext uri="{FF2B5EF4-FFF2-40B4-BE49-F238E27FC236}">
                      <a16:creationId xmlns:a16="http://schemas.microsoft.com/office/drawing/2014/main" id="{3034ED1D-1C90-4CF8-A546-D8A6267B4A5E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0721734" y="3939476"/>
                  <a:ext cx="32796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97" name="Encre 196">
                  <a:extLst>
                    <a:ext uri="{FF2B5EF4-FFF2-40B4-BE49-F238E27FC236}">
                      <a16:creationId xmlns:a16="http://schemas.microsoft.com/office/drawing/2014/main" id="{28F2BF48-08A8-49EF-8E73-7730CFF89716}"/>
                    </a:ext>
                  </a:extLst>
                </p14:cNvPr>
                <p14:cNvContentPartPr/>
                <p14:nvPr/>
              </p14:nvContentPartPr>
              <p14:xfrm>
                <a:off x="10889854" y="4285076"/>
                <a:ext cx="169200" cy="113760"/>
              </p14:xfrm>
            </p:contentPart>
          </mc:Choice>
          <mc:Fallback xmlns="">
            <p:pic>
              <p:nvPicPr>
                <p:cNvPr id="197" name="Encre 196">
                  <a:extLst>
                    <a:ext uri="{FF2B5EF4-FFF2-40B4-BE49-F238E27FC236}">
                      <a16:creationId xmlns:a16="http://schemas.microsoft.com/office/drawing/2014/main" id="{28F2BF48-08A8-49EF-8E73-7730CFF89716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0872214" y="4267076"/>
                  <a:ext cx="2048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99" name="Encre 198">
                  <a:extLst>
                    <a:ext uri="{FF2B5EF4-FFF2-40B4-BE49-F238E27FC236}">
                      <a16:creationId xmlns:a16="http://schemas.microsoft.com/office/drawing/2014/main" id="{05A3B541-DBC4-41A4-BB83-E1776A134D54}"/>
                    </a:ext>
                  </a:extLst>
                </p14:cNvPr>
                <p14:cNvContentPartPr/>
                <p14:nvPr/>
              </p14:nvContentPartPr>
              <p14:xfrm>
                <a:off x="11110174" y="3967556"/>
                <a:ext cx="280080" cy="380160"/>
              </p14:xfrm>
            </p:contentPart>
          </mc:Choice>
          <mc:Fallback xmlns="">
            <p:pic>
              <p:nvPicPr>
                <p:cNvPr id="199" name="Encre 198">
                  <a:extLst>
                    <a:ext uri="{FF2B5EF4-FFF2-40B4-BE49-F238E27FC236}">
                      <a16:creationId xmlns:a16="http://schemas.microsoft.com/office/drawing/2014/main" id="{05A3B541-DBC4-41A4-BB83-E1776A134D54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1092174" y="3949556"/>
                  <a:ext cx="31572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200" name="Encre 199">
                  <a:extLst>
                    <a:ext uri="{FF2B5EF4-FFF2-40B4-BE49-F238E27FC236}">
                      <a16:creationId xmlns:a16="http://schemas.microsoft.com/office/drawing/2014/main" id="{E2A1429E-77DD-42CB-A529-8D74F160BD0B}"/>
                    </a:ext>
                  </a:extLst>
                </p14:cNvPr>
                <p14:cNvContentPartPr/>
                <p14:nvPr/>
              </p14:nvContentPartPr>
              <p14:xfrm>
                <a:off x="11333734" y="4042436"/>
                <a:ext cx="26280" cy="13320"/>
              </p14:xfrm>
            </p:contentPart>
          </mc:Choice>
          <mc:Fallback xmlns="">
            <p:pic>
              <p:nvPicPr>
                <p:cNvPr id="200" name="Encre 199">
                  <a:extLst>
                    <a:ext uri="{FF2B5EF4-FFF2-40B4-BE49-F238E27FC236}">
                      <a16:creationId xmlns:a16="http://schemas.microsoft.com/office/drawing/2014/main" id="{E2A1429E-77DD-42CB-A529-8D74F160BD0B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1316094" y="4024796"/>
                  <a:ext cx="619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02" name="Encre 201">
                  <a:extLst>
                    <a:ext uri="{FF2B5EF4-FFF2-40B4-BE49-F238E27FC236}">
                      <a16:creationId xmlns:a16="http://schemas.microsoft.com/office/drawing/2014/main" id="{EB00815F-1A6A-42A0-AB2D-FFCA65B96F16}"/>
                    </a:ext>
                  </a:extLst>
                </p14:cNvPr>
                <p14:cNvContentPartPr/>
                <p14:nvPr/>
              </p14:nvContentPartPr>
              <p14:xfrm>
                <a:off x="11615614" y="4061156"/>
                <a:ext cx="144000" cy="196560"/>
              </p14:xfrm>
            </p:contentPart>
          </mc:Choice>
          <mc:Fallback xmlns="">
            <p:pic>
              <p:nvPicPr>
                <p:cNvPr id="202" name="Encre 201">
                  <a:extLst>
                    <a:ext uri="{FF2B5EF4-FFF2-40B4-BE49-F238E27FC236}">
                      <a16:creationId xmlns:a16="http://schemas.microsoft.com/office/drawing/2014/main" id="{EB00815F-1A6A-42A0-AB2D-FFCA65B96F16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1597974" y="4043156"/>
                  <a:ext cx="179640" cy="23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5">
            <p14:nvContentPartPr>
              <p14:cNvPr id="204" name="Encre 203">
                <a:extLst>
                  <a:ext uri="{FF2B5EF4-FFF2-40B4-BE49-F238E27FC236}">
                    <a16:creationId xmlns:a16="http://schemas.microsoft.com/office/drawing/2014/main" id="{5CA7C87B-0B01-4570-A586-996AA269B046}"/>
                  </a:ext>
                </a:extLst>
              </p14:cNvPr>
              <p14:cNvContentPartPr/>
              <p14:nvPr/>
            </p14:nvContentPartPr>
            <p14:xfrm>
              <a:off x="6307774" y="5286070"/>
              <a:ext cx="188640" cy="503640"/>
            </p14:xfrm>
          </p:contentPart>
        </mc:Choice>
        <mc:Fallback xmlns="">
          <p:pic>
            <p:nvPicPr>
              <p:cNvPr id="204" name="Encre 203">
                <a:extLst>
                  <a:ext uri="{FF2B5EF4-FFF2-40B4-BE49-F238E27FC236}">
                    <a16:creationId xmlns:a16="http://schemas.microsoft.com/office/drawing/2014/main" id="{5CA7C87B-0B01-4570-A586-996AA269B046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6289774" y="5268083"/>
                <a:ext cx="224280" cy="539255"/>
              </a:xfrm>
              <a:prstGeom prst="rect">
                <a:avLst/>
              </a:prstGeom>
            </p:spPr>
          </p:pic>
        </mc:Fallback>
      </mc:AlternateContent>
      <p:grpSp>
        <p:nvGrpSpPr>
          <p:cNvPr id="212" name="Groupe 211">
            <a:extLst>
              <a:ext uri="{FF2B5EF4-FFF2-40B4-BE49-F238E27FC236}">
                <a16:creationId xmlns:a16="http://schemas.microsoft.com/office/drawing/2014/main" id="{0691E033-30D7-4EA4-A463-C616CA8D6AEF}"/>
              </a:ext>
            </a:extLst>
          </p:cNvPr>
          <p:cNvGrpSpPr/>
          <p:nvPr/>
        </p:nvGrpSpPr>
        <p:grpSpPr>
          <a:xfrm>
            <a:off x="6678934" y="5441230"/>
            <a:ext cx="154800" cy="105480"/>
            <a:chOff x="6678934" y="5430956"/>
            <a:chExt cx="154800" cy="10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10" name="Encre 209">
                  <a:extLst>
                    <a:ext uri="{FF2B5EF4-FFF2-40B4-BE49-F238E27FC236}">
                      <a16:creationId xmlns:a16="http://schemas.microsoft.com/office/drawing/2014/main" id="{836C608F-7A08-4BE6-92FE-E543B9B84A77}"/>
                    </a:ext>
                  </a:extLst>
                </p14:cNvPr>
                <p14:cNvContentPartPr/>
                <p14:nvPr/>
              </p14:nvContentPartPr>
              <p14:xfrm>
                <a:off x="6678934" y="5430956"/>
                <a:ext cx="153360" cy="10800"/>
              </p14:xfrm>
            </p:contentPart>
          </mc:Choice>
          <mc:Fallback xmlns="">
            <p:pic>
              <p:nvPicPr>
                <p:cNvPr id="210" name="Encre 209">
                  <a:extLst>
                    <a:ext uri="{FF2B5EF4-FFF2-40B4-BE49-F238E27FC236}">
                      <a16:creationId xmlns:a16="http://schemas.microsoft.com/office/drawing/2014/main" id="{836C608F-7A08-4BE6-92FE-E543B9B84A77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661294" y="5413316"/>
                  <a:ext cx="1890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11" name="Encre 210">
                  <a:extLst>
                    <a:ext uri="{FF2B5EF4-FFF2-40B4-BE49-F238E27FC236}">
                      <a16:creationId xmlns:a16="http://schemas.microsoft.com/office/drawing/2014/main" id="{6849EA2B-DE17-4FC1-8AA9-A82BB32121D9}"/>
                    </a:ext>
                  </a:extLst>
                </p14:cNvPr>
                <p14:cNvContentPartPr/>
                <p14:nvPr/>
              </p14:nvContentPartPr>
              <p14:xfrm>
                <a:off x="6694774" y="5531396"/>
                <a:ext cx="138960" cy="5040"/>
              </p14:xfrm>
            </p:contentPart>
          </mc:Choice>
          <mc:Fallback xmlns="">
            <p:pic>
              <p:nvPicPr>
                <p:cNvPr id="211" name="Encre 210">
                  <a:extLst>
                    <a:ext uri="{FF2B5EF4-FFF2-40B4-BE49-F238E27FC236}">
                      <a16:creationId xmlns:a16="http://schemas.microsoft.com/office/drawing/2014/main" id="{6849EA2B-DE17-4FC1-8AA9-A82BB32121D9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677134" y="5513756"/>
                  <a:ext cx="17460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3" name="Groupe 242">
            <a:extLst>
              <a:ext uri="{FF2B5EF4-FFF2-40B4-BE49-F238E27FC236}">
                <a16:creationId xmlns:a16="http://schemas.microsoft.com/office/drawing/2014/main" id="{F5EAF5C9-B372-449F-BB93-45735114C473}"/>
              </a:ext>
            </a:extLst>
          </p:cNvPr>
          <p:cNvGrpSpPr/>
          <p:nvPr/>
        </p:nvGrpSpPr>
        <p:grpSpPr>
          <a:xfrm>
            <a:off x="7139734" y="5531950"/>
            <a:ext cx="1753560" cy="476640"/>
            <a:chOff x="7139734" y="5521676"/>
            <a:chExt cx="1753560" cy="47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31" name="Encre 230">
                  <a:extLst>
                    <a:ext uri="{FF2B5EF4-FFF2-40B4-BE49-F238E27FC236}">
                      <a16:creationId xmlns:a16="http://schemas.microsoft.com/office/drawing/2014/main" id="{671013F9-B66E-4A29-9486-99D0E95990CD}"/>
                    </a:ext>
                  </a:extLst>
                </p14:cNvPr>
                <p14:cNvContentPartPr/>
                <p14:nvPr/>
              </p14:nvContentPartPr>
              <p14:xfrm>
                <a:off x="7286254" y="5733716"/>
                <a:ext cx="360" cy="360"/>
              </p14:xfrm>
            </p:contentPart>
          </mc:Choice>
          <mc:Fallback xmlns="">
            <p:pic>
              <p:nvPicPr>
                <p:cNvPr id="231" name="Encre 230">
                  <a:extLst>
                    <a:ext uri="{FF2B5EF4-FFF2-40B4-BE49-F238E27FC236}">
                      <a16:creationId xmlns:a16="http://schemas.microsoft.com/office/drawing/2014/main" id="{671013F9-B66E-4A29-9486-99D0E95990C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268614" y="571571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232" name="Encre 231">
                  <a:extLst>
                    <a:ext uri="{FF2B5EF4-FFF2-40B4-BE49-F238E27FC236}">
                      <a16:creationId xmlns:a16="http://schemas.microsoft.com/office/drawing/2014/main" id="{F7A28B03-42F2-4F04-AF00-B53F74ACE97E}"/>
                    </a:ext>
                  </a:extLst>
                </p14:cNvPr>
                <p14:cNvContentPartPr/>
                <p14:nvPr/>
              </p14:nvContentPartPr>
              <p14:xfrm>
                <a:off x="7139734" y="5653436"/>
                <a:ext cx="196920" cy="225360"/>
              </p14:xfrm>
            </p:contentPart>
          </mc:Choice>
          <mc:Fallback xmlns="">
            <p:pic>
              <p:nvPicPr>
                <p:cNvPr id="232" name="Encre 231">
                  <a:extLst>
                    <a:ext uri="{FF2B5EF4-FFF2-40B4-BE49-F238E27FC236}">
                      <a16:creationId xmlns:a16="http://schemas.microsoft.com/office/drawing/2014/main" id="{F7A28B03-42F2-4F04-AF00-B53F74ACE97E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7121734" y="5635436"/>
                  <a:ext cx="23256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233" name="Encre 232">
                  <a:extLst>
                    <a:ext uri="{FF2B5EF4-FFF2-40B4-BE49-F238E27FC236}">
                      <a16:creationId xmlns:a16="http://schemas.microsoft.com/office/drawing/2014/main" id="{868AB515-16A2-4DAC-81CB-F9BDBF4DCC93}"/>
                    </a:ext>
                  </a:extLst>
                </p14:cNvPr>
                <p14:cNvContentPartPr/>
                <p14:nvPr/>
              </p14:nvContentPartPr>
              <p14:xfrm>
                <a:off x="7461574" y="5652356"/>
                <a:ext cx="159840" cy="241560"/>
              </p14:xfrm>
            </p:contentPart>
          </mc:Choice>
          <mc:Fallback xmlns="">
            <p:pic>
              <p:nvPicPr>
                <p:cNvPr id="233" name="Encre 232">
                  <a:extLst>
                    <a:ext uri="{FF2B5EF4-FFF2-40B4-BE49-F238E27FC236}">
                      <a16:creationId xmlns:a16="http://schemas.microsoft.com/office/drawing/2014/main" id="{868AB515-16A2-4DAC-81CB-F9BDBF4DCC93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7443574" y="5634356"/>
                  <a:ext cx="19548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234" name="Encre 233">
                  <a:extLst>
                    <a:ext uri="{FF2B5EF4-FFF2-40B4-BE49-F238E27FC236}">
                      <a16:creationId xmlns:a16="http://schemas.microsoft.com/office/drawing/2014/main" id="{EC9FE750-5C21-4A40-A3D8-528121A2A526}"/>
                    </a:ext>
                  </a:extLst>
                </p14:cNvPr>
                <p14:cNvContentPartPr/>
                <p14:nvPr/>
              </p14:nvContentPartPr>
              <p14:xfrm>
                <a:off x="7627534" y="5898596"/>
                <a:ext cx="124560" cy="99720"/>
              </p14:xfrm>
            </p:contentPart>
          </mc:Choice>
          <mc:Fallback xmlns="">
            <p:pic>
              <p:nvPicPr>
                <p:cNvPr id="234" name="Encre 233">
                  <a:extLst>
                    <a:ext uri="{FF2B5EF4-FFF2-40B4-BE49-F238E27FC236}">
                      <a16:creationId xmlns:a16="http://schemas.microsoft.com/office/drawing/2014/main" id="{EC9FE750-5C21-4A40-A3D8-528121A2A52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7609894" y="5880596"/>
                  <a:ext cx="1602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235" name="Encre 234">
                  <a:extLst>
                    <a:ext uri="{FF2B5EF4-FFF2-40B4-BE49-F238E27FC236}">
                      <a16:creationId xmlns:a16="http://schemas.microsoft.com/office/drawing/2014/main" id="{37427268-CA37-4CA0-A86D-D07476B58098}"/>
                    </a:ext>
                  </a:extLst>
                </p14:cNvPr>
                <p14:cNvContentPartPr/>
                <p14:nvPr/>
              </p14:nvContentPartPr>
              <p14:xfrm>
                <a:off x="7805014" y="5521676"/>
                <a:ext cx="121320" cy="162360"/>
              </p14:xfrm>
            </p:contentPart>
          </mc:Choice>
          <mc:Fallback xmlns="">
            <p:pic>
              <p:nvPicPr>
                <p:cNvPr id="235" name="Encre 234">
                  <a:extLst>
                    <a:ext uri="{FF2B5EF4-FFF2-40B4-BE49-F238E27FC236}">
                      <a16:creationId xmlns:a16="http://schemas.microsoft.com/office/drawing/2014/main" id="{37427268-CA37-4CA0-A86D-D07476B58098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7787374" y="5504036"/>
                  <a:ext cx="1569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238" name="Encre 237">
                  <a:extLst>
                    <a:ext uri="{FF2B5EF4-FFF2-40B4-BE49-F238E27FC236}">
                      <a16:creationId xmlns:a16="http://schemas.microsoft.com/office/drawing/2014/main" id="{9C48EBA1-8E70-492E-9A6E-FC99F0F35675}"/>
                    </a:ext>
                  </a:extLst>
                </p14:cNvPr>
                <p14:cNvContentPartPr/>
                <p14:nvPr/>
              </p14:nvContentPartPr>
              <p14:xfrm>
                <a:off x="8050534" y="5698436"/>
                <a:ext cx="357480" cy="293400"/>
              </p14:xfrm>
            </p:contentPart>
          </mc:Choice>
          <mc:Fallback xmlns="">
            <p:pic>
              <p:nvPicPr>
                <p:cNvPr id="238" name="Encre 237">
                  <a:extLst>
                    <a:ext uri="{FF2B5EF4-FFF2-40B4-BE49-F238E27FC236}">
                      <a16:creationId xmlns:a16="http://schemas.microsoft.com/office/drawing/2014/main" id="{9C48EBA1-8E70-492E-9A6E-FC99F0F35675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8032534" y="5680796"/>
                  <a:ext cx="39312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239" name="Encre 238">
                  <a:extLst>
                    <a:ext uri="{FF2B5EF4-FFF2-40B4-BE49-F238E27FC236}">
                      <a16:creationId xmlns:a16="http://schemas.microsoft.com/office/drawing/2014/main" id="{325220A5-D8CB-42EE-8699-F89C472A6747}"/>
                    </a:ext>
                  </a:extLst>
                </p14:cNvPr>
                <p14:cNvContentPartPr/>
                <p14:nvPr/>
              </p14:nvContentPartPr>
              <p14:xfrm>
                <a:off x="8274094" y="5543276"/>
                <a:ext cx="96120" cy="178560"/>
              </p14:xfrm>
            </p:contentPart>
          </mc:Choice>
          <mc:Fallback xmlns="">
            <p:pic>
              <p:nvPicPr>
                <p:cNvPr id="239" name="Encre 238">
                  <a:extLst>
                    <a:ext uri="{FF2B5EF4-FFF2-40B4-BE49-F238E27FC236}">
                      <a16:creationId xmlns:a16="http://schemas.microsoft.com/office/drawing/2014/main" id="{325220A5-D8CB-42EE-8699-F89C472A674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8256454" y="5525276"/>
                  <a:ext cx="1317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240" name="Encre 239">
                  <a:extLst>
                    <a:ext uri="{FF2B5EF4-FFF2-40B4-BE49-F238E27FC236}">
                      <a16:creationId xmlns:a16="http://schemas.microsoft.com/office/drawing/2014/main" id="{974D8F8A-25C5-42E7-9EFF-782F4FD40CD0}"/>
                    </a:ext>
                  </a:extLst>
                </p14:cNvPr>
                <p14:cNvContentPartPr/>
                <p14:nvPr/>
              </p14:nvContentPartPr>
              <p14:xfrm>
                <a:off x="8517814" y="5683316"/>
                <a:ext cx="124920" cy="308160"/>
              </p14:xfrm>
            </p:contentPart>
          </mc:Choice>
          <mc:Fallback xmlns="">
            <p:pic>
              <p:nvPicPr>
                <p:cNvPr id="240" name="Encre 239">
                  <a:extLst>
                    <a:ext uri="{FF2B5EF4-FFF2-40B4-BE49-F238E27FC236}">
                      <a16:creationId xmlns:a16="http://schemas.microsoft.com/office/drawing/2014/main" id="{974D8F8A-25C5-42E7-9EFF-782F4FD40CD0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8499814" y="5665676"/>
                  <a:ext cx="16056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241" name="Encre 240">
                  <a:extLst>
                    <a:ext uri="{FF2B5EF4-FFF2-40B4-BE49-F238E27FC236}">
                      <a16:creationId xmlns:a16="http://schemas.microsoft.com/office/drawing/2014/main" id="{912B681F-81BD-43BD-83EA-59437CD1801F}"/>
                    </a:ext>
                  </a:extLst>
                </p14:cNvPr>
                <p14:cNvContentPartPr/>
                <p14:nvPr/>
              </p14:nvContentPartPr>
              <p14:xfrm>
                <a:off x="8607454" y="5753516"/>
                <a:ext cx="180360" cy="195120"/>
              </p14:xfrm>
            </p:contentPart>
          </mc:Choice>
          <mc:Fallback xmlns="">
            <p:pic>
              <p:nvPicPr>
                <p:cNvPr id="241" name="Encre 240">
                  <a:extLst>
                    <a:ext uri="{FF2B5EF4-FFF2-40B4-BE49-F238E27FC236}">
                      <a16:creationId xmlns:a16="http://schemas.microsoft.com/office/drawing/2014/main" id="{912B681F-81BD-43BD-83EA-59437CD1801F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8589814" y="5735516"/>
                  <a:ext cx="21600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242" name="Encre 241">
                  <a:extLst>
                    <a:ext uri="{FF2B5EF4-FFF2-40B4-BE49-F238E27FC236}">
                      <a16:creationId xmlns:a16="http://schemas.microsoft.com/office/drawing/2014/main" id="{78F823F7-E523-4BA5-ADAE-F366F1A971FB}"/>
                    </a:ext>
                  </a:extLst>
                </p14:cNvPr>
                <p14:cNvContentPartPr/>
                <p14:nvPr/>
              </p14:nvContentPartPr>
              <p14:xfrm>
                <a:off x="8742454" y="5672876"/>
                <a:ext cx="150840" cy="312120"/>
              </p14:xfrm>
            </p:contentPart>
          </mc:Choice>
          <mc:Fallback xmlns="">
            <p:pic>
              <p:nvPicPr>
                <p:cNvPr id="242" name="Encre 241">
                  <a:extLst>
                    <a:ext uri="{FF2B5EF4-FFF2-40B4-BE49-F238E27FC236}">
                      <a16:creationId xmlns:a16="http://schemas.microsoft.com/office/drawing/2014/main" id="{78F823F7-E523-4BA5-ADAE-F366F1A971F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8724454" y="5654876"/>
                  <a:ext cx="186480" cy="34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5" name="Groupe 254">
            <a:extLst>
              <a:ext uri="{FF2B5EF4-FFF2-40B4-BE49-F238E27FC236}">
                <a16:creationId xmlns:a16="http://schemas.microsoft.com/office/drawing/2014/main" id="{E49309D8-5F59-44DD-8385-0F1D5A3A0B04}"/>
              </a:ext>
            </a:extLst>
          </p:cNvPr>
          <p:cNvGrpSpPr/>
          <p:nvPr/>
        </p:nvGrpSpPr>
        <p:grpSpPr>
          <a:xfrm>
            <a:off x="7092214" y="4903030"/>
            <a:ext cx="1974960" cy="569160"/>
            <a:chOff x="7092214" y="4892756"/>
            <a:chExt cx="1974960" cy="56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244" name="Encre 243">
                  <a:extLst>
                    <a:ext uri="{FF2B5EF4-FFF2-40B4-BE49-F238E27FC236}">
                      <a16:creationId xmlns:a16="http://schemas.microsoft.com/office/drawing/2014/main" id="{C18AFA9D-70C6-4199-9239-082911FA42A8}"/>
                    </a:ext>
                  </a:extLst>
                </p14:cNvPr>
                <p14:cNvContentPartPr/>
                <p14:nvPr/>
              </p14:nvContentPartPr>
              <p14:xfrm>
                <a:off x="7092214" y="5408996"/>
                <a:ext cx="1276920" cy="52920"/>
              </p14:xfrm>
            </p:contentPart>
          </mc:Choice>
          <mc:Fallback xmlns="">
            <p:pic>
              <p:nvPicPr>
                <p:cNvPr id="244" name="Encre 243">
                  <a:extLst>
                    <a:ext uri="{FF2B5EF4-FFF2-40B4-BE49-F238E27FC236}">
                      <a16:creationId xmlns:a16="http://schemas.microsoft.com/office/drawing/2014/main" id="{C18AFA9D-70C6-4199-9239-082911FA42A8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7074214" y="5390996"/>
                  <a:ext cx="13125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245" name="Encre 244">
                  <a:extLst>
                    <a:ext uri="{FF2B5EF4-FFF2-40B4-BE49-F238E27FC236}">
                      <a16:creationId xmlns:a16="http://schemas.microsoft.com/office/drawing/2014/main" id="{10C6F3D3-C112-4C22-8473-4FF085442F2E}"/>
                    </a:ext>
                  </a:extLst>
                </p14:cNvPr>
                <p14:cNvContentPartPr/>
                <p14:nvPr/>
              </p14:nvContentPartPr>
              <p14:xfrm>
                <a:off x="7304614" y="5034236"/>
                <a:ext cx="237600" cy="10440"/>
              </p14:xfrm>
            </p:contentPart>
          </mc:Choice>
          <mc:Fallback xmlns="">
            <p:pic>
              <p:nvPicPr>
                <p:cNvPr id="245" name="Encre 244">
                  <a:extLst>
                    <a:ext uri="{FF2B5EF4-FFF2-40B4-BE49-F238E27FC236}">
                      <a16:creationId xmlns:a16="http://schemas.microsoft.com/office/drawing/2014/main" id="{10C6F3D3-C112-4C22-8473-4FF085442F2E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286614" y="5016596"/>
                  <a:ext cx="2732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47" name="Encre 246">
                  <a:extLst>
                    <a:ext uri="{FF2B5EF4-FFF2-40B4-BE49-F238E27FC236}">
                      <a16:creationId xmlns:a16="http://schemas.microsoft.com/office/drawing/2014/main" id="{AFF45866-FEB0-4532-AD0B-8D3F5ABE16DA}"/>
                    </a:ext>
                  </a:extLst>
                </p14:cNvPr>
                <p14:cNvContentPartPr/>
                <p14:nvPr/>
              </p14:nvContentPartPr>
              <p14:xfrm>
                <a:off x="7772974" y="4905356"/>
                <a:ext cx="360" cy="360"/>
              </p14:xfrm>
            </p:contentPart>
          </mc:Choice>
          <mc:Fallback xmlns="">
            <p:pic>
              <p:nvPicPr>
                <p:cNvPr id="247" name="Encre 246">
                  <a:extLst>
                    <a:ext uri="{FF2B5EF4-FFF2-40B4-BE49-F238E27FC236}">
                      <a16:creationId xmlns:a16="http://schemas.microsoft.com/office/drawing/2014/main" id="{AFF45866-FEB0-4532-AD0B-8D3F5ABE16D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754974" y="488771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49" name="Encre 248">
                  <a:extLst>
                    <a:ext uri="{FF2B5EF4-FFF2-40B4-BE49-F238E27FC236}">
                      <a16:creationId xmlns:a16="http://schemas.microsoft.com/office/drawing/2014/main" id="{6A2634D0-0F18-4005-867C-6893BEE256B0}"/>
                    </a:ext>
                  </a:extLst>
                </p14:cNvPr>
                <p14:cNvContentPartPr/>
                <p14:nvPr/>
              </p14:nvContentPartPr>
              <p14:xfrm>
                <a:off x="8568574" y="5157716"/>
                <a:ext cx="381960" cy="297720"/>
              </p14:xfrm>
            </p:contentPart>
          </mc:Choice>
          <mc:Fallback xmlns="">
            <p:pic>
              <p:nvPicPr>
                <p:cNvPr id="249" name="Encre 248">
                  <a:extLst>
                    <a:ext uri="{FF2B5EF4-FFF2-40B4-BE49-F238E27FC236}">
                      <a16:creationId xmlns:a16="http://schemas.microsoft.com/office/drawing/2014/main" id="{6A2634D0-0F18-4005-867C-6893BEE256B0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550574" y="5140076"/>
                  <a:ext cx="41760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250" name="Encre 249">
                  <a:extLst>
                    <a:ext uri="{FF2B5EF4-FFF2-40B4-BE49-F238E27FC236}">
                      <a16:creationId xmlns:a16="http://schemas.microsoft.com/office/drawing/2014/main" id="{43286EA8-E723-4054-980F-D99A7103287D}"/>
                    </a:ext>
                  </a:extLst>
                </p14:cNvPr>
                <p14:cNvContentPartPr/>
                <p14:nvPr/>
              </p14:nvContentPartPr>
              <p14:xfrm>
                <a:off x="8912734" y="4907516"/>
                <a:ext cx="154440" cy="155160"/>
              </p14:xfrm>
            </p:contentPart>
          </mc:Choice>
          <mc:Fallback xmlns="">
            <p:pic>
              <p:nvPicPr>
                <p:cNvPr id="250" name="Encre 249">
                  <a:extLst>
                    <a:ext uri="{FF2B5EF4-FFF2-40B4-BE49-F238E27FC236}">
                      <a16:creationId xmlns:a16="http://schemas.microsoft.com/office/drawing/2014/main" id="{43286EA8-E723-4054-980F-D99A7103287D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894734" y="4889876"/>
                  <a:ext cx="1900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252" name="Encre 251">
                  <a:extLst>
                    <a:ext uri="{FF2B5EF4-FFF2-40B4-BE49-F238E27FC236}">
                      <a16:creationId xmlns:a16="http://schemas.microsoft.com/office/drawing/2014/main" id="{90C8E9E9-8C61-4ED5-ABCE-B4FDE0A618B4}"/>
                    </a:ext>
                  </a:extLst>
                </p14:cNvPr>
                <p14:cNvContentPartPr/>
                <p14:nvPr/>
              </p14:nvContentPartPr>
              <p14:xfrm>
                <a:off x="7843174" y="4978076"/>
                <a:ext cx="360" cy="360"/>
              </p14:xfrm>
            </p:contentPart>
          </mc:Choice>
          <mc:Fallback xmlns="">
            <p:pic>
              <p:nvPicPr>
                <p:cNvPr id="252" name="Encre 251">
                  <a:extLst>
                    <a:ext uri="{FF2B5EF4-FFF2-40B4-BE49-F238E27FC236}">
                      <a16:creationId xmlns:a16="http://schemas.microsoft.com/office/drawing/2014/main" id="{90C8E9E9-8C61-4ED5-ABCE-B4FDE0A618B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825174" y="496007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253" name="Encre 252">
                  <a:extLst>
                    <a:ext uri="{FF2B5EF4-FFF2-40B4-BE49-F238E27FC236}">
                      <a16:creationId xmlns:a16="http://schemas.microsoft.com/office/drawing/2014/main" id="{E8AAA255-A911-4EA4-AD2A-2BFAC39541FD}"/>
                    </a:ext>
                  </a:extLst>
                </p14:cNvPr>
                <p14:cNvContentPartPr/>
                <p14:nvPr/>
              </p14:nvContentPartPr>
              <p14:xfrm>
                <a:off x="7679374" y="4892756"/>
                <a:ext cx="198720" cy="212400"/>
              </p14:xfrm>
            </p:contentPart>
          </mc:Choice>
          <mc:Fallback xmlns="">
            <p:pic>
              <p:nvPicPr>
                <p:cNvPr id="253" name="Encre 252">
                  <a:extLst>
                    <a:ext uri="{FF2B5EF4-FFF2-40B4-BE49-F238E27FC236}">
                      <a16:creationId xmlns:a16="http://schemas.microsoft.com/office/drawing/2014/main" id="{E8AAA255-A911-4EA4-AD2A-2BFAC39541FD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661374" y="4875116"/>
                  <a:ext cx="23436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254" name="Encre 253">
                  <a:extLst>
                    <a:ext uri="{FF2B5EF4-FFF2-40B4-BE49-F238E27FC236}">
                      <a16:creationId xmlns:a16="http://schemas.microsoft.com/office/drawing/2014/main" id="{9A3EE163-5E6D-4D9B-953E-75F2CCB39DD4}"/>
                    </a:ext>
                  </a:extLst>
                </p14:cNvPr>
                <p14:cNvContentPartPr/>
                <p14:nvPr/>
              </p14:nvContentPartPr>
              <p14:xfrm>
                <a:off x="7669294" y="4934876"/>
                <a:ext cx="213480" cy="412560"/>
              </p14:xfrm>
            </p:contentPart>
          </mc:Choice>
          <mc:Fallback xmlns="">
            <p:pic>
              <p:nvPicPr>
                <p:cNvPr id="254" name="Encre 253">
                  <a:extLst>
                    <a:ext uri="{FF2B5EF4-FFF2-40B4-BE49-F238E27FC236}">
                      <a16:creationId xmlns:a16="http://schemas.microsoft.com/office/drawing/2014/main" id="{9A3EE163-5E6D-4D9B-953E-75F2CCB39DD4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651294" y="4916876"/>
                  <a:ext cx="249120" cy="44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0" name="Groupe 659">
            <a:extLst>
              <a:ext uri="{FF2B5EF4-FFF2-40B4-BE49-F238E27FC236}">
                <a16:creationId xmlns:a16="http://schemas.microsoft.com/office/drawing/2014/main" id="{BBFDA0A0-2C66-40E6-AA26-6E653283D957}"/>
              </a:ext>
            </a:extLst>
          </p:cNvPr>
          <p:cNvGrpSpPr/>
          <p:nvPr/>
        </p:nvGrpSpPr>
        <p:grpSpPr>
          <a:xfrm>
            <a:off x="9092734" y="5268430"/>
            <a:ext cx="338040" cy="260640"/>
            <a:chOff x="9092734" y="5258156"/>
            <a:chExt cx="338040" cy="26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640" name="Encre 639">
                  <a:extLst>
                    <a:ext uri="{FF2B5EF4-FFF2-40B4-BE49-F238E27FC236}">
                      <a16:creationId xmlns:a16="http://schemas.microsoft.com/office/drawing/2014/main" id="{5766C556-6FAF-47EB-A1DB-952FF64C49FD}"/>
                    </a:ext>
                  </a:extLst>
                </p14:cNvPr>
                <p14:cNvContentPartPr/>
                <p14:nvPr/>
              </p14:nvContentPartPr>
              <p14:xfrm>
                <a:off x="9092734" y="5344556"/>
                <a:ext cx="338040" cy="30600"/>
              </p14:xfrm>
            </p:contentPart>
          </mc:Choice>
          <mc:Fallback xmlns="">
            <p:pic>
              <p:nvPicPr>
                <p:cNvPr id="640" name="Encre 639">
                  <a:extLst>
                    <a:ext uri="{FF2B5EF4-FFF2-40B4-BE49-F238E27FC236}">
                      <a16:creationId xmlns:a16="http://schemas.microsoft.com/office/drawing/2014/main" id="{5766C556-6FAF-47EB-A1DB-952FF64C49FD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9074734" y="5326916"/>
                  <a:ext cx="3736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641" name="Encre 640">
                  <a:extLst>
                    <a:ext uri="{FF2B5EF4-FFF2-40B4-BE49-F238E27FC236}">
                      <a16:creationId xmlns:a16="http://schemas.microsoft.com/office/drawing/2014/main" id="{A0DFA7B7-89E6-473C-B1FB-DB3C849630B7}"/>
                    </a:ext>
                  </a:extLst>
                </p14:cNvPr>
                <p14:cNvContentPartPr/>
                <p14:nvPr/>
              </p14:nvContentPartPr>
              <p14:xfrm>
                <a:off x="9275614" y="5258156"/>
                <a:ext cx="6840" cy="260640"/>
              </p14:xfrm>
            </p:contentPart>
          </mc:Choice>
          <mc:Fallback xmlns="">
            <p:pic>
              <p:nvPicPr>
                <p:cNvPr id="641" name="Encre 640">
                  <a:extLst>
                    <a:ext uri="{FF2B5EF4-FFF2-40B4-BE49-F238E27FC236}">
                      <a16:creationId xmlns:a16="http://schemas.microsoft.com/office/drawing/2014/main" id="{A0DFA7B7-89E6-473C-B1FB-DB3C849630B7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9257974" y="5240516"/>
                  <a:ext cx="42480" cy="29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2" name="Groupe 661">
            <a:extLst>
              <a:ext uri="{FF2B5EF4-FFF2-40B4-BE49-F238E27FC236}">
                <a16:creationId xmlns:a16="http://schemas.microsoft.com/office/drawing/2014/main" id="{D3830506-401D-42DF-BACB-10789D534DF1}"/>
              </a:ext>
            </a:extLst>
          </p:cNvPr>
          <p:cNvGrpSpPr/>
          <p:nvPr/>
        </p:nvGrpSpPr>
        <p:grpSpPr>
          <a:xfrm>
            <a:off x="9623374" y="4968190"/>
            <a:ext cx="1800360" cy="690840"/>
            <a:chOff x="9623374" y="4957916"/>
            <a:chExt cx="1800360" cy="69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647" name="Encre 646">
                  <a:extLst>
                    <a:ext uri="{FF2B5EF4-FFF2-40B4-BE49-F238E27FC236}">
                      <a16:creationId xmlns:a16="http://schemas.microsoft.com/office/drawing/2014/main" id="{A78D6906-27B8-465F-8C25-197721DC535C}"/>
                    </a:ext>
                  </a:extLst>
                </p14:cNvPr>
                <p14:cNvContentPartPr/>
                <p14:nvPr/>
              </p14:nvContentPartPr>
              <p14:xfrm>
                <a:off x="9623374" y="4962596"/>
                <a:ext cx="20160" cy="518760"/>
              </p14:xfrm>
            </p:contentPart>
          </mc:Choice>
          <mc:Fallback xmlns="">
            <p:pic>
              <p:nvPicPr>
                <p:cNvPr id="647" name="Encre 646">
                  <a:extLst>
                    <a:ext uri="{FF2B5EF4-FFF2-40B4-BE49-F238E27FC236}">
                      <a16:creationId xmlns:a16="http://schemas.microsoft.com/office/drawing/2014/main" id="{A78D6906-27B8-465F-8C25-197721DC535C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605734" y="4944956"/>
                  <a:ext cx="55800" cy="55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648" name="Encre 647">
                  <a:extLst>
                    <a:ext uri="{FF2B5EF4-FFF2-40B4-BE49-F238E27FC236}">
                      <a16:creationId xmlns:a16="http://schemas.microsoft.com/office/drawing/2014/main" id="{ED244CD8-B08D-492C-BF58-164C2DB1A6E5}"/>
                    </a:ext>
                  </a:extLst>
                </p14:cNvPr>
                <p14:cNvContentPartPr/>
                <p14:nvPr/>
              </p14:nvContentPartPr>
              <p14:xfrm>
                <a:off x="9648214" y="5216036"/>
                <a:ext cx="214560" cy="7560"/>
              </p14:xfrm>
            </p:contentPart>
          </mc:Choice>
          <mc:Fallback xmlns="">
            <p:pic>
              <p:nvPicPr>
                <p:cNvPr id="648" name="Encre 647">
                  <a:extLst>
                    <a:ext uri="{FF2B5EF4-FFF2-40B4-BE49-F238E27FC236}">
                      <a16:creationId xmlns:a16="http://schemas.microsoft.com/office/drawing/2014/main" id="{ED244CD8-B08D-492C-BF58-164C2DB1A6E5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9630214" y="5198036"/>
                  <a:ext cx="2502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649" name="Encre 648">
                  <a:extLst>
                    <a:ext uri="{FF2B5EF4-FFF2-40B4-BE49-F238E27FC236}">
                      <a16:creationId xmlns:a16="http://schemas.microsoft.com/office/drawing/2014/main" id="{12453A64-F63D-4F8A-B3C6-8C64ABDA0E56}"/>
                    </a:ext>
                  </a:extLst>
                </p14:cNvPr>
                <p14:cNvContentPartPr/>
                <p14:nvPr/>
              </p14:nvContentPartPr>
              <p14:xfrm>
                <a:off x="9805174" y="5323676"/>
                <a:ext cx="143280" cy="195480"/>
              </p14:xfrm>
            </p:contentPart>
          </mc:Choice>
          <mc:Fallback xmlns="">
            <p:pic>
              <p:nvPicPr>
                <p:cNvPr id="649" name="Encre 648">
                  <a:extLst>
                    <a:ext uri="{FF2B5EF4-FFF2-40B4-BE49-F238E27FC236}">
                      <a16:creationId xmlns:a16="http://schemas.microsoft.com/office/drawing/2014/main" id="{12453A64-F63D-4F8A-B3C6-8C64ABDA0E56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787174" y="5305676"/>
                  <a:ext cx="1789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650" name="Encre 649">
                  <a:extLst>
                    <a:ext uri="{FF2B5EF4-FFF2-40B4-BE49-F238E27FC236}">
                      <a16:creationId xmlns:a16="http://schemas.microsoft.com/office/drawing/2014/main" id="{8A394500-3935-4358-ACBF-AC03F2863236}"/>
                    </a:ext>
                  </a:extLst>
                </p14:cNvPr>
                <p14:cNvContentPartPr/>
                <p14:nvPr/>
              </p14:nvContentPartPr>
              <p14:xfrm>
                <a:off x="9968614" y="5343836"/>
                <a:ext cx="243000" cy="172800"/>
              </p14:xfrm>
            </p:contentPart>
          </mc:Choice>
          <mc:Fallback xmlns="">
            <p:pic>
              <p:nvPicPr>
                <p:cNvPr id="650" name="Encre 649">
                  <a:extLst>
                    <a:ext uri="{FF2B5EF4-FFF2-40B4-BE49-F238E27FC236}">
                      <a16:creationId xmlns:a16="http://schemas.microsoft.com/office/drawing/2014/main" id="{8A394500-3935-4358-ACBF-AC03F2863236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9950974" y="5325836"/>
                  <a:ext cx="27864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651" name="Encre 650">
                  <a:extLst>
                    <a:ext uri="{FF2B5EF4-FFF2-40B4-BE49-F238E27FC236}">
                      <a16:creationId xmlns:a16="http://schemas.microsoft.com/office/drawing/2014/main" id="{27F484D0-6D1F-4309-97E7-BC4CF4840430}"/>
                    </a:ext>
                  </a:extLst>
                </p14:cNvPr>
                <p14:cNvContentPartPr/>
                <p14:nvPr/>
              </p14:nvContentPartPr>
              <p14:xfrm>
                <a:off x="10309174" y="5076716"/>
                <a:ext cx="116640" cy="572040"/>
              </p14:xfrm>
            </p:contentPart>
          </mc:Choice>
          <mc:Fallback xmlns="">
            <p:pic>
              <p:nvPicPr>
                <p:cNvPr id="651" name="Encre 650">
                  <a:extLst>
                    <a:ext uri="{FF2B5EF4-FFF2-40B4-BE49-F238E27FC236}">
                      <a16:creationId xmlns:a16="http://schemas.microsoft.com/office/drawing/2014/main" id="{27F484D0-6D1F-4309-97E7-BC4CF4840430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0291534" y="5058716"/>
                  <a:ext cx="152280" cy="60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652" name="Encre 651">
                  <a:extLst>
                    <a:ext uri="{FF2B5EF4-FFF2-40B4-BE49-F238E27FC236}">
                      <a16:creationId xmlns:a16="http://schemas.microsoft.com/office/drawing/2014/main" id="{AE1E96DB-F37E-4575-A496-6588F277C4DE}"/>
                    </a:ext>
                  </a:extLst>
                </p14:cNvPr>
                <p14:cNvContentPartPr/>
                <p14:nvPr/>
              </p14:nvContentPartPr>
              <p14:xfrm>
                <a:off x="10409974" y="5129636"/>
                <a:ext cx="223920" cy="336960"/>
              </p14:xfrm>
            </p:contentPart>
          </mc:Choice>
          <mc:Fallback xmlns="">
            <p:pic>
              <p:nvPicPr>
                <p:cNvPr id="652" name="Encre 651">
                  <a:extLst>
                    <a:ext uri="{FF2B5EF4-FFF2-40B4-BE49-F238E27FC236}">
                      <a16:creationId xmlns:a16="http://schemas.microsoft.com/office/drawing/2014/main" id="{AE1E96DB-F37E-4575-A496-6588F277C4DE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392334" y="5111996"/>
                  <a:ext cx="25956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653" name="Encre 652">
                  <a:extLst>
                    <a:ext uri="{FF2B5EF4-FFF2-40B4-BE49-F238E27FC236}">
                      <a16:creationId xmlns:a16="http://schemas.microsoft.com/office/drawing/2014/main" id="{880B9BC1-3FE8-4C75-BE94-D37968271FF7}"/>
                    </a:ext>
                  </a:extLst>
                </p14:cNvPr>
                <p14:cNvContentPartPr/>
                <p14:nvPr/>
              </p14:nvContentPartPr>
              <p14:xfrm>
                <a:off x="10614814" y="4957916"/>
                <a:ext cx="107280" cy="653040"/>
              </p14:xfrm>
            </p:contentPart>
          </mc:Choice>
          <mc:Fallback xmlns="">
            <p:pic>
              <p:nvPicPr>
                <p:cNvPr id="653" name="Encre 652">
                  <a:extLst>
                    <a:ext uri="{FF2B5EF4-FFF2-40B4-BE49-F238E27FC236}">
                      <a16:creationId xmlns:a16="http://schemas.microsoft.com/office/drawing/2014/main" id="{880B9BC1-3FE8-4C75-BE94-D37968271FF7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0597174" y="4940276"/>
                  <a:ext cx="142920" cy="68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656" name="Encre 655">
                  <a:extLst>
                    <a:ext uri="{FF2B5EF4-FFF2-40B4-BE49-F238E27FC236}">
                      <a16:creationId xmlns:a16="http://schemas.microsoft.com/office/drawing/2014/main" id="{23D119E5-8F75-4968-8779-E88120610C5B}"/>
                    </a:ext>
                  </a:extLst>
                </p14:cNvPr>
                <p14:cNvContentPartPr/>
                <p14:nvPr/>
              </p14:nvContentPartPr>
              <p14:xfrm>
                <a:off x="10812094" y="5259236"/>
                <a:ext cx="191160" cy="257400"/>
              </p14:xfrm>
            </p:contentPart>
          </mc:Choice>
          <mc:Fallback xmlns="">
            <p:pic>
              <p:nvPicPr>
                <p:cNvPr id="656" name="Encre 655">
                  <a:extLst>
                    <a:ext uri="{FF2B5EF4-FFF2-40B4-BE49-F238E27FC236}">
                      <a16:creationId xmlns:a16="http://schemas.microsoft.com/office/drawing/2014/main" id="{23D119E5-8F75-4968-8779-E88120610C5B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0794454" y="5241596"/>
                  <a:ext cx="22680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657" name="Encre 656">
                  <a:extLst>
                    <a:ext uri="{FF2B5EF4-FFF2-40B4-BE49-F238E27FC236}">
                      <a16:creationId xmlns:a16="http://schemas.microsoft.com/office/drawing/2014/main" id="{A863C26D-36B0-4C0D-A903-4761E0AD8AF3}"/>
                    </a:ext>
                  </a:extLst>
                </p14:cNvPr>
                <p14:cNvContentPartPr/>
                <p14:nvPr/>
              </p14:nvContentPartPr>
              <p14:xfrm>
                <a:off x="10873294" y="5272196"/>
                <a:ext cx="86040" cy="187200"/>
              </p14:xfrm>
            </p:contentPart>
          </mc:Choice>
          <mc:Fallback xmlns="">
            <p:pic>
              <p:nvPicPr>
                <p:cNvPr id="657" name="Encre 656">
                  <a:extLst>
                    <a:ext uri="{FF2B5EF4-FFF2-40B4-BE49-F238E27FC236}">
                      <a16:creationId xmlns:a16="http://schemas.microsoft.com/office/drawing/2014/main" id="{A863C26D-36B0-4C0D-A903-4761E0AD8AF3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0855294" y="5254556"/>
                  <a:ext cx="1216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661" name="Encre 660">
                  <a:extLst>
                    <a:ext uri="{FF2B5EF4-FFF2-40B4-BE49-F238E27FC236}">
                      <a16:creationId xmlns:a16="http://schemas.microsoft.com/office/drawing/2014/main" id="{3097C9BD-AC08-4DB0-9416-F619712170DF}"/>
                    </a:ext>
                  </a:extLst>
                </p14:cNvPr>
                <p14:cNvContentPartPr/>
                <p14:nvPr/>
              </p14:nvContentPartPr>
              <p14:xfrm>
                <a:off x="11137894" y="5178596"/>
                <a:ext cx="285840" cy="296640"/>
              </p14:xfrm>
            </p:contentPart>
          </mc:Choice>
          <mc:Fallback xmlns="">
            <p:pic>
              <p:nvPicPr>
                <p:cNvPr id="661" name="Encre 660">
                  <a:extLst>
                    <a:ext uri="{FF2B5EF4-FFF2-40B4-BE49-F238E27FC236}">
                      <a16:creationId xmlns:a16="http://schemas.microsoft.com/office/drawing/2014/main" id="{3097C9BD-AC08-4DB0-9416-F619712170DF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1119894" y="5160596"/>
                  <a:ext cx="321480" cy="33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8">
            <p14:nvContentPartPr>
              <p14:cNvPr id="296" name="Encre 295">
                <a:extLst>
                  <a:ext uri="{FF2B5EF4-FFF2-40B4-BE49-F238E27FC236}">
                    <a16:creationId xmlns:a16="http://schemas.microsoft.com/office/drawing/2014/main" id="{C15F09EA-613E-4A17-9A30-0256A721EAFC}"/>
                  </a:ext>
                </a:extLst>
              </p14:cNvPr>
              <p14:cNvContentPartPr/>
              <p14:nvPr/>
            </p14:nvContentPartPr>
            <p14:xfrm>
              <a:off x="529054" y="2702876"/>
              <a:ext cx="71640" cy="52920"/>
            </p14:xfrm>
          </p:contentPart>
        </mc:Choice>
        <mc:Fallback xmlns="">
          <p:pic>
            <p:nvPicPr>
              <p:cNvPr id="296" name="Encre 295">
                <a:extLst>
                  <a:ext uri="{FF2B5EF4-FFF2-40B4-BE49-F238E27FC236}">
                    <a16:creationId xmlns:a16="http://schemas.microsoft.com/office/drawing/2014/main" id="{C15F09EA-613E-4A17-9A30-0256A721EAFC}"/>
                  </a:ext>
                </a:extLst>
              </p:cNvPr>
              <p:cNvPicPr/>
              <p:nvPr/>
            </p:nvPicPr>
            <p:blipFill>
              <a:blip r:embed="rId319"/>
              <a:stretch>
                <a:fillRect/>
              </a:stretch>
            </p:blipFill>
            <p:spPr>
              <a:xfrm>
                <a:off x="511414" y="2685236"/>
                <a:ext cx="10728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0">
            <p14:nvContentPartPr>
              <p14:cNvPr id="302" name="Encre 301">
                <a:extLst>
                  <a:ext uri="{FF2B5EF4-FFF2-40B4-BE49-F238E27FC236}">
                    <a16:creationId xmlns:a16="http://schemas.microsoft.com/office/drawing/2014/main" id="{BC0C3678-E33F-4F1D-A4F4-305086F5AD1E}"/>
                  </a:ext>
                </a:extLst>
              </p14:cNvPr>
              <p14:cNvContentPartPr/>
              <p14:nvPr/>
            </p14:nvContentPartPr>
            <p14:xfrm>
              <a:off x="477214" y="1523876"/>
              <a:ext cx="3384720" cy="1235520"/>
            </p14:xfrm>
          </p:contentPart>
        </mc:Choice>
        <mc:Fallback xmlns="">
          <p:pic>
            <p:nvPicPr>
              <p:cNvPr id="302" name="Encre 301">
                <a:extLst>
                  <a:ext uri="{FF2B5EF4-FFF2-40B4-BE49-F238E27FC236}">
                    <a16:creationId xmlns:a16="http://schemas.microsoft.com/office/drawing/2014/main" id="{BC0C3678-E33F-4F1D-A4F4-305086F5AD1E}"/>
                  </a:ext>
                </a:extLst>
              </p:cNvPr>
              <p:cNvPicPr/>
              <p:nvPr/>
            </p:nvPicPr>
            <p:blipFill>
              <a:blip r:embed="rId321"/>
              <a:stretch>
                <a:fillRect/>
              </a:stretch>
            </p:blipFill>
            <p:spPr>
              <a:xfrm>
                <a:off x="459574" y="1505876"/>
                <a:ext cx="3420360" cy="1271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2" name="Groupe 311">
            <a:extLst>
              <a:ext uri="{FF2B5EF4-FFF2-40B4-BE49-F238E27FC236}">
                <a16:creationId xmlns:a16="http://schemas.microsoft.com/office/drawing/2014/main" id="{140C1B3D-98BE-40B5-A242-D318D8ACE080}"/>
              </a:ext>
            </a:extLst>
          </p:cNvPr>
          <p:cNvGrpSpPr/>
          <p:nvPr/>
        </p:nvGrpSpPr>
        <p:grpSpPr>
          <a:xfrm>
            <a:off x="3733054" y="2699996"/>
            <a:ext cx="232920" cy="196920"/>
            <a:chOff x="3733054" y="2699996"/>
            <a:chExt cx="232920" cy="19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303" name="Encre 302">
                  <a:extLst>
                    <a:ext uri="{FF2B5EF4-FFF2-40B4-BE49-F238E27FC236}">
                      <a16:creationId xmlns:a16="http://schemas.microsoft.com/office/drawing/2014/main" id="{38A3D8D1-62E5-4065-A31A-8815BE148A5E}"/>
                    </a:ext>
                  </a:extLst>
                </p14:cNvPr>
                <p14:cNvContentPartPr/>
                <p14:nvPr/>
              </p14:nvContentPartPr>
              <p14:xfrm>
                <a:off x="3843574" y="2766236"/>
                <a:ext cx="17280" cy="51480"/>
              </p14:xfrm>
            </p:contentPart>
          </mc:Choice>
          <mc:Fallback xmlns="">
            <p:pic>
              <p:nvPicPr>
                <p:cNvPr id="303" name="Encre 302">
                  <a:extLst>
                    <a:ext uri="{FF2B5EF4-FFF2-40B4-BE49-F238E27FC236}">
                      <a16:creationId xmlns:a16="http://schemas.microsoft.com/office/drawing/2014/main" id="{38A3D8D1-62E5-4065-A31A-8815BE148A5E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3825574" y="2748596"/>
                  <a:ext cx="529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305" name="Encre 304">
                  <a:extLst>
                    <a:ext uri="{FF2B5EF4-FFF2-40B4-BE49-F238E27FC236}">
                      <a16:creationId xmlns:a16="http://schemas.microsoft.com/office/drawing/2014/main" id="{E82DB3EC-D93C-413F-9D41-DD792F6A0FB3}"/>
                    </a:ext>
                  </a:extLst>
                </p14:cNvPr>
                <p14:cNvContentPartPr/>
                <p14:nvPr/>
              </p14:nvContentPartPr>
              <p14:xfrm>
                <a:off x="3809734" y="2699996"/>
                <a:ext cx="108000" cy="149040"/>
              </p14:xfrm>
            </p:contentPart>
          </mc:Choice>
          <mc:Fallback xmlns="">
            <p:pic>
              <p:nvPicPr>
                <p:cNvPr id="305" name="Encre 304">
                  <a:extLst>
                    <a:ext uri="{FF2B5EF4-FFF2-40B4-BE49-F238E27FC236}">
                      <a16:creationId xmlns:a16="http://schemas.microsoft.com/office/drawing/2014/main" id="{E82DB3EC-D93C-413F-9D41-DD792F6A0FB3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3792094" y="2682356"/>
                  <a:ext cx="1436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307" name="Encre 306">
                  <a:extLst>
                    <a:ext uri="{FF2B5EF4-FFF2-40B4-BE49-F238E27FC236}">
                      <a16:creationId xmlns:a16="http://schemas.microsoft.com/office/drawing/2014/main" id="{7DF90D22-45A2-4B0E-963D-70C278A445C9}"/>
                    </a:ext>
                  </a:extLst>
                </p14:cNvPr>
                <p14:cNvContentPartPr/>
                <p14:nvPr/>
              </p14:nvContentPartPr>
              <p14:xfrm>
                <a:off x="3965614" y="2719076"/>
                <a:ext cx="360" cy="360"/>
              </p14:xfrm>
            </p:contentPart>
          </mc:Choice>
          <mc:Fallback xmlns="">
            <p:pic>
              <p:nvPicPr>
                <p:cNvPr id="307" name="Encre 306">
                  <a:extLst>
                    <a:ext uri="{FF2B5EF4-FFF2-40B4-BE49-F238E27FC236}">
                      <a16:creationId xmlns:a16="http://schemas.microsoft.com/office/drawing/2014/main" id="{7DF90D22-45A2-4B0E-963D-70C278A445C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947614" y="27014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309" name="Encre 308">
                  <a:extLst>
                    <a:ext uri="{FF2B5EF4-FFF2-40B4-BE49-F238E27FC236}">
                      <a16:creationId xmlns:a16="http://schemas.microsoft.com/office/drawing/2014/main" id="{2B994C91-842B-4B85-83E9-97206BB9895F}"/>
                    </a:ext>
                  </a:extLst>
                </p14:cNvPr>
                <p14:cNvContentPartPr/>
                <p14:nvPr/>
              </p14:nvContentPartPr>
              <p14:xfrm>
                <a:off x="3733054" y="2701796"/>
                <a:ext cx="232560" cy="189720"/>
              </p14:xfrm>
            </p:contentPart>
          </mc:Choice>
          <mc:Fallback xmlns="">
            <p:pic>
              <p:nvPicPr>
                <p:cNvPr id="309" name="Encre 308">
                  <a:extLst>
                    <a:ext uri="{FF2B5EF4-FFF2-40B4-BE49-F238E27FC236}">
                      <a16:creationId xmlns:a16="http://schemas.microsoft.com/office/drawing/2014/main" id="{2B994C91-842B-4B85-83E9-97206BB9895F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3715414" y="2683796"/>
                  <a:ext cx="26820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311" name="Encre 310">
                  <a:extLst>
                    <a:ext uri="{FF2B5EF4-FFF2-40B4-BE49-F238E27FC236}">
                      <a16:creationId xmlns:a16="http://schemas.microsoft.com/office/drawing/2014/main" id="{9ABC9F59-7E3B-4F87-B517-C28F7D0D1940}"/>
                    </a:ext>
                  </a:extLst>
                </p14:cNvPr>
                <p14:cNvContentPartPr/>
                <p14:nvPr/>
              </p14:nvContentPartPr>
              <p14:xfrm>
                <a:off x="3769414" y="2717996"/>
                <a:ext cx="196200" cy="178920"/>
              </p14:xfrm>
            </p:contentPart>
          </mc:Choice>
          <mc:Fallback xmlns="">
            <p:pic>
              <p:nvPicPr>
                <p:cNvPr id="311" name="Encre 310">
                  <a:extLst>
                    <a:ext uri="{FF2B5EF4-FFF2-40B4-BE49-F238E27FC236}">
                      <a16:creationId xmlns:a16="http://schemas.microsoft.com/office/drawing/2014/main" id="{9ABC9F59-7E3B-4F87-B517-C28F7D0D1940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3751774" y="2700356"/>
                  <a:ext cx="231840" cy="214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1">
            <p14:nvContentPartPr>
              <p14:cNvPr id="313" name="Encre 312">
                <a:extLst>
                  <a:ext uri="{FF2B5EF4-FFF2-40B4-BE49-F238E27FC236}">
                    <a16:creationId xmlns:a16="http://schemas.microsoft.com/office/drawing/2014/main" id="{F39126C0-F19D-4747-84B5-5025D0509B04}"/>
                  </a:ext>
                </a:extLst>
              </p14:cNvPr>
              <p14:cNvContentPartPr/>
              <p14:nvPr/>
            </p14:nvContentPartPr>
            <p14:xfrm>
              <a:off x="2110894" y="1384196"/>
              <a:ext cx="200160" cy="230760"/>
            </p14:xfrm>
          </p:contentPart>
        </mc:Choice>
        <mc:Fallback xmlns="">
          <p:pic>
            <p:nvPicPr>
              <p:cNvPr id="313" name="Encre 312">
                <a:extLst>
                  <a:ext uri="{FF2B5EF4-FFF2-40B4-BE49-F238E27FC236}">
                    <a16:creationId xmlns:a16="http://schemas.microsoft.com/office/drawing/2014/main" id="{F39126C0-F19D-4747-84B5-5025D0509B04}"/>
                  </a:ext>
                </a:extLst>
              </p:cNvPr>
              <p:cNvPicPr/>
              <p:nvPr/>
            </p:nvPicPr>
            <p:blipFill>
              <a:blip r:embed="rId332"/>
              <a:stretch>
                <a:fillRect/>
              </a:stretch>
            </p:blipFill>
            <p:spPr>
              <a:xfrm>
                <a:off x="2093254" y="1366196"/>
                <a:ext cx="235800" cy="26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3">
            <p14:nvContentPartPr>
              <p14:cNvPr id="314" name="Encre 313">
                <a:extLst>
                  <a:ext uri="{FF2B5EF4-FFF2-40B4-BE49-F238E27FC236}">
                    <a16:creationId xmlns:a16="http://schemas.microsoft.com/office/drawing/2014/main" id="{9F3F9302-20C3-4B9D-A76D-8CECF6435628}"/>
                  </a:ext>
                </a:extLst>
              </p14:cNvPr>
              <p14:cNvContentPartPr/>
              <p14:nvPr/>
            </p14:nvContentPartPr>
            <p14:xfrm>
              <a:off x="2138254" y="1423796"/>
              <a:ext cx="122400" cy="171000"/>
            </p14:xfrm>
          </p:contentPart>
        </mc:Choice>
        <mc:Fallback xmlns="">
          <p:pic>
            <p:nvPicPr>
              <p:cNvPr id="314" name="Encre 313">
                <a:extLst>
                  <a:ext uri="{FF2B5EF4-FFF2-40B4-BE49-F238E27FC236}">
                    <a16:creationId xmlns:a16="http://schemas.microsoft.com/office/drawing/2014/main" id="{9F3F9302-20C3-4B9D-A76D-8CECF6435628}"/>
                  </a:ext>
                </a:extLst>
              </p:cNvPr>
              <p:cNvPicPr/>
              <p:nvPr/>
            </p:nvPicPr>
            <p:blipFill>
              <a:blip r:embed="rId334"/>
              <a:stretch>
                <a:fillRect/>
              </a:stretch>
            </p:blipFill>
            <p:spPr>
              <a:xfrm>
                <a:off x="2120614" y="1406156"/>
                <a:ext cx="158040" cy="20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716" name="Groupe 715">
            <a:extLst>
              <a:ext uri="{FF2B5EF4-FFF2-40B4-BE49-F238E27FC236}">
                <a16:creationId xmlns:a16="http://schemas.microsoft.com/office/drawing/2014/main" id="{87C26531-9B14-4A67-85CD-F4AE10D1233E}"/>
              </a:ext>
            </a:extLst>
          </p:cNvPr>
          <p:cNvGrpSpPr/>
          <p:nvPr/>
        </p:nvGrpSpPr>
        <p:grpSpPr>
          <a:xfrm>
            <a:off x="1821454" y="831596"/>
            <a:ext cx="1221480" cy="440640"/>
            <a:chOff x="1821454" y="831596"/>
            <a:chExt cx="1221480" cy="44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318" name="Encre 317">
                  <a:extLst>
                    <a:ext uri="{FF2B5EF4-FFF2-40B4-BE49-F238E27FC236}">
                      <a16:creationId xmlns:a16="http://schemas.microsoft.com/office/drawing/2014/main" id="{2447E8C9-8527-4EF5-875B-6ED67E31482C}"/>
                    </a:ext>
                  </a:extLst>
                </p14:cNvPr>
                <p14:cNvContentPartPr/>
                <p14:nvPr/>
              </p14:nvContentPartPr>
              <p14:xfrm>
                <a:off x="1821454" y="921956"/>
                <a:ext cx="226440" cy="328320"/>
              </p14:xfrm>
            </p:contentPart>
          </mc:Choice>
          <mc:Fallback xmlns="">
            <p:pic>
              <p:nvPicPr>
                <p:cNvPr id="318" name="Encre 317">
                  <a:extLst>
                    <a:ext uri="{FF2B5EF4-FFF2-40B4-BE49-F238E27FC236}">
                      <a16:creationId xmlns:a16="http://schemas.microsoft.com/office/drawing/2014/main" id="{2447E8C9-8527-4EF5-875B-6ED67E31482C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803454" y="904316"/>
                  <a:ext cx="26208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705" name="Encre 704">
                  <a:extLst>
                    <a:ext uri="{FF2B5EF4-FFF2-40B4-BE49-F238E27FC236}">
                      <a16:creationId xmlns:a16="http://schemas.microsoft.com/office/drawing/2014/main" id="{47626651-65DF-412B-B36F-41400974F7E2}"/>
                    </a:ext>
                  </a:extLst>
                </p14:cNvPr>
                <p14:cNvContentPartPr/>
                <p14:nvPr/>
              </p14:nvContentPartPr>
              <p14:xfrm>
                <a:off x="2103694" y="1065236"/>
                <a:ext cx="251640" cy="207000"/>
              </p14:xfrm>
            </p:contentPart>
          </mc:Choice>
          <mc:Fallback xmlns="">
            <p:pic>
              <p:nvPicPr>
                <p:cNvPr id="705" name="Encre 704">
                  <a:extLst>
                    <a:ext uri="{FF2B5EF4-FFF2-40B4-BE49-F238E27FC236}">
                      <a16:creationId xmlns:a16="http://schemas.microsoft.com/office/drawing/2014/main" id="{47626651-65DF-412B-B36F-41400974F7E2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2086054" y="1047236"/>
                  <a:ext cx="2872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706" name="Encre 705">
                  <a:extLst>
                    <a:ext uri="{FF2B5EF4-FFF2-40B4-BE49-F238E27FC236}">
                      <a16:creationId xmlns:a16="http://schemas.microsoft.com/office/drawing/2014/main" id="{C0B1D2D1-7CC0-405E-B22F-D021A8BCE136}"/>
                    </a:ext>
                  </a:extLst>
                </p14:cNvPr>
                <p14:cNvContentPartPr/>
                <p14:nvPr/>
              </p14:nvContentPartPr>
              <p14:xfrm>
                <a:off x="2382334" y="1095836"/>
                <a:ext cx="132840" cy="121680"/>
              </p14:xfrm>
            </p:contentPart>
          </mc:Choice>
          <mc:Fallback xmlns="">
            <p:pic>
              <p:nvPicPr>
                <p:cNvPr id="706" name="Encre 705">
                  <a:extLst>
                    <a:ext uri="{FF2B5EF4-FFF2-40B4-BE49-F238E27FC236}">
                      <a16:creationId xmlns:a16="http://schemas.microsoft.com/office/drawing/2014/main" id="{C0B1D2D1-7CC0-405E-B22F-D021A8BCE136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2364334" y="1078196"/>
                  <a:ext cx="1684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707" name="Encre 706">
                  <a:extLst>
                    <a:ext uri="{FF2B5EF4-FFF2-40B4-BE49-F238E27FC236}">
                      <a16:creationId xmlns:a16="http://schemas.microsoft.com/office/drawing/2014/main" id="{F81389C3-D583-4A53-A36E-EE66EB8E106D}"/>
                    </a:ext>
                  </a:extLst>
                </p14:cNvPr>
                <p14:cNvContentPartPr/>
                <p14:nvPr/>
              </p14:nvContentPartPr>
              <p14:xfrm>
                <a:off x="2596174" y="1056236"/>
                <a:ext cx="117360" cy="134640"/>
              </p14:xfrm>
            </p:contentPart>
          </mc:Choice>
          <mc:Fallback xmlns="">
            <p:pic>
              <p:nvPicPr>
                <p:cNvPr id="707" name="Encre 706">
                  <a:extLst>
                    <a:ext uri="{FF2B5EF4-FFF2-40B4-BE49-F238E27FC236}">
                      <a16:creationId xmlns:a16="http://schemas.microsoft.com/office/drawing/2014/main" id="{F81389C3-D583-4A53-A36E-EE66EB8E106D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2578174" y="1038236"/>
                  <a:ext cx="1530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708" name="Encre 707">
                  <a:extLst>
                    <a:ext uri="{FF2B5EF4-FFF2-40B4-BE49-F238E27FC236}">
                      <a16:creationId xmlns:a16="http://schemas.microsoft.com/office/drawing/2014/main" id="{10D1CAA9-03F9-42F8-9A9D-B3ECC2F1E1AF}"/>
                    </a:ext>
                  </a:extLst>
                </p14:cNvPr>
                <p14:cNvContentPartPr/>
                <p14:nvPr/>
              </p14:nvContentPartPr>
              <p14:xfrm>
                <a:off x="2787334" y="831596"/>
                <a:ext cx="16200" cy="357840"/>
              </p14:xfrm>
            </p:contentPart>
          </mc:Choice>
          <mc:Fallback xmlns="">
            <p:pic>
              <p:nvPicPr>
                <p:cNvPr id="708" name="Encre 707">
                  <a:extLst>
                    <a:ext uri="{FF2B5EF4-FFF2-40B4-BE49-F238E27FC236}">
                      <a16:creationId xmlns:a16="http://schemas.microsoft.com/office/drawing/2014/main" id="{10D1CAA9-03F9-42F8-9A9D-B3ECC2F1E1AF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2769334" y="813956"/>
                  <a:ext cx="5184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709" name="Encre 708">
                  <a:extLst>
                    <a:ext uri="{FF2B5EF4-FFF2-40B4-BE49-F238E27FC236}">
                      <a16:creationId xmlns:a16="http://schemas.microsoft.com/office/drawing/2014/main" id="{D875F012-A547-4166-ADA9-9BCA69393DE1}"/>
                    </a:ext>
                  </a:extLst>
                </p14:cNvPr>
                <p14:cNvContentPartPr/>
                <p14:nvPr/>
              </p14:nvContentPartPr>
              <p14:xfrm>
                <a:off x="2783374" y="1078196"/>
                <a:ext cx="99000" cy="39960"/>
              </p14:xfrm>
            </p:contentPart>
          </mc:Choice>
          <mc:Fallback xmlns="">
            <p:pic>
              <p:nvPicPr>
                <p:cNvPr id="709" name="Encre 708">
                  <a:extLst>
                    <a:ext uri="{FF2B5EF4-FFF2-40B4-BE49-F238E27FC236}">
                      <a16:creationId xmlns:a16="http://schemas.microsoft.com/office/drawing/2014/main" id="{D875F012-A547-4166-ADA9-9BCA69393DE1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2765374" y="1060556"/>
                  <a:ext cx="1346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714" name="Encre 713">
                  <a:extLst>
                    <a:ext uri="{FF2B5EF4-FFF2-40B4-BE49-F238E27FC236}">
                      <a16:creationId xmlns:a16="http://schemas.microsoft.com/office/drawing/2014/main" id="{0BD8D8FD-3FAB-408A-91B9-4EC8D58E6618}"/>
                    </a:ext>
                  </a:extLst>
                </p14:cNvPr>
                <p14:cNvContentPartPr/>
                <p14:nvPr/>
              </p14:nvContentPartPr>
              <p14:xfrm>
                <a:off x="2943214" y="921956"/>
                <a:ext cx="99720" cy="280800"/>
              </p14:xfrm>
            </p:contentPart>
          </mc:Choice>
          <mc:Fallback xmlns="">
            <p:pic>
              <p:nvPicPr>
                <p:cNvPr id="714" name="Encre 713">
                  <a:extLst>
                    <a:ext uri="{FF2B5EF4-FFF2-40B4-BE49-F238E27FC236}">
                      <a16:creationId xmlns:a16="http://schemas.microsoft.com/office/drawing/2014/main" id="{0BD8D8FD-3FAB-408A-91B9-4EC8D58E6618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2925214" y="903956"/>
                  <a:ext cx="135360" cy="31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9">
            <p14:nvContentPartPr>
              <p14:cNvPr id="718" name="Encre 717">
                <a:extLst>
                  <a:ext uri="{FF2B5EF4-FFF2-40B4-BE49-F238E27FC236}">
                    <a16:creationId xmlns:a16="http://schemas.microsoft.com/office/drawing/2014/main" id="{42063182-A83C-4827-B5F0-D646DED90EF1}"/>
                  </a:ext>
                </a:extLst>
              </p14:cNvPr>
              <p14:cNvContentPartPr/>
              <p14:nvPr/>
            </p14:nvContentPartPr>
            <p14:xfrm>
              <a:off x="3140134" y="881996"/>
              <a:ext cx="360" cy="360"/>
            </p14:xfrm>
          </p:contentPart>
        </mc:Choice>
        <mc:Fallback xmlns="">
          <p:pic>
            <p:nvPicPr>
              <p:cNvPr id="718" name="Encre 717">
                <a:extLst>
                  <a:ext uri="{FF2B5EF4-FFF2-40B4-BE49-F238E27FC236}">
                    <a16:creationId xmlns:a16="http://schemas.microsoft.com/office/drawing/2014/main" id="{42063182-A83C-4827-B5F0-D646DED90EF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122494" y="86435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22" name="Groupe 721">
            <a:extLst>
              <a:ext uri="{FF2B5EF4-FFF2-40B4-BE49-F238E27FC236}">
                <a16:creationId xmlns:a16="http://schemas.microsoft.com/office/drawing/2014/main" id="{6A5A4A49-F44A-45AA-9940-3E6F9DD80379}"/>
              </a:ext>
            </a:extLst>
          </p:cNvPr>
          <p:cNvGrpSpPr/>
          <p:nvPr/>
        </p:nvGrpSpPr>
        <p:grpSpPr>
          <a:xfrm>
            <a:off x="3177934" y="878396"/>
            <a:ext cx="337320" cy="546120"/>
            <a:chOff x="3177934" y="878396"/>
            <a:chExt cx="337320" cy="54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719" name="Encre 718">
                  <a:extLst>
                    <a:ext uri="{FF2B5EF4-FFF2-40B4-BE49-F238E27FC236}">
                      <a16:creationId xmlns:a16="http://schemas.microsoft.com/office/drawing/2014/main" id="{267EA7B2-132A-4DD3-B1EA-C3DE0AC4DCC4}"/>
                    </a:ext>
                  </a:extLst>
                </p14:cNvPr>
                <p14:cNvContentPartPr/>
                <p14:nvPr/>
              </p14:nvContentPartPr>
              <p14:xfrm>
                <a:off x="3177934" y="878396"/>
                <a:ext cx="77040" cy="546120"/>
              </p14:xfrm>
            </p:contentPart>
          </mc:Choice>
          <mc:Fallback xmlns="">
            <p:pic>
              <p:nvPicPr>
                <p:cNvPr id="719" name="Encre 718">
                  <a:extLst>
                    <a:ext uri="{FF2B5EF4-FFF2-40B4-BE49-F238E27FC236}">
                      <a16:creationId xmlns:a16="http://schemas.microsoft.com/office/drawing/2014/main" id="{267EA7B2-132A-4DD3-B1EA-C3DE0AC4DCC4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3159934" y="860396"/>
                  <a:ext cx="112680" cy="58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720" name="Encre 719">
                  <a:extLst>
                    <a:ext uri="{FF2B5EF4-FFF2-40B4-BE49-F238E27FC236}">
                      <a16:creationId xmlns:a16="http://schemas.microsoft.com/office/drawing/2014/main" id="{E52B48BA-34DE-44FA-A547-F514BAB6F8BE}"/>
                    </a:ext>
                  </a:extLst>
                </p14:cNvPr>
                <p14:cNvContentPartPr/>
                <p14:nvPr/>
              </p14:nvContentPartPr>
              <p14:xfrm>
                <a:off x="3311134" y="967316"/>
                <a:ext cx="204120" cy="301320"/>
              </p14:xfrm>
            </p:contentPart>
          </mc:Choice>
          <mc:Fallback xmlns="">
            <p:pic>
              <p:nvPicPr>
                <p:cNvPr id="720" name="Encre 719">
                  <a:extLst>
                    <a:ext uri="{FF2B5EF4-FFF2-40B4-BE49-F238E27FC236}">
                      <a16:creationId xmlns:a16="http://schemas.microsoft.com/office/drawing/2014/main" id="{E52B48BA-34DE-44FA-A547-F514BAB6F8BE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3293494" y="949676"/>
                  <a:ext cx="239760" cy="33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0" name="Groupe 739">
            <a:extLst>
              <a:ext uri="{FF2B5EF4-FFF2-40B4-BE49-F238E27FC236}">
                <a16:creationId xmlns:a16="http://schemas.microsoft.com/office/drawing/2014/main" id="{B4DE0126-04D5-45B7-83B5-DF16091C3929}"/>
              </a:ext>
            </a:extLst>
          </p:cNvPr>
          <p:cNvGrpSpPr/>
          <p:nvPr/>
        </p:nvGrpSpPr>
        <p:grpSpPr>
          <a:xfrm>
            <a:off x="3479974" y="903236"/>
            <a:ext cx="1005120" cy="622800"/>
            <a:chOff x="3479974" y="903236"/>
            <a:chExt cx="1005120" cy="62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731" name="Encre 730">
                  <a:extLst>
                    <a:ext uri="{FF2B5EF4-FFF2-40B4-BE49-F238E27FC236}">
                      <a16:creationId xmlns:a16="http://schemas.microsoft.com/office/drawing/2014/main" id="{B79461B1-754E-4C5B-BE8B-DEFA07E8EC9F}"/>
                    </a:ext>
                  </a:extLst>
                </p14:cNvPr>
                <p14:cNvContentPartPr/>
                <p14:nvPr/>
              </p14:nvContentPartPr>
              <p14:xfrm>
                <a:off x="3889294" y="1094756"/>
                <a:ext cx="165960" cy="15480"/>
              </p14:xfrm>
            </p:contentPart>
          </mc:Choice>
          <mc:Fallback xmlns="">
            <p:pic>
              <p:nvPicPr>
                <p:cNvPr id="731" name="Encre 730">
                  <a:extLst>
                    <a:ext uri="{FF2B5EF4-FFF2-40B4-BE49-F238E27FC236}">
                      <a16:creationId xmlns:a16="http://schemas.microsoft.com/office/drawing/2014/main" id="{B79461B1-754E-4C5B-BE8B-DEFA07E8EC9F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3871654" y="1076756"/>
                  <a:ext cx="2016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732" name="Encre 731">
                  <a:extLst>
                    <a:ext uri="{FF2B5EF4-FFF2-40B4-BE49-F238E27FC236}">
                      <a16:creationId xmlns:a16="http://schemas.microsoft.com/office/drawing/2014/main" id="{E6D9B6CA-ED2D-40DD-856B-E3943CCC98B2}"/>
                    </a:ext>
                  </a:extLst>
                </p14:cNvPr>
                <p14:cNvContentPartPr/>
                <p14:nvPr/>
              </p14:nvContentPartPr>
              <p14:xfrm>
                <a:off x="3888934" y="1200956"/>
                <a:ext cx="145800" cy="7200"/>
              </p14:xfrm>
            </p:contentPart>
          </mc:Choice>
          <mc:Fallback xmlns="">
            <p:pic>
              <p:nvPicPr>
                <p:cNvPr id="732" name="Encre 731">
                  <a:extLst>
                    <a:ext uri="{FF2B5EF4-FFF2-40B4-BE49-F238E27FC236}">
                      <a16:creationId xmlns:a16="http://schemas.microsoft.com/office/drawing/2014/main" id="{E6D9B6CA-ED2D-40DD-856B-E3943CCC98B2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3870934" y="1183316"/>
                  <a:ext cx="1814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736" name="Encre 735">
                  <a:extLst>
                    <a:ext uri="{FF2B5EF4-FFF2-40B4-BE49-F238E27FC236}">
                      <a16:creationId xmlns:a16="http://schemas.microsoft.com/office/drawing/2014/main" id="{D17AE747-4EC5-4BCD-8677-1582AEE6B43F}"/>
                    </a:ext>
                  </a:extLst>
                </p14:cNvPr>
                <p14:cNvContentPartPr/>
                <p14:nvPr/>
              </p14:nvContentPartPr>
              <p14:xfrm>
                <a:off x="3479974" y="1169996"/>
                <a:ext cx="136440" cy="312840"/>
              </p14:xfrm>
            </p:contentPart>
          </mc:Choice>
          <mc:Fallback xmlns="">
            <p:pic>
              <p:nvPicPr>
                <p:cNvPr id="736" name="Encre 735">
                  <a:extLst>
                    <a:ext uri="{FF2B5EF4-FFF2-40B4-BE49-F238E27FC236}">
                      <a16:creationId xmlns:a16="http://schemas.microsoft.com/office/drawing/2014/main" id="{D17AE747-4EC5-4BCD-8677-1582AEE6B43F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3462334" y="1151996"/>
                  <a:ext cx="17208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737" name="Encre 736">
                  <a:extLst>
                    <a:ext uri="{FF2B5EF4-FFF2-40B4-BE49-F238E27FC236}">
                      <a16:creationId xmlns:a16="http://schemas.microsoft.com/office/drawing/2014/main" id="{859271A2-FF80-4436-8B39-30098C883418}"/>
                    </a:ext>
                  </a:extLst>
                </p14:cNvPr>
                <p14:cNvContentPartPr/>
                <p14:nvPr/>
              </p14:nvContentPartPr>
              <p14:xfrm>
                <a:off x="3704614" y="1339556"/>
                <a:ext cx="101880" cy="186480"/>
              </p14:xfrm>
            </p:contentPart>
          </mc:Choice>
          <mc:Fallback xmlns="">
            <p:pic>
              <p:nvPicPr>
                <p:cNvPr id="737" name="Encre 736">
                  <a:extLst>
                    <a:ext uri="{FF2B5EF4-FFF2-40B4-BE49-F238E27FC236}">
                      <a16:creationId xmlns:a16="http://schemas.microsoft.com/office/drawing/2014/main" id="{859271A2-FF80-4436-8B39-30098C883418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3686974" y="1321556"/>
                  <a:ext cx="1375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738" name="Encre 737">
                  <a:extLst>
                    <a:ext uri="{FF2B5EF4-FFF2-40B4-BE49-F238E27FC236}">
                      <a16:creationId xmlns:a16="http://schemas.microsoft.com/office/drawing/2014/main" id="{61B16978-16E9-4FF6-BD54-9EC590F89328}"/>
                    </a:ext>
                  </a:extLst>
                </p14:cNvPr>
                <p14:cNvContentPartPr/>
                <p14:nvPr/>
              </p14:nvContentPartPr>
              <p14:xfrm>
                <a:off x="4175134" y="1081796"/>
                <a:ext cx="164520" cy="149040"/>
              </p14:xfrm>
            </p:contentPart>
          </mc:Choice>
          <mc:Fallback xmlns="">
            <p:pic>
              <p:nvPicPr>
                <p:cNvPr id="738" name="Encre 737">
                  <a:extLst>
                    <a:ext uri="{FF2B5EF4-FFF2-40B4-BE49-F238E27FC236}">
                      <a16:creationId xmlns:a16="http://schemas.microsoft.com/office/drawing/2014/main" id="{61B16978-16E9-4FF6-BD54-9EC590F89328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4157134" y="1064156"/>
                  <a:ext cx="2001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739" name="Encre 738">
                  <a:extLst>
                    <a:ext uri="{FF2B5EF4-FFF2-40B4-BE49-F238E27FC236}">
                      <a16:creationId xmlns:a16="http://schemas.microsoft.com/office/drawing/2014/main" id="{B83F3880-6FFD-4415-B558-2CDAA7FC6E7C}"/>
                    </a:ext>
                  </a:extLst>
                </p14:cNvPr>
                <p14:cNvContentPartPr/>
                <p14:nvPr/>
              </p14:nvContentPartPr>
              <p14:xfrm>
                <a:off x="4298974" y="903236"/>
                <a:ext cx="186120" cy="532800"/>
              </p14:xfrm>
            </p:contentPart>
          </mc:Choice>
          <mc:Fallback xmlns="">
            <p:pic>
              <p:nvPicPr>
                <p:cNvPr id="739" name="Encre 738">
                  <a:extLst>
                    <a:ext uri="{FF2B5EF4-FFF2-40B4-BE49-F238E27FC236}">
                      <a16:creationId xmlns:a16="http://schemas.microsoft.com/office/drawing/2014/main" id="{B83F3880-6FFD-4415-B558-2CDAA7FC6E7C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4281334" y="885236"/>
                  <a:ext cx="221760" cy="56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6">
            <p14:nvContentPartPr>
              <p14:cNvPr id="743" name="Encre 742">
                <a:extLst>
                  <a:ext uri="{FF2B5EF4-FFF2-40B4-BE49-F238E27FC236}">
                    <a16:creationId xmlns:a16="http://schemas.microsoft.com/office/drawing/2014/main" id="{70FAA177-D47C-4B28-91AE-13FBB6988761}"/>
                  </a:ext>
                </a:extLst>
              </p14:cNvPr>
              <p14:cNvContentPartPr/>
              <p14:nvPr/>
            </p14:nvContentPartPr>
            <p14:xfrm>
              <a:off x="3794254" y="2044076"/>
              <a:ext cx="1800" cy="2520"/>
            </p14:xfrm>
          </p:contentPart>
        </mc:Choice>
        <mc:Fallback xmlns="">
          <p:pic>
            <p:nvPicPr>
              <p:cNvPr id="743" name="Encre 742">
                <a:extLst>
                  <a:ext uri="{FF2B5EF4-FFF2-40B4-BE49-F238E27FC236}">
                    <a16:creationId xmlns:a16="http://schemas.microsoft.com/office/drawing/2014/main" id="{70FAA177-D47C-4B28-91AE-13FBB6988761}"/>
                  </a:ext>
                </a:extLst>
              </p:cNvPr>
              <p:cNvPicPr/>
              <p:nvPr/>
            </p:nvPicPr>
            <p:blipFill>
              <a:blip r:embed="rId367"/>
              <a:stretch>
                <a:fillRect/>
              </a:stretch>
            </p:blipFill>
            <p:spPr>
              <a:xfrm>
                <a:off x="3776254" y="2026436"/>
                <a:ext cx="3744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8">
            <p14:nvContentPartPr>
              <p14:cNvPr id="760" name="Encre 759">
                <a:extLst>
                  <a:ext uri="{FF2B5EF4-FFF2-40B4-BE49-F238E27FC236}">
                    <a16:creationId xmlns:a16="http://schemas.microsoft.com/office/drawing/2014/main" id="{B019DDB7-CA91-48B6-B12F-915AF0E318C2}"/>
                  </a:ext>
                </a:extLst>
              </p14:cNvPr>
              <p14:cNvContentPartPr/>
              <p14:nvPr/>
            </p14:nvContentPartPr>
            <p14:xfrm>
              <a:off x="4261174" y="1977476"/>
              <a:ext cx="360" cy="360"/>
            </p14:xfrm>
          </p:contentPart>
        </mc:Choice>
        <mc:Fallback xmlns="">
          <p:pic>
            <p:nvPicPr>
              <p:cNvPr id="760" name="Encre 759">
                <a:extLst>
                  <a:ext uri="{FF2B5EF4-FFF2-40B4-BE49-F238E27FC236}">
                    <a16:creationId xmlns:a16="http://schemas.microsoft.com/office/drawing/2014/main" id="{B019DDB7-CA91-48B6-B12F-915AF0E318C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243534" y="195983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9" name="Groupe 348">
            <a:extLst>
              <a:ext uri="{FF2B5EF4-FFF2-40B4-BE49-F238E27FC236}">
                <a16:creationId xmlns:a16="http://schemas.microsoft.com/office/drawing/2014/main" id="{1DB5A7CF-4AD5-4F0E-AEC7-A1DF089D2DAC}"/>
              </a:ext>
            </a:extLst>
          </p:cNvPr>
          <p:cNvGrpSpPr/>
          <p:nvPr/>
        </p:nvGrpSpPr>
        <p:grpSpPr>
          <a:xfrm>
            <a:off x="2708854" y="3485516"/>
            <a:ext cx="1673640" cy="554040"/>
            <a:chOff x="2708854" y="3485516"/>
            <a:chExt cx="1673640" cy="55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333" name="Encre 332">
                  <a:extLst>
                    <a:ext uri="{FF2B5EF4-FFF2-40B4-BE49-F238E27FC236}">
                      <a16:creationId xmlns:a16="http://schemas.microsoft.com/office/drawing/2014/main" id="{0CFB1D80-DE3B-4FCB-BA7E-B49D183068AC}"/>
                    </a:ext>
                  </a:extLst>
                </p14:cNvPr>
                <p14:cNvContentPartPr/>
                <p14:nvPr/>
              </p14:nvContentPartPr>
              <p14:xfrm>
                <a:off x="2708854" y="3485516"/>
                <a:ext cx="204480" cy="459360"/>
              </p14:xfrm>
            </p:contentPart>
          </mc:Choice>
          <mc:Fallback xmlns="">
            <p:pic>
              <p:nvPicPr>
                <p:cNvPr id="333" name="Encre 332">
                  <a:extLst>
                    <a:ext uri="{FF2B5EF4-FFF2-40B4-BE49-F238E27FC236}">
                      <a16:creationId xmlns:a16="http://schemas.microsoft.com/office/drawing/2014/main" id="{0CFB1D80-DE3B-4FCB-BA7E-B49D183068AC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2691214" y="3467516"/>
                  <a:ext cx="24012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334" name="Encre 333">
                  <a:extLst>
                    <a:ext uri="{FF2B5EF4-FFF2-40B4-BE49-F238E27FC236}">
                      <a16:creationId xmlns:a16="http://schemas.microsoft.com/office/drawing/2014/main" id="{C94CDD3F-9E88-4A05-8857-AACA681276DB}"/>
                    </a:ext>
                  </a:extLst>
                </p14:cNvPr>
                <p14:cNvContentPartPr/>
                <p14:nvPr/>
              </p14:nvContentPartPr>
              <p14:xfrm>
                <a:off x="2998654" y="3739676"/>
                <a:ext cx="110880" cy="166680"/>
              </p14:xfrm>
            </p:contentPart>
          </mc:Choice>
          <mc:Fallback xmlns="">
            <p:pic>
              <p:nvPicPr>
                <p:cNvPr id="334" name="Encre 333">
                  <a:extLst>
                    <a:ext uri="{FF2B5EF4-FFF2-40B4-BE49-F238E27FC236}">
                      <a16:creationId xmlns:a16="http://schemas.microsoft.com/office/drawing/2014/main" id="{C94CDD3F-9E88-4A05-8857-AACA681276DB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2981014" y="3722036"/>
                  <a:ext cx="1465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335" name="Encre 334">
                  <a:extLst>
                    <a:ext uri="{FF2B5EF4-FFF2-40B4-BE49-F238E27FC236}">
                      <a16:creationId xmlns:a16="http://schemas.microsoft.com/office/drawing/2014/main" id="{093677D2-BD56-493D-A0B3-C51F646281FF}"/>
                    </a:ext>
                  </a:extLst>
                </p14:cNvPr>
                <p14:cNvContentPartPr/>
                <p14:nvPr/>
              </p14:nvContentPartPr>
              <p14:xfrm>
                <a:off x="3002614" y="3803036"/>
                <a:ext cx="132840" cy="110160"/>
              </p14:xfrm>
            </p:contentPart>
          </mc:Choice>
          <mc:Fallback xmlns="">
            <p:pic>
              <p:nvPicPr>
                <p:cNvPr id="335" name="Encre 334">
                  <a:extLst>
                    <a:ext uri="{FF2B5EF4-FFF2-40B4-BE49-F238E27FC236}">
                      <a16:creationId xmlns:a16="http://schemas.microsoft.com/office/drawing/2014/main" id="{093677D2-BD56-493D-A0B3-C51F646281FF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2984614" y="3785396"/>
                  <a:ext cx="1684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338" name="Encre 337">
                  <a:extLst>
                    <a:ext uri="{FF2B5EF4-FFF2-40B4-BE49-F238E27FC236}">
                      <a16:creationId xmlns:a16="http://schemas.microsoft.com/office/drawing/2014/main" id="{95CB8380-00A3-4086-A85C-6F09E6F02362}"/>
                    </a:ext>
                  </a:extLst>
                </p14:cNvPr>
                <p14:cNvContentPartPr/>
                <p14:nvPr/>
              </p14:nvContentPartPr>
              <p14:xfrm>
                <a:off x="3254254" y="3602876"/>
                <a:ext cx="124200" cy="436680"/>
              </p14:xfrm>
            </p:contentPart>
          </mc:Choice>
          <mc:Fallback xmlns="">
            <p:pic>
              <p:nvPicPr>
                <p:cNvPr id="338" name="Encre 337">
                  <a:extLst>
                    <a:ext uri="{FF2B5EF4-FFF2-40B4-BE49-F238E27FC236}">
                      <a16:creationId xmlns:a16="http://schemas.microsoft.com/office/drawing/2014/main" id="{95CB8380-00A3-4086-A85C-6F09E6F02362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3236254" y="3584876"/>
                  <a:ext cx="15984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339" name="Encre 338">
                  <a:extLst>
                    <a:ext uri="{FF2B5EF4-FFF2-40B4-BE49-F238E27FC236}">
                      <a16:creationId xmlns:a16="http://schemas.microsoft.com/office/drawing/2014/main" id="{63A71522-86F9-41AB-8801-AA487E3BE262}"/>
                    </a:ext>
                  </a:extLst>
                </p14:cNvPr>
                <p14:cNvContentPartPr/>
                <p14:nvPr/>
              </p14:nvContentPartPr>
              <p14:xfrm>
                <a:off x="3441814" y="3687476"/>
                <a:ext cx="233280" cy="237960"/>
              </p14:xfrm>
            </p:contentPart>
          </mc:Choice>
          <mc:Fallback xmlns="">
            <p:pic>
              <p:nvPicPr>
                <p:cNvPr id="339" name="Encre 338">
                  <a:extLst>
                    <a:ext uri="{FF2B5EF4-FFF2-40B4-BE49-F238E27FC236}">
                      <a16:creationId xmlns:a16="http://schemas.microsoft.com/office/drawing/2014/main" id="{63A71522-86F9-41AB-8801-AA487E3BE262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3423814" y="3669476"/>
                  <a:ext cx="26892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340" name="Encre 339">
                  <a:extLst>
                    <a:ext uri="{FF2B5EF4-FFF2-40B4-BE49-F238E27FC236}">
                      <a16:creationId xmlns:a16="http://schemas.microsoft.com/office/drawing/2014/main" id="{FE7D10B0-B7A7-442E-964E-97BD132922E1}"/>
                    </a:ext>
                  </a:extLst>
                </p14:cNvPr>
                <p14:cNvContentPartPr/>
                <p14:nvPr/>
              </p14:nvContentPartPr>
              <p14:xfrm>
                <a:off x="3758974" y="3494876"/>
                <a:ext cx="32760" cy="406800"/>
              </p14:xfrm>
            </p:contentPart>
          </mc:Choice>
          <mc:Fallback xmlns="">
            <p:pic>
              <p:nvPicPr>
                <p:cNvPr id="340" name="Encre 339">
                  <a:extLst>
                    <a:ext uri="{FF2B5EF4-FFF2-40B4-BE49-F238E27FC236}">
                      <a16:creationId xmlns:a16="http://schemas.microsoft.com/office/drawing/2014/main" id="{FE7D10B0-B7A7-442E-964E-97BD132922E1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3741334" y="3476876"/>
                  <a:ext cx="6840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341" name="Encre 340">
                  <a:extLst>
                    <a:ext uri="{FF2B5EF4-FFF2-40B4-BE49-F238E27FC236}">
                      <a16:creationId xmlns:a16="http://schemas.microsoft.com/office/drawing/2014/main" id="{B21F983C-A1D5-422D-A185-7356C0A6D9E0}"/>
                    </a:ext>
                  </a:extLst>
                </p14:cNvPr>
                <p14:cNvContentPartPr/>
                <p14:nvPr/>
              </p14:nvContentPartPr>
              <p14:xfrm>
                <a:off x="3800734" y="3681716"/>
                <a:ext cx="143280" cy="33120"/>
              </p14:xfrm>
            </p:contentPart>
          </mc:Choice>
          <mc:Fallback xmlns="">
            <p:pic>
              <p:nvPicPr>
                <p:cNvPr id="341" name="Encre 340">
                  <a:extLst>
                    <a:ext uri="{FF2B5EF4-FFF2-40B4-BE49-F238E27FC236}">
                      <a16:creationId xmlns:a16="http://schemas.microsoft.com/office/drawing/2014/main" id="{B21F983C-A1D5-422D-A185-7356C0A6D9E0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3782734" y="3663716"/>
                  <a:ext cx="1789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345" name="Encre 344">
                  <a:extLst>
                    <a:ext uri="{FF2B5EF4-FFF2-40B4-BE49-F238E27FC236}">
                      <a16:creationId xmlns:a16="http://schemas.microsoft.com/office/drawing/2014/main" id="{C440D737-7AEF-4CC3-A05E-6E2F1B8D4876}"/>
                    </a:ext>
                  </a:extLst>
                </p14:cNvPr>
                <p14:cNvContentPartPr/>
                <p14:nvPr/>
              </p14:nvContentPartPr>
              <p14:xfrm>
                <a:off x="3925294" y="3678836"/>
                <a:ext cx="245520" cy="176040"/>
              </p14:xfrm>
            </p:contentPart>
          </mc:Choice>
          <mc:Fallback xmlns="">
            <p:pic>
              <p:nvPicPr>
                <p:cNvPr id="345" name="Encre 344">
                  <a:extLst>
                    <a:ext uri="{FF2B5EF4-FFF2-40B4-BE49-F238E27FC236}">
                      <a16:creationId xmlns:a16="http://schemas.microsoft.com/office/drawing/2014/main" id="{C440D737-7AEF-4CC3-A05E-6E2F1B8D4876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3907294" y="3661196"/>
                  <a:ext cx="2811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346" name="Encre 345">
                  <a:extLst>
                    <a:ext uri="{FF2B5EF4-FFF2-40B4-BE49-F238E27FC236}">
                      <a16:creationId xmlns:a16="http://schemas.microsoft.com/office/drawing/2014/main" id="{E380508E-43E4-4C56-A9F7-502E502D9EF7}"/>
                    </a:ext>
                  </a:extLst>
                </p14:cNvPr>
                <p14:cNvContentPartPr/>
                <p14:nvPr/>
              </p14:nvContentPartPr>
              <p14:xfrm>
                <a:off x="3965614" y="3504236"/>
                <a:ext cx="84600" cy="97200"/>
              </p14:xfrm>
            </p:contentPart>
          </mc:Choice>
          <mc:Fallback xmlns="">
            <p:pic>
              <p:nvPicPr>
                <p:cNvPr id="346" name="Encre 345">
                  <a:extLst>
                    <a:ext uri="{FF2B5EF4-FFF2-40B4-BE49-F238E27FC236}">
                      <a16:creationId xmlns:a16="http://schemas.microsoft.com/office/drawing/2014/main" id="{E380508E-43E4-4C56-A9F7-502E502D9EF7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3947614" y="3486236"/>
                  <a:ext cx="1202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348" name="Encre 347">
                  <a:extLst>
                    <a:ext uri="{FF2B5EF4-FFF2-40B4-BE49-F238E27FC236}">
                      <a16:creationId xmlns:a16="http://schemas.microsoft.com/office/drawing/2014/main" id="{D4A051FA-25AA-4E07-82E1-981E9A466C9F}"/>
                    </a:ext>
                  </a:extLst>
                </p14:cNvPr>
                <p14:cNvContentPartPr/>
                <p14:nvPr/>
              </p14:nvContentPartPr>
              <p14:xfrm>
                <a:off x="4151014" y="3667676"/>
                <a:ext cx="231480" cy="153360"/>
              </p14:xfrm>
            </p:contentPart>
          </mc:Choice>
          <mc:Fallback xmlns="">
            <p:pic>
              <p:nvPicPr>
                <p:cNvPr id="348" name="Encre 347">
                  <a:extLst>
                    <a:ext uri="{FF2B5EF4-FFF2-40B4-BE49-F238E27FC236}">
                      <a16:creationId xmlns:a16="http://schemas.microsoft.com/office/drawing/2014/main" id="{D4A051FA-25AA-4E07-82E1-981E9A466C9F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4133014" y="3649676"/>
                  <a:ext cx="267120" cy="18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4" name="Groupe 353">
            <a:extLst>
              <a:ext uri="{FF2B5EF4-FFF2-40B4-BE49-F238E27FC236}">
                <a16:creationId xmlns:a16="http://schemas.microsoft.com/office/drawing/2014/main" id="{7346AEFA-D694-44B2-8291-9E04EB5D8878}"/>
              </a:ext>
            </a:extLst>
          </p:cNvPr>
          <p:cNvGrpSpPr/>
          <p:nvPr/>
        </p:nvGrpSpPr>
        <p:grpSpPr>
          <a:xfrm>
            <a:off x="3637294" y="2980436"/>
            <a:ext cx="167760" cy="413280"/>
            <a:chOff x="3637294" y="2980436"/>
            <a:chExt cx="167760" cy="41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352" name="Encre 351">
                  <a:extLst>
                    <a:ext uri="{FF2B5EF4-FFF2-40B4-BE49-F238E27FC236}">
                      <a16:creationId xmlns:a16="http://schemas.microsoft.com/office/drawing/2014/main" id="{8A10F392-EEF3-409F-88AD-1AD39C1A0BA1}"/>
                    </a:ext>
                  </a:extLst>
                </p14:cNvPr>
                <p14:cNvContentPartPr/>
                <p14:nvPr/>
              </p14:nvContentPartPr>
              <p14:xfrm>
                <a:off x="3717574" y="2980436"/>
                <a:ext cx="87480" cy="276480"/>
              </p14:xfrm>
            </p:contentPart>
          </mc:Choice>
          <mc:Fallback xmlns="">
            <p:pic>
              <p:nvPicPr>
                <p:cNvPr id="352" name="Encre 351">
                  <a:extLst>
                    <a:ext uri="{FF2B5EF4-FFF2-40B4-BE49-F238E27FC236}">
                      <a16:creationId xmlns:a16="http://schemas.microsoft.com/office/drawing/2014/main" id="{8A10F392-EEF3-409F-88AD-1AD39C1A0BA1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3699934" y="2962796"/>
                  <a:ext cx="12312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353" name="Encre 352">
                  <a:extLst>
                    <a:ext uri="{FF2B5EF4-FFF2-40B4-BE49-F238E27FC236}">
                      <a16:creationId xmlns:a16="http://schemas.microsoft.com/office/drawing/2014/main" id="{8AE55BD8-DC6B-4C18-A727-54F375252B7E}"/>
                    </a:ext>
                  </a:extLst>
                </p14:cNvPr>
                <p14:cNvContentPartPr/>
                <p14:nvPr/>
              </p14:nvContentPartPr>
              <p14:xfrm>
                <a:off x="3637294" y="3275276"/>
                <a:ext cx="161280" cy="118440"/>
              </p14:xfrm>
            </p:contentPart>
          </mc:Choice>
          <mc:Fallback xmlns="">
            <p:pic>
              <p:nvPicPr>
                <p:cNvPr id="353" name="Encre 352">
                  <a:extLst>
                    <a:ext uri="{FF2B5EF4-FFF2-40B4-BE49-F238E27FC236}">
                      <a16:creationId xmlns:a16="http://schemas.microsoft.com/office/drawing/2014/main" id="{8AE55BD8-DC6B-4C18-A727-54F375252B7E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3619294" y="3257276"/>
                  <a:ext cx="19692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4" name="Groupe 363">
            <a:extLst>
              <a:ext uri="{FF2B5EF4-FFF2-40B4-BE49-F238E27FC236}">
                <a16:creationId xmlns:a16="http://schemas.microsoft.com/office/drawing/2014/main" id="{50A58DA7-0AC3-4970-9EE8-E3A3695DD454}"/>
              </a:ext>
            </a:extLst>
          </p:cNvPr>
          <p:cNvGrpSpPr/>
          <p:nvPr/>
        </p:nvGrpSpPr>
        <p:grpSpPr>
          <a:xfrm>
            <a:off x="4463854" y="3370676"/>
            <a:ext cx="1048320" cy="693720"/>
            <a:chOff x="4463854" y="3370676"/>
            <a:chExt cx="1048320" cy="69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355" name="Encre 354">
                  <a:extLst>
                    <a:ext uri="{FF2B5EF4-FFF2-40B4-BE49-F238E27FC236}">
                      <a16:creationId xmlns:a16="http://schemas.microsoft.com/office/drawing/2014/main" id="{C631881F-14B3-4019-979F-263152627CD9}"/>
                    </a:ext>
                  </a:extLst>
                </p14:cNvPr>
                <p14:cNvContentPartPr/>
                <p14:nvPr/>
              </p14:nvContentPartPr>
              <p14:xfrm>
                <a:off x="4463854" y="3445556"/>
                <a:ext cx="118440" cy="584280"/>
              </p14:xfrm>
            </p:contentPart>
          </mc:Choice>
          <mc:Fallback xmlns="">
            <p:pic>
              <p:nvPicPr>
                <p:cNvPr id="355" name="Encre 354">
                  <a:extLst>
                    <a:ext uri="{FF2B5EF4-FFF2-40B4-BE49-F238E27FC236}">
                      <a16:creationId xmlns:a16="http://schemas.microsoft.com/office/drawing/2014/main" id="{C631881F-14B3-4019-979F-263152627CD9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4445854" y="3427916"/>
                  <a:ext cx="154080" cy="61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356" name="Encre 355">
                  <a:extLst>
                    <a:ext uri="{FF2B5EF4-FFF2-40B4-BE49-F238E27FC236}">
                      <a16:creationId xmlns:a16="http://schemas.microsoft.com/office/drawing/2014/main" id="{6AE47479-9A15-4F46-B19E-569287B37D62}"/>
                    </a:ext>
                  </a:extLst>
                </p14:cNvPr>
                <p14:cNvContentPartPr/>
                <p14:nvPr/>
              </p14:nvContentPartPr>
              <p14:xfrm>
                <a:off x="4576534" y="3616196"/>
                <a:ext cx="145800" cy="444240"/>
              </p14:xfrm>
            </p:contentPart>
          </mc:Choice>
          <mc:Fallback xmlns="">
            <p:pic>
              <p:nvPicPr>
                <p:cNvPr id="356" name="Encre 355">
                  <a:extLst>
                    <a:ext uri="{FF2B5EF4-FFF2-40B4-BE49-F238E27FC236}">
                      <a16:creationId xmlns:a16="http://schemas.microsoft.com/office/drawing/2014/main" id="{6AE47479-9A15-4F46-B19E-569287B37D62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4558894" y="3598196"/>
                  <a:ext cx="181440" cy="47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357" name="Encre 356">
                  <a:extLst>
                    <a:ext uri="{FF2B5EF4-FFF2-40B4-BE49-F238E27FC236}">
                      <a16:creationId xmlns:a16="http://schemas.microsoft.com/office/drawing/2014/main" id="{2F4B1842-356A-49CE-BE80-1BD8E261F4EC}"/>
                    </a:ext>
                  </a:extLst>
                </p14:cNvPr>
                <p14:cNvContentPartPr/>
                <p14:nvPr/>
              </p14:nvContentPartPr>
              <p14:xfrm>
                <a:off x="4814134" y="3824996"/>
                <a:ext cx="131400" cy="239400"/>
              </p14:xfrm>
            </p:contentPart>
          </mc:Choice>
          <mc:Fallback xmlns="">
            <p:pic>
              <p:nvPicPr>
                <p:cNvPr id="357" name="Encre 356">
                  <a:extLst>
                    <a:ext uri="{FF2B5EF4-FFF2-40B4-BE49-F238E27FC236}">
                      <a16:creationId xmlns:a16="http://schemas.microsoft.com/office/drawing/2014/main" id="{2F4B1842-356A-49CE-BE80-1BD8E261F4EC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4796494" y="3807356"/>
                  <a:ext cx="1670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358" name="Encre 357">
                  <a:extLst>
                    <a:ext uri="{FF2B5EF4-FFF2-40B4-BE49-F238E27FC236}">
                      <a16:creationId xmlns:a16="http://schemas.microsoft.com/office/drawing/2014/main" id="{019AEC66-830D-4226-B82B-B2589C1473B3}"/>
                    </a:ext>
                  </a:extLst>
                </p14:cNvPr>
                <p14:cNvContentPartPr/>
                <p14:nvPr/>
              </p14:nvContentPartPr>
              <p14:xfrm>
                <a:off x="4954174" y="3679196"/>
                <a:ext cx="119880" cy="6120"/>
              </p14:xfrm>
            </p:contentPart>
          </mc:Choice>
          <mc:Fallback xmlns="">
            <p:pic>
              <p:nvPicPr>
                <p:cNvPr id="358" name="Encre 357">
                  <a:extLst>
                    <a:ext uri="{FF2B5EF4-FFF2-40B4-BE49-F238E27FC236}">
                      <a16:creationId xmlns:a16="http://schemas.microsoft.com/office/drawing/2014/main" id="{019AEC66-830D-4226-B82B-B2589C1473B3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4936174" y="3661556"/>
                  <a:ext cx="1555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359" name="Encre 358">
                  <a:extLst>
                    <a:ext uri="{FF2B5EF4-FFF2-40B4-BE49-F238E27FC236}">
                      <a16:creationId xmlns:a16="http://schemas.microsoft.com/office/drawing/2014/main" id="{D66157EE-B070-473A-AE76-10543444A4EC}"/>
                    </a:ext>
                  </a:extLst>
                </p14:cNvPr>
                <p14:cNvContentPartPr/>
                <p14:nvPr/>
              </p14:nvContentPartPr>
              <p14:xfrm>
                <a:off x="4957414" y="3749396"/>
                <a:ext cx="131040" cy="9360"/>
              </p14:xfrm>
            </p:contentPart>
          </mc:Choice>
          <mc:Fallback xmlns="">
            <p:pic>
              <p:nvPicPr>
                <p:cNvPr id="359" name="Encre 358">
                  <a:extLst>
                    <a:ext uri="{FF2B5EF4-FFF2-40B4-BE49-F238E27FC236}">
                      <a16:creationId xmlns:a16="http://schemas.microsoft.com/office/drawing/2014/main" id="{D66157EE-B070-473A-AE76-10543444A4EC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4939414" y="3731396"/>
                  <a:ext cx="1666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360" name="Encre 359">
                  <a:extLst>
                    <a:ext uri="{FF2B5EF4-FFF2-40B4-BE49-F238E27FC236}">
                      <a16:creationId xmlns:a16="http://schemas.microsoft.com/office/drawing/2014/main" id="{74F33A5C-4590-4517-85E6-764FF8F08E62}"/>
                    </a:ext>
                  </a:extLst>
                </p14:cNvPr>
                <p14:cNvContentPartPr/>
                <p14:nvPr/>
              </p14:nvContentPartPr>
              <p14:xfrm>
                <a:off x="5199694" y="3674876"/>
                <a:ext cx="150120" cy="115920"/>
              </p14:xfrm>
            </p:contentPart>
          </mc:Choice>
          <mc:Fallback xmlns="">
            <p:pic>
              <p:nvPicPr>
                <p:cNvPr id="360" name="Encre 359">
                  <a:extLst>
                    <a:ext uri="{FF2B5EF4-FFF2-40B4-BE49-F238E27FC236}">
                      <a16:creationId xmlns:a16="http://schemas.microsoft.com/office/drawing/2014/main" id="{74F33A5C-4590-4517-85E6-764FF8F08E62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5181694" y="3656876"/>
                  <a:ext cx="1857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363" name="Encre 362">
                  <a:extLst>
                    <a:ext uri="{FF2B5EF4-FFF2-40B4-BE49-F238E27FC236}">
                      <a16:creationId xmlns:a16="http://schemas.microsoft.com/office/drawing/2014/main" id="{FCE61B0F-D958-4EA5-874B-F6F0485E9414}"/>
                    </a:ext>
                  </a:extLst>
                </p14:cNvPr>
                <p14:cNvContentPartPr/>
                <p14:nvPr/>
              </p14:nvContentPartPr>
              <p14:xfrm>
                <a:off x="5343694" y="3370676"/>
                <a:ext cx="168480" cy="651240"/>
              </p14:xfrm>
            </p:contentPart>
          </mc:Choice>
          <mc:Fallback xmlns="">
            <p:pic>
              <p:nvPicPr>
                <p:cNvPr id="363" name="Encre 362">
                  <a:extLst>
                    <a:ext uri="{FF2B5EF4-FFF2-40B4-BE49-F238E27FC236}">
                      <a16:creationId xmlns:a16="http://schemas.microsoft.com/office/drawing/2014/main" id="{FCE61B0F-D958-4EA5-874B-F6F0485E9414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5325694" y="3353036"/>
                  <a:ext cx="204120" cy="68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7">
            <p14:nvContentPartPr>
              <p14:cNvPr id="365" name="Encre 364">
                <a:extLst>
                  <a:ext uri="{FF2B5EF4-FFF2-40B4-BE49-F238E27FC236}">
                    <a16:creationId xmlns:a16="http://schemas.microsoft.com/office/drawing/2014/main" id="{A1F5ABDB-015C-4774-9592-4F28B7469AB1}"/>
                  </a:ext>
                </a:extLst>
              </p14:cNvPr>
              <p14:cNvContentPartPr/>
              <p14:nvPr/>
            </p14:nvContentPartPr>
            <p14:xfrm>
              <a:off x="3837094" y="2184836"/>
              <a:ext cx="241560" cy="339840"/>
            </p14:xfrm>
          </p:contentPart>
        </mc:Choice>
        <mc:Fallback xmlns="">
          <p:pic>
            <p:nvPicPr>
              <p:cNvPr id="365" name="Encre 364">
                <a:extLst>
                  <a:ext uri="{FF2B5EF4-FFF2-40B4-BE49-F238E27FC236}">
                    <a16:creationId xmlns:a16="http://schemas.microsoft.com/office/drawing/2014/main" id="{A1F5ABDB-015C-4774-9592-4F28B7469AB1}"/>
                  </a:ext>
                </a:extLst>
              </p:cNvPr>
              <p:cNvPicPr/>
              <p:nvPr/>
            </p:nvPicPr>
            <p:blipFill>
              <a:blip r:embed="rId408"/>
              <a:stretch>
                <a:fillRect/>
              </a:stretch>
            </p:blipFill>
            <p:spPr>
              <a:xfrm>
                <a:off x="3819094" y="2167196"/>
                <a:ext cx="277200" cy="37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4" name="Groupe 373">
            <a:extLst>
              <a:ext uri="{FF2B5EF4-FFF2-40B4-BE49-F238E27FC236}">
                <a16:creationId xmlns:a16="http://schemas.microsoft.com/office/drawing/2014/main" id="{5374F9B4-709E-485F-9082-4C9926581817}"/>
              </a:ext>
            </a:extLst>
          </p:cNvPr>
          <p:cNvGrpSpPr/>
          <p:nvPr/>
        </p:nvGrpSpPr>
        <p:grpSpPr>
          <a:xfrm>
            <a:off x="713014" y="4379036"/>
            <a:ext cx="496080" cy="471960"/>
            <a:chOff x="713014" y="4379036"/>
            <a:chExt cx="496080" cy="47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367" name="Encre 366">
                  <a:extLst>
                    <a:ext uri="{FF2B5EF4-FFF2-40B4-BE49-F238E27FC236}">
                      <a16:creationId xmlns:a16="http://schemas.microsoft.com/office/drawing/2014/main" id="{BB3DEFD2-1CAF-4938-AAD2-2FDE45849AFA}"/>
                    </a:ext>
                  </a:extLst>
                </p14:cNvPr>
                <p14:cNvContentPartPr/>
                <p14:nvPr/>
              </p14:nvContentPartPr>
              <p14:xfrm>
                <a:off x="713014" y="4379036"/>
                <a:ext cx="387360" cy="307080"/>
              </p14:xfrm>
            </p:contentPart>
          </mc:Choice>
          <mc:Fallback xmlns="">
            <p:pic>
              <p:nvPicPr>
                <p:cNvPr id="367" name="Encre 366">
                  <a:extLst>
                    <a:ext uri="{FF2B5EF4-FFF2-40B4-BE49-F238E27FC236}">
                      <a16:creationId xmlns:a16="http://schemas.microsoft.com/office/drawing/2014/main" id="{BB3DEFD2-1CAF-4938-AAD2-2FDE45849AFA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695374" y="4361036"/>
                  <a:ext cx="42300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368" name="Encre 367">
                  <a:extLst>
                    <a:ext uri="{FF2B5EF4-FFF2-40B4-BE49-F238E27FC236}">
                      <a16:creationId xmlns:a16="http://schemas.microsoft.com/office/drawing/2014/main" id="{8DF77A73-4FE0-4666-B679-4ECAF58DCAF3}"/>
                    </a:ext>
                  </a:extLst>
                </p14:cNvPr>
                <p14:cNvContentPartPr/>
                <p14:nvPr/>
              </p14:nvContentPartPr>
              <p14:xfrm>
                <a:off x="1093534" y="4696556"/>
                <a:ext cx="115560" cy="154440"/>
              </p14:xfrm>
            </p:contentPart>
          </mc:Choice>
          <mc:Fallback xmlns="">
            <p:pic>
              <p:nvPicPr>
                <p:cNvPr id="368" name="Encre 367">
                  <a:extLst>
                    <a:ext uri="{FF2B5EF4-FFF2-40B4-BE49-F238E27FC236}">
                      <a16:creationId xmlns:a16="http://schemas.microsoft.com/office/drawing/2014/main" id="{8DF77A73-4FE0-4666-B679-4ECAF58DCAF3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1075534" y="4678556"/>
                  <a:ext cx="151200" cy="19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3">
            <p14:nvContentPartPr>
              <p14:cNvPr id="372" name="Encre 371">
                <a:extLst>
                  <a:ext uri="{FF2B5EF4-FFF2-40B4-BE49-F238E27FC236}">
                    <a16:creationId xmlns:a16="http://schemas.microsoft.com/office/drawing/2014/main" id="{4B350261-71A9-4A6E-9471-04C614F68C7F}"/>
                  </a:ext>
                </a:extLst>
              </p14:cNvPr>
              <p14:cNvContentPartPr/>
              <p14:nvPr/>
            </p14:nvContentPartPr>
            <p14:xfrm>
              <a:off x="2535334" y="4664876"/>
              <a:ext cx="16920" cy="123120"/>
            </p14:xfrm>
          </p:contentPart>
        </mc:Choice>
        <mc:Fallback xmlns="">
          <p:pic>
            <p:nvPicPr>
              <p:cNvPr id="372" name="Encre 371">
                <a:extLst>
                  <a:ext uri="{FF2B5EF4-FFF2-40B4-BE49-F238E27FC236}">
                    <a16:creationId xmlns:a16="http://schemas.microsoft.com/office/drawing/2014/main" id="{4B350261-71A9-4A6E-9471-04C614F68C7F}"/>
                  </a:ext>
                </a:extLst>
              </p:cNvPr>
              <p:cNvPicPr/>
              <p:nvPr/>
            </p:nvPicPr>
            <p:blipFill>
              <a:blip r:embed="rId414"/>
              <a:stretch>
                <a:fillRect/>
              </a:stretch>
            </p:blipFill>
            <p:spPr>
              <a:xfrm>
                <a:off x="2517694" y="4647236"/>
                <a:ext cx="5256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5">
            <p14:nvContentPartPr>
              <p14:cNvPr id="373" name="Encre 372">
                <a:extLst>
                  <a:ext uri="{FF2B5EF4-FFF2-40B4-BE49-F238E27FC236}">
                    <a16:creationId xmlns:a16="http://schemas.microsoft.com/office/drawing/2014/main" id="{5039044B-7796-43D1-BA77-564F98979EB2}"/>
                  </a:ext>
                </a:extLst>
              </p14:cNvPr>
              <p14:cNvContentPartPr/>
              <p14:nvPr/>
            </p14:nvContentPartPr>
            <p14:xfrm>
              <a:off x="2622454" y="4487396"/>
              <a:ext cx="65160" cy="33120"/>
            </p14:xfrm>
          </p:contentPart>
        </mc:Choice>
        <mc:Fallback xmlns="">
          <p:pic>
            <p:nvPicPr>
              <p:cNvPr id="373" name="Encre 372">
                <a:extLst>
                  <a:ext uri="{FF2B5EF4-FFF2-40B4-BE49-F238E27FC236}">
                    <a16:creationId xmlns:a16="http://schemas.microsoft.com/office/drawing/2014/main" id="{5039044B-7796-43D1-BA77-564F98979EB2}"/>
                  </a:ext>
                </a:extLst>
              </p:cNvPr>
              <p:cNvPicPr/>
              <p:nvPr/>
            </p:nvPicPr>
            <p:blipFill>
              <a:blip r:embed="rId416"/>
              <a:stretch>
                <a:fillRect/>
              </a:stretch>
            </p:blipFill>
            <p:spPr>
              <a:xfrm>
                <a:off x="2604454" y="4469756"/>
                <a:ext cx="100800" cy="6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81" name="Groupe 380">
            <a:extLst>
              <a:ext uri="{FF2B5EF4-FFF2-40B4-BE49-F238E27FC236}">
                <a16:creationId xmlns:a16="http://schemas.microsoft.com/office/drawing/2014/main" id="{0C33F173-975C-4484-A76C-1EC0A2186E1E}"/>
              </a:ext>
            </a:extLst>
          </p:cNvPr>
          <p:cNvGrpSpPr/>
          <p:nvPr/>
        </p:nvGrpSpPr>
        <p:grpSpPr>
          <a:xfrm>
            <a:off x="3179734" y="4432316"/>
            <a:ext cx="389520" cy="462960"/>
            <a:chOff x="3179734" y="4432316"/>
            <a:chExt cx="389520" cy="46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375" name="Encre 374">
                  <a:extLst>
                    <a:ext uri="{FF2B5EF4-FFF2-40B4-BE49-F238E27FC236}">
                      <a16:creationId xmlns:a16="http://schemas.microsoft.com/office/drawing/2014/main" id="{B26411C6-FF8F-430C-9720-EF2F9F2C3BE3}"/>
                    </a:ext>
                  </a:extLst>
                </p14:cNvPr>
                <p14:cNvContentPartPr/>
                <p14:nvPr/>
              </p14:nvContentPartPr>
              <p14:xfrm>
                <a:off x="3179734" y="4432316"/>
                <a:ext cx="183240" cy="462960"/>
              </p14:xfrm>
            </p:contentPart>
          </mc:Choice>
          <mc:Fallback xmlns="">
            <p:pic>
              <p:nvPicPr>
                <p:cNvPr id="375" name="Encre 374">
                  <a:extLst>
                    <a:ext uri="{FF2B5EF4-FFF2-40B4-BE49-F238E27FC236}">
                      <a16:creationId xmlns:a16="http://schemas.microsoft.com/office/drawing/2014/main" id="{B26411C6-FF8F-430C-9720-EF2F9F2C3BE3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3162094" y="4414676"/>
                  <a:ext cx="21888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377" name="Encre 376">
                  <a:extLst>
                    <a:ext uri="{FF2B5EF4-FFF2-40B4-BE49-F238E27FC236}">
                      <a16:creationId xmlns:a16="http://schemas.microsoft.com/office/drawing/2014/main" id="{209BDA3A-96BE-41AF-85C4-C48F7F06868C}"/>
                    </a:ext>
                  </a:extLst>
                </p14:cNvPr>
                <p14:cNvContentPartPr/>
                <p14:nvPr/>
              </p14:nvContentPartPr>
              <p14:xfrm>
                <a:off x="3451534" y="4695116"/>
                <a:ext cx="117720" cy="131040"/>
              </p14:xfrm>
            </p:contentPart>
          </mc:Choice>
          <mc:Fallback xmlns="">
            <p:pic>
              <p:nvPicPr>
                <p:cNvPr id="377" name="Encre 376">
                  <a:extLst>
                    <a:ext uri="{FF2B5EF4-FFF2-40B4-BE49-F238E27FC236}">
                      <a16:creationId xmlns:a16="http://schemas.microsoft.com/office/drawing/2014/main" id="{209BDA3A-96BE-41AF-85C4-C48F7F06868C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3433534" y="4677116"/>
                  <a:ext cx="153360" cy="16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8" name="Groupe 417">
            <a:extLst>
              <a:ext uri="{FF2B5EF4-FFF2-40B4-BE49-F238E27FC236}">
                <a16:creationId xmlns:a16="http://schemas.microsoft.com/office/drawing/2014/main" id="{DE86AF90-AA70-4CCE-AA30-FD6E4532182A}"/>
              </a:ext>
            </a:extLst>
          </p:cNvPr>
          <p:cNvGrpSpPr/>
          <p:nvPr/>
        </p:nvGrpSpPr>
        <p:grpSpPr>
          <a:xfrm>
            <a:off x="814894" y="5167076"/>
            <a:ext cx="1644480" cy="488880"/>
            <a:chOff x="814894" y="5167076"/>
            <a:chExt cx="1644480" cy="48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406" name="Encre 405">
                  <a:extLst>
                    <a:ext uri="{FF2B5EF4-FFF2-40B4-BE49-F238E27FC236}">
                      <a16:creationId xmlns:a16="http://schemas.microsoft.com/office/drawing/2014/main" id="{47C2A862-67BC-4FE5-AD0A-9F674304CCE3}"/>
                    </a:ext>
                  </a:extLst>
                </p14:cNvPr>
                <p14:cNvContentPartPr/>
                <p14:nvPr/>
              </p14:nvContentPartPr>
              <p14:xfrm>
                <a:off x="814894" y="5402876"/>
                <a:ext cx="141480" cy="15480"/>
              </p14:xfrm>
            </p:contentPart>
          </mc:Choice>
          <mc:Fallback xmlns="">
            <p:pic>
              <p:nvPicPr>
                <p:cNvPr id="406" name="Encre 405">
                  <a:extLst>
                    <a:ext uri="{FF2B5EF4-FFF2-40B4-BE49-F238E27FC236}">
                      <a16:creationId xmlns:a16="http://schemas.microsoft.com/office/drawing/2014/main" id="{47C2A862-67BC-4FE5-AD0A-9F674304CCE3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796894" y="5385236"/>
                  <a:ext cx="1771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407" name="Encre 406">
                  <a:extLst>
                    <a:ext uri="{FF2B5EF4-FFF2-40B4-BE49-F238E27FC236}">
                      <a16:creationId xmlns:a16="http://schemas.microsoft.com/office/drawing/2014/main" id="{51242CC1-4B26-4FA2-929C-F10D93B87DD3}"/>
                    </a:ext>
                  </a:extLst>
                </p14:cNvPr>
                <p14:cNvContentPartPr/>
                <p14:nvPr/>
              </p14:nvContentPartPr>
              <p14:xfrm>
                <a:off x="820294" y="5483516"/>
                <a:ext cx="142560" cy="6120"/>
              </p14:xfrm>
            </p:contentPart>
          </mc:Choice>
          <mc:Fallback xmlns="">
            <p:pic>
              <p:nvPicPr>
                <p:cNvPr id="407" name="Encre 406">
                  <a:extLst>
                    <a:ext uri="{FF2B5EF4-FFF2-40B4-BE49-F238E27FC236}">
                      <a16:creationId xmlns:a16="http://schemas.microsoft.com/office/drawing/2014/main" id="{51242CC1-4B26-4FA2-929C-F10D93B87DD3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802294" y="5465876"/>
                  <a:ext cx="1782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408" name="Encre 407">
                  <a:extLst>
                    <a:ext uri="{FF2B5EF4-FFF2-40B4-BE49-F238E27FC236}">
                      <a16:creationId xmlns:a16="http://schemas.microsoft.com/office/drawing/2014/main" id="{2EEBDBE0-DE61-470C-94CB-BA140C2F449D}"/>
                    </a:ext>
                  </a:extLst>
                </p14:cNvPr>
                <p14:cNvContentPartPr/>
                <p14:nvPr/>
              </p14:nvContentPartPr>
              <p14:xfrm>
                <a:off x="1067614" y="5167076"/>
                <a:ext cx="236520" cy="356760"/>
              </p14:xfrm>
            </p:contentPart>
          </mc:Choice>
          <mc:Fallback xmlns="">
            <p:pic>
              <p:nvPicPr>
                <p:cNvPr id="408" name="Encre 407">
                  <a:extLst>
                    <a:ext uri="{FF2B5EF4-FFF2-40B4-BE49-F238E27FC236}">
                      <a16:creationId xmlns:a16="http://schemas.microsoft.com/office/drawing/2014/main" id="{2EEBDBE0-DE61-470C-94CB-BA140C2F449D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1049974" y="5149436"/>
                  <a:ext cx="27216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409" name="Encre 408">
                  <a:extLst>
                    <a:ext uri="{FF2B5EF4-FFF2-40B4-BE49-F238E27FC236}">
                      <a16:creationId xmlns:a16="http://schemas.microsoft.com/office/drawing/2014/main" id="{86E46F71-C203-4782-982E-E7FC590C1826}"/>
                    </a:ext>
                  </a:extLst>
                </p14:cNvPr>
                <p14:cNvContentPartPr/>
                <p14:nvPr/>
              </p14:nvContentPartPr>
              <p14:xfrm>
                <a:off x="1296214" y="5488196"/>
                <a:ext cx="94320" cy="167760"/>
              </p14:xfrm>
            </p:contentPart>
          </mc:Choice>
          <mc:Fallback xmlns="">
            <p:pic>
              <p:nvPicPr>
                <p:cNvPr id="409" name="Encre 408">
                  <a:extLst>
                    <a:ext uri="{FF2B5EF4-FFF2-40B4-BE49-F238E27FC236}">
                      <a16:creationId xmlns:a16="http://schemas.microsoft.com/office/drawing/2014/main" id="{86E46F71-C203-4782-982E-E7FC590C1826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1278214" y="5470196"/>
                  <a:ext cx="1299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411" name="Encre 410">
                  <a:extLst>
                    <a:ext uri="{FF2B5EF4-FFF2-40B4-BE49-F238E27FC236}">
                      <a16:creationId xmlns:a16="http://schemas.microsoft.com/office/drawing/2014/main" id="{0FDEE761-7D47-4085-8F67-3048ACD2C155}"/>
                    </a:ext>
                  </a:extLst>
                </p14:cNvPr>
                <p14:cNvContentPartPr/>
                <p14:nvPr/>
              </p14:nvContentPartPr>
              <p14:xfrm>
                <a:off x="1493494" y="5391356"/>
                <a:ext cx="140400" cy="169560"/>
              </p14:xfrm>
            </p:contentPart>
          </mc:Choice>
          <mc:Fallback xmlns="">
            <p:pic>
              <p:nvPicPr>
                <p:cNvPr id="411" name="Encre 410">
                  <a:extLst>
                    <a:ext uri="{FF2B5EF4-FFF2-40B4-BE49-F238E27FC236}">
                      <a16:creationId xmlns:a16="http://schemas.microsoft.com/office/drawing/2014/main" id="{0FDEE761-7D47-4085-8F67-3048ACD2C155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1475494" y="5373716"/>
                  <a:ext cx="176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412" name="Encre 411">
                  <a:extLst>
                    <a:ext uri="{FF2B5EF4-FFF2-40B4-BE49-F238E27FC236}">
                      <a16:creationId xmlns:a16="http://schemas.microsoft.com/office/drawing/2014/main" id="{BBA77618-C640-45CC-AFAE-9924E1E2808D}"/>
                    </a:ext>
                  </a:extLst>
                </p14:cNvPr>
                <p14:cNvContentPartPr/>
                <p14:nvPr/>
              </p14:nvContentPartPr>
              <p14:xfrm>
                <a:off x="1510054" y="5423036"/>
                <a:ext cx="105480" cy="144000"/>
              </p14:xfrm>
            </p:contentPart>
          </mc:Choice>
          <mc:Fallback xmlns="">
            <p:pic>
              <p:nvPicPr>
                <p:cNvPr id="412" name="Encre 411">
                  <a:extLst>
                    <a:ext uri="{FF2B5EF4-FFF2-40B4-BE49-F238E27FC236}">
                      <a16:creationId xmlns:a16="http://schemas.microsoft.com/office/drawing/2014/main" id="{BBA77618-C640-45CC-AFAE-9924E1E2808D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492414" y="5405036"/>
                  <a:ext cx="1411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413" name="Encre 412">
                  <a:extLst>
                    <a:ext uri="{FF2B5EF4-FFF2-40B4-BE49-F238E27FC236}">
                      <a16:creationId xmlns:a16="http://schemas.microsoft.com/office/drawing/2014/main" id="{47ED953E-D5DE-40D2-A121-10278017A7F7}"/>
                    </a:ext>
                  </a:extLst>
                </p14:cNvPr>
                <p14:cNvContentPartPr/>
                <p14:nvPr/>
              </p14:nvContentPartPr>
              <p14:xfrm>
                <a:off x="1753054" y="5293796"/>
                <a:ext cx="340200" cy="296640"/>
              </p14:xfrm>
            </p:contentPart>
          </mc:Choice>
          <mc:Fallback xmlns="">
            <p:pic>
              <p:nvPicPr>
                <p:cNvPr id="413" name="Encre 412">
                  <a:extLst>
                    <a:ext uri="{FF2B5EF4-FFF2-40B4-BE49-F238E27FC236}">
                      <a16:creationId xmlns:a16="http://schemas.microsoft.com/office/drawing/2014/main" id="{47ED953E-D5DE-40D2-A121-10278017A7F7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735054" y="5275796"/>
                  <a:ext cx="37584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414" name="Encre 413">
                  <a:extLst>
                    <a:ext uri="{FF2B5EF4-FFF2-40B4-BE49-F238E27FC236}">
                      <a16:creationId xmlns:a16="http://schemas.microsoft.com/office/drawing/2014/main" id="{EFCDFACC-0FF0-499F-A9D6-5DD87FC99365}"/>
                    </a:ext>
                  </a:extLst>
                </p14:cNvPr>
                <p14:cNvContentPartPr/>
                <p14:nvPr/>
              </p14:nvContentPartPr>
              <p14:xfrm>
                <a:off x="2217094" y="5245556"/>
                <a:ext cx="74520" cy="340200"/>
              </p14:xfrm>
            </p:contentPart>
          </mc:Choice>
          <mc:Fallback xmlns="">
            <p:pic>
              <p:nvPicPr>
                <p:cNvPr id="414" name="Encre 413">
                  <a:extLst>
                    <a:ext uri="{FF2B5EF4-FFF2-40B4-BE49-F238E27FC236}">
                      <a16:creationId xmlns:a16="http://schemas.microsoft.com/office/drawing/2014/main" id="{EFCDFACC-0FF0-499F-A9D6-5DD87FC99365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2199454" y="5227556"/>
                  <a:ext cx="11016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415" name="Encre 414">
                  <a:extLst>
                    <a:ext uri="{FF2B5EF4-FFF2-40B4-BE49-F238E27FC236}">
                      <a16:creationId xmlns:a16="http://schemas.microsoft.com/office/drawing/2014/main" id="{A430B7C8-15F2-40AF-B422-1D574932EB87}"/>
                    </a:ext>
                  </a:extLst>
                </p14:cNvPr>
                <p14:cNvContentPartPr/>
                <p14:nvPr/>
              </p14:nvContentPartPr>
              <p14:xfrm>
                <a:off x="2342014" y="5325836"/>
                <a:ext cx="117360" cy="204840"/>
              </p14:xfrm>
            </p:contentPart>
          </mc:Choice>
          <mc:Fallback xmlns="">
            <p:pic>
              <p:nvPicPr>
                <p:cNvPr id="415" name="Encre 414">
                  <a:extLst>
                    <a:ext uri="{FF2B5EF4-FFF2-40B4-BE49-F238E27FC236}">
                      <a16:creationId xmlns:a16="http://schemas.microsoft.com/office/drawing/2014/main" id="{A430B7C8-15F2-40AF-B422-1D574932EB87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2324014" y="5308196"/>
                  <a:ext cx="153000" cy="24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9">
            <p14:nvContentPartPr>
              <p14:cNvPr id="419" name="Encre 418">
                <a:extLst>
                  <a:ext uri="{FF2B5EF4-FFF2-40B4-BE49-F238E27FC236}">
                    <a16:creationId xmlns:a16="http://schemas.microsoft.com/office/drawing/2014/main" id="{15D75823-04C0-4212-853C-3C35CB2A6F3C}"/>
                  </a:ext>
                </a:extLst>
              </p14:cNvPr>
              <p14:cNvContentPartPr/>
              <p14:nvPr/>
            </p14:nvContentPartPr>
            <p14:xfrm>
              <a:off x="2543254" y="5185796"/>
              <a:ext cx="69480" cy="474480"/>
            </p14:xfrm>
          </p:contentPart>
        </mc:Choice>
        <mc:Fallback xmlns="">
          <p:pic>
            <p:nvPicPr>
              <p:cNvPr id="419" name="Encre 418">
                <a:extLst>
                  <a:ext uri="{FF2B5EF4-FFF2-40B4-BE49-F238E27FC236}">
                    <a16:creationId xmlns:a16="http://schemas.microsoft.com/office/drawing/2014/main" id="{15D75823-04C0-4212-853C-3C35CB2A6F3C}"/>
                  </a:ext>
                </a:extLst>
              </p:cNvPr>
              <p:cNvPicPr/>
              <p:nvPr/>
            </p:nvPicPr>
            <p:blipFill>
              <a:blip r:embed="rId440"/>
              <a:stretch>
                <a:fillRect/>
              </a:stretch>
            </p:blipFill>
            <p:spPr>
              <a:xfrm>
                <a:off x="2525254" y="5168156"/>
                <a:ext cx="105120" cy="51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1">
            <p14:nvContentPartPr>
              <p14:cNvPr id="420" name="Encre 419">
                <a:extLst>
                  <a:ext uri="{FF2B5EF4-FFF2-40B4-BE49-F238E27FC236}">
                    <a16:creationId xmlns:a16="http://schemas.microsoft.com/office/drawing/2014/main" id="{BEA5BCE4-1FCD-4072-87D5-7F919BA66A2B}"/>
                  </a:ext>
                </a:extLst>
              </p14:cNvPr>
              <p14:cNvContentPartPr/>
              <p14:nvPr/>
            </p14:nvContentPartPr>
            <p14:xfrm>
              <a:off x="2806774" y="5534996"/>
              <a:ext cx="52200" cy="148680"/>
            </p14:xfrm>
          </p:contentPart>
        </mc:Choice>
        <mc:Fallback xmlns="">
          <p:pic>
            <p:nvPicPr>
              <p:cNvPr id="420" name="Encre 419">
                <a:extLst>
                  <a:ext uri="{FF2B5EF4-FFF2-40B4-BE49-F238E27FC236}">
                    <a16:creationId xmlns:a16="http://schemas.microsoft.com/office/drawing/2014/main" id="{BEA5BCE4-1FCD-4072-87D5-7F919BA66A2B}"/>
                  </a:ext>
                </a:extLst>
              </p:cNvPr>
              <p:cNvPicPr/>
              <p:nvPr/>
            </p:nvPicPr>
            <p:blipFill>
              <a:blip r:embed="rId442"/>
              <a:stretch>
                <a:fillRect/>
              </a:stretch>
            </p:blipFill>
            <p:spPr>
              <a:xfrm>
                <a:off x="2788774" y="5517356"/>
                <a:ext cx="8784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3">
            <p14:nvContentPartPr>
              <p14:cNvPr id="421" name="Encre 420">
                <a:extLst>
                  <a:ext uri="{FF2B5EF4-FFF2-40B4-BE49-F238E27FC236}">
                    <a16:creationId xmlns:a16="http://schemas.microsoft.com/office/drawing/2014/main" id="{8BB4421C-0901-42BA-AAE6-CF1150ECA532}"/>
                  </a:ext>
                </a:extLst>
              </p14:cNvPr>
              <p14:cNvContentPartPr/>
              <p14:nvPr/>
            </p14:nvContentPartPr>
            <p14:xfrm>
              <a:off x="2883094" y="5346356"/>
              <a:ext cx="40320" cy="42840"/>
            </p14:xfrm>
          </p:contentPart>
        </mc:Choice>
        <mc:Fallback xmlns="">
          <p:pic>
            <p:nvPicPr>
              <p:cNvPr id="421" name="Encre 420">
                <a:extLst>
                  <a:ext uri="{FF2B5EF4-FFF2-40B4-BE49-F238E27FC236}">
                    <a16:creationId xmlns:a16="http://schemas.microsoft.com/office/drawing/2014/main" id="{8BB4421C-0901-42BA-AAE6-CF1150ECA532}"/>
                  </a:ext>
                </a:extLst>
              </p:cNvPr>
              <p:cNvPicPr/>
              <p:nvPr/>
            </p:nvPicPr>
            <p:blipFill>
              <a:blip r:embed="rId444"/>
              <a:stretch>
                <a:fillRect/>
              </a:stretch>
            </p:blipFill>
            <p:spPr>
              <a:xfrm>
                <a:off x="2865454" y="5328716"/>
                <a:ext cx="75960" cy="7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47" name="Groupe 446">
            <a:extLst>
              <a:ext uri="{FF2B5EF4-FFF2-40B4-BE49-F238E27FC236}">
                <a16:creationId xmlns:a16="http://schemas.microsoft.com/office/drawing/2014/main" id="{72302C2B-951E-49A3-9683-DBC041D1843D}"/>
              </a:ext>
            </a:extLst>
          </p:cNvPr>
          <p:cNvGrpSpPr/>
          <p:nvPr/>
        </p:nvGrpSpPr>
        <p:grpSpPr>
          <a:xfrm>
            <a:off x="3665734" y="5232596"/>
            <a:ext cx="1756080" cy="508680"/>
            <a:chOff x="3665734" y="5232596"/>
            <a:chExt cx="1756080" cy="50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428" name="Encre 427">
                  <a:extLst>
                    <a:ext uri="{FF2B5EF4-FFF2-40B4-BE49-F238E27FC236}">
                      <a16:creationId xmlns:a16="http://schemas.microsoft.com/office/drawing/2014/main" id="{4E42A152-C548-4234-9629-493082FA9E0C}"/>
                    </a:ext>
                  </a:extLst>
                </p14:cNvPr>
                <p14:cNvContentPartPr/>
                <p14:nvPr/>
              </p14:nvContentPartPr>
              <p14:xfrm>
                <a:off x="3665734" y="5460116"/>
                <a:ext cx="211680" cy="19080"/>
              </p14:xfrm>
            </p:contentPart>
          </mc:Choice>
          <mc:Fallback xmlns="">
            <p:pic>
              <p:nvPicPr>
                <p:cNvPr id="428" name="Encre 427">
                  <a:extLst>
                    <a:ext uri="{FF2B5EF4-FFF2-40B4-BE49-F238E27FC236}">
                      <a16:creationId xmlns:a16="http://schemas.microsoft.com/office/drawing/2014/main" id="{4E42A152-C548-4234-9629-493082FA9E0C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3647734" y="5442476"/>
                  <a:ext cx="2473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429" name="Encre 428">
                  <a:extLst>
                    <a:ext uri="{FF2B5EF4-FFF2-40B4-BE49-F238E27FC236}">
                      <a16:creationId xmlns:a16="http://schemas.microsoft.com/office/drawing/2014/main" id="{27AAA802-A023-45FC-ADCA-C52DA7700003}"/>
                    </a:ext>
                  </a:extLst>
                </p14:cNvPr>
                <p14:cNvContentPartPr/>
                <p14:nvPr/>
              </p14:nvContentPartPr>
              <p14:xfrm>
                <a:off x="3682654" y="5571356"/>
                <a:ext cx="170280" cy="11880"/>
              </p14:xfrm>
            </p:contentPart>
          </mc:Choice>
          <mc:Fallback xmlns="">
            <p:pic>
              <p:nvPicPr>
                <p:cNvPr id="429" name="Encre 428">
                  <a:extLst>
                    <a:ext uri="{FF2B5EF4-FFF2-40B4-BE49-F238E27FC236}">
                      <a16:creationId xmlns:a16="http://schemas.microsoft.com/office/drawing/2014/main" id="{27AAA802-A023-45FC-ADCA-C52DA7700003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3664654" y="5553356"/>
                  <a:ext cx="2059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434" name="Encre 433">
                  <a:extLst>
                    <a:ext uri="{FF2B5EF4-FFF2-40B4-BE49-F238E27FC236}">
                      <a16:creationId xmlns:a16="http://schemas.microsoft.com/office/drawing/2014/main" id="{5B39296B-C69F-43E2-9C36-094AD1DA9B5A}"/>
                    </a:ext>
                  </a:extLst>
                </p14:cNvPr>
                <p14:cNvContentPartPr/>
                <p14:nvPr/>
              </p14:nvContentPartPr>
              <p14:xfrm>
                <a:off x="3973174" y="5277236"/>
                <a:ext cx="237960" cy="338040"/>
              </p14:xfrm>
            </p:contentPart>
          </mc:Choice>
          <mc:Fallback xmlns="">
            <p:pic>
              <p:nvPicPr>
                <p:cNvPr id="434" name="Encre 433">
                  <a:extLst>
                    <a:ext uri="{FF2B5EF4-FFF2-40B4-BE49-F238E27FC236}">
                      <a16:creationId xmlns:a16="http://schemas.microsoft.com/office/drawing/2014/main" id="{5B39296B-C69F-43E2-9C36-094AD1DA9B5A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3955534" y="5259596"/>
                  <a:ext cx="27360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435" name="Encre 434">
                  <a:extLst>
                    <a:ext uri="{FF2B5EF4-FFF2-40B4-BE49-F238E27FC236}">
                      <a16:creationId xmlns:a16="http://schemas.microsoft.com/office/drawing/2014/main" id="{D5FD576D-697E-4904-8EE7-B8269766D0EE}"/>
                    </a:ext>
                  </a:extLst>
                </p14:cNvPr>
                <p14:cNvContentPartPr/>
                <p14:nvPr/>
              </p14:nvContentPartPr>
              <p14:xfrm>
                <a:off x="4177654" y="5592596"/>
                <a:ext cx="126000" cy="148680"/>
              </p14:xfrm>
            </p:contentPart>
          </mc:Choice>
          <mc:Fallback xmlns="">
            <p:pic>
              <p:nvPicPr>
                <p:cNvPr id="435" name="Encre 434">
                  <a:extLst>
                    <a:ext uri="{FF2B5EF4-FFF2-40B4-BE49-F238E27FC236}">
                      <a16:creationId xmlns:a16="http://schemas.microsoft.com/office/drawing/2014/main" id="{D5FD576D-697E-4904-8EE7-B8269766D0EE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4159654" y="5574956"/>
                  <a:ext cx="1616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438" name="Encre 437">
                  <a:extLst>
                    <a:ext uri="{FF2B5EF4-FFF2-40B4-BE49-F238E27FC236}">
                      <a16:creationId xmlns:a16="http://schemas.microsoft.com/office/drawing/2014/main" id="{313D4072-B415-4A2A-AA62-361A29908062}"/>
                    </a:ext>
                  </a:extLst>
                </p14:cNvPr>
                <p14:cNvContentPartPr/>
                <p14:nvPr/>
              </p14:nvContentPartPr>
              <p14:xfrm>
                <a:off x="4396174" y="5452196"/>
                <a:ext cx="128880" cy="146520"/>
              </p14:xfrm>
            </p:contentPart>
          </mc:Choice>
          <mc:Fallback xmlns="">
            <p:pic>
              <p:nvPicPr>
                <p:cNvPr id="438" name="Encre 437">
                  <a:extLst>
                    <a:ext uri="{FF2B5EF4-FFF2-40B4-BE49-F238E27FC236}">
                      <a16:creationId xmlns:a16="http://schemas.microsoft.com/office/drawing/2014/main" id="{313D4072-B415-4A2A-AA62-361A29908062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4378534" y="5434196"/>
                  <a:ext cx="1645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439" name="Encre 438">
                  <a:extLst>
                    <a:ext uri="{FF2B5EF4-FFF2-40B4-BE49-F238E27FC236}">
                      <a16:creationId xmlns:a16="http://schemas.microsoft.com/office/drawing/2014/main" id="{F54DA5C5-2BEA-4F65-9596-93D728FD14FF}"/>
                    </a:ext>
                  </a:extLst>
                </p14:cNvPr>
                <p14:cNvContentPartPr/>
                <p14:nvPr/>
              </p14:nvContentPartPr>
              <p14:xfrm>
                <a:off x="4418494" y="5469476"/>
                <a:ext cx="88560" cy="128880"/>
              </p14:xfrm>
            </p:contentPart>
          </mc:Choice>
          <mc:Fallback xmlns="">
            <p:pic>
              <p:nvPicPr>
                <p:cNvPr id="439" name="Encre 438">
                  <a:extLst>
                    <a:ext uri="{FF2B5EF4-FFF2-40B4-BE49-F238E27FC236}">
                      <a16:creationId xmlns:a16="http://schemas.microsoft.com/office/drawing/2014/main" id="{F54DA5C5-2BEA-4F65-9596-93D728FD14FF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4400494" y="5451836"/>
                  <a:ext cx="1242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440" name="Encre 439">
                  <a:extLst>
                    <a:ext uri="{FF2B5EF4-FFF2-40B4-BE49-F238E27FC236}">
                      <a16:creationId xmlns:a16="http://schemas.microsoft.com/office/drawing/2014/main" id="{C0313C5F-BD25-482C-9B8E-010865F4E625}"/>
                    </a:ext>
                  </a:extLst>
                </p14:cNvPr>
                <p14:cNvContentPartPr/>
                <p14:nvPr/>
              </p14:nvContentPartPr>
              <p14:xfrm>
                <a:off x="4629454" y="5232596"/>
                <a:ext cx="373320" cy="445680"/>
              </p14:xfrm>
            </p:contentPart>
          </mc:Choice>
          <mc:Fallback xmlns="">
            <p:pic>
              <p:nvPicPr>
                <p:cNvPr id="440" name="Encre 439">
                  <a:extLst>
                    <a:ext uri="{FF2B5EF4-FFF2-40B4-BE49-F238E27FC236}">
                      <a16:creationId xmlns:a16="http://schemas.microsoft.com/office/drawing/2014/main" id="{C0313C5F-BD25-482C-9B8E-010865F4E625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4611454" y="5214596"/>
                  <a:ext cx="408960" cy="48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441" name="Encre 440">
                  <a:extLst>
                    <a:ext uri="{FF2B5EF4-FFF2-40B4-BE49-F238E27FC236}">
                      <a16:creationId xmlns:a16="http://schemas.microsoft.com/office/drawing/2014/main" id="{46660FFB-8C4C-4261-97A5-FD0F891F1CDB}"/>
                    </a:ext>
                  </a:extLst>
                </p14:cNvPr>
                <p14:cNvContentPartPr/>
                <p14:nvPr/>
              </p14:nvContentPartPr>
              <p14:xfrm>
                <a:off x="4841494" y="5336636"/>
                <a:ext cx="1800" cy="2520"/>
              </p14:xfrm>
            </p:contentPart>
          </mc:Choice>
          <mc:Fallback xmlns="">
            <p:pic>
              <p:nvPicPr>
                <p:cNvPr id="441" name="Encre 440">
                  <a:extLst>
                    <a:ext uri="{FF2B5EF4-FFF2-40B4-BE49-F238E27FC236}">
                      <a16:creationId xmlns:a16="http://schemas.microsoft.com/office/drawing/2014/main" id="{46660FFB-8C4C-4261-97A5-FD0F891F1CDB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4823494" y="5318636"/>
                  <a:ext cx="374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442" name="Encre 441">
                  <a:extLst>
                    <a:ext uri="{FF2B5EF4-FFF2-40B4-BE49-F238E27FC236}">
                      <a16:creationId xmlns:a16="http://schemas.microsoft.com/office/drawing/2014/main" id="{E841ACB7-394D-4B68-98B4-1BDCBF1C9F30}"/>
                    </a:ext>
                  </a:extLst>
                </p14:cNvPr>
                <p14:cNvContentPartPr/>
                <p14:nvPr/>
              </p14:nvContentPartPr>
              <p14:xfrm>
                <a:off x="5062534" y="5302436"/>
                <a:ext cx="114120" cy="368280"/>
              </p14:xfrm>
            </p:contentPart>
          </mc:Choice>
          <mc:Fallback xmlns="">
            <p:pic>
              <p:nvPicPr>
                <p:cNvPr id="442" name="Encre 441">
                  <a:extLst>
                    <a:ext uri="{FF2B5EF4-FFF2-40B4-BE49-F238E27FC236}">
                      <a16:creationId xmlns:a16="http://schemas.microsoft.com/office/drawing/2014/main" id="{E841ACB7-394D-4B68-98B4-1BDCBF1C9F30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5044534" y="5284796"/>
                  <a:ext cx="14976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445" name="Encre 444">
                  <a:extLst>
                    <a:ext uri="{FF2B5EF4-FFF2-40B4-BE49-F238E27FC236}">
                      <a16:creationId xmlns:a16="http://schemas.microsoft.com/office/drawing/2014/main" id="{1EEC7A0A-29D1-4ADF-B4D8-6D4062B42274}"/>
                    </a:ext>
                  </a:extLst>
                </p14:cNvPr>
                <p14:cNvContentPartPr/>
                <p14:nvPr/>
              </p14:nvContentPartPr>
              <p14:xfrm>
                <a:off x="5168374" y="5394956"/>
                <a:ext cx="193680" cy="243720"/>
              </p14:xfrm>
            </p:contentPart>
          </mc:Choice>
          <mc:Fallback xmlns="">
            <p:pic>
              <p:nvPicPr>
                <p:cNvPr id="445" name="Encre 444">
                  <a:extLst>
                    <a:ext uri="{FF2B5EF4-FFF2-40B4-BE49-F238E27FC236}">
                      <a16:creationId xmlns:a16="http://schemas.microsoft.com/office/drawing/2014/main" id="{1EEC7A0A-29D1-4ADF-B4D8-6D4062B42274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5150734" y="5376956"/>
                  <a:ext cx="2293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446" name="Encre 445">
                  <a:extLst>
                    <a:ext uri="{FF2B5EF4-FFF2-40B4-BE49-F238E27FC236}">
                      <a16:creationId xmlns:a16="http://schemas.microsoft.com/office/drawing/2014/main" id="{9DA0D28D-3667-42E9-A60C-5BD6A9EFD784}"/>
                    </a:ext>
                  </a:extLst>
                </p14:cNvPr>
                <p14:cNvContentPartPr/>
                <p14:nvPr/>
              </p14:nvContentPartPr>
              <p14:xfrm>
                <a:off x="5313814" y="5272196"/>
                <a:ext cx="108000" cy="421920"/>
              </p14:xfrm>
            </p:contentPart>
          </mc:Choice>
          <mc:Fallback xmlns="">
            <p:pic>
              <p:nvPicPr>
                <p:cNvPr id="446" name="Encre 445">
                  <a:extLst>
                    <a:ext uri="{FF2B5EF4-FFF2-40B4-BE49-F238E27FC236}">
                      <a16:creationId xmlns:a16="http://schemas.microsoft.com/office/drawing/2014/main" id="{9DA0D28D-3667-42E9-A60C-5BD6A9EFD784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5295814" y="5254556"/>
                  <a:ext cx="143640" cy="45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7" name="Groupe 786">
            <a:extLst>
              <a:ext uri="{FF2B5EF4-FFF2-40B4-BE49-F238E27FC236}">
                <a16:creationId xmlns:a16="http://schemas.microsoft.com/office/drawing/2014/main" id="{4889A9F8-52FF-41D0-8A87-8C3377401C1E}"/>
              </a:ext>
            </a:extLst>
          </p:cNvPr>
          <p:cNvGrpSpPr/>
          <p:nvPr/>
        </p:nvGrpSpPr>
        <p:grpSpPr>
          <a:xfrm>
            <a:off x="1052134" y="5959076"/>
            <a:ext cx="2955240" cy="796680"/>
            <a:chOff x="1052134" y="5959076"/>
            <a:chExt cx="2955240" cy="79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768" name="Encre 767">
                  <a:extLst>
                    <a:ext uri="{FF2B5EF4-FFF2-40B4-BE49-F238E27FC236}">
                      <a16:creationId xmlns:a16="http://schemas.microsoft.com/office/drawing/2014/main" id="{E06101E7-5262-45BC-B4A7-75B88A65D0AB}"/>
                    </a:ext>
                  </a:extLst>
                </p14:cNvPr>
                <p14:cNvContentPartPr/>
                <p14:nvPr/>
              </p14:nvContentPartPr>
              <p14:xfrm>
                <a:off x="1052134" y="6229436"/>
                <a:ext cx="253440" cy="344880"/>
              </p14:xfrm>
            </p:contentPart>
          </mc:Choice>
          <mc:Fallback xmlns="">
            <p:pic>
              <p:nvPicPr>
                <p:cNvPr id="768" name="Encre 767">
                  <a:extLst>
                    <a:ext uri="{FF2B5EF4-FFF2-40B4-BE49-F238E27FC236}">
                      <a16:creationId xmlns:a16="http://schemas.microsoft.com/office/drawing/2014/main" id="{E06101E7-5262-45BC-B4A7-75B88A65D0AB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1034134" y="6211796"/>
                  <a:ext cx="28908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769" name="Encre 768">
                  <a:extLst>
                    <a:ext uri="{FF2B5EF4-FFF2-40B4-BE49-F238E27FC236}">
                      <a16:creationId xmlns:a16="http://schemas.microsoft.com/office/drawing/2014/main" id="{14F40936-E9CD-4C6E-AC6C-F65FAB0166E6}"/>
                    </a:ext>
                  </a:extLst>
                </p14:cNvPr>
                <p14:cNvContentPartPr/>
                <p14:nvPr/>
              </p14:nvContentPartPr>
              <p14:xfrm>
                <a:off x="1280374" y="6543356"/>
                <a:ext cx="106920" cy="131040"/>
              </p14:xfrm>
            </p:contentPart>
          </mc:Choice>
          <mc:Fallback xmlns="">
            <p:pic>
              <p:nvPicPr>
                <p:cNvPr id="769" name="Encre 768">
                  <a:extLst>
                    <a:ext uri="{FF2B5EF4-FFF2-40B4-BE49-F238E27FC236}">
                      <a16:creationId xmlns:a16="http://schemas.microsoft.com/office/drawing/2014/main" id="{14F40936-E9CD-4C6E-AC6C-F65FAB0166E6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1262734" y="6525716"/>
                  <a:ext cx="1425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770" name="Encre 769">
                  <a:extLst>
                    <a:ext uri="{FF2B5EF4-FFF2-40B4-BE49-F238E27FC236}">
                      <a16:creationId xmlns:a16="http://schemas.microsoft.com/office/drawing/2014/main" id="{55F5AE6A-DC7D-42BB-90AE-0FBEE2AAB2CC}"/>
                    </a:ext>
                  </a:extLst>
                </p14:cNvPr>
                <p14:cNvContentPartPr/>
                <p14:nvPr/>
              </p14:nvContentPartPr>
              <p14:xfrm>
                <a:off x="1514014" y="6463076"/>
                <a:ext cx="148320" cy="21960"/>
              </p14:xfrm>
            </p:contentPart>
          </mc:Choice>
          <mc:Fallback xmlns="">
            <p:pic>
              <p:nvPicPr>
                <p:cNvPr id="770" name="Encre 769">
                  <a:extLst>
                    <a:ext uri="{FF2B5EF4-FFF2-40B4-BE49-F238E27FC236}">
                      <a16:creationId xmlns:a16="http://schemas.microsoft.com/office/drawing/2014/main" id="{55F5AE6A-DC7D-42BB-90AE-0FBEE2AAB2CC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1496374" y="6445076"/>
                  <a:ext cx="1839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771" name="Encre 770">
                  <a:extLst>
                    <a:ext uri="{FF2B5EF4-FFF2-40B4-BE49-F238E27FC236}">
                      <a16:creationId xmlns:a16="http://schemas.microsoft.com/office/drawing/2014/main" id="{8C8C5948-DCFF-4917-8053-92C4B27C1F38}"/>
                    </a:ext>
                  </a:extLst>
                </p14:cNvPr>
                <p14:cNvContentPartPr/>
                <p14:nvPr/>
              </p14:nvContentPartPr>
              <p14:xfrm>
                <a:off x="1541014" y="6549836"/>
                <a:ext cx="148680" cy="2520"/>
              </p14:xfrm>
            </p:contentPart>
          </mc:Choice>
          <mc:Fallback xmlns="">
            <p:pic>
              <p:nvPicPr>
                <p:cNvPr id="771" name="Encre 770">
                  <a:extLst>
                    <a:ext uri="{FF2B5EF4-FFF2-40B4-BE49-F238E27FC236}">
                      <a16:creationId xmlns:a16="http://schemas.microsoft.com/office/drawing/2014/main" id="{8C8C5948-DCFF-4917-8053-92C4B27C1F38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1523374" y="6532196"/>
                  <a:ext cx="1843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773" name="Encre 772">
                  <a:extLst>
                    <a:ext uri="{FF2B5EF4-FFF2-40B4-BE49-F238E27FC236}">
                      <a16:creationId xmlns:a16="http://schemas.microsoft.com/office/drawing/2014/main" id="{A81AD3C0-93D7-425F-AE97-58D099F63539}"/>
                    </a:ext>
                  </a:extLst>
                </p14:cNvPr>
                <p14:cNvContentPartPr/>
                <p14:nvPr/>
              </p14:nvContentPartPr>
              <p14:xfrm>
                <a:off x="1771054" y="5959076"/>
                <a:ext cx="2236320" cy="601560"/>
              </p14:xfrm>
            </p:contentPart>
          </mc:Choice>
          <mc:Fallback xmlns="">
            <p:pic>
              <p:nvPicPr>
                <p:cNvPr id="773" name="Encre 772">
                  <a:extLst>
                    <a:ext uri="{FF2B5EF4-FFF2-40B4-BE49-F238E27FC236}">
                      <a16:creationId xmlns:a16="http://schemas.microsoft.com/office/drawing/2014/main" id="{A81AD3C0-93D7-425F-AE97-58D099F63539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1753054" y="5941076"/>
                  <a:ext cx="2271960" cy="6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774" name="Encre 773">
                  <a:extLst>
                    <a:ext uri="{FF2B5EF4-FFF2-40B4-BE49-F238E27FC236}">
                      <a16:creationId xmlns:a16="http://schemas.microsoft.com/office/drawing/2014/main" id="{CB5314D2-62B3-40DF-A15E-98729782810D}"/>
                    </a:ext>
                  </a:extLst>
                </p14:cNvPr>
                <p14:cNvContentPartPr/>
                <p14:nvPr/>
              </p14:nvContentPartPr>
              <p14:xfrm>
                <a:off x="2228974" y="6282356"/>
                <a:ext cx="188640" cy="285840"/>
              </p14:xfrm>
            </p:contentPart>
          </mc:Choice>
          <mc:Fallback xmlns="">
            <p:pic>
              <p:nvPicPr>
                <p:cNvPr id="774" name="Encre 773">
                  <a:extLst>
                    <a:ext uri="{FF2B5EF4-FFF2-40B4-BE49-F238E27FC236}">
                      <a16:creationId xmlns:a16="http://schemas.microsoft.com/office/drawing/2014/main" id="{CB5314D2-62B3-40DF-A15E-98729782810D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2211334" y="6264716"/>
                  <a:ext cx="22428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775" name="Encre 774">
                  <a:extLst>
                    <a:ext uri="{FF2B5EF4-FFF2-40B4-BE49-F238E27FC236}">
                      <a16:creationId xmlns:a16="http://schemas.microsoft.com/office/drawing/2014/main" id="{8A088AE7-B78F-4C58-97C6-06F017741B20}"/>
                    </a:ext>
                  </a:extLst>
                </p14:cNvPr>
                <p14:cNvContentPartPr/>
                <p14:nvPr/>
              </p14:nvContentPartPr>
              <p14:xfrm>
                <a:off x="2412214" y="6535436"/>
                <a:ext cx="125280" cy="113040"/>
              </p14:xfrm>
            </p:contentPart>
          </mc:Choice>
          <mc:Fallback xmlns="">
            <p:pic>
              <p:nvPicPr>
                <p:cNvPr id="775" name="Encre 774">
                  <a:extLst>
                    <a:ext uri="{FF2B5EF4-FFF2-40B4-BE49-F238E27FC236}">
                      <a16:creationId xmlns:a16="http://schemas.microsoft.com/office/drawing/2014/main" id="{8A088AE7-B78F-4C58-97C6-06F017741B20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2394214" y="6517796"/>
                  <a:ext cx="1609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776" name="Encre 775">
                  <a:extLst>
                    <a:ext uri="{FF2B5EF4-FFF2-40B4-BE49-F238E27FC236}">
                      <a16:creationId xmlns:a16="http://schemas.microsoft.com/office/drawing/2014/main" id="{B68A6355-94B2-4914-A2D3-620375993498}"/>
                    </a:ext>
                  </a:extLst>
                </p14:cNvPr>
                <p14:cNvContentPartPr/>
                <p14:nvPr/>
              </p14:nvContentPartPr>
              <p14:xfrm>
                <a:off x="2621014" y="6476396"/>
                <a:ext cx="210600" cy="182520"/>
              </p14:xfrm>
            </p:contentPart>
          </mc:Choice>
          <mc:Fallback xmlns="">
            <p:pic>
              <p:nvPicPr>
                <p:cNvPr id="776" name="Encre 775">
                  <a:extLst>
                    <a:ext uri="{FF2B5EF4-FFF2-40B4-BE49-F238E27FC236}">
                      <a16:creationId xmlns:a16="http://schemas.microsoft.com/office/drawing/2014/main" id="{B68A6355-94B2-4914-A2D3-620375993498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2603374" y="6458756"/>
                  <a:ext cx="2462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777" name="Encre 776">
                  <a:extLst>
                    <a:ext uri="{FF2B5EF4-FFF2-40B4-BE49-F238E27FC236}">
                      <a16:creationId xmlns:a16="http://schemas.microsoft.com/office/drawing/2014/main" id="{AD3D93A6-FD52-45EB-A65B-DB3F89F8EA8A}"/>
                    </a:ext>
                  </a:extLst>
                </p14:cNvPr>
                <p14:cNvContentPartPr/>
                <p14:nvPr/>
              </p14:nvContentPartPr>
              <p14:xfrm>
                <a:off x="2688334" y="6218996"/>
                <a:ext cx="141840" cy="141480"/>
              </p14:xfrm>
            </p:contentPart>
          </mc:Choice>
          <mc:Fallback xmlns="">
            <p:pic>
              <p:nvPicPr>
                <p:cNvPr id="777" name="Encre 776">
                  <a:extLst>
                    <a:ext uri="{FF2B5EF4-FFF2-40B4-BE49-F238E27FC236}">
                      <a16:creationId xmlns:a16="http://schemas.microsoft.com/office/drawing/2014/main" id="{AD3D93A6-FD52-45EB-A65B-DB3F89F8EA8A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2670694" y="6200996"/>
                  <a:ext cx="1774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778" name="Encre 777">
                  <a:extLst>
                    <a:ext uri="{FF2B5EF4-FFF2-40B4-BE49-F238E27FC236}">
                      <a16:creationId xmlns:a16="http://schemas.microsoft.com/office/drawing/2014/main" id="{A12E6C64-3476-454E-BB66-C18E0917F3AA}"/>
                    </a:ext>
                  </a:extLst>
                </p14:cNvPr>
                <p14:cNvContentPartPr/>
                <p14:nvPr/>
              </p14:nvContentPartPr>
              <p14:xfrm>
                <a:off x="2901454" y="6497276"/>
                <a:ext cx="218520" cy="32040"/>
              </p14:xfrm>
            </p:contentPart>
          </mc:Choice>
          <mc:Fallback xmlns="">
            <p:pic>
              <p:nvPicPr>
                <p:cNvPr id="778" name="Encre 777">
                  <a:extLst>
                    <a:ext uri="{FF2B5EF4-FFF2-40B4-BE49-F238E27FC236}">
                      <a16:creationId xmlns:a16="http://schemas.microsoft.com/office/drawing/2014/main" id="{A12E6C64-3476-454E-BB66-C18E0917F3AA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2883454" y="6479636"/>
                  <a:ext cx="2541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779" name="Encre 778">
                  <a:extLst>
                    <a:ext uri="{FF2B5EF4-FFF2-40B4-BE49-F238E27FC236}">
                      <a16:creationId xmlns:a16="http://schemas.microsoft.com/office/drawing/2014/main" id="{C7566021-E431-47FB-AB0D-83B2DEE529CC}"/>
                    </a:ext>
                  </a:extLst>
                </p14:cNvPr>
                <p14:cNvContentPartPr/>
                <p14:nvPr/>
              </p14:nvContentPartPr>
              <p14:xfrm>
                <a:off x="3050494" y="6409796"/>
                <a:ext cx="9360" cy="168480"/>
              </p14:xfrm>
            </p:contentPart>
          </mc:Choice>
          <mc:Fallback xmlns="">
            <p:pic>
              <p:nvPicPr>
                <p:cNvPr id="779" name="Encre 778">
                  <a:extLst>
                    <a:ext uri="{FF2B5EF4-FFF2-40B4-BE49-F238E27FC236}">
                      <a16:creationId xmlns:a16="http://schemas.microsoft.com/office/drawing/2014/main" id="{C7566021-E431-47FB-AB0D-83B2DEE529CC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3032854" y="6392156"/>
                  <a:ext cx="4500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780" name="Encre 779">
                  <a:extLst>
                    <a:ext uri="{FF2B5EF4-FFF2-40B4-BE49-F238E27FC236}">
                      <a16:creationId xmlns:a16="http://schemas.microsoft.com/office/drawing/2014/main" id="{06FACC11-A2E6-4FCD-B60B-2B98B4D8C25E}"/>
                    </a:ext>
                  </a:extLst>
                </p14:cNvPr>
                <p14:cNvContentPartPr/>
                <p14:nvPr/>
              </p14:nvContentPartPr>
              <p14:xfrm>
                <a:off x="3208894" y="6258956"/>
                <a:ext cx="222120" cy="259920"/>
              </p14:xfrm>
            </p:contentPart>
          </mc:Choice>
          <mc:Fallback xmlns="">
            <p:pic>
              <p:nvPicPr>
                <p:cNvPr id="780" name="Encre 779">
                  <a:extLst>
                    <a:ext uri="{FF2B5EF4-FFF2-40B4-BE49-F238E27FC236}">
                      <a16:creationId xmlns:a16="http://schemas.microsoft.com/office/drawing/2014/main" id="{06FACC11-A2E6-4FCD-B60B-2B98B4D8C25E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3191254" y="6241316"/>
                  <a:ext cx="25776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781" name="Encre 780">
                  <a:extLst>
                    <a:ext uri="{FF2B5EF4-FFF2-40B4-BE49-F238E27FC236}">
                      <a16:creationId xmlns:a16="http://schemas.microsoft.com/office/drawing/2014/main" id="{37612034-9CF5-4D5A-A7A5-2EF974D2D252}"/>
                    </a:ext>
                  </a:extLst>
                </p14:cNvPr>
                <p14:cNvContentPartPr/>
                <p14:nvPr/>
              </p14:nvContentPartPr>
              <p14:xfrm>
                <a:off x="3387454" y="6521396"/>
                <a:ext cx="59400" cy="99720"/>
              </p14:xfrm>
            </p:contentPart>
          </mc:Choice>
          <mc:Fallback xmlns="">
            <p:pic>
              <p:nvPicPr>
                <p:cNvPr id="781" name="Encre 780">
                  <a:extLst>
                    <a:ext uri="{FF2B5EF4-FFF2-40B4-BE49-F238E27FC236}">
                      <a16:creationId xmlns:a16="http://schemas.microsoft.com/office/drawing/2014/main" id="{37612034-9CF5-4D5A-A7A5-2EF974D2D252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3369454" y="6503756"/>
                  <a:ext cx="950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782" name="Encre 781">
                  <a:extLst>
                    <a:ext uri="{FF2B5EF4-FFF2-40B4-BE49-F238E27FC236}">
                      <a16:creationId xmlns:a16="http://schemas.microsoft.com/office/drawing/2014/main" id="{CE6651D3-5BAC-4F78-AF84-4FDC3B4C4739}"/>
                    </a:ext>
                  </a:extLst>
                </p14:cNvPr>
                <p14:cNvContentPartPr/>
                <p14:nvPr/>
              </p14:nvContentPartPr>
              <p14:xfrm>
                <a:off x="3503374" y="6448316"/>
                <a:ext cx="158760" cy="307440"/>
              </p14:xfrm>
            </p:contentPart>
          </mc:Choice>
          <mc:Fallback xmlns="">
            <p:pic>
              <p:nvPicPr>
                <p:cNvPr id="782" name="Encre 781">
                  <a:extLst>
                    <a:ext uri="{FF2B5EF4-FFF2-40B4-BE49-F238E27FC236}">
                      <a16:creationId xmlns:a16="http://schemas.microsoft.com/office/drawing/2014/main" id="{CE6651D3-5BAC-4F78-AF84-4FDC3B4C4739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3485734" y="6430316"/>
                  <a:ext cx="19440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785" name="Encre 784">
                  <a:extLst>
                    <a:ext uri="{FF2B5EF4-FFF2-40B4-BE49-F238E27FC236}">
                      <a16:creationId xmlns:a16="http://schemas.microsoft.com/office/drawing/2014/main" id="{AED075FB-16EC-40AB-9950-B098174BCEB2}"/>
                    </a:ext>
                  </a:extLst>
                </p14:cNvPr>
                <p14:cNvContentPartPr/>
                <p14:nvPr/>
              </p14:nvContentPartPr>
              <p14:xfrm>
                <a:off x="3740974" y="6266156"/>
                <a:ext cx="360" cy="360"/>
              </p14:xfrm>
            </p:contentPart>
          </mc:Choice>
          <mc:Fallback xmlns="">
            <p:pic>
              <p:nvPicPr>
                <p:cNvPr id="785" name="Encre 784">
                  <a:extLst>
                    <a:ext uri="{FF2B5EF4-FFF2-40B4-BE49-F238E27FC236}">
                      <a16:creationId xmlns:a16="http://schemas.microsoft.com/office/drawing/2014/main" id="{AED075FB-16EC-40AB-9950-B098174BCEB2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3722974" y="624815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786" name="Encre 785">
                  <a:extLst>
                    <a:ext uri="{FF2B5EF4-FFF2-40B4-BE49-F238E27FC236}">
                      <a16:creationId xmlns:a16="http://schemas.microsoft.com/office/drawing/2014/main" id="{0F7E24C9-498D-4799-8E55-E737F4BC80D1}"/>
                    </a:ext>
                  </a:extLst>
                </p14:cNvPr>
                <p14:cNvContentPartPr/>
                <p14:nvPr/>
              </p14:nvContentPartPr>
              <p14:xfrm>
                <a:off x="3717934" y="6205316"/>
                <a:ext cx="106200" cy="176760"/>
              </p14:xfrm>
            </p:contentPart>
          </mc:Choice>
          <mc:Fallback xmlns="">
            <p:pic>
              <p:nvPicPr>
                <p:cNvPr id="786" name="Encre 785">
                  <a:extLst>
                    <a:ext uri="{FF2B5EF4-FFF2-40B4-BE49-F238E27FC236}">
                      <a16:creationId xmlns:a16="http://schemas.microsoft.com/office/drawing/2014/main" id="{0F7E24C9-498D-4799-8E55-E737F4BC80D1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3700294" y="6187316"/>
                  <a:ext cx="141840" cy="21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99">
            <p14:nvContentPartPr>
              <p14:cNvPr id="788" name="Encre 787">
                <a:extLst>
                  <a:ext uri="{FF2B5EF4-FFF2-40B4-BE49-F238E27FC236}">
                    <a16:creationId xmlns:a16="http://schemas.microsoft.com/office/drawing/2014/main" id="{8FCA2AC3-9FD9-4197-98C8-3F0C99B80CC3}"/>
                  </a:ext>
                </a:extLst>
              </p14:cNvPr>
              <p14:cNvContentPartPr/>
              <p14:nvPr/>
            </p14:nvContentPartPr>
            <p14:xfrm>
              <a:off x="8861166" y="5799486"/>
              <a:ext cx="278640" cy="374760"/>
            </p14:xfrm>
          </p:contentPart>
        </mc:Choice>
        <mc:Fallback xmlns="">
          <p:pic>
            <p:nvPicPr>
              <p:cNvPr id="788" name="Encre 787">
                <a:extLst>
                  <a:ext uri="{FF2B5EF4-FFF2-40B4-BE49-F238E27FC236}">
                    <a16:creationId xmlns:a16="http://schemas.microsoft.com/office/drawing/2014/main" id="{8FCA2AC3-9FD9-4197-98C8-3F0C99B80CC3}"/>
                  </a:ext>
                </a:extLst>
              </p:cNvPr>
              <p:cNvPicPr/>
              <p:nvPr/>
            </p:nvPicPr>
            <p:blipFill>
              <a:blip r:embed="rId500"/>
              <a:stretch>
                <a:fillRect/>
              </a:stretch>
            </p:blipFill>
            <p:spPr>
              <a:xfrm>
                <a:off x="8843166" y="5781469"/>
                <a:ext cx="314280" cy="410434"/>
              </a:xfrm>
              <a:prstGeom prst="rect">
                <a:avLst/>
              </a:prstGeom>
            </p:spPr>
          </p:pic>
        </mc:Fallback>
      </mc:AlternateContent>
      <p:grpSp>
        <p:nvGrpSpPr>
          <p:cNvPr id="824" name="Groupe 823">
            <a:extLst>
              <a:ext uri="{FF2B5EF4-FFF2-40B4-BE49-F238E27FC236}">
                <a16:creationId xmlns:a16="http://schemas.microsoft.com/office/drawing/2014/main" id="{50BB09F3-BF07-4C35-8625-10B8321D7805}"/>
              </a:ext>
            </a:extLst>
          </p:cNvPr>
          <p:cNvGrpSpPr/>
          <p:nvPr/>
        </p:nvGrpSpPr>
        <p:grpSpPr>
          <a:xfrm>
            <a:off x="6148926" y="6103686"/>
            <a:ext cx="3878280" cy="617040"/>
            <a:chOff x="6477694" y="6052316"/>
            <a:chExt cx="3878280" cy="61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790" name="Encre 789">
                  <a:extLst>
                    <a:ext uri="{FF2B5EF4-FFF2-40B4-BE49-F238E27FC236}">
                      <a16:creationId xmlns:a16="http://schemas.microsoft.com/office/drawing/2014/main" id="{5D49BCCB-54D3-412E-A890-25EC5C268520}"/>
                    </a:ext>
                  </a:extLst>
                </p14:cNvPr>
                <p14:cNvContentPartPr/>
                <p14:nvPr/>
              </p14:nvContentPartPr>
              <p14:xfrm>
                <a:off x="6562294" y="6054836"/>
                <a:ext cx="74160" cy="70560"/>
              </p14:xfrm>
            </p:contentPart>
          </mc:Choice>
          <mc:Fallback xmlns="">
            <p:pic>
              <p:nvPicPr>
                <p:cNvPr id="790" name="Encre 789">
                  <a:extLst>
                    <a:ext uri="{FF2B5EF4-FFF2-40B4-BE49-F238E27FC236}">
                      <a16:creationId xmlns:a16="http://schemas.microsoft.com/office/drawing/2014/main" id="{5D49BCCB-54D3-412E-A890-25EC5C268520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6544294" y="6036836"/>
                  <a:ext cx="1098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789" name="Encre 788">
                  <a:extLst>
                    <a:ext uri="{FF2B5EF4-FFF2-40B4-BE49-F238E27FC236}">
                      <a16:creationId xmlns:a16="http://schemas.microsoft.com/office/drawing/2014/main" id="{79549EF2-AB66-45B1-B5A4-16A503B29C96}"/>
                    </a:ext>
                  </a:extLst>
                </p14:cNvPr>
                <p14:cNvContentPartPr/>
                <p14:nvPr/>
              </p14:nvContentPartPr>
              <p14:xfrm>
                <a:off x="6477694" y="6250676"/>
                <a:ext cx="120240" cy="218880"/>
              </p14:xfrm>
            </p:contentPart>
          </mc:Choice>
          <mc:Fallback xmlns="">
            <p:pic>
              <p:nvPicPr>
                <p:cNvPr id="789" name="Encre 788">
                  <a:extLst>
                    <a:ext uri="{FF2B5EF4-FFF2-40B4-BE49-F238E27FC236}">
                      <a16:creationId xmlns:a16="http://schemas.microsoft.com/office/drawing/2014/main" id="{79549EF2-AB66-45B1-B5A4-16A503B29C96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6459694" y="6232676"/>
                  <a:ext cx="1558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791" name="Encre 790">
                  <a:extLst>
                    <a:ext uri="{FF2B5EF4-FFF2-40B4-BE49-F238E27FC236}">
                      <a16:creationId xmlns:a16="http://schemas.microsoft.com/office/drawing/2014/main" id="{8E3F0F0E-775A-4E64-B432-D5901F6B4D06}"/>
                    </a:ext>
                  </a:extLst>
                </p14:cNvPr>
                <p14:cNvContentPartPr/>
                <p14:nvPr/>
              </p14:nvContentPartPr>
              <p14:xfrm>
                <a:off x="6680374" y="6330236"/>
                <a:ext cx="126000" cy="161640"/>
              </p14:xfrm>
            </p:contentPart>
          </mc:Choice>
          <mc:Fallback xmlns="">
            <p:pic>
              <p:nvPicPr>
                <p:cNvPr id="791" name="Encre 790">
                  <a:extLst>
                    <a:ext uri="{FF2B5EF4-FFF2-40B4-BE49-F238E27FC236}">
                      <a16:creationId xmlns:a16="http://schemas.microsoft.com/office/drawing/2014/main" id="{8E3F0F0E-775A-4E64-B432-D5901F6B4D06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6662374" y="6312236"/>
                  <a:ext cx="1616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792" name="Encre 791">
                  <a:extLst>
                    <a:ext uri="{FF2B5EF4-FFF2-40B4-BE49-F238E27FC236}">
                      <a16:creationId xmlns:a16="http://schemas.microsoft.com/office/drawing/2014/main" id="{B3B5D14C-E5AB-4F23-8879-FFB2AE277BEA}"/>
                    </a:ext>
                  </a:extLst>
                </p14:cNvPr>
                <p14:cNvContentPartPr/>
                <p14:nvPr/>
              </p14:nvContentPartPr>
              <p14:xfrm>
                <a:off x="6759574" y="6380636"/>
                <a:ext cx="17280" cy="288720"/>
              </p14:xfrm>
            </p:contentPart>
          </mc:Choice>
          <mc:Fallback xmlns="">
            <p:pic>
              <p:nvPicPr>
                <p:cNvPr id="792" name="Encre 791">
                  <a:extLst>
                    <a:ext uri="{FF2B5EF4-FFF2-40B4-BE49-F238E27FC236}">
                      <a16:creationId xmlns:a16="http://schemas.microsoft.com/office/drawing/2014/main" id="{B3B5D14C-E5AB-4F23-8879-FFB2AE277BEA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6741574" y="6362636"/>
                  <a:ext cx="5292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793" name="Encre 792">
                  <a:extLst>
                    <a:ext uri="{FF2B5EF4-FFF2-40B4-BE49-F238E27FC236}">
                      <a16:creationId xmlns:a16="http://schemas.microsoft.com/office/drawing/2014/main" id="{778BDF1B-9870-4A85-85D1-A1AA070A3258}"/>
                    </a:ext>
                  </a:extLst>
                </p14:cNvPr>
                <p14:cNvContentPartPr/>
                <p14:nvPr/>
              </p14:nvContentPartPr>
              <p14:xfrm>
                <a:off x="6797014" y="6336356"/>
                <a:ext cx="336600" cy="149400"/>
              </p14:xfrm>
            </p:contentPart>
          </mc:Choice>
          <mc:Fallback xmlns="">
            <p:pic>
              <p:nvPicPr>
                <p:cNvPr id="793" name="Encre 792">
                  <a:extLst>
                    <a:ext uri="{FF2B5EF4-FFF2-40B4-BE49-F238E27FC236}">
                      <a16:creationId xmlns:a16="http://schemas.microsoft.com/office/drawing/2014/main" id="{778BDF1B-9870-4A85-85D1-A1AA070A3258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6779374" y="6318356"/>
                  <a:ext cx="3722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795" name="Encre 794">
                  <a:extLst>
                    <a:ext uri="{FF2B5EF4-FFF2-40B4-BE49-F238E27FC236}">
                      <a16:creationId xmlns:a16="http://schemas.microsoft.com/office/drawing/2014/main" id="{32B0E7E4-97A7-4C27-B46D-8EEDF86881FE}"/>
                    </a:ext>
                  </a:extLst>
                </p14:cNvPr>
                <p14:cNvContentPartPr/>
                <p14:nvPr/>
              </p14:nvContentPartPr>
              <p14:xfrm>
                <a:off x="7169254" y="6348236"/>
                <a:ext cx="84960" cy="111600"/>
              </p14:xfrm>
            </p:contentPart>
          </mc:Choice>
          <mc:Fallback xmlns="">
            <p:pic>
              <p:nvPicPr>
                <p:cNvPr id="795" name="Encre 794">
                  <a:extLst>
                    <a:ext uri="{FF2B5EF4-FFF2-40B4-BE49-F238E27FC236}">
                      <a16:creationId xmlns:a16="http://schemas.microsoft.com/office/drawing/2014/main" id="{32B0E7E4-97A7-4C27-B46D-8EEDF86881FE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7151614" y="6330236"/>
                  <a:ext cx="1206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796" name="Encre 795">
                  <a:extLst>
                    <a:ext uri="{FF2B5EF4-FFF2-40B4-BE49-F238E27FC236}">
                      <a16:creationId xmlns:a16="http://schemas.microsoft.com/office/drawing/2014/main" id="{72A4170C-4182-4751-80C8-C2612BBA3FBB}"/>
                    </a:ext>
                  </a:extLst>
                </p14:cNvPr>
                <p14:cNvContentPartPr/>
                <p14:nvPr/>
              </p14:nvContentPartPr>
              <p14:xfrm>
                <a:off x="7189054" y="6312956"/>
                <a:ext cx="80640" cy="123120"/>
              </p14:xfrm>
            </p:contentPart>
          </mc:Choice>
          <mc:Fallback xmlns="">
            <p:pic>
              <p:nvPicPr>
                <p:cNvPr id="796" name="Encre 795">
                  <a:extLst>
                    <a:ext uri="{FF2B5EF4-FFF2-40B4-BE49-F238E27FC236}">
                      <a16:creationId xmlns:a16="http://schemas.microsoft.com/office/drawing/2014/main" id="{72A4170C-4182-4751-80C8-C2612BBA3FBB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7171054" y="6294956"/>
                  <a:ext cx="1162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797" name="Encre 796">
                  <a:extLst>
                    <a:ext uri="{FF2B5EF4-FFF2-40B4-BE49-F238E27FC236}">
                      <a16:creationId xmlns:a16="http://schemas.microsoft.com/office/drawing/2014/main" id="{3F5A30A3-C839-4284-8166-9DE12E155279}"/>
                    </a:ext>
                  </a:extLst>
                </p14:cNvPr>
                <p14:cNvContentPartPr/>
                <p14:nvPr/>
              </p14:nvContentPartPr>
              <p14:xfrm>
                <a:off x="7351054" y="6117836"/>
                <a:ext cx="9720" cy="354240"/>
              </p14:xfrm>
            </p:contentPart>
          </mc:Choice>
          <mc:Fallback xmlns="">
            <p:pic>
              <p:nvPicPr>
                <p:cNvPr id="797" name="Encre 796">
                  <a:extLst>
                    <a:ext uri="{FF2B5EF4-FFF2-40B4-BE49-F238E27FC236}">
                      <a16:creationId xmlns:a16="http://schemas.microsoft.com/office/drawing/2014/main" id="{3F5A30A3-C839-4284-8166-9DE12E155279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7333414" y="6099836"/>
                  <a:ext cx="4536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798" name="Encre 797">
                  <a:extLst>
                    <a:ext uri="{FF2B5EF4-FFF2-40B4-BE49-F238E27FC236}">
                      <a16:creationId xmlns:a16="http://schemas.microsoft.com/office/drawing/2014/main" id="{8E4D93C9-09DD-4692-A5F3-72B7616836DB}"/>
                    </a:ext>
                  </a:extLst>
                </p14:cNvPr>
                <p14:cNvContentPartPr/>
                <p14:nvPr/>
              </p14:nvContentPartPr>
              <p14:xfrm>
                <a:off x="7355014" y="6279116"/>
                <a:ext cx="119880" cy="72720"/>
              </p14:xfrm>
            </p:contentPart>
          </mc:Choice>
          <mc:Fallback xmlns="">
            <p:pic>
              <p:nvPicPr>
                <p:cNvPr id="798" name="Encre 797">
                  <a:extLst>
                    <a:ext uri="{FF2B5EF4-FFF2-40B4-BE49-F238E27FC236}">
                      <a16:creationId xmlns:a16="http://schemas.microsoft.com/office/drawing/2014/main" id="{8E4D93C9-09DD-4692-A5F3-72B7616836DB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7337374" y="6261116"/>
                  <a:ext cx="1555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799" name="Encre 798">
                  <a:extLst>
                    <a:ext uri="{FF2B5EF4-FFF2-40B4-BE49-F238E27FC236}">
                      <a16:creationId xmlns:a16="http://schemas.microsoft.com/office/drawing/2014/main" id="{5229B638-7CF9-41A7-A68F-8FDB47534DDB}"/>
                    </a:ext>
                  </a:extLst>
                </p14:cNvPr>
                <p14:cNvContentPartPr/>
                <p14:nvPr/>
              </p14:nvContentPartPr>
              <p14:xfrm>
                <a:off x="7410814" y="6341756"/>
                <a:ext cx="230400" cy="154440"/>
              </p14:xfrm>
            </p:contentPart>
          </mc:Choice>
          <mc:Fallback xmlns="">
            <p:pic>
              <p:nvPicPr>
                <p:cNvPr id="799" name="Encre 798">
                  <a:extLst>
                    <a:ext uri="{FF2B5EF4-FFF2-40B4-BE49-F238E27FC236}">
                      <a16:creationId xmlns:a16="http://schemas.microsoft.com/office/drawing/2014/main" id="{5229B638-7CF9-41A7-A68F-8FDB47534DDB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7393174" y="6323756"/>
                  <a:ext cx="2660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800" name="Encre 799">
                  <a:extLst>
                    <a:ext uri="{FF2B5EF4-FFF2-40B4-BE49-F238E27FC236}">
                      <a16:creationId xmlns:a16="http://schemas.microsoft.com/office/drawing/2014/main" id="{215B999B-7DD7-478A-9AA3-9392CBFB3F1F}"/>
                    </a:ext>
                  </a:extLst>
                </p14:cNvPr>
                <p14:cNvContentPartPr/>
                <p14:nvPr/>
              </p14:nvContentPartPr>
              <p14:xfrm>
                <a:off x="7565254" y="6211076"/>
                <a:ext cx="38160" cy="15480"/>
              </p14:xfrm>
            </p:contentPart>
          </mc:Choice>
          <mc:Fallback xmlns="">
            <p:pic>
              <p:nvPicPr>
                <p:cNvPr id="800" name="Encre 799">
                  <a:extLst>
                    <a:ext uri="{FF2B5EF4-FFF2-40B4-BE49-F238E27FC236}">
                      <a16:creationId xmlns:a16="http://schemas.microsoft.com/office/drawing/2014/main" id="{215B999B-7DD7-478A-9AA3-9392CBFB3F1F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7547614" y="6193436"/>
                  <a:ext cx="738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801" name="Encre 800">
                  <a:extLst>
                    <a:ext uri="{FF2B5EF4-FFF2-40B4-BE49-F238E27FC236}">
                      <a16:creationId xmlns:a16="http://schemas.microsoft.com/office/drawing/2014/main" id="{B6929F77-7C30-4598-87EC-7F24BA8C1DCB}"/>
                    </a:ext>
                  </a:extLst>
                </p14:cNvPr>
                <p14:cNvContentPartPr/>
                <p14:nvPr/>
              </p14:nvContentPartPr>
              <p14:xfrm>
                <a:off x="7786294" y="6410156"/>
                <a:ext cx="183240" cy="134640"/>
              </p14:xfrm>
            </p:contentPart>
          </mc:Choice>
          <mc:Fallback xmlns="">
            <p:pic>
              <p:nvPicPr>
                <p:cNvPr id="801" name="Encre 800">
                  <a:extLst>
                    <a:ext uri="{FF2B5EF4-FFF2-40B4-BE49-F238E27FC236}">
                      <a16:creationId xmlns:a16="http://schemas.microsoft.com/office/drawing/2014/main" id="{B6929F77-7C30-4598-87EC-7F24BA8C1DCB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7768294" y="6392156"/>
                  <a:ext cx="2188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802" name="Encre 801">
                  <a:extLst>
                    <a:ext uri="{FF2B5EF4-FFF2-40B4-BE49-F238E27FC236}">
                      <a16:creationId xmlns:a16="http://schemas.microsoft.com/office/drawing/2014/main" id="{5A1824F6-AE5E-43E3-8A84-E78230B933D4}"/>
                    </a:ext>
                  </a:extLst>
                </p14:cNvPr>
                <p14:cNvContentPartPr/>
                <p14:nvPr/>
              </p14:nvContentPartPr>
              <p14:xfrm>
                <a:off x="7954774" y="6208916"/>
                <a:ext cx="52560" cy="297000"/>
              </p14:xfrm>
            </p:contentPart>
          </mc:Choice>
          <mc:Fallback xmlns="">
            <p:pic>
              <p:nvPicPr>
                <p:cNvPr id="802" name="Encre 801">
                  <a:extLst>
                    <a:ext uri="{FF2B5EF4-FFF2-40B4-BE49-F238E27FC236}">
                      <a16:creationId xmlns:a16="http://schemas.microsoft.com/office/drawing/2014/main" id="{5A1824F6-AE5E-43E3-8A84-E78230B933D4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7936774" y="6190916"/>
                  <a:ext cx="8820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803" name="Encre 802">
                  <a:extLst>
                    <a:ext uri="{FF2B5EF4-FFF2-40B4-BE49-F238E27FC236}">
                      <a16:creationId xmlns:a16="http://schemas.microsoft.com/office/drawing/2014/main" id="{49600533-1362-4A5F-B041-5379A9BFD9C0}"/>
                    </a:ext>
                  </a:extLst>
                </p14:cNvPr>
                <p14:cNvContentPartPr/>
                <p14:nvPr/>
              </p14:nvContentPartPr>
              <p14:xfrm>
                <a:off x="8050534" y="6312596"/>
                <a:ext cx="170280" cy="200880"/>
              </p14:xfrm>
            </p:contentPart>
          </mc:Choice>
          <mc:Fallback xmlns="">
            <p:pic>
              <p:nvPicPr>
                <p:cNvPr id="803" name="Encre 802">
                  <a:extLst>
                    <a:ext uri="{FF2B5EF4-FFF2-40B4-BE49-F238E27FC236}">
                      <a16:creationId xmlns:a16="http://schemas.microsoft.com/office/drawing/2014/main" id="{49600533-1362-4A5F-B041-5379A9BFD9C0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8032894" y="6294956"/>
                  <a:ext cx="2059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804" name="Encre 803">
                  <a:extLst>
                    <a:ext uri="{FF2B5EF4-FFF2-40B4-BE49-F238E27FC236}">
                      <a16:creationId xmlns:a16="http://schemas.microsoft.com/office/drawing/2014/main" id="{90E53C44-C9D7-466E-A35F-2ED2418AA06F}"/>
                    </a:ext>
                  </a:extLst>
                </p14:cNvPr>
                <p14:cNvContentPartPr/>
                <p14:nvPr/>
              </p14:nvContentPartPr>
              <p14:xfrm>
                <a:off x="8329534" y="6158516"/>
                <a:ext cx="254880" cy="339840"/>
              </p14:xfrm>
            </p:contentPart>
          </mc:Choice>
          <mc:Fallback xmlns="">
            <p:pic>
              <p:nvPicPr>
                <p:cNvPr id="804" name="Encre 803">
                  <a:extLst>
                    <a:ext uri="{FF2B5EF4-FFF2-40B4-BE49-F238E27FC236}">
                      <a16:creationId xmlns:a16="http://schemas.microsoft.com/office/drawing/2014/main" id="{90E53C44-C9D7-466E-A35F-2ED2418AA06F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8311534" y="6140876"/>
                  <a:ext cx="29052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805" name="Encre 804">
                  <a:extLst>
                    <a:ext uri="{FF2B5EF4-FFF2-40B4-BE49-F238E27FC236}">
                      <a16:creationId xmlns:a16="http://schemas.microsoft.com/office/drawing/2014/main" id="{CE02D14B-F3B4-4E21-A80F-DBA999B15E20}"/>
                    </a:ext>
                  </a:extLst>
                </p14:cNvPr>
                <p14:cNvContentPartPr/>
                <p14:nvPr/>
              </p14:nvContentPartPr>
              <p14:xfrm>
                <a:off x="8594494" y="6387476"/>
                <a:ext cx="35280" cy="112320"/>
              </p14:xfrm>
            </p:contentPart>
          </mc:Choice>
          <mc:Fallback xmlns="">
            <p:pic>
              <p:nvPicPr>
                <p:cNvPr id="805" name="Encre 804">
                  <a:extLst>
                    <a:ext uri="{FF2B5EF4-FFF2-40B4-BE49-F238E27FC236}">
                      <a16:creationId xmlns:a16="http://schemas.microsoft.com/office/drawing/2014/main" id="{CE02D14B-F3B4-4E21-A80F-DBA999B15E20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8576494" y="6369836"/>
                  <a:ext cx="709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806" name="Encre 805">
                  <a:extLst>
                    <a:ext uri="{FF2B5EF4-FFF2-40B4-BE49-F238E27FC236}">
                      <a16:creationId xmlns:a16="http://schemas.microsoft.com/office/drawing/2014/main" id="{9938127D-315A-42DA-8AD6-F9DADF7381ED}"/>
                    </a:ext>
                  </a:extLst>
                </p14:cNvPr>
                <p14:cNvContentPartPr/>
                <p14:nvPr/>
              </p14:nvContentPartPr>
              <p14:xfrm>
                <a:off x="8765494" y="6172196"/>
                <a:ext cx="29520" cy="335880"/>
              </p14:xfrm>
            </p:contentPart>
          </mc:Choice>
          <mc:Fallback xmlns="">
            <p:pic>
              <p:nvPicPr>
                <p:cNvPr id="806" name="Encre 805">
                  <a:extLst>
                    <a:ext uri="{FF2B5EF4-FFF2-40B4-BE49-F238E27FC236}">
                      <a16:creationId xmlns:a16="http://schemas.microsoft.com/office/drawing/2014/main" id="{9938127D-315A-42DA-8AD6-F9DADF7381ED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8747854" y="6154556"/>
                  <a:ext cx="6516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807" name="Encre 806">
                  <a:extLst>
                    <a:ext uri="{FF2B5EF4-FFF2-40B4-BE49-F238E27FC236}">
                      <a16:creationId xmlns:a16="http://schemas.microsoft.com/office/drawing/2014/main" id="{89B98453-6965-45AA-9D69-28DC791D5A1E}"/>
                    </a:ext>
                  </a:extLst>
                </p14:cNvPr>
                <p14:cNvContentPartPr/>
                <p14:nvPr/>
              </p14:nvContentPartPr>
              <p14:xfrm>
                <a:off x="8715094" y="6272996"/>
                <a:ext cx="202680" cy="77400"/>
              </p14:xfrm>
            </p:contentPart>
          </mc:Choice>
          <mc:Fallback xmlns="">
            <p:pic>
              <p:nvPicPr>
                <p:cNvPr id="807" name="Encre 806">
                  <a:extLst>
                    <a:ext uri="{FF2B5EF4-FFF2-40B4-BE49-F238E27FC236}">
                      <a16:creationId xmlns:a16="http://schemas.microsoft.com/office/drawing/2014/main" id="{89B98453-6965-45AA-9D69-28DC791D5A1E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8697094" y="6255356"/>
                  <a:ext cx="2383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808" name="Encre 807">
                  <a:extLst>
                    <a:ext uri="{FF2B5EF4-FFF2-40B4-BE49-F238E27FC236}">
                      <a16:creationId xmlns:a16="http://schemas.microsoft.com/office/drawing/2014/main" id="{E9498CB7-531E-43CE-91E6-EBF3D38E9DCB}"/>
                    </a:ext>
                  </a:extLst>
                </p14:cNvPr>
                <p14:cNvContentPartPr/>
                <p14:nvPr/>
              </p14:nvContentPartPr>
              <p14:xfrm>
                <a:off x="8864134" y="6365516"/>
                <a:ext cx="118440" cy="172440"/>
              </p14:xfrm>
            </p:contentPart>
          </mc:Choice>
          <mc:Fallback xmlns="">
            <p:pic>
              <p:nvPicPr>
                <p:cNvPr id="808" name="Encre 807">
                  <a:extLst>
                    <a:ext uri="{FF2B5EF4-FFF2-40B4-BE49-F238E27FC236}">
                      <a16:creationId xmlns:a16="http://schemas.microsoft.com/office/drawing/2014/main" id="{E9498CB7-531E-43CE-91E6-EBF3D38E9DCB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8846494" y="6347516"/>
                  <a:ext cx="1540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809" name="Encre 808">
                  <a:extLst>
                    <a:ext uri="{FF2B5EF4-FFF2-40B4-BE49-F238E27FC236}">
                      <a16:creationId xmlns:a16="http://schemas.microsoft.com/office/drawing/2014/main" id="{CDFCC595-B728-4D41-96DF-A6858466CC78}"/>
                    </a:ext>
                  </a:extLst>
                </p14:cNvPr>
                <p14:cNvContentPartPr/>
                <p14:nvPr/>
              </p14:nvContentPartPr>
              <p14:xfrm>
                <a:off x="9054934" y="6395036"/>
                <a:ext cx="115920" cy="107640"/>
              </p14:xfrm>
            </p:contentPart>
          </mc:Choice>
          <mc:Fallback xmlns="">
            <p:pic>
              <p:nvPicPr>
                <p:cNvPr id="809" name="Encre 808">
                  <a:extLst>
                    <a:ext uri="{FF2B5EF4-FFF2-40B4-BE49-F238E27FC236}">
                      <a16:creationId xmlns:a16="http://schemas.microsoft.com/office/drawing/2014/main" id="{CDFCC595-B728-4D41-96DF-A6858466CC78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9037294" y="6377036"/>
                  <a:ext cx="1515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810" name="Encre 809">
                  <a:extLst>
                    <a:ext uri="{FF2B5EF4-FFF2-40B4-BE49-F238E27FC236}">
                      <a16:creationId xmlns:a16="http://schemas.microsoft.com/office/drawing/2014/main" id="{DB58B411-AA6C-4074-9F0E-3EA3CA6B1EBF}"/>
                    </a:ext>
                  </a:extLst>
                </p14:cNvPr>
                <p14:cNvContentPartPr/>
                <p14:nvPr/>
              </p14:nvContentPartPr>
              <p14:xfrm>
                <a:off x="9157534" y="6372356"/>
                <a:ext cx="110520" cy="284040"/>
              </p14:xfrm>
            </p:contentPart>
          </mc:Choice>
          <mc:Fallback xmlns="">
            <p:pic>
              <p:nvPicPr>
                <p:cNvPr id="810" name="Encre 809">
                  <a:extLst>
                    <a:ext uri="{FF2B5EF4-FFF2-40B4-BE49-F238E27FC236}">
                      <a16:creationId xmlns:a16="http://schemas.microsoft.com/office/drawing/2014/main" id="{DB58B411-AA6C-4074-9F0E-3EA3CA6B1EBF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9139894" y="6354716"/>
                  <a:ext cx="14616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811" name="Encre 810">
                  <a:extLst>
                    <a:ext uri="{FF2B5EF4-FFF2-40B4-BE49-F238E27FC236}">
                      <a16:creationId xmlns:a16="http://schemas.microsoft.com/office/drawing/2014/main" id="{00B88BD0-0471-4502-8F7F-4DF010707AD5}"/>
                    </a:ext>
                  </a:extLst>
                </p14:cNvPr>
                <p14:cNvContentPartPr/>
                <p14:nvPr/>
              </p14:nvContentPartPr>
              <p14:xfrm>
                <a:off x="9369214" y="6199556"/>
                <a:ext cx="4320" cy="25920"/>
              </p14:xfrm>
            </p:contentPart>
          </mc:Choice>
          <mc:Fallback xmlns="">
            <p:pic>
              <p:nvPicPr>
                <p:cNvPr id="811" name="Encre 810">
                  <a:extLst>
                    <a:ext uri="{FF2B5EF4-FFF2-40B4-BE49-F238E27FC236}">
                      <a16:creationId xmlns:a16="http://schemas.microsoft.com/office/drawing/2014/main" id="{00B88BD0-0471-4502-8F7F-4DF010707AD5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9351214" y="6181556"/>
                  <a:ext cx="399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812" name="Encre 811">
                  <a:extLst>
                    <a:ext uri="{FF2B5EF4-FFF2-40B4-BE49-F238E27FC236}">
                      <a16:creationId xmlns:a16="http://schemas.microsoft.com/office/drawing/2014/main" id="{B3A8BDD0-4571-4A43-A507-25DF2C7C66B7}"/>
                    </a:ext>
                  </a:extLst>
                </p14:cNvPr>
                <p14:cNvContentPartPr/>
                <p14:nvPr/>
              </p14:nvContentPartPr>
              <p14:xfrm>
                <a:off x="9363094" y="6337436"/>
                <a:ext cx="151920" cy="166320"/>
              </p14:xfrm>
            </p:contentPart>
          </mc:Choice>
          <mc:Fallback xmlns="">
            <p:pic>
              <p:nvPicPr>
                <p:cNvPr id="812" name="Encre 811">
                  <a:extLst>
                    <a:ext uri="{FF2B5EF4-FFF2-40B4-BE49-F238E27FC236}">
                      <a16:creationId xmlns:a16="http://schemas.microsoft.com/office/drawing/2014/main" id="{B3A8BDD0-4571-4A43-A507-25DF2C7C66B7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9345454" y="6319436"/>
                  <a:ext cx="1875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813" name="Encre 812">
                  <a:extLst>
                    <a:ext uri="{FF2B5EF4-FFF2-40B4-BE49-F238E27FC236}">
                      <a16:creationId xmlns:a16="http://schemas.microsoft.com/office/drawing/2014/main" id="{A67148DD-22FB-4E38-BA76-C8F73F718AA1}"/>
                    </a:ext>
                  </a:extLst>
                </p14:cNvPr>
                <p14:cNvContentPartPr/>
                <p14:nvPr/>
              </p14:nvContentPartPr>
              <p14:xfrm>
                <a:off x="9594934" y="6326996"/>
                <a:ext cx="62640" cy="171360"/>
              </p14:xfrm>
            </p:contentPart>
          </mc:Choice>
          <mc:Fallback xmlns="">
            <p:pic>
              <p:nvPicPr>
                <p:cNvPr id="813" name="Encre 812">
                  <a:extLst>
                    <a:ext uri="{FF2B5EF4-FFF2-40B4-BE49-F238E27FC236}">
                      <a16:creationId xmlns:a16="http://schemas.microsoft.com/office/drawing/2014/main" id="{A67148DD-22FB-4E38-BA76-C8F73F718AA1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9576934" y="6308996"/>
                  <a:ext cx="9828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814" name="Encre 813">
                  <a:extLst>
                    <a:ext uri="{FF2B5EF4-FFF2-40B4-BE49-F238E27FC236}">
                      <a16:creationId xmlns:a16="http://schemas.microsoft.com/office/drawing/2014/main" id="{6A680570-9D6B-408F-BA67-27B7DBF56E6A}"/>
                    </a:ext>
                  </a:extLst>
                </p14:cNvPr>
                <p14:cNvContentPartPr/>
                <p14:nvPr/>
              </p14:nvContentPartPr>
              <p14:xfrm>
                <a:off x="9727414" y="6052316"/>
                <a:ext cx="48240" cy="453600"/>
              </p14:xfrm>
            </p:contentPart>
          </mc:Choice>
          <mc:Fallback xmlns="">
            <p:pic>
              <p:nvPicPr>
                <p:cNvPr id="814" name="Encre 813">
                  <a:extLst>
                    <a:ext uri="{FF2B5EF4-FFF2-40B4-BE49-F238E27FC236}">
                      <a16:creationId xmlns:a16="http://schemas.microsoft.com/office/drawing/2014/main" id="{6A680570-9D6B-408F-BA67-27B7DBF56E6A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9709414" y="6034676"/>
                  <a:ext cx="83880" cy="4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815" name="Encre 814">
                  <a:extLst>
                    <a:ext uri="{FF2B5EF4-FFF2-40B4-BE49-F238E27FC236}">
                      <a16:creationId xmlns:a16="http://schemas.microsoft.com/office/drawing/2014/main" id="{E2D4D679-E75F-4CC7-ABE4-71D52526A775}"/>
                    </a:ext>
                  </a:extLst>
                </p14:cNvPr>
                <p14:cNvContentPartPr/>
                <p14:nvPr/>
              </p14:nvContentPartPr>
              <p14:xfrm>
                <a:off x="9758374" y="6281276"/>
                <a:ext cx="133920" cy="73800"/>
              </p14:xfrm>
            </p:contentPart>
          </mc:Choice>
          <mc:Fallback xmlns="">
            <p:pic>
              <p:nvPicPr>
                <p:cNvPr id="815" name="Encre 814">
                  <a:extLst>
                    <a:ext uri="{FF2B5EF4-FFF2-40B4-BE49-F238E27FC236}">
                      <a16:creationId xmlns:a16="http://schemas.microsoft.com/office/drawing/2014/main" id="{E2D4D679-E75F-4CC7-ABE4-71D52526A775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9740734" y="6263636"/>
                  <a:ext cx="1695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3">
              <p14:nvContentPartPr>
                <p14:cNvPr id="816" name="Encre 815">
                  <a:extLst>
                    <a:ext uri="{FF2B5EF4-FFF2-40B4-BE49-F238E27FC236}">
                      <a16:creationId xmlns:a16="http://schemas.microsoft.com/office/drawing/2014/main" id="{38A682C4-498A-45BA-B8D6-EACA642FED74}"/>
                    </a:ext>
                  </a:extLst>
                </p14:cNvPr>
                <p14:cNvContentPartPr/>
                <p14:nvPr/>
              </p14:nvContentPartPr>
              <p14:xfrm>
                <a:off x="9871774" y="6270116"/>
                <a:ext cx="174600" cy="243000"/>
              </p14:xfrm>
            </p:contentPart>
          </mc:Choice>
          <mc:Fallback xmlns="">
            <p:pic>
              <p:nvPicPr>
                <p:cNvPr id="816" name="Encre 815">
                  <a:extLst>
                    <a:ext uri="{FF2B5EF4-FFF2-40B4-BE49-F238E27FC236}">
                      <a16:creationId xmlns:a16="http://schemas.microsoft.com/office/drawing/2014/main" id="{38A682C4-498A-45BA-B8D6-EACA642FED74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9853774" y="6252116"/>
                  <a:ext cx="21024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5">
              <p14:nvContentPartPr>
                <p14:cNvPr id="817" name="Encre 816">
                  <a:extLst>
                    <a:ext uri="{FF2B5EF4-FFF2-40B4-BE49-F238E27FC236}">
                      <a16:creationId xmlns:a16="http://schemas.microsoft.com/office/drawing/2014/main" id="{2E7BD178-8F23-4E01-BC28-281C6CAE8EDA}"/>
                    </a:ext>
                  </a:extLst>
                </p14:cNvPr>
                <p14:cNvContentPartPr/>
                <p14:nvPr/>
              </p14:nvContentPartPr>
              <p14:xfrm>
                <a:off x="10092094" y="6171476"/>
                <a:ext cx="360" cy="84600"/>
              </p14:xfrm>
            </p:contentPart>
          </mc:Choice>
          <mc:Fallback xmlns="">
            <p:pic>
              <p:nvPicPr>
                <p:cNvPr id="817" name="Encre 816">
                  <a:extLst>
                    <a:ext uri="{FF2B5EF4-FFF2-40B4-BE49-F238E27FC236}">
                      <a16:creationId xmlns:a16="http://schemas.microsoft.com/office/drawing/2014/main" id="{2E7BD178-8F23-4E01-BC28-281C6CAE8EDA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10074094" y="6153836"/>
                  <a:ext cx="360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7">
              <p14:nvContentPartPr>
                <p14:cNvPr id="818" name="Encre 817">
                  <a:extLst>
                    <a:ext uri="{FF2B5EF4-FFF2-40B4-BE49-F238E27FC236}">
                      <a16:creationId xmlns:a16="http://schemas.microsoft.com/office/drawing/2014/main" id="{C75D4370-579E-4E4D-97BC-85F3EF1B2166}"/>
                    </a:ext>
                  </a:extLst>
                </p14:cNvPr>
                <p14:cNvContentPartPr/>
                <p14:nvPr/>
              </p14:nvContentPartPr>
              <p14:xfrm>
                <a:off x="10052854" y="6330956"/>
                <a:ext cx="100440" cy="154080"/>
              </p14:xfrm>
            </p:contentPart>
          </mc:Choice>
          <mc:Fallback xmlns="">
            <p:pic>
              <p:nvPicPr>
                <p:cNvPr id="818" name="Encre 817">
                  <a:extLst>
                    <a:ext uri="{FF2B5EF4-FFF2-40B4-BE49-F238E27FC236}">
                      <a16:creationId xmlns:a16="http://schemas.microsoft.com/office/drawing/2014/main" id="{C75D4370-579E-4E4D-97BC-85F3EF1B2166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10035214" y="6312956"/>
                  <a:ext cx="1360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819" name="Encre 818">
                  <a:extLst>
                    <a:ext uri="{FF2B5EF4-FFF2-40B4-BE49-F238E27FC236}">
                      <a16:creationId xmlns:a16="http://schemas.microsoft.com/office/drawing/2014/main" id="{2AC2D06B-33D0-42C1-A3C8-9FED7DA0FA75}"/>
                    </a:ext>
                  </a:extLst>
                </p14:cNvPr>
                <p14:cNvContentPartPr/>
                <p14:nvPr/>
              </p14:nvContentPartPr>
              <p14:xfrm>
                <a:off x="10230694" y="6276596"/>
                <a:ext cx="125280" cy="222120"/>
              </p14:xfrm>
            </p:contentPart>
          </mc:Choice>
          <mc:Fallback xmlns="">
            <p:pic>
              <p:nvPicPr>
                <p:cNvPr id="819" name="Encre 818">
                  <a:extLst>
                    <a:ext uri="{FF2B5EF4-FFF2-40B4-BE49-F238E27FC236}">
                      <a16:creationId xmlns:a16="http://schemas.microsoft.com/office/drawing/2014/main" id="{2AC2D06B-33D0-42C1-A3C8-9FED7DA0FA75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10213054" y="6258596"/>
                  <a:ext cx="160920" cy="25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61">
            <p14:nvContentPartPr>
              <p14:cNvPr id="885" name="Encre 884">
                <a:extLst>
                  <a:ext uri="{FF2B5EF4-FFF2-40B4-BE49-F238E27FC236}">
                    <a16:creationId xmlns:a16="http://schemas.microsoft.com/office/drawing/2014/main" id="{0DACA165-AEEC-423F-BBF5-9840E9557407}"/>
                  </a:ext>
                </a:extLst>
              </p14:cNvPr>
              <p14:cNvContentPartPr/>
              <p14:nvPr/>
            </p14:nvContentPartPr>
            <p14:xfrm>
              <a:off x="11044294" y="6524112"/>
              <a:ext cx="130320" cy="172800"/>
            </p14:xfrm>
          </p:contentPart>
        </mc:Choice>
        <mc:Fallback xmlns="">
          <p:pic>
            <p:nvPicPr>
              <p:cNvPr id="885" name="Encre 884">
                <a:extLst>
                  <a:ext uri="{FF2B5EF4-FFF2-40B4-BE49-F238E27FC236}">
                    <a16:creationId xmlns:a16="http://schemas.microsoft.com/office/drawing/2014/main" id="{0DACA165-AEEC-423F-BBF5-9840E9557407}"/>
                  </a:ext>
                </a:extLst>
              </p:cNvPr>
              <p:cNvPicPr/>
              <p:nvPr/>
            </p:nvPicPr>
            <p:blipFill>
              <a:blip r:embed="rId562"/>
              <a:stretch>
                <a:fillRect/>
              </a:stretch>
            </p:blipFill>
            <p:spPr>
              <a:xfrm>
                <a:off x="11026294" y="6506149"/>
                <a:ext cx="165960" cy="208366"/>
              </a:xfrm>
              <a:prstGeom prst="rect">
                <a:avLst/>
              </a:prstGeom>
            </p:spPr>
          </p:pic>
        </mc:Fallback>
      </mc:AlternateContent>
      <p:grpSp>
        <p:nvGrpSpPr>
          <p:cNvPr id="907" name="Groupe 906">
            <a:extLst>
              <a:ext uri="{FF2B5EF4-FFF2-40B4-BE49-F238E27FC236}">
                <a16:creationId xmlns:a16="http://schemas.microsoft.com/office/drawing/2014/main" id="{E3AEF2B2-A402-4E56-95B0-ED6B4B3D23D8}"/>
              </a:ext>
            </a:extLst>
          </p:cNvPr>
          <p:cNvGrpSpPr/>
          <p:nvPr/>
        </p:nvGrpSpPr>
        <p:grpSpPr>
          <a:xfrm>
            <a:off x="10138534" y="5886912"/>
            <a:ext cx="1882080" cy="994320"/>
            <a:chOff x="10138534" y="5743076"/>
            <a:chExt cx="1882080" cy="99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855" name="Encre 854">
                  <a:extLst>
                    <a:ext uri="{FF2B5EF4-FFF2-40B4-BE49-F238E27FC236}">
                      <a16:creationId xmlns:a16="http://schemas.microsoft.com/office/drawing/2014/main" id="{065AE6A8-D84C-453D-A9CF-0F73C32E6F1D}"/>
                    </a:ext>
                  </a:extLst>
                </p14:cNvPr>
                <p14:cNvContentPartPr/>
                <p14:nvPr/>
              </p14:nvContentPartPr>
              <p14:xfrm>
                <a:off x="10138534" y="5837036"/>
                <a:ext cx="114480" cy="850680"/>
              </p14:xfrm>
            </p:contentPart>
          </mc:Choice>
          <mc:Fallback xmlns="">
            <p:pic>
              <p:nvPicPr>
                <p:cNvPr id="855" name="Encre 854">
                  <a:extLst>
                    <a:ext uri="{FF2B5EF4-FFF2-40B4-BE49-F238E27FC236}">
                      <a16:creationId xmlns:a16="http://schemas.microsoft.com/office/drawing/2014/main" id="{065AE6A8-D84C-453D-A9CF-0F73C32E6F1D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10120894" y="5819036"/>
                  <a:ext cx="150120" cy="88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856" name="Encre 855">
                  <a:extLst>
                    <a:ext uri="{FF2B5EF4-FFF2-40B4-BE49-F238E27FC236}">
                      <a16:creationId xmlns:a16="http://schemas.microsoft.com/office/drawing/2014/main" id="{739B07F4-C029-4DE2-A585-8692708C280D}"/>
                    </a:ext>
                  </a:extLst>
                </p14:cNvPr>
                <p14:cNvContentPartPr/>
                <p14:nvPr/>
              </p14:nvContentPartPr>
              <p14:xfrm>
                <a:off x="10348774" y="5835236"/>
                <a:ext cx="234000" cy="265320"/>
              </p14:xfrm>
            </p:contentPart>
          </mc:Choice>
          <mc:Fallback xmlns="">
            <p:pic>
              <p:nvPicPr>
                <p:cNvPr id="856" name="Encre 855">
                  <a:extLst>
                    <a:ext uri="{FF2B5EF4-FFF2-40B4-BE49-F238E27FC236}">
                      <a16:creationId xmlns:a16="http://schemas.microsoft.com/office/drawing/2014/main" id="{739B07F4-C029-4DE2-A585-8692708C280D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10331134" y="5817236"/>
                  <a:ext cx="26964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857" name="Encre 856">
                  <a:extLst>
                    <a:ext uri="{FF2B5EF4-FFF2-40B4-BE49-F238E27FC236}">
                      <a16:creationId xmlns:a16="http://schemas.microsoft.com/office/drawing/2014/main" id="{2FA06B94-6645-44B1-B2DD-BB0CBC93BB40}"/>
                    </a:ext>
                  </a:extLst>
                </p14:cNvPr>
                <p14:cNvContentPartPr/>
                <p14:nvPr/>
              </p14:nvContentPartPr>
              <p14:xfrm>
                <a:off x="10617334" y="5982116"/>
                <a:ext cx="73800" cy="126720"/>
              </p14:xfrm>
            </p:contentPart>
          </mc:Choice>
          <mc:Fallback xmlns="">
            <p:pic>
              <p:nvPicPr>
                <p:cNvPr id="857" name="Encre 856">
                  <a:extLst>
                    <a:ext uri="{FF2B5EF4-FFF2-40B4-BE49-F238E27FC236}">
                      <a16:creationId xmlns:a16="http://schemas.microsoft.com/office/drawing/2014/main" id="{2FA06B94-6645-44B1-B2DD-BB0CBC93BB40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10599694" y="5964116"/>
                  <a:ext cx="1094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858" name="Encre 857">
                  <a:extLst>
                    <a:ext uri="{FF2B5EF4-FFF2-40B4-BE49-F238E27FC236}">
                      <a16:creationId xmlns:a16="http://schemas.microsoft.com/office/drawing/2014/main" id="{15492C7C-130C-4C71-B335-EEA8DB2C5342}"/>
                    </a:ext>
                  </a:extLst>
                </p14:cNvPr>
                <p14:cNvContentPartPr/>
                <p14:nvPr/>
              </p14:nvContentPartPr>
              <p14:xfrm>
                <a:off x="10712374" y="5960156"/>
                <a:ext cx="35280" cy="79920"/>
              </p14:xfrm>
            </p:contentPart>
          </mc:Choice>
          <mc:Fallback xmlns="">
            <p:pic>
              <p:nvPicPr>
                <p:cNvPr id="858" name="Encre 857">
                  <a:extLst>
                    <a:ext uri="{FF2B5EF4-FFF2-40B4-BE49-F238E27FC236}">
                      <a16:creationId xmlns:a16="http://schemas.microsoft.com/office/drawing/2014/main" id="{15492C7C-130C-4C71-B335-EEA8DB2C5342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10694374" y="5942156"/>
                  <a:ext cx="709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859" name="Encre 858">
                  <a:extLst>
                    <a:ext uri="{FF2B5EF4-FFF2-40B4-BE49-F238E27FC236}">
                      <a16:creationId xmlns:a16="http://schemas.microsoft.com/office/drawing/2014/main" id="{98A8D463-54CB-471C-AEBB-8D2E3FAFC0EE}"/>
                    </a:ext>
                  </a:extLst>
                </p14:cNvPr>
                <p14:cNvContentPartPr/>
                <p14:nvPr/>
              </p14:nvContentPartPr>
              <p14:xfrm>
                <a:off x="10830454" y="5743076"/>
                <a:ext cx="35640" cy="399600"/>
              </p14:xfrm>
            </p:contentPart>
          </mc:Choice>
          <mc:Fallback xmlns="">
            <p:pic>
              <p:nvPicPr>
                <p:cNvPr id="859" name="Encre 858">
                  <a:extLst>
                    <a:ext uri="{FF2B5EF4-FFF2-40B4-BE49-F238E27FC236}">
                      <a16:creationId xmlns:a16="http://schemas.microsoft.com/office/drawing/2014/main" id="{98A8D463-54CB-471C-AEBB-8D2E3FAFC0EE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10812454" y="5725076"/>
                  <a:ext cx="7128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860" name="Encre 859">
                  <a:extLst>
                    <a:ext uri="{FF2B5EF4-FFF2-40B4-BE49-F238E27FC236}">
                      <a16:creationId xmlns:a16="http://schemas.microsoft.com/office/drawing/2014/main" id="{09950C41-D5F0-4B87-A8A4-10EFD45291E2}"/>
                    </a:ext>
                  </a:extLst>
                </p14:cNvPr>
                <p14:cNvContentPartPr/>
                <p14:nvPr/>
              </p14:nvContentPartPr>
              <p14:xfrm>
                <a:off x="10812094" y="5915876"/>
                <a:ext cx="143280" cy="56520"/>
              </p14:xfrm>
            </p:contentPart>
          </mc:Choice>
          <mc:Fallback xmlns="">
            <p:pic>
              <p:nvPicPr>
                <p:cNvPr id="860" name="Encre 859">
                  <a:extLst>
                    <a:ext uri="{FF2B5EF4-FFF2-40B4-BE49-F238E27FC236}">
                      <a16:creationId xmlns:a16="http://schemas.microsoft.com/office/drawing/2014/main" id="{09950C41-D5F0-4B87-A8A4-10EFD45291E2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10794454" y="5897876"/>
                  <a:ext cx="1789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861" name="Encre 860">
                  <a:extLst>
                    <a:ext uri="{FF2B5EF4-FFF2-40B4-BE49-F238E27FC236}">
                      <a16:creationId xmlns:a16="http://schemas.microsoft.com/office/drawing/2014/main" id="{5BA1C2B2-6297-40B2-9EA2-6989DFB3015E}"/>
                    </a:ext>
                  </a:extLst>
                </p14:cNvPr>
                <p14:cNvContentPartPr/>
                <p14:nvPr/>
              </p14:nvContentPartPr>
              <p14:xfrm>
                <a:off x="10975534" y="5944316"/>
                <a:ext cx="218520" cy="129600"/>
              </p14:xfrm>
            </p:contentPart>
          </mc:Choice>
          <mc:Fallback xmlns="">
            <p:pic>
              <p:nvPicPr>
                <p:cNvPr id="861" name="Encre 860">
                  <a:extLst>
                    <a:ext uri="{FF2B5EF4-FFF2-40B4-BE49-F238E27FC236}">
                      <a16:creationId xmlns:a16="http://schemas.microsoft.com/office/drawing/2014/main" id="{5BA1C2B2-6297-40B2-9EA2-6989DFB3015E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10957894" y="5926676"/>
                  <a:ext cx="2541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862" name="Encre 861">
                  <a:extLst>
                    <a:ext uri="{FF2B5EF4-FFF2-40B4-BE49-F238E27FC236}">
                      <a16:creationId xmlns:a16="http://schemas.microsoft.com/office/drawing/2014/main" id="{4F183B66-C628-4895-99FC-A95A00B32E44}"/>
                    </a:ext>
                  </a:extLst>
                </p14:cNvPr>
                <p14:cNvContentPartPr/>
                <p14:nvPr/>
              </p14:nvContentPartPr>
              <p14:xfrm>
                <a:off x="11256694" y="5916236"/>
                <a:ext cx="107640" cy="176040"/>
              </p14:xfrm>
            </p:contentPart>
          </mc:Choice>
          <mc:Fallback xmlns="">
            <p:pic>
              <p:nvPicPr>
                <p:cNvPr id="862" name="Encre 861">
                  <a:extLst>
                    <a:ext uri="{FF2B5EF4-FFF2-40B4-BE49-F238E27FC236}">
                      <a16:creationId xmlns:a16="http://schemas.microsoft.com/office/drawing/2014/main" id="{4F183B66-C628-4895-99FC-A95A00B32E44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11239054" y="5898596"/>
                  <a:ext cx="1432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863" name="Encre 862">
                  <a:extLst>
                    <a:ext uri="{FF2B5EF4-FFF2-40B4-BE49-F238E27FC236}">
                      <a16:creationId xmlns:a16="http://schemas.microsoft.com/office/drawing/2014/main" id="{92443B0C-3903-4FAD-8C37-804CE844EF11}"/>
                    </a:ext>
                  </a:extLst>
                </p14:cNvPr>
                <p14:cNvContentPartPr/>
                <p14:nvPr/>
              </p14:nvContentPartPr>
              <p14:xfrm>
                <a:off x="11429854" y="5892476"/>
                <a:ext cx="165240" cy="176040"/>
              </p14:xfrm>
            </p:contentPart>
          </mc:Choice>
          <mc:Fallback xmlns="">
            <p:pic>
              <p:nvPicPr>
                <p:cNvPr id="863" name="Encre 862">
                  <a:extLst>
                    <a:ext uri="{FF2B5EF4-FFF2-40B4-BE49-F238E27FC236}">
                      <a16:creationId xmlns:a16="http://schemas.microsoft.com/office/drawing/2014/main" id="{92443B0C-3903-4FAD-8C37-804CE844EF11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11412214" y="5874476"/>
                  <a:ext cx="2008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864" name="Encre 863">
                  <a:extLst>
                    <a:ext uri="{FF2B5EF4-FFF2-40B4-BE49-F238E27FC236}">
                      <a16:creationId xmlns:a16="http://schemas.microsoft.com/office/drawing/2014/main" id="{B480B51B-4690-4F71-AD83-24EA09B10519}"/>
                    </a:ext>
                  </a:extLst>
                </p14:cNvPr>
                <p14:cNvContentPartPr/>
                <p14:nvPr/>
              </p14:nvContentPartPr>
              <p14:xfrm>
                <a:off x="11667454" y="5894636"/>
                <a:ext cx="49680" cy="75240"/>
              </p14:xfrm>
            </p:contentPart>
          </mc:Choice>
          <mc:Fallback xmlns="">
            <p:pic>
              <p:nvPicPr>
                <p:cNvPr id="864" name="Encre 863">
                  <a:extLst>
                    <a:ext uri="{FF2B5EF4-FFF2-40B4-BE49-F238E27FC236}">
                      <a16:creationId xmlns:a16="http://schemas.microsoft.com/office/drawing/2014/main" id="{B480B51B-4690-4F71-AD83-24EA09B10519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11649454" y="5876996"/>
                  <a:ext cx="853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865" name="Encre 864">
                  <a:extLst>
                    <a:ext uri="{FF2B5EF4-FFF2-40B4-BE49-F238E27FC236}">
                      <a16:creationId xmlns:a16="http://schemas.microsoft.com/office/drawing/2014/main" id="{38471E42-DF29-4567-84B2-D16C08506443}"/>
                    </a:ext>
                  </a:extLst>
                </p14:cNvPr>
                <p14:cNvContentPartPr/>
                <p14:nvPr/>
              </p14:nvContentPartPr>
              <p14:xfrm>
                <a:off x="11664574" y="6016316"/>
                <a:ext cx="26280" cy="34200"/>
              </p14:xfrm>
            </p:contentPart>
          </mc:Choice>
          <mc:Fallback xmlns="">
            <p:pic>
              <p:nvPicPr>
                <p:cNvPr id="865" name="Encre 864">
                  <a:extLst>
                    <a:ext uri="{FF2B5EF4-FFF2-40B4-BE49-F238E27FC236}">
                      <a16:creationId xmlns:a16="http://schemas.microsoft.com/office/drawing/2014/main" id="{38471E42-DF29-4567-84B2-D16C08506443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11646934" y="5998316"/>
                  <a:ext cx="619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866" name="Encre 865">
                  <a:extLst>
                    <a:ext uri="{FF2B5EF4-FFF2-40B4-BE49-F238E27FC236}">
                      <a16:creationId xmlns:a16="http://schemas.microsoft.com/office/drawing/2014/main" id="{ACDFBF0C-D0E6-4780-95BE-737D6AECB906}"/>
                    </a:ext>
                  </a:extLst>
                </p14:cNvPr>
                <p14:cNvContentPartPr/>
                <p14:nvPr/>
              </p14:nvContentPartPr>
              <p14:xfrm>
                <a:off x="10277494" y="6237716"/>
                <a:ext cx="123120" cy="361440"/>
              </p14:xfrm>
            </p:contentPart>
          </mc:Choice>
          <mc:Fallback xmlns="">
            <p:pic>
              <p:nvPicPr>
                <p:cNvPr id="866" name="Encre 865">
                  <a:extLst>
                    <a:ext uri="{FF2B5EF4-FFF2-40B4-BE49-F238E27FC236}">
                      <a16:creationId xmlns:a16="http://schemas.microsoft.com/office/drawing/2014/main" id="{ACDFBF0C-D0E6-4780-95BE-737D6AECB906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10259854" y="6220076"/>
                  <a:ext cx="15876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7">
              <p14:nvContentPartPr>
                <p14:cNvPr id="867" name="Encre 866">
                  <a:extLst>
                    <a:ext uri="{FF2B5EF4-FFF2-40B4-BE49-F238E27FC236}">
                      <a16:creationId xmlns:a16="http://schemas.microsoft.com/office/drawing/2014/main" id="{21DE8F0D-5D18-4B29-8560-F8BC4E5C2D58}"/>
                    </a:ext>
                  </a:extLst>
                </p14:cNvPr>
                <p14:cNvContentPartPr/>
                <p14:nvPr/>
              </p14:nvContentPartPr>
              <p14:xfrm>
                <a:off x="10356694" y="6464516"/>
                <a:ext cx="73080" cy="114480"/>
              </p14:xfrm>
            </p:contentPart>
          </mc:Choice>
          <mc:Fallback xmlns="">
            <p:pic>
              <p:nvPicPr>
                <p:cNvPr id="867" name="Encre 866">
                  <a:extLst>
                    <a:ext uri="{FF2B5EF4-FFF2-40B4-BE49-F238E27FC236}">
                      <a16:creationId xmlns:a16="http://schemas.microsoft.com/office/drawing/2014/main" id="{21DE8F0D-5D18-4B29-8560-F8BC4E5C2D58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10338694" y="6446516"/>
                  <a:ext cx="1087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868" name="Encre 867">
                  <a:extLst>
                    <a:ext uri="{FF2B5EF4-FFF2-40B4-BE49-F238E27FC236}">
                      <a16:creationId xmlns:a16="http://schemas.microsoft.com/office/drawing/2014/main" id="{6814DC51-E7B1-47E0-9DAC-AC349BA74EFD}"/>
                    </a:ext>
                  </a:extLst>
                </p14:cNvPr>
                <p14:cNvContentPartPr/>
                <p14:nvPr/>
              </p14:nvContentPartPr>
              <p14:xfrm>
                <a:off x="10364614" y="6497276"/>
                <a:ext cx="360" cy="360"/>
              </p14:xfrm>
            </p:contentPart>
          </mc:Choice>
          <mc:Fallback xmlns="">
            <p:pic>
              <p:nvPicPr>
                <p:cNvPr id="868" name="Encre 867">
                  <a:extLst>
                    <a:ext uri="{FF2B5EF4-FFF2-40B4-BE49-F238E27FC236}">
                      <a16:creationId xmlns:a16="http://schemas.microsoft.com/office/drawing/2014/main" id="{6814DC51-E7B1-47E0-9DAC-AC349BA74EFD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10346614" y="64796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0">
              <p14:nvContentPartPr>
                <p14:cNvPr id="869" name="Encre 868">
                  <a:extLst>
                    <a:ext uri="{FF2B5EF4-FFF2-40B4-BE49-F238E27FC236}">
                      <a16:creationId xmlns:a16="http://schemas.microsoft.com/office/drawing/2014/main" id="{B1A5D101-FA33-414D-88D1-F258FB01CDDF}"/>
                    </a:ext>
                  </a:extLst>
                </p14:cNvPr>
                <p14:cNvContentPartPr/>
                <p14:nvPr/>
              </p14:nvContentPartPr>
              <p14:xfrm>
                <a:off x="10364614" y="6432116"/>
                <a:ext cx="175680" cy="153000"/>
              </p14:xfrm>
            </p:contentPart>
          </mc:Choice>
          <mc:Fallback xmlns="">
            <p:pic>
              <p:nvPicPr>
                <p:cNvPr id="869" name="Encre 868">
                  <a:extLst>
                    <a:ext uri="{FF2B5EF4-FFF2-40B4-BE49-F238E27FC236}">
                      <a16:creationId xmlns:a16="http://schemas.microsoft.com/office/drawing/2014/main" id="{B1A5D101-FA33-414D-88D1-F258FB01CDDF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10346614" y="6414116"/>
                  <a:ext cx="2113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2">
              <p14:nvContentPartPr>
                <p14:cNvPr id="870" name="Encre 869">
                  <a:extLst>
                    <a:ext uri="{FF2B5EF4-FFF2-40B4-BE49-F238E27FC236}">
                      <a16:creationId xmlns:a16="http://schemas.microsoft.com/office/drawing/2014/main" id="{24CF92A2-D6B7-4C01-9F30-D5C691916CB8}"/>
                    </a:ext>
                  </a:extLst>
                </p14:cNvPr>
                <p14:cNvContentPartPr/>
                <p14:nvPr/>
              </p14:nvContentPartPr>
              <p14:xfrm>
                <a:off x="10603294" y="6452276"/>
                <a:ext cx="96480" cy="114120"/>
              </p14:xfrm>
            </p:contentPart>
          </mc:Choice>
          <mc:Fallback xmlns="">
            <p:pic>
              <p:nvPicPr>
                <p:cNvPr id="870" name="Encre 869">
                  <a:extLst>
                    <a:ext uri="{FF2B5EF4-FFF2-40B4-BE49-F238E27FC236}">
                      <a16:creationId xmlns:a16="http://schemas.microsoft.com/office/drawing/2014/main" id="{24CF92A2-D6B7-4C01-9F30-D5C691916CB8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10585294" y="6434276"/>
                  <a:ext cx="1321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4">
              <p14:nvContentPartPr>
                <p14:cNvPr id="871" name="Encre 870">
                  <a:extLst>
                    <a:ext uri="{FF2B5EF4-FFF2-40B4-BE49-F238E27FC236}">
                      <a16:creationId xmlns:a16="http://schemas.microsoft.com/office/drawing/2014/main" id="{36836207-B1B0-408F-BC52-07DA081A84C2}"/>
                    </a:ext>
                  </a:extLst>
                </p14:cNvPr>
                <p14:cNvContentPartPr/>
                <p14:nvPr/>
              </p14:nvContentPartPr>
              <p14:xfrm>
                <a:off x="10709494" y="6440036"/>
                <a:ext cx="32760" cy="104400"/>
              </p14:xfrm>
            </p:contentPart>
          </mc:Choice>
          <mc:Fallback xmlns="">
            <p:pic>
              <p:nvPicPr>
                <p:cNvPr id="871" name="Encre 870">
                  <a:extLst>
                    <a:ext uri="{FF2B5EF4-FFF2-40B4-BE49-F238E27FC236}">
                      <a16:creationId xmlns:a16="http://schemas.microsoft.com/office/drawing/2014/main" id="{36836207-B1B0-408F-BC52-07DA081A84C2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10691854" y="6422396"/>
                  <a:ext cx="684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6">
              <p14:nvContentPartPr>
                <p14:cNvPr id="872" name="Encre 871">
                  <a:extLst>
                    <a:ext uri="{FF2B5EF4-FFF2-40B4-BE49-F238E27FC236}">
                      <a16:creationId xmlns:a16="http://schemas.microsoft.com/office/drawing/2014/main" id="{71E1BA3B-1A82-4125-B3BF-EA1D64F59C16}"/>
                    </a:ext>
                  </a:extLst>
                </p14:cNvPr>
                <p14:cNvContentPartPr/>
                <p14:nvPr/>
              </p14:nvContentPartPr>
              <p14:xfrm>
                <a:off x="10835134" y="6229796"/>
                <a:ext cx="157320" cy="329760"/>
              </p14:xfrm>
            </p:contentPart>
          </mc:Choice>
          <mc:Fallback xmlns="">
            <p:pic>
              <p:nvPicPr>
                <p:cNvPr id="872" name="Encre 871">
                  <a:extLst>
                    <a:ext uri="{FF2B5EF4-FFF2-40B4-BE49-F238E27FC236}">
                      <a16:creationId xmlns:a16="http://schemas.microsoft.com/office/drawing/2014/main" id="{71E1BA3B-1A82-4125-B3BF-EA1D64F59C16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10817494" y="6212156"/>
                  <a:ext cx="19296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8">
              <p14:nvContentPartPr>
                <p14:cNvPr id="892" name="Encre 891">
                  <a:extLst>
                    <a:ext uri="{FF2B5EF4-FFF2-40B4-BE49-F238E27FC236}">
                      <a16:creationId xmlns:a16="http://schemas.microsoft.com/office/drawing/2014/main" id="{8E5ED759-CE81-46AF-916B-6D1189B5E3EC}"/>
                    </a:ext>
                  </a:extLst>
                </p14:cNvPr>
                <p14:cNvContentPartPr/>
                <p14:nvPr/>
              </p14:nvContentPartPr>
              <p14:xfrm>
                <a:off x="11171734" y="6178316"/>
                <a:ext cx="228240" cy="341280"/>
              </p14:xfrm>
            </p:contentPart>
          </mc:Choice>
          <mc:Fallback xmlns="">
            <p:pic>
              <p:nvPicPr>
                <p:cNvPr id="892" name="Encre 891">
                  <a:extLst>
                    <a:ext uri="{FF2B5EF4-FFF2-40B4-BE49-F238E27FC236}">
                      <a16:creationId xmlns:a16="http://schemas.microsoft.com/office/drawing/2014/main" id="{8E5ED759-CE81-46AF-916B-6D1189B5E3EC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11153734" y="6160676"/>
                  <a:ext cx="26388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0">
              <p14:nvContentPartPr>
                <p14:cNvPr id="893" name="Encre 892">
                  <a:extLst>
                    <a:ext uri="{FF2B5EF4-FFF2-40B4-BE49-F238E27FC236}">
                      <a16:creationId xmlns:a16="http://schemas.microsoft.com/office/drawing/2014/main" id="{19878887-0FB4-4170-A938-A89CB2F23001}"/>
                    </a:ext>
                  </a:extLst>
                </p14:cNvPr>
                <p14:cNvContentPartPr/>
                <p14:nvPr/>
              </p14:nvContentPartPr>
              <p14:xfrm>
                <a:off x="11380534" y="6382796"/>
                <a:ext cx="30240" cy="118440"/>
              </p14:xfrm>
            </p:contentPart>
          </mc:Choice>
          <mc:Fallback xmlns="">
            <p:pic>
              <p:nvPicPr>
                <p:cNvPr id="893" name="Encre 892">
                  <a:extLst>
                    <a:ext uri="{FF2B5EF4-FFF2-40B4-BE49-F238E27FC236}">
                      <a16:creationId xmlns:a16="http://schemas.microsoft.com/office/drawing/2014/main" id="{19878887-0FB4-4170-A938-A89CB2F23001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11362534" y="6365156"/>
                  <a:ext cx="658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2">
              <p14:nvContentPartPr>
                <p14:cNvPr id="894" name="Encre 893">
                  <a:extLst>
                    <a:ext uri="{FF2B5EF4-FFF2-40B4-BE49-F238E27FC236}">
                      <a16:creationId xmlns:a16="http://schemas.microsoft.com/office/drawing/2014/main" id="{5428F46B-F098-47FA-B6F9-03477A9A6239}"/>
                    </a:ext>
                  </a:extLst>
                </p14:cNvPr>
                <p14:cNvContentPartPr/>
                <p14:nvPr/>
              </p14:nvContentPartPr>
              <p14:xfrm>
                <a:off x="11459734" y="6286316"/>
                <a:ext cx="32760" cy="21960"/>
              </p14:xfrm>
            </p:contentPart>
          </mc:Choice>
          <mc:Fallback xmlns="">
            <p:pic>
              <p:nvPicPr>
                <p:cNvPr id="894" name="Encre 893">
                  <a:extLst>
                    <a:ext uri="{FF2B5EF4-FFF2-40B4-BE49-F238E27FC236}">
                      <a16:creationId xmlns:a16="http://schemas.microsoft.com/office/drawing/2014/main" id="{5428F46B-F098-47FA-B6F9-03477A9A6239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11441734" y="6268676"/>
                  <a:ext cx="684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4">
              <p14:nvContentPartPr>
                <p14:cNvPr id="895" name="Encre 894">
                  <a:extLst>
                    <a:ext uri="{FF2B5EF4-FFF2-40B4-BE49-F238E27FC236}">
                      <a16:creationId xmlns:a16="http://schemas.microsoft.com/office/drawing/2014/main" id="{9B851654-0229-4ECB-A706-6D874D1A72FF}"/>
                    </a:ext>
                  </a:extLst>
                </p14:cNvPr>
                <p14:cNvContentPartPr/>
                <p14:nvPr/>
              </p14:nvContentPartPr>
              <p14:xfrm>
                <a:off x="11482774" y="6372356"/>
                <a:ext cx="120240" cy="106200"/>
              </p14:xfrm>
            </p:contentPart>
          </mc:Choice>
          <mc:Fallback xmlns="">
            <p:pic>
              <p:nvPicPr>
                <p:cNvPr id="895" name="Encre 894">
                  <a:extLst>
                    <a:ext uri="{FF2B5EF4-FFF2-40B4-BE49-F238E27FC236}">
                      <a16:creationId xmlns:a16="http://schemas.microsoft.com/office/drawing/2014/main" id="{9B851654-0229-4ECB-A706-6D874D1A72FF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11464774" y="6354356"/>
                  <a:ext cx="1558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6">
              <p14:nvContentPartPr>
                <p14:cNvPr id="896" name="Encre 895">
                  <a:extLst>
                    <a:ext uri="{FF2B5EF4-FFF2-40B4-BE49-F238E27FC236}">
                      <a16:creationId xmlns:a16="http://schemas.microsoft.com/office/drawing/2014/main" id="{0B343C01-9837-42E9-BA6C-DFEDDABDF9E5}"/>
                    </a:ext>
                  </a:extLst>
                </p14:cNvPr>
                <p14:cNvContentPartPr/>
                <p14:nvPr/>
              </p14:nvContentPartPr>
              <p14:xfrm>
                <a:off x="11541454" y="6406196"/>
                <a:ext cx="61200" cy="254880"/>
              </p14:xfrm>
            </p:contentPart>
          </mc:Choice>
          <mc:Fallback xmlns="">
            <p:pic>
              <p:nvPicPr>
                <p:cNvPr id="896" name="Encre 895">
                  <a:extLst>
                    <a:ext uri="{FF2B5EF4-FFF2-40B4-BE49-F238E27FC236}">
                      <a16:creationId xmlns:a16="http://schemas.microsoft.com/office/drawing/2014/main" id="{0B343C01-9837-42E9-BA6C-DFEDDABDF9E5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11523814" y="6388556"/>
                  <a:ext cx="9684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8">
              <p14:nvContentPartPr>
                <p14:cNvPr id="898" name="Encre 897">
                  <a:extLst>
                    <a:ext uri="{FF2B5EF4-FFF2-40B4-BE49-F238E27FC236}">
                      <a16:creationId xmlns:a16="http://schemas.microsoft.com/office/drawing/2014/main" id="{CF866327-A2C5-4747-B106-E91E4F818610}"/>
                    </a:ext>
                  </a:extLst>
                </p14:cNvPr>
                <p14:cNvContentPartPr/>
                <p14:nvPr/>
              </p14:nvContentPartPr>
              <p14:xfrm>
                <a:off x="11608774" y="6382796"/>
                <a:ext cx="163800" cy="109440"/>
              </p14:xfrm>
            </p:contentPart>
          </mc:Choice>
          <mc:Fallback xmlns="">
            <p:pic>
              <p:nvPicPr>
                <p:cNvPr id="898" name="Encre 897">
                  <a:extLst>
                    <a:ext uri="{FF2B5EF4-FFF2-40B4-BE49-F238E27FC236}">
                      <a16:creationId xmlns:a16="http://schemas.microsoft.com/office/drawing/2014/main" id="{CF866327-A2C5-4747-B106-E91E4F818610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11591134" y="6365156"/>
                  <a:ext cx="1994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0">
              <p14:nvContentPartPr>
                <p14:cNvPr id="899" name="Encre 898">
                  <a:extLst>
                    <a:ext uri="{FF2B5EF4-FFF2-40B4-BE49-F238E27FC236}">
                      <a16:creationId xmlns:a16="http://schemas.microsoft.com/office/drawing/2014/main" id="{83024F86-CC9F-4998-8146-4F35FD68E2F8}"/>
                    </a:ext>
                  </a:extLst>
                </p14:cNvPr>
                <p14:cNvContentPartPr/>
                <p14:nvPr/>
              </p14:nvContentPartPr>
              <p14:xfrm>
                <a:off x="11829454" y="6332756"/>
                <a:ext cx="101520" cy="137160"/>
              </p14:xfrm>
            </p:contentPart>
          </mc:Choice>
          <mc:Fallback xmlns="">
            <p:pic>
              <p:nvPicPr>
                <p:cNvPr id="899" name="Encre 898">
                  <a:extLst>
                    <a:ext uri="{FF2B5EF4-FFF2-40B4-BE49-F238E27FC236}">
                      <a16:creationId xmlns:a16="http://schemas.microsoft.com/office/drawing/2014/main" id="{83024F86-CC9F-4998-8146-4F35FD68E2F8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11811814" y="6314756"/>
                  <a:ext cx="1371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2">
              <p14:nvContentPartPr>
                <p14:cNvPr id="906" name="Encre 905">
                  <a:extLst>
                    <a:ext uri="{FF2B5EF4-FFF2-40B4-BE49-F238E27FC236}">
                      <a16:creationId xmlns:a16="http://schemas.microsoft.com/office/drawing/2014/main" id="{62E87814-2D34-4829-812F-7DA55AF3C03F}"/>
                    </a:ext>
                  </a:extLst>
                </p14:cNvPr>
                <p14:cNvContentPartPr/>
                <p14:nvPr/>
              </p14:nvContentPartPr>
              <p14:xfrm>
                <a:off x="11794534" y="5744156"/>
                <a:ext cx="226080" cy="993240"/>
              </p14:xfrm>
            </p:contentPart>
          </mc:Choice>
          <mc:Fallback xmlns="">
            <p:pic>
              <p:nvPicPr>
                <p:cNvPr id="906" name="Encre 905">
                  <a:extLst>
                    <a:ext uri="{FF2B5EF4-FFF2-40B4-BE49-F238E27FC236}">
                      <a16:creationId xmlns:a16="http://schemas.microsoft.com/office/drawing/2014/main" id="{62E87814-2D34-4829-812F-7DA55AF3C03F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11776534" y="5726156"/>
                  <a:ext cx="261720" cy="102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14">
            <p14:nvContentPartPr>
              <p14:cNvPr id="908" name="Encre 907">
                <a:extLst>
                  <a:ext uri="{FF2B5EF4-FFF2-40B4-BE49-F238E27FC236}">
                    <a16:creationId xmlns:a16="http://schemas.microsoft.com/office/drawing/2014/main" id="{4AECF48A-02EF-4076-B000-119A4AF1B7F4}"/>
                  </a:ext>
                </a:extLst>
              </p14:cNvPr>
              <p14:cNvContentPartPr/>
              <p14:nvPr/>
            </p14:nvContentPartPr>
            <p14:xfrm>
              <a:off x="-591986" y="691916"/>
              <a:ext cx="51120" cy="90360"/>
            </p14:xfrm>
          </p:contentPart>
        </mc:Choice>
        <mc:Fallback xmlns="">
          <p:pic>
            <p:nvPicPr>
              <p:cNvPr id="908" name="Encre 907">
                <a:extLst>
                  <a:ext uri="{FF2B5EF4-FFF2-40B4-BE49-F238E27FC236}">
                    <a16:creationId xmlns:a16="http://schemas.microsoft.com/office/drawing/2014/main" id="{4AECF48A-02EF-4076-B000-119A4AF1B7F4}"/>
                  </a:ext>
                </a:extLst>
              </p:cNvPr>
              <p:cNvPicPr/>
              <p:nvPr/>
            </p:nvPicPr>
            <p:blipFill>
              <a:blip r:embed="rId615"/>
              <a:stretch>
                <a:fillRect/>
              </a:stretch>
            </p:blipFill>
            <p:spPr>
              <a:xfrm>
                <a:off x="-609986" y="673916"/>
                <a:ext cx="8676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13" name="Groupe 912">
            <a:extLst>
              <a:ext uri="{FF2B5EF4-FFF2-40B4-BE49-F238E27FC236}">
                <a16:creationId xmlns:a16="http://schemas.microsoft.com/office/drawing/2014/main" id="{C1B67FEE-8AE3-45A0-81B3-94AF6F7F6843}"/>
              </a:ext>
            </a:extLst>
          </p:cNvPr>
          <p:cNvGrpSpPr/>
          <p:nvPr/>
        </p:nvGrpSpPr>
        <p:grpSpPr>
          <a:xfrm>
            <a:off x="1336174" y="4507916"/>
            <a:ext cx="606600" cy="142200"/>
            <a:chOff x="1336174" y="4507916"/>
            <a:chExt cx="606600" cy="14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6">
              <p14:nvContentPartPr>
                <p14:cNvPr id="910" name="Encre 909">
                  <a:extLst>
                    <a:ext uri="{FF2B5EF4-FFF2-40B4-BE49-F238E27FC236}">
                      <a16:creationId xmlns:a16="http://schemas.microsoft.com/office/drawing/2014/main" id="{D9344B0B-24EA-4AF4-9E9A-2723863F75CD}"/>
                    </a:ext>
                  </a:extLst>
                </p14:cNvPr>
                <p14:cNvContentPartPr/>
                <p14:nvPr/>
              </p14:nvContentPartPr>
              <p14:xfrm>
                <a:off x="1336174" y="4514396"/>
                <a:ext cx="230040" cy="19080"/>
              </p14:xfrm>
            </p:contentPart>
          </mc:Choice>
          <mc:Fallback xmlns="">
            <p:pic>
              <p:nvPicPr>
                <p:cNvPr id="910" name="Encre 909">
                  <a:extLst>
                    <a:ext uri="{FF2B5EF4-FFF2-40B4-BE49-F238E27FC236}">
                      <a16:creationId xmlns:a16="http://schemas.microsoft.com/office/drawing/2014/main" id="{D9344B0B-24EA-4AF4-9E9A-2723863F75CD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1318534" y="4496396"/>
                  <a:ext cx="2656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8">
              <p14:nvContentPartPr>
                <p14:cNvPr id="911" name="Encre 910">
                  <a:extLst>
                    <a:ext uri="{FF2B5EF4-FFF2-40B4-BE49-F238E27FC236}">
                      <a16:creationId xmlns:a16="http://schemas.microsoft.com/office/drawing/2014/main" id="{9D64D0BE-512A-4EEC-B5CA-A1B113E6B59E}"/>
                    </a:ext>
                  </a:extLst>
                </p14:cNvPr>
                <p14:cNvContentPartPr/>
                <p14:nvPr/>
              </p14:nvContentPartPr>
              <p14:xfrm>
                <a:off x="1382614" y="4614836"/>
                <a:ext cx="164520" cy="11880"/>
              </p14:xfrm>
            </p:contentPart>
          </mc:Choice>
          <mc:Fallback xmlns="">
            <p:pic>
              <p:nvPicPr>
                <p:cNvPr id="911" name="Encre 910">
                  <a:extLst>
                    <a:ext uri="{FF2B5EF4-FFF2-40B4-BE49-F238E27FC236}">
                      <a16:creationId xmlns:a16="http://schemas.microsoft.com/office/drawing/2014/main" id="{9D64D0BE-512A-4EEC-B5CA-A1B113E6B59E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1364614" y="4596836"/>
                  <a:ext cx="2001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0">
              <p14:nvContentPartPr>
                <p14:cNvPr id="912" name="Encre 911">
                  <a:extLst>
                    <a:ext uri="{FF2B5EF4-FFF2-40B4-BE49-F238E27FC236}">
                      <a16:creationId xmlns:a16="http://schemas.microsoft.com/office/drawing/2014/main" id="{673953BF-0572-4C00-A95B-3CFF1ACE36EC}"/>
                    </a:ext>
                  </a:extLst>
                </p14:cNvPr>
                <p14:cNvContentPartPr/>
                <p14:nvPr/>
              </p14:nvContentPartPr>
              <p14:xfrm>
                <a:off x="1768534" y="4507916"/>
                <a:ext cx="174240" cy="142200"/>
              </p14:xfrm>
            </p:contentPart>
          </mc:Choice>
          <mc:Fallback xmlns="">
            <p:pic>
              <p:nvPicPr>
                <p:cNvPr id="912" name="Encre 911">
                  <a:extLst>
                    <a:ext uri="{FF2B5EF4-FFF2-40B4-BE49-F238E27FC236}">
                      <a16:creationId xmlns:a16="http://schemas.microsoft.com/office/drawing/2014/main" id="{673953BF-0572-4C00-A95B-3CFF1ACE36EC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1750534" y="4489916"/>
                  <a:ext cx="209880" cy="17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7" name="Groupe 916">
            <a:extLst>
              <a:ext uri="{FF2B5EF4-FFF2-40B4-BE49-F238E27FC236}">
                <a16:creationId xmlns:a16="http://schemas.microsoft.com/office/drawing/2014/main" id="{C67F3E75-CD49-4087-91AD-406AD0293738}"/>
              </a:ext>
            </a:extLst>
          </p:cNvPr>
          <p:cNvGrpSpPr/>
          <p:nvPr/>
        </p:nvGrpSpPr>
        <p:grpSpPr>
          <a:xfrm>
            <a:off x="3740974" y="4584956"/>
            <a:ext cx="605160" cy="176400"/>
            <a:chOff x="3740974" y="4584956"/>
            <a:chExt cx="605160" cy="17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2">
              <p14:nvContentPartPr>
                <p14:cNvPr id="914" name="Encre 913">
                  <a:extLst>
                    <a:ext uri="{FF2B5EF4-FFF2-40B4-BE49-F238E27FC236}">
                      <a16:creationId xmlns:a16="http://schemas.microsoft.com/office/drawing/2014/main" id="{55313B50-2D7B-40AD-85E3-B5E026BE93B5}"/>
                    </a:ext>
                  </a:extLst>
                </p14:cNvPr>
                <p14:cNvContentPartPr/>
                <p14:nvPr/>
              </p14:nvContentPartPr>
              <p14:xfrm>
                <a:off x="3740974" y="4618076"/>
                <a:ext cx="191160" cy="1800"/>
              </p14:xfrm>
            </p:contentPart>
          </mc:Choice>
          <mc:Fallback xmlns="">
            <p:pic>
              <p:nvPicPr>
                <p:cNvPr id="914" name="Encre 913">
                  <a:extLst>
                    <a:ext uri="{FF2B5EF4-FFF2-40B4-BE49-F238E27FC236}">
                      <a16:creationId xmlns:a16="http://schemas.microsoft.com/office/drawing/2014/main" id="{55313B50-2D7B-40AD-85E3-B5E026BE93B5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3722974" y="4600436"/>
                  <a:ext cx="2268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4">
              <p14:nvContentPartPr>
                <p14:cNvPr id="915" name="Encre 914">
                  <a:extLst>
                    <a:ext uri="{FF2B5EF4-FFF2-40B4-BE49-F238E27FC236}">
                      <a16:creationId xmlns:a16="http://schemas.microsoft.com/office/drawing/2014/main" id="{0BAA7A5F-735A-4F84-84EC-15A5CEFACF3E}"/>
                    </a:ext>
                  </a:extLst>
                </p14:cNvPr>
                <p14:cNvContentPartPr/>
                <p14:nvPr/>
              </p14:nvContentPartPr>
              <p14:xfrm>
                <a:off x="3746734" y="4696556"/>
                <a:ext cx="198360" cy="10800"/>
              </p14:xfrm>
            </p:contentPart>
          </mc:Choice>
          <mc:Fallback xmlns="">
            <p:pic>
              <p:nvPicPr>
                <p:cNvPr id="915" name="Encre 914">
                  <a:extLst>
                    <a:ext uri="{FF2B5EF4-FFF2-40B4-BE49-F238E27FC236}">
                      <a16:creationId xmlns:a16="http://schemas.microsoft.com/office/drawing/2014/main" id="{0BAA7A5F-735A-4F84-84EC-15A5CEFACF3E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3728734" y="4678556"/>
                  <a:ext cx="2340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6">
              <p14:nvContentPartPr>
                <p14:cNvPr id="916" name="Encre 915">
                  <a:extLst>
                    <a:ext uri="{FF2B5EF4-FFF2-40B4-BE49-F238E27FC236}">
                      <a16:creationId xmlns:a16="http://schemas.microsoft.com/office/drawing/2014/main" id="{8A5263D6-D694-469B-806B-C6FF68AD131C}"/>
                    </a:ext>
                  </a:extLst>
                </p14:cNvPr>
                <p14:cNvContentPartPr/>
                <p14:nvPr/>
              </p14:nvContentPartPr>
              <p14:xfrm>
                <a:off x="4092694" y="4584956"/>
                <a:ext cx="253440" cy="176400"/>
              </p14:xfrm>
            </p:contentPart>
          </mc:Choice>
          <mc:Fallback xmlns="">
            <p:pic>
              <p:nvPicPr>
                <p:cNvPr id="916" name="Encre 915">
                  <a:extLst>
                    <a:ext uri="{FF2B5EF4-FFF2-40B4-BE49-F238E27FC236}">
                      <a16:creationId xmlns:a16="http://schemas.microsoft.com/office/drawing/2014/main" id="{8A5263D6-D694-469B-806B-C6FF68AD131C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4074694" y="4567316"/>
                  <a:ext cx="289080" cy="21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7" name="Groupe 926">
            <a:extLst>
              <a:ext uri="{FF2B5EF4-FFF2-40B4-BE49-F238E27FC236}">
                <a16:creationId xmlns:a16="http://schemas.microsoft.com/office/drawing/2014/main" id="{6004E55E-0305-45F4-B031-CA96A8E13EE4}"/>
              </a:ext>
            </a:extLst>
          </p:cNvPr>
          <p:cNvGrpSpPr/>
          <p:nvPr/>
        </p:nvGrpSpPr>
        <p:grpSpPr>
          <a:xfrm>
            <a:off x="124414" y="5250236"/>
            <a:ext cx="587880" cy="447840"/>
            <a:chOff x="124414" y="5250236"/>
            <a:chExt cx="587880" cy="44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8">
              <p14:nvContentPartPr>
                <p14:cNvPr id="922" name="Encre 921">
                  <a:extLst>
                    <a:ext uri="{FF2B5EF4-FFF2-40B4-BE49-F238E27FC236}">
                      <a16:creationId xmlns:a16="http://schemas.microsoft.com/office/drawing/2014/main" id="{91A0E521-3944-4EB2-AF0C-C3B192FF7B9E}"/>
                    </a:ext>
                  </a:extLst>
                </p14:cNvPr>
                <p14:cNvContentPartPr/>
                <p14:nvPr/>
              </p14:nvContentPartPr>
              <p14:xfrm>
                <a:off x="124414" y="5250236"/>
                <a:ext cx="267840" cy="364680"/>
              </p14:xfrm>
            </p:contentPart>
          </mc:Choice>
          <mc:Fallback xmlns="">
            <p:pic>
              <p:nvPicPr>
                <p:cNvPr id="922" name="Encre 921">
                  <a:extLst>
                    <a:ext uri="{FF2B5EF4-FFF2-40B4-BE49-F238E27FC236}">
                      <a16:creationId xmlns:a16="http://schemas.microsoft.com/office/drawing/2014/main" id="{91A0E521-3944-4EB2-AF0C-C3B192FF7B9E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106414" y="5232596"/>
                  <a:ext cx="30348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0">
              <p14:nvContentPartPr>
                <p14:cNvPr id="923" name="Encre 922">
                  <a:extLst>
                    <a:ext uri="{FF2B5EF4-FFF2-40B4-BE49-F238E27FC236}">
                      <a16:creationId xmlns:a16="http://schemas.microsoft.com/office/drawing/2014/main" id="{2918E6A4-EF9B-4D81-9FBA-78CCA952D8F5}"/>
                    </a:ext>
                  </a:extLst>
                </p14:cNvPr>
                <p14:cNvContentPartPr/>
                <p14:nvPr/>
              </p14:nvContentPartPr>
              <p14:xfrm>
                <a:off x="394054" y="5500796"/>
                <a:ext cx="108360" cy="140040"/>
              </p14:xfrm>
            </p:contentPart>
          </mc:Choice>
          <mc:Fallback xmlns="">
            <p:pic>
              <p:nvPicPr>
                <p:cNvPr id="923" name="Encre 922">
                  <a:extLst>
                    <a:ext uri="{FF2B5EF4-FFF2-40B4-BE49-F238E27FC236}">
                      <a16:creationId xmlns:a16="http://schemas.microsoft.com/office/drawing/2014/main" id="{2918E6A4-EF9B-4D81-9FBA-78CCA952D8F5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376414" y="5483156"/>
                  <a:ext cx="1440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2">
              <p14:nvContentPartPr>
                <p14:cNvPr id="926" name="Encre 925">
                  <a:extLst>
                    <a:ext uri="{FF2B5EF4-FFF2-40B4-BE49-F238E27FC236}">
                      <a16:creationId xmlns:a16="http://schemas.microsoft.com/office/drawing/2014/main" id="{F569F1A0-C690-43D3-9C8C-25C9B41AF08A}"/>
                    </a:ext>
                  </a:extLst>
                </p14:cNvPr>
                <p14:cNvContentPartPr/>
                <p14:nvPr/>
              </p14:nvContentPartPr>
              <p14:xfrm>
                <a:off x="570094" y="5495396"/>
                <a:ext cx="142200" cy="202680"/>
              </p14:xfrm>
            </p:contentPart>
          </mc:Choice>
          <mc:Fallback xmlns="">
            <p:pic>
              <p:nvPicPr>
                <p:cNvPr id="926" name="Encre 925">
                  <a:extLst>
                    <a:ext uri="{FF2B5EF4-FFF2-40B4-BE49-F238E27FC236}">
                      <a16:creationId xmlns:a16="http://schemas.microsoft.com/office/drawing/2014/main" id="{F569F1A0-C690-43D3-9C8C-25C9B41AF08A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552454" y="5477396"/>
                  <a:ext cx="17784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2" name="Groupe 941">
            <a:extLst>
              <a:ext uri="{FF2B5EF4-FFF2-40B4-BE49-F238E27FC236}">
                <a16:creationId xmlns:a16="http://schemas.microsoft.com/office/drawing/2014/main" id="{6F8D24E9-160A-4712-8774-6B7706CDA892}"/>
              </a:ext>
            </a:extLst>
          </p:cNvPr>
          <p:cNvGrpSpPr/>
          <p:nvPr/>
        </p:nvGrpSpPr>
        <p:grpSpPr>
          <a:xfrm>
            <a:off x="3036454" y="5258156"/>
            <a:ext cx="536040" cy="574200"/>
            <a:chOff x="3036454" y="5258156"/>
            <a:chExt cx="536040" cy="57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4">
              <p14:nvContentPartPr>
                <p14:cNvPr id="931" name="Encre 930">
                  <a:extLst>
                    <a:ext uri="{FF2B5EF4-FFF2-40B4-BE49-F238E27FC236}">
                      <a16:creationId xmlns:a16="http://schemas.microsoft.com/office/drawing/2014/main" id="{C2725F85-0770-4875-9B38-86E9333FCECE}"/>
                    </a:ext>
                  </a:extLst>
                </p14:cNvPr>
                <p14:cNvContentPartPr/>
                <p14:nvPr/>
              </p14:nvContentPartPr>
              <p14:xfrm>
                <a:off x="3036454" y="5258156"/>
                <a:ext cx="255960" cy="393480"/>
              </p14:xfrm>
            </p:contentPart>
          </mc:Choice>
          <mc:Fallback xmlns="">
            <p:pic>
              <p:nvPicPr>
                <p:cNvPr id="931" name="Encre 930">
                  <a:extLst>
                    <a:ext uri="{FF2B5EF4-FFF2-40B4-BE49-F238E27FC236}">
                      <a16:creationId xmlns:a16="http://schemas.microsoft.com/office/drawing/2014/main" id="{C2725F85-0770-4875-9B38-86E9333FCECE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3018454" y="5240516"/>
                  <a:ext cx="29160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6">
              <p14:nvContentPartPr>
                <p14:cNvPr id="935" name="Encre 934">
                  <a:extLst>
                    <a:ext uri="{FF2B5EF4-FFF2-40B4-BE49-F238E27FC236}">
                      <a16:creationId xmlns:a16="http://schemas.microsoft.com/office/drawing/2014/main" id="{EB5539D4-6924-436A-92B8-D5BB2FE15AB1}"/>
                    </a:ext>
                  </a:extLst>
                </p14:cNvPr>
                <p14:cNvContentPartPr/>
                <p14:nvPr/>
              </p14:nvContentPartPr>
              <p14:xfrm>
                <a:off x="3342454" y="5552636"/>
                <a:ext cx="360" cy="360"/>
              </p14:xfrm>
            </p:contentPart>
          </mc:Choice>
          <mc:Fallback xmlns="">
            <p:pic>
              <p:nvPicPr>
                <p:cNvPr id="935" name="Encre 934">
                  <a:extLst>
                    <a:ext uri="{FF2B5EF4-FFF2-40B4-BE49-F238E27FC236}">
                      <a16:creationId xmlns:a16="http://schemas.microsoft.com/office/drawing/2014/main" id="{EB5539D4-6924-436A-92B8-D5BB2FE15AB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324814" y="55346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7">
              <p14:nvContentPartPr>
                <p14:cNvPr id="936" name="Encre 935">
                  <a:extLst>
                    <a:ext uri="{FF2B5EF4-FFF2-40B4-BE49-F238E27FC236}">
                      <a16:creationId xmlns:a16="http://schemas.microsoft.com/office/drawing/2014/main" id="{D5D182A9-E2F7-4697-A64B-799DA10BC38B}"/>
                    </a:ext>
                  </a:extLst>
                </p14:cNvPr>
                <p14:cNvContentPartPr/>
                <p14:nvPr/>
              </p14:nvContentPartPr>
              <p14:xfrm>
                <a:off x="3293134" y="5496476"/>
                <a:ext cx="84600" cy="182520"/>
              </p14:xfrm>
            </p:contentPart>
          </mc:Choice>
          <mc:Fallback xmlns="">
            <p:pic>
              <p:nvPicPr>
                <p:cNvPr id="936" name="Encre 935">
                  <a:extLst>
                    <a:ext uri="{FF2B5EF4-FFF2-40B4-BE49-F238E27FC236}">
                      <a16:creationId xmlns:a16="http://schemas.microsoft.com/office/drawing/2014/main" id="{D5D182A9-E2F7-4697-A64B-799DA10BC38B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3275494" y="5478836"/>
                  <a:ext cx="1202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9">
              <p14:nvContentPartPr>
                <p14:cNvPr id="941" name="Encre 940">
                  <a:extLst>
                    <a:ext uri="{FF2B5EF4-FFF2-40B4-BE49-F238E27FC236}">
                      <a16:creationId xmlns:a16="http://schemas.microsoft.com/office/drawing/2014/main" id="{870828E3-D32A-4AEC-AB14-23F29ADC03DE}"/>
                    </a:ext>
                  </a:extLst>
                </p14:cNvPr>
                <p14:cNvContentPartPr/>
                <p14:nvPr/>
              </p14:nvContentPartPr>
              <p14:xfrm>
                <a:off x="3432094" y="5498996"/>
                <a:ext cx="140400" cy="333360"/>
              </p14:xfrm>
            </p:contentPart>
          </mc:Choice>
          <mc:Fallback xmlns="">
            <p:pic>
              <p:nvPicPr>
                <p:cNvPr id="941" name="Encre 940">
                  <a:extLst>
                    <a:ext uri="{FF2B5EF4-FFF2-40B4-BE49-F238E27FC236}">
                      <a16:creationId xmlns:a16="http://schemas.microsoft.com/office/drawing/2014/main" id="{870828E3-D32A-4AEC-AB14-23F29ADC03DE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3414454" y="5480996"/>
                  <a:ext cx="176040" cy="36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6" name="Groupe 945">
            <a:extLst>
              <a:ext uri="{FF2B5EF4-FFF2-40B4-BE49-F238E27FC236}">
                <a16:creationId xmlns:a16="http://schemas.microsoft.com/office/drawing/2014/main" id="{CA18C1DC-9B35-4930-A382-F32E28571020}"/>
              </a:ext>
            </a:extLst>
          </p:cNvPr>
          <p:cNvGrpSpPr/>
          <p:nvPr/>
        </p:nvGrpSpPr>
        <p:grpSpPr>
          <a:xfrm>
            <a:off x="6664534" y="1202232"/>
            <a:ext cx="707760" cy="470520"/>
            <a:chOff x="6664534" y="1058396"/>
            <a:chExt cx="707760" cy="47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1">
              <p14:nvContentPartPr>
                <p14:cNvPr id="943" name="Encre 942">
                  <a:extLst>
                    <a:ext uri="{FF2B5EF4-FFF2-40B4-BE49-F238E27FC236}">
                      <a16:creationId xmlns:a16="http://schemas.microsoft.com/office/drawing/2014/main" id="{8A5A929D-836C-4621-A18C-BB5BC45A89F6}"/>
                    </a:ext>
                  </a:extLst>
                </p14:cNvPr>
                <p14:cNvContentPartPr/>
                <p14:nvPr/>
              </p14:nvContentPartPr>
              <p14:xfrm>
                <a:off x="6664534" y="1058396"/>
                <a:ext cx="273240" cy="371880"/>
              </p14:xfrm>
            </p:contentPart>
          </mc:Choice>
          <mc:Fallback xmlns="">
            <p:pic>
              <p:nvPicPr>
                <p:cNvPr id="943" name="Encre 942">
                  <a:extLst>
                    <a:ext uri="{FF2B5EF4-FFF2-40B4-BE49-F238E27FC236}">
                      <a16:creationId xmlns:a16="http://schemas.microsoft.com/office/drawing/2014/main" id="{8A5A929D-836C-4621-A18C-BB5BC45A89F6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6646534" y="1040756"/>
                  <a:ext cx="30888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3">
              <p14:nvContentPartPr>
                <p14:cNvPr id="944" name="Encre 943">
                  <a:extLst>
                    <a:ext uri="{FF2B5EF4-FFF2-40B4-BE49-F238E27FC236}">
                      <a16:creationId xmlns:a16="http://schemas.microsoft.com/office/drawing/2014/main" id="{B4878A79-784C-49C7-B6A7-A2E913FF0839}"/>
                    </a:ext>
                  </a:extLst>
                </p14:cNvPr>
                <p14:cNvContentPartPr/>
                <p14:nvPr/>
              </p14:nvContentPartPr>
              <p14:xfrm>
                <a:off x="6907534" y="1358276"/>
                <a:ext cx="123480" cy="144720"/>
              </p14:xfrm>
            </p:contentPart>
          </mc:Choice>
          <mc:Fallback xmlns="">
            <p:pic>
              <p:nvPicPr>
                <p:cNvPr id="944" name="Encre 943">
                  <a:extLst>
                    <a:ext uri="{FF2B5EF4-FFF2-40B4-BE49-F238E27FC236}">
                      <a16:creationId xmlns:a16="http://schemas.microsoft.com/office/drawing/2014/main" id="{B4878A79-784C-49C7-B6A7-A2E913FF0839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6889894" y="1340636"/>
                  <a:ext cx="1591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5">
              <p14:nvContentPartPr>
                <p14:cNvPr id="945" name="Encre 944">
                  <a:extLst>
                    <a:ext uri="{FF2B5EF4-FFF2-40B4-BE49-F238E27FC236}">
                      <a16:creationId xmlns:a16="http://schemas.microsoft.com/office/drawing/2014/main" id="{E9443504-A121-4C7D-B189-A482AC71403B}"/>
                    </a:ext>
                  </a:extLst>
                </p14:cNvPr>
                <p14:cNvContentPartPr/>
                <p14:nvPr/>
              </p14:nvContentPartPr>
              <p14:xfrm>
                <a:off x="7129294" y="1319036"/>
                <a:ext cx="243000" cy="209880"/>
              </p14:xfrm>
            </p:contentPart>
          </mc:Choice>
          <mc:Fallback xmlns="">
            <p:pic>
              <p:nvPicPr>
                <p:cNvPr id="945" name="Encre 944">
                  <a:extLst>
                    <a:ext uri="{FF2B5EF4-FFF2-40B4-BE49-F238E27FC236}">
                      <a16:creationId xmlns:a16="http://schemas.microsoft.com/office/drawing/2014/main" id="{E9443504-A121-4C7D-B189-A482AC71403B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7111294" y="1301396"/>
                  <a:ext cx="278640" cy="24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0" name="Groupe 949">
            <a:extLst>
              <a:ext uri="{FF2B5EF4-FFF2-40B4-BE49-F238E27FC236}">
                <a16:creationId xmlns:a16="http://schemas.microsoft.com/office/drawing/2014/main" id="{C81E3B3D-E340-4748-B4AE-DEBAF800452A}"/>
              </a:ext>
            </a:extLst>
          </p:cNvPr>
          <p:cNvGrpSpPr/>
          <p:nvPr/>
        </p:nvGrpSpPr>
        <p:grpSpPr>
          <a:xfrm>
            <a:off x="8263294" y="2128512"/>
            <a:ext cx="451080" cy="734040"/>
            <a:chOff x="8263294" y="1984676"/>
            <a:chExt cx="451080" cy="73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7">
              <p14:nvContentPartPr>
                <p14:cNvPr id="947" name="Encre 946">
                  <a:extLst>
                    <a:ext uri="{FF2B5EF4-FFF2-40B4-BE49-F238E27FC236}">
                      <a16:creationId xmlns:a16="http://schemas.microsoft.com/office/drawing/2014/main" id="{CBB4E4AE-7B0F-444B-8ECC-6AD5D79EDAE5}"/>
                    </a:ext>
                  </a:extLst>
                </p14:cNvPr>
                <p14:cNvContentPartPr/>
                <p14:nvPr/>
              </p14:nvContentPartPr>
              <p14:xfrm>
                <a:off x="8263294" y="1984676"/>
                <a:ext cx="187200" cy="361080"/>
              </p14:xfrm>
            </p:contentPart>
          </mc:Choice>
          <mc:Fallback xmlns="">
            <p:pic>
              <p:nvPicPr>
                <p:cNvPr id="947" name="Encre 946">
                  <a:extLst>
                    <a:ext uri="{FF2B5EF4-FFF2-40B4-BE49-F238E27FC236}">
                      <a16:creationId xmlns:a16="http://schemas.microsoft.com/office/drawing/2014/main" id="{CBB4E4AE-7B0F-444B-8ECC-6AD5D79EDAE5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8245654" y="1967036"/>
                  <a:ext cx="22284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9">
              <p14:nvContentPartPr>
                <p14:cNvPr id="948" name="Encre 947">
                  <a:extLst>
                    <a:ext uri="{FF2B5EF4-FFF2-40B4-BE49-F238E27FC236}">
                      <a16:creationId xmlns:a16="http://schemas.microsoft.com/office/drawing/2014/main" id="{A2470EA9-0414-49C7-9D1C-D63FE489CD83}"/>
                    </a:ext>
                  </a:extLst>
                </p14:cNvPr>
                <p14:cNvContentPartPr/>
                <p14:nvPr/>
              </p14:nvContentPartPr>
              <p14:xfrm>
                <a:off x="8424214" y="2233076"/>
                <a:ext cx="104400" cy="143640"/>
              </p14:xfrm>
            </p:contentPart>
          </mc:Choice>
          <mc:Fallback xmlns="">
            <p:pic>
              <p:nvPicPr>
                <p:cNvPr id="948" name="Encre 947">
                  <a:extLst>
                    <a:ext uri="{FF2B5EF4-FFF2-40B4-BE49-F238E27FC236}">
                      <a16:creationId xmlns:a16="http://schemas.microsoft.com/office/drawing/2014/main" id="{A2470EA9-0414-49C7-9D1C-D63FE489CD83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8406214" y="2215436"/>
                  <a:ext cx="1400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1">
              <p14:nvContentPartPr>
                <p14:cNvPr id="949" name="Encre 948">
                  <a:extLst>
                    <a:ext uri="{FF2B5EF4-FFF2-40B4-BE49-F238E27FC236}">
                      <a16:creationId xmlns:a16="http://schemas.microsoft.com/office/drawing/2014/main" id="{EB42DF9C-2E25-498D-9988-70ECF9B4BB4B}"/>
                    </a:ext>
                  </a:extLst>
                </p14:cNvPr>
                <p14:cNvContentPartPr/>
                <p14:nvPr/>
              </p14:nvContentPartPr>
              <p14:xfrm>
                <a:off x="8371294" y="2181956"/>
                <a:ext cx="343080" cy="536760"/>
              </p14:xfrm>
            </p:contentPart>
          </mc:Choice>
          <mc:Fallback xmlns="">
            <p:pic>
              <p:nvPicPr>
                <p:cNvPr id="949" name="Encre 948">
                  <a:extLst>
                    <a:ext uri="{FF2B5EF4-FFF2-40B4-BE49-F238E27FC236}">
                      <a16:creationId xmlns:a16="http://schemas.microsoft.com/office/drawing/2014/main" id="{EB42DF9C-2E25-498D-9988-70ECF9B4BB4B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8353294" y="2164316"/>
                  <a:ext cx="378720" cy="57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4" name="Groupe 953">
            <a:extLst>
              <a:ext uri="{FF2B5EF4-FFF2-40B4-BE49-F238E27FC236}">
                <a16:creationId xmlns:a16="http://schemas.microsoft.com/office/drawing/2014/main" id="{C3BA7BDB-EE2E-48C7-8A0F-735CE051D15B}"/>
              </a:ext>
            </a:extLst>
          </p:cNvPr>
          <p:cNvGrpSpPr/>
          <p:nvPr/>
        </p:nvGrpSpPr>
        <p:grpSpPr>
          <a:xfrm>
            <a:off x="7047574" y="3180792"/>
            <a:ext cx="492120" cy="454680"/>
            <a:chOff x="7047574" y="3036956"/>
            <a:chExt cx="492120" cy="45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3">
              <p14:nvContentPartPr>
                <p14:cNvPr id="951" name="Encre 950">
                  <a:extLst>
                    <a:ext uri="{FF2B5EF4-FFF2-40B4-BE49-F238E27FC236}">
                      <a16:creationId xmlns:a16="http://schemas.microsoft.com/office/drawing/2014/main" id="{BBE9750A-B20C-4096-8AE6-56BB499CD028}"/>
                    </a:ext>
                  </a:extLst>
                </p14:cNvPr>
                <p14:cNvContentPartPr/>
                <p14:nvPr/>
              </p14:nvContentPartPr>
              <p14:xfrm>
                <a:off x="7047574" y="3036956"/>
                <a:ext cx="183600" cy="336960"/>
              </p14:xfrm>
            </p:contentPart>
          </mc:Choice>
          <mc:Fallback xmlns="">
            <p:pic>
              <p:nvPicPr>
                <p:cNvPr id="951" name="Encre 950">
                  <a:extLst>
                    <a:ext uri="{FF2B5EF4-FFF2-40B4-BE49-F238E27FC236}">
                      <a16:creationId xmlns:a16="http://schemas.microsoft.com/office/drawing/2014/main" id="{BBE9750A-B20C-4096-8AE6-56BB499CD028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7029574" y="3018956"/>
                  <a:ext cx="21924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5">
              <p14:nvContentPartPr>
                <p14:cNvPr id="952" name="Encre 951">
                  <a:extLst>
                    <a:ext uri="{FF2B5EF4-FFF2-40B4-BE49-F238E27FC236}">
                      <a16:creationId xmlns:a16="http://schemas.microsoft.com/office/drawing/2014/main" id="{1F5F5BC4-ECAB-4A7F-AE9D-B69717680B38}"/>
                    </a:ext>
                  </a:extLst>
                </p14:cNvPr>
                <p14:cNvContentPartPr/>
                <p14:nvPr/>
              </p14:nvContentPartPr>
              <p14:xfrm>
                <a:off x="7181134" y="3345116"/>
                <a:ext cx="123840" cy="146520"/>
              </p14:xfrm>
            </p:contentPart>
          </mc:Choice>
          <mc:Fallback xmlns="">
            <p:pic>
              <p:nvPicPr>
                <p:cNvPr id="952" name="Encre 951">
                  <a:extLst>
                    <a:ext uri="{FF2B5EF4-FFF2-40B4-BE49-F238E27FC236}">
                      <a16:creationId xmlns:a16="http://schemas.microsoft.com/office/drawing/2014/main" id="{1F5F5BC4-ECAB-4A7F-AE9D-B69717680B38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7163494" y="3327476"/>
                  <a:ext cx="1594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7">
              <p14:nvContentPartPr>
                <p14:cNvPr id="953" name="Encre 952">
                  <a:extLst>
                    <a:ext uri="{FF2B5EF4-FFF2-40B4-BE49-F238E27FC236}">
                      <a16:creationId xmlns:a16="http://schemas.microsoft.com/office/drawing/2014/main" id="{67CF6E1C-F664-415A-B7DF-A9D11A357C72}"/>
                    </a:ext>
                  </a:extLst>
                </p14:cNvPr>
                <p14:cNvContentPartPr/>
                <p14:nvPr/>
              </p14:nvContentPartPr>
              <p14:xfrm>
                <a:off x="7378414" y="3222716"/>
                <a:ext cx="161280" cy="216720"/>
              </p14:xfrm>
            </p:contentPart>
          </mc:Choice>
          <mc:Fallback xmlns="">
            <p:pic>
              <p:nvPicPr>
                <p:cNvPr id="953" name="Encre 952">
                  <a:extLst>
                    <a:ext uri="{FF2B5EF4-FFF2-40B4-BE49-F238E27FC236}">
                      <a16:creationId xmlns:a16="http://schemas.microsoft.com/office/drawing/2014/main" id="{67CF6E1C-F664-415A-B7DF-A9D11A357C72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7360774" y="3204716"/>
                  <a:ext cx="196920" cy="25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7" name="Groupe 956">
            <a:extLst>
              <a:ext uri="{FF2B5EF4-FFF2-40B4-BE49-F238E27FC236}">
                <a16:creationId xmlns:a16="http://schemas.microsoft.com/office/drawing/2014/main" id="{4F34B2E7-EDFB-4F77-936B-32F07B770F38}"/>
              </a:ext>
            </a:extLst>
          </p:cNvPr>
          <p:cNvGrpSpPr/>
          <p:nvPr/>
        </p:nvGrpSpPr>
        <p:grpSpPr>
          <a:xfrm>
            <a:off x="8171494" y="3252432"/>
            <a:ext cx="321480" cy="447480"/>
            <a:chOff x="8171494" y="3108596"/>
            <a:chExt cx="321480" cy="44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9">
              <p14:nvContentPartPr>
                <p14:cNvPr id="955" name="Encre 954">
                  <a:extLst>
                    <a:ext uri="{FF2B5EF4-FFF2-40B4-BE49-F238E27FC236}">
                      <a16:creationId xmlns:a16="http://schemas.microsoft.com/office/drawing/2014/main" id="{ADC70A05-5F5F-43AF-B86F-FF55AF1E6DC6}"/>
                    </a:ext>
                  </a:extLst>
                </p14:cNvPr>
                <p14:cNvContentPartPr/>
                <p14:nvPr/>
              </p14:nvContentPartPr>
              <p14:xfrm>
                <a:off x="8171494" y="3108596"/>
                <a:ext cx="202680" cy="267120"/>
              </p14:xfrm>
            </p:contentPart>
          </mc:Choice>
          <mc:Fallback xmlns="">
            <p:pic>
              <p:nvPicPr>
                <p:cNvPr id="955" name="Encre 954">
                  <a:extLst>
                    <a:ext uri="{FF2B5EF4-FFF2-40B4-BE49-F238E27FC236}">
                      <a16:creationId xmlns:a16="http://schemas.microsoft.com/office/drawing/2014/main" id="{ADC70A05-5F5F-43AF-B86F-FF55AF1E6DC6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8153494" y="3090956"/>
                  <a:ext cx="23832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1">
              <p14:nvContentPartPr>
                <p14:cNvPr id="956" name="Encre 955">
                  <a:extLst>
                    <a:ext uri="{FF2B5EF4-FFF2-40B4-BE49-F238E27FC236}">
                      <a16:creationId xmlns:a16="http://schemas.microsoft.com/office/drawing/2014/main" id="{E288FF8E-EFED-41DE-B7D5-AEEC371317CC}"/>
                    </a:ext>
                  </a:extLst>
                </p14:cNvPr>
                <p14:cNvContentPartPr/>
                <p14:nvPr/>
              </p14:nvContentPartPr>
              <p14:xfrm>
                <a:off x="8338894" y="3412796"/>
                <a:ext cx="154080" cy="143280"/>
              </p14:xfrm>
            </p:contentPart>
          </mc:Choice>
          <mc:Fallback xmlns="">
            <p:pic>
              <p:nvPicPr>
                <p:cNvPr id="956" name="Encre 955">
                  <a:extLst>
                    <a:ext uri="{FF2B5EF4-FFF2-40B4-BE49-F238E27FC236}">
                      <a16:creationId xmlns:a16="http://schemas.microsoft.com/office/drawing/2014/main" id="{E288FF8E-EFED-41DE-B7D5-AEEC371317CC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8320894" y="3394796"/>
                  <a:ext cx="189720" cy="17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3" name="Groupe 962">
            <a:extLst>
              <a:ext uri="{FF2B5EF4-FFF2-40B4-BE49-F238E27FC236}">
                <a16:creationId xmlns:a16="http://schemas.microsoft.com/office/drawing/2014/main" id="{B355040B-587C-4FF9-953B-89BDCBB617BF}"/>
              </a:ext>
            </a:extLst>
          </p:cNvPr>
          <p:cNvGrpSpPr/>
          <p:nvPr/>
        </p:nvGrpSpPr>
        <p:grpSpPr>
          <a:xfrm>
            <a:off x="7888534" y="4064952"/>
            <a:ext cx="429840" cy="541080"/>
            <a:chOff x="7888534" y="3921116"/>
            <a:chExt cx="429840" cy="54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3">
              <p14:nvContentPartPr>
                <p14:cNvPr id="958" name="Encre 957">
                  <a:extLst>
                    <a:ext uri="{FF2B5EF4-FFF2-40B4-BE49-F238E27FC236}">
                      <a16:creationId xmlns:a16="http://schemas.microsoft.com/office/drawing/2014/main" id="{8B44ADEC-CD79-49FA-A15B-0906183F50CD}"/>
                    </a:ext>
                  </a:extLst>
                </p14:cNvPr>
                <p14:cNvContentPartPr/>
                <p14:nvPr/>
              </p14:nvContentPartPr>
              <p14:xfrm>
                <a:off x="7888534" y="3921116"/>
                <a:ext cx="230040" cy="271080"/>
              </p14:xfrm>
            </p:contentPart>
          </mc:Choice>
          <mc:Fallback xmlns="">
            <p:pic>
              <p:nvPicPr>
                <p:cNvPr id="958" name="Encre 957">
                  <a:extLst>
                    <a:ext uri="{FF2B5EF4-FFF2-40B4-BE49-F238E27FC236}">
                      <a16:creationId xmlns:a16="http://schemas.microsoft.com/office/drawing/2014/main" id="{8B44ADEC-CD79-49FA-A15B-0906183F50CD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7870534" y="3903116"/>
                  <a:ext cx="26568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5">
              <p14:nvContentPartPr>
                <p14:cNvPr id="959" name="Encre 958">
                  <a:extLst>
                    <a:ext uri="{FF2B5EF4-FFF2-40B4-BE49-F238E27FC236}">
                      <a16:creationId xmlns:a16="http://schemas.microsoft.com/office/drawing/2014/main" id="{F1A7B421-226C-4BB6-84FE-CDB306579D91}"/>
                    </a:ext>
                  </a:extLst>
                </p14:cNvPr>
                <p14:cNvContentPartPr/>
                <p14:nvPr/>
              </p14:nvContentPartPr>
              <p14:xfrm>
                <a:off x="8048014" y="4143956"/>
                <a:ext cx="112320" cy="146880"/>
              </p14:xfrm>
            </p:contentPart>
          </mc:Choice>
          <mc:Fallback xmlns="">
            <p:pic>
              <p:nvPicPr>
                <p:cNvPr id="959" name="Encre 958">
                  <a:extLst>
                    <a:ext uri="{FF2B5EF4-FFF2-40B4-BE49-F238E27FC236}">
                      <a16:creationId xmlns:a16="http://schemas.microsoft.com/office/drawing/2014/main" id="{F1A7B421-226C-4BB6-84FE-CDB306579D91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8030374" y="4126316"/>
                  <a:ext cx="1479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7">
              <p14:nvContentPartPr>
                <p14:cNvPr id="962" name="Encre 961">
                  <a:extLst>
                    <a:ext uri="{FF2B5EF4-FFF2-40B4-BE49-F238E27FC236}">
                      <a16:creationId xmlns:a16="http://schemas.microsoft.com/office/drawing/2014/main" id="{D03B6BBC-918F-4318-812D-37155E6DBC07}"/>
                    </a:ext>
                  </a:extLst>
                </p14:cNvPr>
                <p14:cNvContentPartPr/>
                <p14:nvPr/>
              </p14:nvContentPartPr>
              <p14:xfrm>
                <a:off x="8114254" y="4066196"/>
                <a:ext cx="204120" cy="396000"/>
              </p14:xfrm>
            </p:contentPart>
          </mc:Choice>
          <mc:Fallback xmlns="">
            <p:pic>
              <p:nvPicPr>
                <p:cNvPr id="962" name="Encre 961">
                  <a:extLst>
                    <a:ext uri="{FF2B5EF4-FFF2-40B4-BE49-F238E27FC236}">
                      <a16:creationId xmlns:a16="http://schemas.microsoft.com/office/drawing/2014/main" id="{D03B6BBC-918F-4318-812D-37155E6DBC07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8096254" y="4048556"/>
                  <a:ext cx="239760" cy="43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8" name="Groupe 967">
            <a:extLst>
              <a:ext uri="{FF2B5EF4-FFF2-40B4-BE49-F238E27FC236}">
                <a16:creationId xmlns:a16="http://schemas.microsoft.com/office/drawing/2014/main" id="{57E36ED3-5D03-4604-AE1B-DE667558465A}"/>
              </a:ext>
            </a:extLst>
          </p:cNvPr>
          <p:cNvGrpSpPr/>
          <p:nvPr/>
        </p:nvGrpSpPr>
        <p:grpSpPr>
          <a:xfrm>
            <a:off x="8635174" y="4130112"/>
            <a:ext cx="603720" cy="448920"/>
            <a:chOff x="8635174" y="3986276"/>
            <a:chExt cx="603720" cy="44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9">
              <p14:nvContentPartPr>
                <p14:cNvPr id="964" name="Encre 963">
                  <a:extLst>
                    <a:ext uri="{FF2B5EF4-FFF2-40B4-BE49-F238E27FC236}">
                      <a16:creationId xmlns:a16="http://schemas.microsoft.com/office/drawing/2014/main" id="{88276055-5A07-4651-9F86-3C13916784B3}"/>
                    </a:ext>
                  </a:extLst>
                </p14:cNvPr>
                <p14:cNvContentPartPr/>
                <p14:nvPr/>
              </p14:nvContentPartPr>
              <p14:xfrm>
                <a:off x="8635174" y="4129916"/>
                <a:ext cx="210600" cy="9720"/>
              </p14:xfrm>
            </p:contentPart>
          </mc:Choice>
          <mc:Fallback xmlns="">
            <p:pic>
              <p:nvPicPr>
                <p:cNvPr id="964" name="Encre 963">
                  <a:extLst>
                    <a:ext uri="{FF2B5EF4-FFF2-40B4-BE49-F238E27FC236}">
                      <a16:creationId xmlns:a16="http://schemas.microsoft.com/office/drawing/2014/main" id="{88276055-5A07-4651-9F86-3C13916784B3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8617174" y="4112276"/>
                  <a:ext cx="2462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1">
              <p14:nvContentPartPr>
                <p14:cNvPr id="965" name="Encre 964">
                  <a:extLst>
                    <a:ext uri="{FF2B5EF4-FFF2-40B4-BE49-F238E27FC236}">
                      <a16:creationId xmlns:a16="http://schemas.microsoft.com/office/drawing/2014/main" id="{D02851B0-62FB-4B94-9948-DCB72A2EB39A}"/>
                    </a:ext>
                  </a:extLst>
                </p14:cNvPr>
                <p14:cNvContentPartPr/>
                <p14:nvPr/>
              </p14:nvContentPartPr>
              <p14:xfrm>
                <a:off x="8717614" y="4051076"/>
                <a:ext cx="10800" cy="170640"/>
              </p14:xfrm>
            </p:contentPart>
          </mc:Choice>
          <mc:Fallback xmlns="">
            <p:pic>
              <p:nvPicPr>
                <p:cNvPr id="965" name="Encre 964">
                  <a:extLst>
                    <a:ext uri="{FF2B5EF4-FFF2-40B4-BE49-F238E27FC236}">
                      <a16:creationId xmlns:a16="http://schemas.microsoft.com/office/drawing/2014/main" id="{D02851B0-62FB-4B94-9948-DCB72A2EB39A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8699974" y="4033076"/>
                  <a:ext cx="464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3">
              <p14:nvContentPartPr>
                <p14:cNvPr id="966" name="Encre 965">
                  <a:extLst>
                    <a:ext uri="{FF2B5EF4-FFF2-40B4-BE49-F238E27FC236}">
                      <a16:creationId xmlns:a16="http://schemas.microsoft.com/office/drawing/2014/main" id="{3B2402A1-BB7C-4262-835E-464D9AAD833D}"/>
                    </a:ext>
                  </a:extLst>
                </p14:cNvPr>
                <p14:cNvContentPartPr/>
                <p14:nvPr/>
              </p14:nvContentPartPr>
              <p14:xfrm>
                <a:off x="8818774" y="3986276"/>
                <a:ext cx="166680" cy="404280"/>
              </p14:xfrm>
            </p:contentPart>
          </mc:Choice>
          <mc:Fallback xmlns="">
            <p:pic>
              <p:nvPicPr>
                <p:cNvPr id="966" name="Encre 965">
                  <a:extLst>
                    <a:ext uri="{FF2B5EF4-FFF2-40B4-BE49-F238E27FC236}">
                      <a16:creationId xmlns:a16="http://schemas.microsoft.com/office/drawing/2014/main" id="{3B2402A1-BB7C-4262-835E-464D9AAD833D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8801134" y="3968636"/>
                  <a:ext cx="20232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5">
              <p14:nvContentPartPr>
                <p14:cNvPr id="967" name="Encre 966">
                  <a:extLst>
                    <a:ext uri="{FF2B5EF4-FFF2-40B4-BE49-F238E27FC236}">
                      <a16:creationId xmlns:a16="http://schemas.microsoft.com/office/drawing/2014/main" id="{A747CB09-695E-4DF2-9ACE-F21963307FB2}"/>
                    </a:ext>
                  </a:extLst>
                </p14:cNvPr>
                <p14:cNvContentPartPr/>
                <p14:nvPr/>
              </p14:nvContentPartPr>
              <p14:xfrm>
                <a:off x="9079054" y="4274996"/>
                <a:ext cx="159840" cy="160200"/>
              </p14:xfrm>
            </p:contentPart>
          </mc:Choice>
          <mc:Fallback xmlns="">
            <p:pic>
              <p:nvPicPr>
                <p:cNvPr id="967" name="Encre 966">
                  <a:extLst>
                    <a:ext uri="{FF2B5EF4-FFF2-40B4-BE49-F238E27FC236}">
                      <a16:creationId xmlns:a16="http://schemas.microsoft.com/office/drawing/2014/main" id="{A747CB09-695E-4DF2-9ACE-F21963307FB2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9061054" y="4257356"/>
                  <a:ext cx="195480" cy="19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7">
            <p14:nvContentPartPr>
              <p14:cNvPr id="133" name="Encre 132">
                <a:extLst>
                  <a:ext uri="{FF2B5EF4-FFF2-40B4-BE49-F238E27FC236}">
                    <a16:creationId xmlns:a16="http://schemas.microsoft.com/office/drawing/2014/main" id="{B0D0D081-2548-4B11-9CE0-19FC8202EEAF}"/>
                  </a:ext>
                </a:extLst>
              </p14:cNvPr>
              <p14:cNvContentPartPr/>
              <p14:nvPr/>
            </p14:nvContentPartPr>
            <p14:xfrm>
              <a:off x="11400334" y="434018"/>
              <a:ext cx="122400" cy="151200"/>
            </p14:xfrm>
          </p:contentPart>
        </mc:Choice>
        <mc:Fallback xmlns="">
          <p:pic>
            <p:nvPicPr>
              <p:cNvPr id="133" name="Encre 132">
                <a:extLst>
                  <a:ext uri="{FF2B5EF4-FFF2-40B4-BE49-F238E27FC236}">
                    <a16:creationId xmlns:a16="http://schemas.microsoft.com/office/drawing/2014/main" id="{B0D0D081-2548-4B11-9CE0-19FC8202EEAF}"/>
                  </a:ext>
                </a:extLst>
              </p:cNvPr>
              <p:cNvPicPr/>
              <p:nvPr/>
            </p:nvPicPr>
            <p:blipFill>
              <a:blip r:embed="rId678"/>
              <a:stretch>
                <a:fillRect/>
              </a:stretch>
            </p:blipFill>
            <p:spPr>
              <a:xfrm>
                <a:off x="11382334" y="416018"/>
                <a:ext cx="15804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9">
            <p14:nvContentPartPr>
              <p14:cNvPr id="136" name="Encre 135">
                <a:extLst>
                  <a:ext uri="{FF2B5EF4-FFF2-40B4-BE49-F238E27FC236}">
                    <a16:creationId xmlns:a16="http://schemas.microsoft.com/office/drawing/2014/main" id="{269A6D91-26CC-4453-B869-C1D5C8376717}"/>
                  </a:ext>
                </a:extLst>
              </p14:cNvPr>
              <p14:cNvContentPartPr/>
              <p14:nvPr/>
            </p14:nvContentPartPr>
            <p14:xfrm>
              <a:off x="8763334" y="67178"/>
              <a:ext cx="3267720" cy="1145160"/>
            </p14:xfrm>
          </p:contentPart>
        </mc:Choice>
        <mc:Fallback xmlns="">
          <p:pic>
            <p:nvPicPr>
              <p:cNvPr id="136" name="Encre 135">
                <a:extLst>
                  <a:ext uri="{FF2B5EF4-FFF2-40B4-BE49-F238E27FC236}">
                    <a16:creationId xmlns:a16="http://schemas.microsoft.com/office/drawing/2014/main" id="{269A6D91-26CC-4453-B869-C1D5C8376717}"/>
                  </a:ext>
                </a:extLst>
              </p:cNvPr>
              <p:cNvPicPr/>
              <p:nvPr/>
            </p:nvPicPr>
            <p:blipFill>
              <a:blip r:embed="rId680"/>
              <a:stretch>
                <a:fillRect/>
              </a:stretch>
            </p:blipFill>
            <p:spPr>
              <a:xfrm>
                <a:off x="8745334" y="49178"/>
                <a:ext cx="3303360" cy="118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2" name="Groupe 141">
            <a:extLst>
              <a:ext uri="{FF2B5EF4-FFF2-40B4-BE49-F238E27FC236}">
                <a16:creationId xmlns:a16="http://schemas.microsoft.com/office/drawing/2014/main" id="{2CAEEAA9-5B06-4FDE-A3CF-FA5A6DF886C2}"/>
              </a:ext>
            </a:extLst>
          </p:cNvPr>
          <p:cNvGrpSpPr/>
          <p:nvPr/>
        </p:nvGrpSpPr>
        <p:grpSpPr>
          <a:xfrm>
            <a:off x="9087334" y="289298"/>
            <a:ext cx="2555640" cy="704880"/>
            <a:chOff x="9087334" y="289298"/>
            <a:chExt cx="2555640" cy="70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1">
              <p14:nvContentPartPr>
                <p14:cNvPr id="65" name="Encre 64">
                  <a:extLst>
                    <a:ext uri="{FF2B5EF4-FFF2-40B4-BE49-F238E27FC236}">
                      <a16:creationId xmlns:a16="http://schemas.microsoft.com/office/drawing/2014/main" id="{BAEACB33-A684-41C2-93DB-35E06BDEFCD6}"/>
                    </a:ext>
                  </a:extLst>
                </p14:cNvPr>
                <p14:cNvContentPartPr/>
                <p14:nvPr/>
              </p14:nvContentPartPr>
              <p14:xfrm>
                <a:off x="9087334" y="395138"/>
                <a:ext cx="263880" cy="402840"/>
              </p14:xfrm>
            </p:contentPart>
          </mc:Choice>
          <mc:Fallback xmlns="">
            <p:pic>
              <p:nvPicPr>
                <p:cNvPr id="65" name="Encre 64">
                  <a:extLst>
                    <a:ext uri="{FF2B5EF4-FFF2-40B4-BE49-F238E27FC236}">
                      <a16:creationId xmlns:a16="http://schemas.microsoft.com/office/drawing/2014/main" id="{BAEACB33-A684-41C2-93DB-35E06BDEFCD6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9069334" y="377138"/>
                  <a:ext cx="29952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3">
              <p14:nvContentPartPr>
                <p14:cNvPr id="66" name="Encre 65">
                  <a:extLst>
                    <a:ext uri="{FF2B5EF4-FFF2-40B4-BE49-F238E27FC236}">
                      <a16:creationId xmlns:a16="http://schemas.microsoft.com/office/drawing/2014/main" id="{961AEA25-8750-47A0-AB2A-91731C3E5D78}"/>
                    </a:ext>
                  </a:extLst>
                </p14:cNvPr>
                <p14:cNvContentPartPr/>
                <p14:nvPr/>
              </p14:nvContentPartPr>
              <p14:xfrm>
                <a:off x="9315934" y="703658"/>
                <a:ext cx="187200" cy="236880"/>
              </p14:xfrm>
            </p:contentPart>
          </mc:Choice>
          <mc:Fallback xmlns="">
            <p:pic>
              <p:nvPicPr>
                <p:cNvPr id="66" name="Encre 65">
                  <a:extLst>
                    <a:ext uri="{FF2B5EF4-FFF2-40B4-BE49-F238E27FC236}">
                      <a16:creationId xmlns:a16="http://schemas.microsoft.com/office/drawing/2014/main" id="{961AEA25-8750-47A0-AB2A-91731C3E5D78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9297934" y="686018"/>
                  <a:ext cx="22284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5">
              <p14:nvContentPartPr>
                <p14:cNvPr id="67" name="Encre 66">
                  <a:extLst>
                    <a:ext uri="{FF2B5EF4-FFF2-40B4-BE49-F238E27FC236}">
                      <a16:creationId xmlns:a16="http://schemas.microsoft.com/office/drawing/2014/main" id="{585C6349-239D-4E0A-B59B-29BF6060F342}"/>
                    </a:ext>
                  </a:extLst>
                </p14:cNvPr>
                <p14:cNvContentPartPr/>
                <p14:nvPr/>
              </p14:nvContentPartPr>
              <p14:xfrm>
                <a:off x="9575134" y="718058"/>
                <a:ext cx="142200" cy="12240"/>
              </p14:xfrm>
            </p:contentPart>
          </mc:Choice>
          <mc:Fallback xmlns="">
            <p:pic>
              <p:nvPicPr>
                <p:cNvPr id="67" name="Encre 66">
                  <a:extLst>
                    <a:ext uri="{FF2B5EF4-FFF2-40B4-BE49-F238E27FC236}">
                      <a16:creationId xmlns:a16="http://schemas.microsoft.com/office/drawing/2014/main" id="{585C6349-239D-4E0A-B59B-29BF6060F342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9557134" y="700058"/>
                  <a:ext cx="1778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7">
              <p14:nvContentPartPr>
                <p14:cNvPr id="68" name="Encre 67">
                  <a:extLst>
                    <a:ext uri="{FF2B5EF4-FFF2-40B4-BE49-F238E27FC236}">
                      <a16:creationId xmlns:a16="http://schemas.microsoft.com/office/drawing/2014/main" id="{587FC3A8-DCCD-41E3-9965-4C8864B483FE}"/>
                    </a:ext>
                  </a:extLst>
                </p14:cNvPr>
                <p14:cNvContentPartPr/>
                <p14:nvPr/>
              </p14:nvContentPartPr>
              <p14:xfrm>
                <a:off x="9583054" y="817058"/>
                <a:ext cx="117000" cy="11520"/>
              </p14:xfrm>
            </p:contentPart>
          </mc:Choice>
          <mc:Fallback xmlns="">
            <p:pic>
              <p:nvPicPr>
                <p:cNvPr id="68" name="Encre 67">
                  <a:extLst>
                    <a:ext uri="{FF2B5EF4-FFF2-40B4-BE49-F238E27FC236}">
                      <a16:creationId xmlns:a16="http://schemas.microsoft.com/office/drawing/2014/main" id="{587FC3A8-DCCD-41E3-9965-4C8864B483FE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9565414" y="799418"/>
                  <a:ext cx="1526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9">
              <p14:nvContentPartPr>
                <p14:cNvPr id="97" name="Encre 96">
                  <a:extLst>
                    <a:ext uri="{FF2B5EF4-FFF2-40B4-BE49-F238E27FC236}">
                      <a16:creationId xmlns:a16="http://schemas.microsoft.com/office/drawing/2014/main" id="{110BCD0A-E829-410E-B203-F740AB98826D}"/>
                    </a:ext>
                  </a:extLst>
                </p14:cNvPr>
                <p14:cNvContentPartPr/>
                <p14:nvPr/>
              </p14:nvContentPartPr>
              <p14:xfrm>
                <a:off x="10210174" y="522938"/>
                <a:ext cx="244440" cy="330120"/>
              </p14:xfrm>
            </p:contentPart>
          </mc:Choice>
          <mc:Fallback xmlns="">
            <p:pic>
              <p:nvPicPr>
                <p:cNvPr id="97" name="Encre 96">
                  <a:extLst>
                    <a:ext uri="{FF2B5EF4-FFF2-40B4-BE49-F238E27FC236}">
                      <a16:creationId xmlns:a16="http://schemas.microsoft.com/office/drawing/2014/main" id="{110BCD0A-E829-410E-B203-F740AB98826D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10192174" y="504938"/>
                  <a:ext cx="280080" cy="36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1">
              <p14:nvContentPartPr>
                <p14:cNvPr id="101" name="Encre 100">
                  <a:extLst>
                    <a:ext uri="{FF2B5EF4-FFF2-40B4-BE49-F238E27FC236}">
                      <a16:creationId xmlns:a16="http://schemas.microsoft.com/office/drawing/2014/main" id="{3E2700D3-168C-41A2-86E9-962A7EAF3BF4}"/>
                    </a:ext>
                  </a:extLst>
                </p14:cNvPr>
                <p14:cNvContentPartPr/>
                <p14:nvPr/>
              </p14:nvContentPartPr>
              <p14:xfrm>
                <a:off x="10468294" y="725618"/>
                <a:ext cx="158760" cy="186120"/>
              </p14:xfrm>
            </p:contentPart>
          </mc:Choice>
          <mc:Fallback xmlns="">
            <p:pic>
              <p:nvPicPr>
                <p:cNvPr id="101" name="Encre 100">
                  <a:extLst>
                    <a:ext uri="{FF2B5EF4-FFF2-40B4-BE49-F238E27FC236}">
                      <a16:creationId xmlns:a16="http://schemas.microsoft.com/office/drawing/2014/main" id="{3E2700D3-168C-41A2-86E9-962A7EAF3BF4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10450294" y="707978"/>
                  <a:ext cx="1944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3">
              <p14:nvContentPartPr>
                <p14:cNvPr id="102" name="Encre 101">
                  <a:extLst>
                    <a:ext uri="{FF2B5EF4-FFF2-40B4-BE49-F238E27FC236}">
                      <a16:creationId xmlns:a16="http://schemas.microsoft.com/office/drawing/2014/main" id="{889C6E04-AA8B-44A3-B4F2-85384478E3B8}"/>
                    </a:ext>
                  </a:extLst>
                </p14:cNvPr>
                <p14:cNvContentPartPr/>
                <p14:nvPr/>
              </p14:nvContentPartPr>
              <p14:xfrm>
                <a:off x="10583134" y="466778"/>
                <a:ext cx="132120" cy="160920"/>
              </p14:xfrm>
            </p:contentPart>
          </mc:Choice>
          <mc:Fallback xmlns="">
            <p:pic>
              <p:nvPicPr>
                <p:cNvPr id="102" name="Encre 101">
                  <a:extLst>
                    <a:ext uri="{FF2B5EF4-FFF2-40B4-BE49-F238E27FC236}">
                      <a16:creationId xmlns:a16="http://schemas.microsoft.com/office/drawing/2014/main" id="{889C6E04-AA8B-44A3-B4F2-85384478E3B8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10565134" y="448778"/>
                  <a:ext cx="16776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5">
              <p14:nvContentPartPr>
                <p14:cNvPr id="103" name="Encre 102">
                  <a:extLst>
                    <a:ext uri="{FF2B5EF4-FFF2-40B4-BE49-F238E27FC236}">
                      <a16:creationId xmlns:a16="http://schemas.microsoft.com/office/drawing/2014/main" id="{1425EF28-EF7C-41B7-8B1F-44907D7300CB}"/>
                    </a:ext>
                  </a:extLst>
                </p14:cNvPr>
                <p14:cNvContentPartPr/>
                <p14:nvPr/>
              </p14:nvContentPartPr>
              <p14:xfrm>
                <a:off x="10766374" y="752978"/>
                <a:ext cx="200880" cy="28440"/>
              </p14:xfrm>
            </p:contentPart>
          </mc:Choice>
          <mc:Fallback xmlns="">
            <p:pic>
              <p:nvPicPr>
                <p:cNvPr id="103" name="Encre 102">
                  <a:extLst>
                    <a:ext uri="{FF2B5EF4-FFF2-40B4-BE49-F238E27FC236}">
                      <a16:creationId xmlns:a16="http://schemas.microsoft.com/office/drawing/2014/main" id="{1425EF28-EF7C-41B7-8B1F-44907D7300CB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10748374" y="734978"/>
                  <a:ext cx="2365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7">
              <p14:nvContentPartPr>
                <p14:cNvPr id="105" name="Encre 104">
                  <a:extLst>
                    <a:ext uri="{FF2B5EF4-FFF2-40B4-BE49-F238E27FC236}">
                      <a16:creationId xmlns:a16="http://schemas.microsoft.com/office/drawing/2014/main" id="{C80BD868-1AE3-4272-9F64-E685729B6C77}"/>
                    </a:ext>
                  </a:extLst>
                </p14:cNvPr>
                <p14:cNvContentPartPr/>
                <p14:nvPr/>
              </p14:nvContentPartPr>
              <p14:xfrm>
                <a:off x="10830094" y="688898"/>
                <a:ext cx="13320" cy="176760"/>
              </p14:xfrm>
            </p:contentPart>
          </mc:Choice>
          <mc:Fallback xmlns="">
            <p:pic>
              <p:nvPicPr>
                <p:cNvPr id="105" name="Encre 104">
                  <a:extLst>
                    <a:ext uri="{FF2B5EF4-FFF2-40B4-BE49-F238E27FC236}">
                      <a16:creationId xmlns:a16="http://schemas.microsoft.com/office/drawing/2014/main" id="{C80BD868-1AE3-4272-9F64-E685729B6C77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10812454" y="670898"/>
                  <a:ext cx="489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9">
              <p14:nvContentPartPr>
                <p14:cNvPr id="108" name="Encre 107">
                  <a:extLst>
                    <a:ext uri="{FF2B5EF4-FFF2-40B4-BE49-F238E27FC236}">
                      <a16:creationId xmlns:a16="http://schemas.microsoft.com/office/drawing/2014/main" id="{2FDBE429-EB5D-4A46-AA1D-D06C3719B03F}"/>
                    </a:ext>
                  </a:extLst>
                </p14:cNvPr>
                <p14:cNvContentPartPr/>
                <p14:nvPr/>
              </p14:nvContentPartPr>
              <p14:xfrm>
                <a:off x="11080654" y="688898"/>
                <a:ext cx="2880" cy="2520"/>
              </p14:xfrm>
            </p:contentPart>
          </mc:Choice>
          <mc:Fallback xmlns="">
            <p:pic>
              <p:nvPicPr>
                <p:cNvPr id="108" name="Encre 107">
                  <a:extLst>
                    <a:ext uri="{FF2B5EF4-FFF2-40B4-BE49-F238E27FC236}">
                      <a16:creationId xmlns:a16="http://schemas.microsoft.com/office/drawing/2014/main" id="{2FDBE429-EB5D-4A46-AA1D-D06C3719B03F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11063014" y="670898"/>
                  <a:ext cx="385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1">
              <p14:nvContentPartPr>
                <p14:cNvPr id="111" name="Encre 110">
                  <a:extLst>
                    <a:ext uri="{FF2B5EF4-FFF2-40B4-BE49-F238E27FC236}">
                      <a16:creationId xmlns:a16="http://schemas.microsoft.com/office/drawing/2014/main" id="{16A2DE70-0B8C-4054-88D4-265F05C372EC}"/>
                    </a:ext>
                  </a:extLst>
                </p14:cNvPr>
                <p14:cNvContentPartPr/>
                <p14:nvPr/>
              </p14:nvContentPartPr>
              <p14:xfrm>
                <a:off x="11016574" y="502418"/>
                <a:ext cx="212760" cy="317160"/>
              </p14:xfrm>
            </p:contentPart>
          </mc:Choice>
          <mc:Fallback xmlns="">
            <p:pic>
              <p:nvPicPr>
                <p:cNvPr id="111" name="Encre 110">
                  <a:extLst>
                    <a:ext uri="{FF2B5EF4-FFF2-40B4-BE49-F238E27FC236}">
                      <a16:creationId xmlns:a16="http://schemas.microsoft.com/office/drawing/2014/main" id="{16A2DE70-0B8C-4054-88D4-265F05C372EC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10998574" y="484778"/>
                  <a:ext cx="24840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3">
              <p14:nvContentPartPr>
                <p14:cNvPr id="128" name="Encre 127">
                  <a:extLst>
                    <a:ext uri="{FF2B5EF4-FFF2-40B4-BE49-F238E27FC236}">
                      <a16:creationId xmlns:a16="http://schemas.microsoft.com/office/drawing/2014/main" id="{73BF1013-CD32-48FE-98BC-0ABFD45A4563}"/>
                    </a:ext>
                  </a:extLst>
                </p14:cNvPr>
                <p14:cNvContentPartPr/>
                <p14:nvPr/>
              </p14:nvContentPartPr>
              <p14:xfrm>
                <a:off x="11214574" y="667658"/>
                <a:ext cx="216720" cy="326520"/>
              </p14:xfrm>
            </p:contentPart>
          </mc:Choice>
          <mc:Fallback xmlns="">
            <p:pic>
              <p:nvPicPr>
                <p:cNvPr id="128" name="Encre 127">
                  <a:extLst>
                    <a:ext uri="{FF2B5EF4-FFF2-40B4-BE49-F238E27FC236}">
                      <a16:creationId xmlns:a16="http://schemas.microsoft.com/office/drawing/2014/main" id="{73BF1013-CD32-48FE-98BC-0ABFD45A4563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11196574" y="650018"/>
                  <a:ext cx="25236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5">
              <p14:nvContentPartPr>
                <p14:cNvPr id="139" name="Encre 138">
                  <a:extLst>
                    <a:ext uri="{FF2B5EF4-FFF2-40B4-BE49-F238E27FC236}">
                      <a16:creationId xmlns:a16="http://schemas.microsoft.com/office/drawing/2014/main" id="{B04A877B-76E7-4223-8BF0-159C2B314FB3}"/>
                    </a:ext>
                  </a:extLst>
                </p14:cNvPr>
                <p14:cNvContentPartPr/>
                <p14:nvPr/>
              </p14:nvContentPartPr>
              <p14:xfrm>
                <a:off x="9830014" y="289298"/>
                <a:ext cx="1812960" cy="644040"/>
              </p14:xfrm>
            </p:contentPart>
          </mc:Choice>
          <mc:Fallback xmlns="">
            <p:pic>
              <p:nvPicPr>
                <p:cNvPr id="139" name="Encre 138">
                  <a:extLst>
                    <a:ext uri="{FF2B5EF4-FFF2-40B4-BE49-F238E27FC236}">
                      <a16:creationId xmlns:a16="http://schemas.microsoft.com/office/drawing/2014/main" id="{B04A877B-76E7-4223-8BF0-159C2B314FB3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9812374" y="271658"/>
                  <a:ext cx="1848600" cy="67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07">
            <p14:nvContentPartPr>
              <p14:cNvPr id="141" name="Encre 140">
                <a:extLst>
                  <a:ext uri="{FF2B5EF4-FFF2-40B4-BE49-F238E27FC236}">
                    <a16:creationId xmlns:a16="http://schemas.microsoft.com/office/drawing/2014/main" id="{84CB0003-F3D8-4DC0-8C64-380DD048EAD1}"/>
                  </a:ext>
                </a:extLst>
              </p14:cNvPr>
              <p14:cNvContentPartPr/>
              <p14:nvPr/>
            </p14:nvContentPartPr>
            <p14:xfrm>
              <a:off x="9862414" y="2002538"/>
              <a:ext cx="360" cy="360"/>
            </p14:xfrm>
          </p:contentPart>
        </mc:Choice>
        <mc:Fallback xmlns="">
          <p:pic>
            <p:nvPicPr>
              <p:cNvPr id="141" name="Encre 140">
                <a:extLst>
                  <a:ext uri="{FF2B5EF4-FFF2-40B4-BE49-F238E27FC236}">
                    <a16:creationId xmlns:a16="http://schemas.microsoft.com/office/drawing/2014/main" id="{84CB0003-F3D8-4DC0-8C64-380DD048EAD1}"/>
                  </a:ext>
                </a:extLst>
              </p:cNvPr>
              <p:cNvPicPr/>
              <p:nvPr/>
            </p:nvPicPr>
            <p:blipFill>
              <a:blip r:embed="rId708"/>
              <a:stretch>
                <a:fillRect/>
              </a:stretch>
            </p:blipFill>
            <p:spPr>
              <a:xfrm>
                <a:off x="9844414" y="1984898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3081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19780C8-500C-4873-B63E-97857C9FA908}"/>
              </a:ext>
            </a:extLst>
          </p:cNvPr>
          <p:cNvSpPr txBox="1"/>
          <p:nvPr/>
        </p:nvSpPr>
        <p:spPr>
          <a:xfrm>
            <a:off x="3816850" y="145551"/>
            <a:ext cx="3657600" cy="52322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Projectile (Cas 2)</a:t>
            </a:r>
          </a:p>
        </p:txBody>
      </p:sp>
      <p:cxnSp>
        <p:nvCxnSpPr>
          <p:cNvPr id="262" name="Connecteur droit 261">
            <a:extLst>
              <a:ext uri="{FF2B5EF4-FFF2-40B4-BE49-F238E27FC236}">
                <a16:creationId xmlns:a16="http://schemas.microsoft.com/office/drawing/2014/main" id="{47CEC343-7055-4FA7-A7AC-5D910E44F3F4}"/>
              </a:ext>
            </a:extLst>
          </p:cNvPr>
          <p:cNvCxnSpPr>
            <a:cxnSpLocks/>
          </p:cNvCxnSpPr>
          <p:nvPr/>
        </p:nvCxnSpPr>
        <p:spPr>
          <a:xfrm>
            <a:off x="5619965" y="976044"/>
            <a:ext cx="0" cy="551722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A6CAE1DC-0640-4536-8DF2-0126061A8C0D}"/>
              </a:ext>
            </a:extLst>
          </p:cNvPr>
          <p:cNvCxnSpPr/>
          <p:nvPr/>
        </p:nvCxnSpPr>
        <p:spPr>
          <a:xfrm flipV="1">
            <a:off x="441789" y="390418"/>
            <a:ext cx="0" cy="24452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eur droit avec flèche 264">
            <a:extLst>
              <a:ext uri="{FF2B5EF4-FFF2-40B4-BE49-F238E27FC236}">
                <a16:creationId xmlns:a16="http://schemas.microsoft.com/office/drawing/2014/main" id="{4790F05A-0D0E-4239-953A-129525367599}"/>
              </a:ext>
            </a:extLst>
          </p:cNvPr>
          <p:cNvCxnSpPr>
            <a:cxnSpLocks/>
          </p:cNvCxnSpPr>
          <p:nvPr/>
        </p:nvCxnSpPr>
        <p:spPr>
          <a:xfrm>
            <a:off x="419529" y="2813407"/>
            <a:ext cx="397781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008AD076-3547-4B04-BB4D-64762DA80E0F}"/>
                  </a:ext>
                </a:extLst>
              </p14:cNvPr>
              <p14:cNvContentPartPr/>
              <p14:nvPr/>
            </p14:nvContentPartPr>
            <p14:xfrm>
              <a:off x="603214" y="203756"/>
              <a:ext cx="205560" cy="3801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008AD076-3547-4B04-BB4D-64762DA80E0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5214" y="185756"/>
                <a:ext cx="24120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432040EF-11DE-436C-93E5-C1B363500999}"/>
                  </a:ext>
                </a:extLst>
              </p14:cNvPr>
              <p14:cNvContentPartPr/>
              <p14:nvPr/>
            </p14:nvContentPartPr>
            <p14:xfrm>
              <a:off x="4543054" y="2742476"/>
              <a:ext cx="259920" cy="2001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432040EF-11DE-436C-93E5-C1B3635009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25054" y="2724476"/>
                <a:ext cx="29556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9" name="Encre 78">
                <a:extLst>
                  <a:ext uri="{FF2B5EF4-FFF2-40B4-BE49-F238E27FC236}">
                    <a16:creationId xmlns:a16="http://schemas.microsoft.com/office/drawing/2014/main" id="{4AEB92C1-1FF2-4946-8BEB-BEBF778D52CC}"/>
                  </a:ext>
                </a:extLst>
              </p14:cNvPr>
              <p14:cNvContentPartPr/>
              <p14:nvPr/>
            </p14:nvContentPartPr>
            <p14:xfrm>
              <a:off x="3569614" y="2026796"/>
              <a:ext cx="22320" cy="37800"/>
            </p14:xfrm>
          </p:contentPart>
        </mc:Choice>
        <mc:Fallback xmlns="">
          <p:pic>
            <p:nvPicPr>
              <p:cNvPr id="79" name="Encre 78">
                <a:extLst>
                  <a:ext uri="{FF2B5EF4-FFF2-40B4-BE49-F238E27FC236}">
                    <a16:creationId xmlns:a16="http://schemas.microsoft.com/office/drawing/2014/main" id="{4AEB92C1-1FF2-4946-8BEB-BEBF778D52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51974" y="2008796"/>
                <a:ext cx="5796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65" name="Encre 464">
                <a:extLst>
                  <a:ext uri="{FF2B5EF4-FFF2-40B4-BE49-F238E27FC236}">
                    <a16:creationId xmlns:a16="http://schemas.microsoft.com/office/drawing/2014/main" id="{525B02E1-7202-45F6-B27D-417B5D35450B}"/>
                  </a:ext>
                </a:extLst>
              </p14:cNvPr>
              <p14:cNvContentPartPr/>
              <p14:nvPr/>
            </p14:nvContentPartPr>
            <p14:xfrm>
              <a:off x="455254" y="2805836"/>
              <a:ext cx="360" cy="5040"/>
            </p14:xfrm>
          </p:contentPart>
        </mc:Choice>
        <mc:Fallback xmlns="">
          <p:pic>
            <p:nvPicPr>
              <p:cNvPr id="465" name="Encre 464">
                <a:extLst>
                  <a:ext uri="{FF2B5EF4-FFF2-40B4-BE49-F238E27FC236}">
                    <a16:creationId xmlns:a16="http://schemas.microsoft.com/office/drawing/2014/main" id="{525B02E1-7202-45F6-B27D-417B5D35450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7254" y="2787836"/>
                <a:ext cx="3600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3" name="Encre 222">
                <a:extLst>
                  <a:ext uri="{FF2B5EF4-FFF2-40B4-BE49-F238E27FC236}">
                    <a16:creationId xmlns:a16="http://schemas.microsoft.com/office/drawing/2014/main" id="{494B9930-B902-4A13-AB2F-789B36BFC851}"/>
                  </a:ext>
                </a:extLst>
              </p14:cNvPr>
              <p14:cNvContentPartPr/>
              <p14:nvPr/>
            </p14:nvContentPartPr>
            <p14:xfrm>
              <a:off x="9880414" y="2066396"/>
              <a:ext cx="360" cy="360"/>
            </p14:xfrm>
          </p:contentPart>
        </mc:Choice>
        <mc:Fallback xmlns="">
          <p:pic>
            <p:nvPicPr>
              <p:cNvPr id="223" name="Encre 222">
                <a:extLst>
                  <a:ext uri="{FF2B5EF4-FFF2-40B4-BE49-F238E27FC236}">
                    <a16:creationId xmlns:a16="http://schemas.microsoft.com/office/drawing/2014/main" id="{494B9930-B902-4A13-AB2F-789B36BFC85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862414" y="2048756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02" name="Encre 701">
                <a:extLst>
                  <a:ext uri="{FF2B5EF4-FFF2-40B4-BE49-F238E27FC236}">
                    <a16:creationId xmlns:a16="http://schemas.microsoft.com/office/drawing/2014/main" id="{A377A150-BB37-4880-9059-2D5F94F68FBC}"/>
                  </a:ext>
                </a:extLst>
              </p14:cNvPr>
              <p14:cNvContentPartPr/>
              <p14:nvPr/>
            </p14:nvContentPartPr>
            <p14:xfrm>
              <a:off x="9118654" y="2373476"/>
              <a:ext cx="360" cy="360"/>
            </p14:xfrm>
          </p:contentPart>
        </mc:Choice>
        <mc:Fallback xmlns="">
          <p:pic>
            <p:nvPicPr>
              <p:cNvPr id="702" name="Encre 701">
                <a:extLst>
                  <a:ext uri="{FF2B5EF4-FFF2-40B4-BE49-F238E27FC236}">
                    <a16:creationId xmlns:a16="http://schemas.microsoft.com/office/drawing/2014/main" id="{A377A150-BB37-4880-9059-2D5F94F68FB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100654" y="2355836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95" name="Encre 294">
                <a:extLst>
                  <a:ext uri="{FF2B5EF4-FFF2-40B4-BE49-F238E27FC236}">
                    <a16:creationId xmlns:a16="http://schemas.microsoft.com/office/drawing/2014/main" id="{FF6FA790-BABB-4F35-8DC8-3819AB8E36FB}"/>
                  </a:ext>
                </a:extLst>
              </p14:cNvPr>
              <p14:cNvContentPartPr/>
              <p14:nvPr/>
            </p14:nvContentPartPr>
            <p14:xfrm>
              <a:off x="10635694" y="2474996"/>
              <a:ext cx="360" cy="360"/>
            </p14:xfrm>
          </p:contentPart>
        </mc:Choice>
        <mc:Fallback xmlns="">
          <p:pic>
            <p:nvPicPr>
              <p:cNvPr id="295" name="Encre 294">
                <a:extLst>
                  <a:ext uri="{FF2B5EF4-FFF2-40B4-BE49-F238E27FC236}">
                    <a16:creationId xmlns:a16="http://schemas.microsoft.com/office/drawing/2014/main" id="{FF6FA790-BABB-4F35-8DC8-3819AB8E36F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617694" y="245735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33" name="Groupe 732">
            <a:extLst>
              <a:ext uri="{FF2B5EF4-FFF2-40B4-BE49-F238E27FC236}">
                <a16:creationId xmlns:a16="http://schemas.microsoft.com/office/drawing/2014/main" id="{4F89CDB3-4577-42BD-82B0-0B2FE6979E38}"/>
              </a:ext>
            </a:extLst>
          </p:cNvPr>
          <p:cNvGrpSpPr/>
          <p:nvPr/>
        </p:nvGrpSpPr>
        <p:grpSpPr>
          <a:xfrm>
            <a:off x="7971334" y="3946676"/>
            <a:ext cx="119880" cy="561960"/>
            <a:chOff x="7971334" y="3946676"/>
            <a:chExt cx="119880" cy="56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04" name="Encre 703">
                  <a:extLst>
                    <a:ext uri="{FF2B5EF4-FFF2-40B4-BE49-F238E27FC236}">
                      <a16:creationId xmlns:a16="http://schemas.microsoft.com/office/drawing/2014/main" id="{0FBF503B-8A49-49B9-AFFA-AADE4A7B112F}"/>
                    </a:ext>
                  </a:extLst>
                </p14:cNvPr>
                <p14:cNvContentPartPr/>
                <p14:nvPr/>
              </p14:nvContentPartPr>
              <p14:xfrm>
                <a:off x="8090854" y="3946676"/>
                <a:ext cx="360" cy="360"/>
              </p14:xfrm>
            </p:contentPart>
          </mc:Choice>
          <mc:Fallback xmlns="">
            <p:pic>
              <p:nvPicPr>
                <p:cNvPr id="704" name="Encre 703">
                  <a:extLst>
                    <a:ext uri="{FF2B5EF4-FFF2-40B4-BE49-F238E27FC236}">
                      <a16:creationId xmlns:a16="http://schemas.microsoft.com/office/drawing/2014/main" id="{0FBF503B-8A49-49B9-AFFA-AADE4A7B112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073214" y="39290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12" name="Encre 711">
                  <a:extLst>
                    <a:ext uri="{FF2B5EF4-FFF2-40B4-BE49-F238E27FC236}">
                      <a16:creationId xmlns:a16="http://schemas.microsoft.com/office/drawing/2014/main" id="{15C48984-F5E7-4B83-84BC-B4CEB1FC94E5}"/>
                    </a:ext>
                  </a:extLst>
                </p14:cNvPr>
                <p14:cNvContentPartPr/>
                <p14:nvPr/>
              </p14:nvContentPartPr>
              <p14:xfrm>
                <a:off x="7971334" y="4508276"/>
                <a:ext cx="360" cy="360"/>
              </p14:xfrm>
            </p:contentPart>
          </mc:Choice>
          <mc:Fallback xmlns="">
            <p:pic>
              <p:nvPicPr>
                <p:cNvPr id="712" name="Encre 711">
                  <a:extLst>
                    <a:ext uri="{FF2B5EF4-FFF2-40B4-BE49-F238E27FC236}">
                      <a16:creationId xmlns:a16="http://schemas.microsoft.com/office/drawing/2014/main" id="{15C48984-F5E7-4B83-84BC-B4CEB1FC94E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953694" y="44906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2" name="Encre 61">
                <a:extLst>
                  <a:ext uri="{FF2B5EF4-FFF2-40B4-BE49-F238E27FC236}">
                    <a16:creationId xmlns:a16="http://schemas.microsoft.com/office/drawing/2014/main" id="{C0C45A8D-B7A7-47BF-AF24-3C1A663F3864}"/>
                  </a:ext>
                </a:extLst>
              </p14:cNvPr>
              <p14:cNvContentPartPr/>
              <p14:nvPr/>
            </p14:nvContentPartPr>
            <p14:xfrm>
              <a:off x="9304054" y="1251356"/>
              <a:ext cx="360" cy="360"/>
            </p14:xfrm>
          </p:contentPart>
        </mc:Choice>
        <mc:Fallback xmlns="">
          <p:pic>
            <p:nvPicPr>
              <p:cNvPr id="62" name="Encre 61">
                <a:extLst>
                  <a:ext uri="{FF2B5EF4-FFF2-40B4-BE49-F238E27FC236}">
                    <a16:creationId xmlns:a16="http://schemas.microsoft.com/office/drawing/2014/main" id="{C0C45A8D-B7A7-47BF-AF24-3C1A663F386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286414" y="1233356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67" name="Encre 466">
                <a:extLst>
                  <a:ext uri="{FF2B5EF4-FFF2-40B4-BE49-F238E27FC236}">
                    <a16:creationId xmlns:a16="http://schemas.microsoft.com/office/drawing/2014/main" id="{2A02AF18-15DD-436B-A418-148330D5EE8F}"/>
                  </a:ext>
                </a:extLst>
              </p14:cNvPr>
              <p14:cNvContentPartPr/>
              <p14:nvPr/>
            </p14:nvContentPartPr>
            <p14:xfrm>
              <a:off x="9260134" y="1099436"/>
              <a:ext cx="118440" cy="501480"/>
            </p14:xfrm>
          </p:contentPart>
        </mc:Choice>
        <mc:Fallback xmlns="">
          <p:pic>
            <p:nvPicPr>
              <p:cNvPr id="467" name="Encre 466">
                <a:extLst>
                  <a:ext uri="{FF2B5EF4-FFF2-40B4-BE49-F238E27FC236}">
                    <a16:creationId xmlns:a16="http://schemas.microsoft.com/office/drawing/2014/main" id="{2A02AF18-15DD-436B-A418-148330D5EE8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242134" y="1081436"/>
                <a:ext cx="154080" cy="53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68" name="Encre 467">
                <a:extLst>
                  <a:ext uri="{FF2B5EF4-FFF2-40B4-BE49-F238E27FC236}">
                    <a16:creationId xmlns:a16="http://schemas.microsoft.com/office/drawing/2014/main" id="{73F6D1BC-B361-41E8-B0E3-995D9FBC0531}"/>
                  </a:ext>
                </a:extLst>
              </p14:cNvPr>
              <p14:cNvContentPartPr/>
              <p14:nvPr/>
            </p14:nvContentPartPr>
            <p14:xfrm>
              <a:off x="9385774" y="1186916"/>
              <a:ext cx="159120" cy="234000"/>
            </p14:xfrm>
          </p:contentPart>
        </mc:Choice>
        <mc:Fallback xmlns="">
          <p:pic>
            <p:nvPicPr>
              <p:cNvPr id="468" name="Encre 467">
                <a:extLst>
                  <a:ext uri="{FF2B5EF4-FFF2-40B4-BE49-F238E27FC236}">
                    <a16:creationId xmlns:a16="http://schemas.microsoft.com/office/drawing/2014/main" id="{73F6D1BC-B361-41E8-B0E3-995D9FBC053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367774" y="1169276"/>
                <a:ext cx="194760" cy="26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69" name="Encre 468">
                <a:extLst>
                  <a:ext uri="{FF2B5EF4-FFF2-40B4-BE49-F238E27FC236}">
                    <a16:creationId xmlns:a16="http://schemas.microsoft.com/office/drawing/2014/main" id="{4AD7EFEB-2137-491E-BCE9-AB5D097AE596}"/>
                  </a:ext>
                </a:extLst>
              </p14:cNvPr>
              <p14:cNvContentPartPr/>
              <p14:nvPr/>
            </p14:nvContentPartPr>
            <p14:xfrm>
              <a:off x="9603934" y="1056236"/>
              <a:ext cx="38520" cy="479160"/>
            </p14:xfrm>
          </p:contentPart>
        </mc:Choice>
        <mc:Fallback xmlns="">
          <p:pic>
            <p:nvPicPr>
              <p:cNvPr id="469" name="Encre 468">
                <a:extLst>
                  <a:ext uri="{FF2B5EF4-FFF2-40B4-BE49-F238E27FC236}">
                    <a16:creationId xmlns:a16="http://schemas.microsoft.com/office/drawing/2014/main" id="{4AD7EFEB-2137-491E-BCE9-AB5D097AE59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586294" y="1038236"/>
                <a:ext cx="74160" cy="51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85" name="Groupe 484">
            <a:extLst>
              <a:ext uri="{FF2B5EF4-FFF2-40B4-BE49-F238E27FC236}">
                <a16:creationId xmlns:a16="http://schemas.microsoft.com/office/drawing/2014/main" id="{82AEBBCA-04D8-4C5D-9E7C-20D668D2E44C}"/>
              </a:ext>
            </a:extLst>
          </p:cNvPr>
          <p:cNvGrpSpPr/>
          <p:nvPr/>
        </p:nvGrpSpPr>
        <p:grpSpPr>
          <a:xfrm>
            <a:off x="7631854" y="1151996"/>
            <a:ext cx="1492920" cy="460800"/>
            <a:chOff x="7631854" y="1151996"/>
            <a:chExt cx="1492920" cy="46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7453662E-8F70-4A5F-9E2D-C6A8D08EEE87}"/>
                    </a:ext>
                  </a:extLst>
                </p14:cNvPr>
                <p14:cNvContentPartPr/>
                <p14:nvPr/>
              </p14:nvContentPartPr>
              <p14:xfrm>
                <a:off x="7631854" y="1350356"/>
                <a:ext cx="238680" cy="1188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7453662E-8F70-4A5F-9E2D-C6A8D08EEE8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613854" y="1332716"/>
                  <a:ext cx="2743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B14B5E29-7ED5-4E90-9152-99B84892780D}"/>
                    </a:ext>
                  </a:extLst>
                </p14:cNvPr>
                <p14:cNvContentPartPr/>
                <p14:nvPr/>
              </p14:nvContentPartPr>
              <p14:xfrm>
                <a:off x="7639414" y="1449716"/>
                <a:ext cx="228600" cy="972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B14B5E29-7ED5-4E90-9152-99B84892780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621414" y="1432076"/>
                  <a:ext cx="2642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78" name="Encre 477">
                  <a:extLst>
                    <a:ext uri="{FF2B5EF4-FFF2-40B4-BE49-F238E27FC236}">
                      <a16:creationId xmlns:a16="http://schemas.microsoft.com/office/drawing/2014/main" id="{9EA28405-AA1E-44B2-8229-ACCDD2960DEC}"/>
                    </a:ext>
                  </a:extLst>
                </p14:cNvPr>
                <p14:cNvContentPartPr/>
                <p14:nvPr/>
              </p14:nvContentPartPr>
              <p14:xfrm>
                <a:off x="7964854" y="1151996"/>
                <a:ext cx="288360" cy="386280"/>
              </p14:xfrm>
            </p:contentPart>
          </mc:Choice>
          <mc:Fallback xmlns="">
            <p:pic>
              <p:nvPicPr>
                <p:cNvPr id="478" name="Encre 477">
                  <a:extLst>
                    <a:ext uri="{FF2B5EF4-FFF2-40B4-BE49-F238E27FC236}">
                      <a16:creationId xmlns:a16="http://schemas.microsoft.com/office/drawing/2014/main" id="{9EA28405-AA1E-44B2-8229-ACCDD2960DE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947214" y="1133996"/>
                  <a:ext cx="32400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79" name="Encre 478">
                  <a:extLst>
                    <a:ext uri="{FF2B5EF4-FFF2-40B4-BE49-F238E27FC236}">
                      <a16:creationId xmlns:a16="http://schemas.microsoft.com/office/drawing/2014/main" id="{9E4F5F0A-9C90-4CE5-A0BB-6C75DD8E9AEB}"/>
                    </a:ext>
                  </a:extLst>
                </p14:cNvPr>
                <p14:cNvContentPartPr/>
                <p14:nvPr/>
              </p14:nvContentPartPr>
              <p14:xfrm>
                <a:off x="8191654" y="1461236"/>
                <a:ext cx="134640" cy="151560"/>
              </p14:xfrm>
            </p:contentPart>
          </mc:Choice>
          <mc:Fallback xmlns="">
            <p:pic>
              <p:nvPicPr>
                <p:cNvPr id="479" name="Encre 478">
                  <a:extLst>
                    <a:ext uri="{FF2B5EF4-FFF2-40B4-BE49-F238E27FC236}">
                      <a16:creationId xmlns:a16="http://schemas.microsoft.com/office/drawing/2014/main" id="{9E4F5F0A-9C90-4CE5-A0BB-6C75DD8E9AE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173654" y="1443236"/>
                  <a:ext cx="1702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81" name="Encre 480">
                  <a:extLst>
                    <a:ext uri="{FF2B5EF4-FFF2-40B4-BE49-F238E27FC236}">
                      <a16:creationId xmlns:a16="http://schemas.microsoft.com/office/drawing/2014/main" id="{2C0CE229-A74A-4075-9162-2639E063625C}"/>
                    </a:ext>
                  </a:extLst>
                </p14:cNvPr>
                <p14:cNvContentPartPr/>
                <p14:nvPr/>
              </p14:nvContentPartPr>
              <p14:xfrm>
                <a:off x="8426374" y="1345676"/>
                <a:ext cx="83880" cy="134640"/>
              </p14:xfrm>
            </p:contentPart>
          </mc:Choice>
          <mc:Fallback xmlns="">
            <p:pic>
              <p:nvPicPr>
                <p:cNvPr id="481" name="Encre 480">
                  <a:extLst>
                    <a:ext uri="{FF2B5EF4-FFF2-40B4-BE49-F238E27FC236}">
                      <a16:creationId xmlns:a16="http://schemas.microsoft.com/office/drawing/2014/main" id="{2C0CE229-A74A-4075-9162-2639E063625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408374" y="1328036"/>
                  <a:ext cx="1195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82" name="Encre 481">
                  <a:extLst>
                    <a:ext uri="{FF2B5EF4-FFF2-40B4-BE49-F238E27FC236}">
                      <a16:creationId xmlns:a16="http://schemas.microsoft.com/office/drawing/2014/main" id="{4A271713-019D-45AA-ABFD-349188667F75}"/>
                    </a:ext>
                  </a:extLst>
                </p14:cNvPr>
                <p14:cNvContentPartPr/>
                <p14:nvPr/>
              </p14:nvContentPartPr>
              <p14:xfrm>
                <a:off x="8441134" y="1356836"/>
                <a:ext cx="62640" cy="116640"/>
              </p14:xfrm>
            </p:contentPart>
          </mc:Choice>
          <mc:Fallback xmlns="">
            <p:pic>
              <p:nvPicPr>
                <p:cNvPr id="482" name="Encre 481">
                  <a:extLst>
                    <a:ext uri="{FF2B5EF4-FFF2-40B4-BE49-F238E27FC236}">
                      <a16:creationId xmlns:a16="http://schemas.microsoft.com/office/drawing/2014/main" id="{4A271713-019D-45AA-ABFD-349188667F7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423494" y="1339196"/>
                  <a:ext cx="982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84" name="Encre 483">
                  <a:extLst>
                    <a:ext uri="{FF2B5EF4-FFF2-40B4-BE49-F238E27FC236}">
                      <a16:creationId xmlns:a16="http://schemas.microsoft.com/office/drawing/2014/main" id="{78EA58A3-04BF-40DA-9C50-91843BA166BE}"/>
                    </a:ext>
                  </a:extLst>
                </p14:cNvPr>
                <p14:cNvContentPartPr/>
                <p14:nvPr/>
              </p14:nvContentPartPr>
              <p14:xfrm>
                <a:off x="8626174" y="1216436"/>
                <a:ext cx="498600" cy="315360"/>
              </p14:xfrm>
            </p:contentPart>
          </mc:Choice>
          <mc:Fallback xmlns="">
            <p:pic>
              <p:nvPicPr>
                <p:cNvPr id="484" name="Encre 483">
                  <a:extLst>
                    <a:ext uri="{FF2B5EF4-FFF2-40B4-BE49-F238E27FC236}">
                      <a16:creationId xmlns:a16="http://schemas.microsoft.com/office/drawing/2014/main" id="{78EA58A3-04BF-40DA-9C50-91843BA166B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608174" y="1198796"/>
                  <a:ext cx="534240" cy="35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7" name="Groupe 486">
            <a:extLst>
              <a:ext uri="{FF2B5EF4-FFF2-40B4-BE49-F238E27FC236}">
                <a16:creationId xmlns:a16="http://schemas.microsoft.com/office/drawing/2014/main" id="{41AFF51D-233C-40D1-B49E-0D7D656F2EAB}"/>
              </a:ext>
            </a:extLst>
          </p:cNvPr>
          <p:cNvGrpSpPr/>
          <p:nvPr/>
        </p:nvGrpSpPr>
        <p:grpSpPr>
          <a:xfrm>
            <a:off x="5719534" y="1045796"/>
            <a:ext cx="843120" cy="571680"/>
            <a:chOff x="5719534" y="1045796"/>
            <a:chExt cx="843120" cy="57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5" name="Encre 4">
                  <a:extLst>
                    <a:ext uri="{FF2B5EF4-FFF2-40B4-BE49-F238E27FC236}">
                      <a16:creationId xmlns:a16="http://schemas.microsoft.com/office/drawing/2014/main" id="{F03A1807-7AED-4C10-84B2-7BD07A75615A}"/>
                    </a:ext>
                  </a:extLst>
                </p14:cNvPr>
                <p14:cNvContentPartPr/>
                <p14:nvPr/>
              </p14:nvContentPartPr>
              <p14:xfrm>
                <a:off x="5790094" y="1174316"/>
                <a:ext cx="360" cy="36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F03A1807-7AED-4C10-84B2-7BD07A75615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772094" y="115631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FDB39C5A-D901-47D7-A93B-F9FF2D817A72}"/>
                    </a:ext>
                  </a:extLst>
                </p14:cNvPr>
                <p14:cNvContentPartPr/>
                <p14:nvPr/>
              </p14:nvContentPartPr>
              <p14:xfrm>
                <a:off x="5719534" y="1045796"/>
                <a:ext cx="360000" cy="42120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FDB39C5A-D901-47D7-A93B-F9FF2D817A7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701894" y="1027796"/>
                  <a:ext cx="39564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220B7484-37EB-408E-BE41-DEE38242F66A}"/>
                    </a:ext>
                  </a:extLst>
                </p14:cNvPr>
                <p14:cNvContentPartPr/>
                <p14:nvPr/>
              </p14:nvContentPartPr>
              <p14:xfrm>
                <a:off x="6388414" y="1319396"/>
                <a:ext cx="156240" cy="576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220B7484-37EB-408E-BE41-DEE38242F66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370414" y="1301756"/>
                  <a:ext cx="1918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DFEB159E-971D-405B-9D0D-2C383DDC0BA8}"/>
                    </a:ext>
                  </a:extLst>
                </p14:cNvPr>
                <p14:cNvContentPartPr/>
                <p14:nvPr/>
              </p14:nvContentPartPr>
              <p14:xfrm>
                <a:off x="6405334" y="1406516"/>
                <a:ext cx="157320" cy="1188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DFEB159E-971D-405B-9D0D-2C383DDC0BA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387334" y="1388876"/>
                  <a:ext cx="1929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86" name="Encre 485">
                  <a:extLst>
                    <a:ext uri="{FF2B5EF4-FFF2-40B4-BE49-F238E27FC236}">
                      <a16:creationId xmlns:a16="http://schemas.microsoft.com/office/drawing/2014/main" id="{92ED80F6-03F9-4DB2-B25D-B1CB0A0103DC}"/>
                    </a:ext>
                  </a:extLst>
                </p14:cNvPr>
                <p14:cNvContentPartPr/>
                <p14:nvPr/>
              </p14:nvContentPartPr>
              <p14:xfrm>
                <a:off x="6031294" y="1405076"/>
                <a:ext cx="217080" cy="212400"/>
              </p14:xfrm>
            </p:contentPart>
          </mc:Choice>
          <mc:Fallback xmlns="">
            <p:pic>
              <p:nvPicPr>
                <p:cNvPr id="486" name="Encre 485">
                  <a:extLst>
                    <a:ext uri="{FF2B5EF4-FFF2-40B4-BE49-F238E27FC236}">
                      <a16:creationId xmlns:a16="http://schemas.microsoft.com/office/drawing/2014/main" id="{92ED80F6-03F9-4DB2-B25D-B1CB0A0103D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013654" y="1387436"/>
                  <a:ext cx="252720" cy="24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3" name="Groupe 492">
            <a:extLst>
              <a:ext uri="{FF2B5EF4-FFF2-40B4-BE49-F238E27FC236}">
                <a16:creationId xmlns:a16="http://schemas.microsoft.com/office/drawing/2014/main" id="{C872AA64-564A-454E-A8C5-EB17781C7E0E}"/>
              </a:ext>
            </a:extLst>
          </p:cNvPr>
          <p:cNvGrpSpPr/>
          <p:nvPr/>
        </p:nvGrpSpPr>
        <p:grpSpPr>
          <a:xfrm>
            <a:off x="5803054" y="1967036"/>
            <a:ext cx="419760" cy="582120"/>
            <a:chOff x="5803054" y="1967036"/>
            <a:chExt cx="419760" cy="58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89" name="Encre 488">
                  <a:extLst>
                    <a:ext uri="{FF2B5EF4-FFF2-40B4-BE49-F238E27FC236}">
                      <a16:creationId xmlns:a16="http://schemas.microsoft.com/office/drawing/2014/main" id="{3B2B02A3-1836-47BE-8C81-A4AC7AAC5F86}"/>
                    </a:ext>
                  </a:extLst>
                </p14:cNvPr>
                <p14:cNvContentPartPr/>
                <p14:nvPr/>
              </p14:nvContentPartPr>
              <p14:xfrm>
                <a:off x="5803054" y="1967036"/>
                <a:ext cx="241920" cy="354960"/>
              </p14:xfrm>
            </p:contentPart>
          </mc:Choice>
          <mc:Fallback xmlns="">
            <p:pic>
              <p:nvPicPr>
                <p:cNvPr id="489" name="Encre 488">
                  <a:extLst>
                    <a:ext uri="{FF2B5EF4-FFF2-40B4-BE49-F238E27FC236}">
                      <a16:creationId xmlns:a16="http://schemas.microsoft.com/office/drawing/2014/main" id="{3B2B02A3-1836-47BE-8C81-A4AC7AAC5F8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785054" y="1949396"/>
                  <a:ext cx="27756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90" name="Encre 489">
                  <a:extLst>
                    <a:ext uri="{FF2B5EF4-FFF2-40B4-BE49-F238E27FC236}">
                      <a16:creationId xmlns:a16="http://schemas.microsoft.com/office/drawing/2014/main" id="{055E1FFA-F2EB-4A5A-879D-E0F3A1198507}"/>
                    </a:ext>
                  </a:extLst>
                </p14:cNvPr>
                <p14:cNvContentPartPr/>
                <p14:nvPr/>
              </p14:nvContentPartPr>
              <p14:xfrm>
                <a:off x="6070174" y="2155676"/>
                <a:ext cx="152640" cy="393480"/>
              </p14:xfrm>
            </p:contentPart>
          </mc:Choice>
          <mc:Fallback xmlns="">
            <p:pic>
              <p:nvPicPr>
                <p:cNvPr id="490" name="Encre 489">
                  <a:extLst>
                    <a:ext uri="{FF2B5EF4-FFF2-40B4-BE49-F238E27FC236}">
                      <a16:creationId xmlns:a16="http://schemas.microsoft.com/office/drawing/2014/main" id="{055E1FFA-F2EB-4A5A-879D-E0F3A119850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052534" y="2137676"/>
                  <a:ext cx="188280" cy="42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7288B0D0-AAEC-42BB-8A62-23F4211A5ECB}"/>
              </a:ext>
            </a:extLst>
          </p:cNvPr>
          <p:cNvGrpSpPr/>
          <p:nvPr/>
        </p:nvGrpSpPr>
        <p:grpSpPr>
          <a:xfrm>
            <a:off x="6370054" y="1957676"/>
            <a:ext cx="1786320" cy="578880"/>
            <a:chOff x="6370054" y="1957676"/>
            <a:chExt cx="1786320" cy="57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95" name="Encre 494">
                  <a:extLst>
                    <a:ext uri="{FF2B5EF4-FFF2-40B4-BE49-F238E27FC236}">
                      <a16:creationId xmlns:a16="http://schemas.microsoft.com/office/drawing/2014/main" id="{36E12CD6-5215-46EB-9255-C8F67C83D39C}"/>
                    </a:ext>
                  </a:extLst>
                </p14:cNvPr>
                <p14:cNvContentPartPr/>
                <p14:nvPr/>
              </p14:nvContentPartPr>
              <p14:xfrm>
                <a:off x="6370054" y="2013476"/>
                <a:ext cx="46800" cy="428040"/>
              </p14:xfrm>
            </p:contentPart>
          </mc:Choice>
          <mc:Fallback xmlns="">
            <p:pic>
              <p:nvPicPr>
                <p:cNvPr id="495" name="Encre 494">
                  <a:extLst>
                    <a:ext uri="{FF2B5EF4-FFF2-40B4-BE49-F238E27FC236}">
                      <a16:creationId xmlns:a16="http://schemas.microsoft.com/office/drawing/2014/main" id="{36E12CD6-5215-46EB-9255-C8F67C83D39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352414" y="1995836"/>
                  <a:ext cx="8244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96" name="Encre 495">
                  <a:extLst>
                    <a:ext uri="{FF2B5EF4-FFF2-40B4-BE49-F238E27FC236}">
                      <a16:creationId xmlns:a16="http://schemas.microsoft.com/office/drawing/2014/main" id="{7D774C19-C1AE-4565-B815-EE0ECF70CB10}"/>
                    </a:ext>
                  </a:extLst>
                </p14:cNvPr>
                <p14:cNvContentPartPr/>
                <p14:nvPr/>
              </p14:nvContentPartPr>
              <p14:xfrm>
                <a:off x="6488134" y="2077916"/>
                <a:ext cx="12240" cy="299160"/>
              </p14:xfrm>
            </p:contentPart>
          </mc:Choice>
          <mc:Fallback xmlns="">
            <p:pic>
              <p:nvPicPr>
                <p:cNvPr id="496" name="Encre 495">
                  <a:extLst>
                    <a:ext uri="{FF2B5EF4-FFF2-40B4-BE49-F238E27FC236}">
                      <a16:creationId xmlns:a16="http://schemas.microsoft.com/office/drawing/2014/main" id="{7D774C19-C1AE-4565-B815-EE0ECF70CB1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470494" y="2060276"/>
                  <a:ext cx="4788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97" name="Encre 496">
                  <a:extLst>
                    <a:ext uri="{FF2B5EF4-FFF2-40B4-BE49-F238E27FC236}">
                      <a16:creationId xmlns:a16="http://schemas.microsoft.com/office/drawing/2014/main" id="{53133654-8BC4-4DDB-94B6-265982843540}"/>
                    </a:ext>
                  </a:extLst>
                </p14:cNvPr>
                <p14:cNvContentPartPr/>
                <p14:nvPr/>
              </p14:nvContentPartPr>
              <p14:xfrm>
                <a:off x="6485614" y="2205356"/>
                <a:ext cx="99000" cy="8640"/>
              </p14:xfrm>
            </p:contentPart>
          </mc:Choice>
          <mc:Fallback xmlns="">
            <p:pic>
              <p:nvPicPr>
                <p:cNvPr id="497" name="Encre 496">
                  <a:extLst>
                    <a:ext uri="{FF2B5EF4-FFF2-40B4-BE49-F238E27FC236}">
                      <a16:creationId xmlns:a16="http://schemas.microsoft.com/office/drawing/2014/main" id="{53133654-8BC4-4DDB-94B6-26598284354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467614" y="2187716"/>
                  <a:ext cx="1346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98" name="Encre 497">
                  <a:extLst>
                    <a:ext uri="{FF2B5EF4-FFF2-40B4-BE49-F238E27FC236}">
                      <a16:creationId xmlns:a16="http://schemas.microsoft.com/office/drawing/2014/main" id="{8A742278-6C57-4669-AFAF-CF21D2FB2920}"/>
                    </a:ext>
                  </a:extLst>
                </p14:cNvPr>
                <p14:cNvContentPartPr/>
                <p14:nvPr/>
              </p14:nvContentPartPr>
              <p14:xfrm>
                <a:off x="6603694" y="2014556"/>
                <a:ext cx="94320" cy="414000"/>
              </p14:xfrm>
            </p:contentPart>
          </mc:Choice>
          <mc:Fallback xmlns="">
            <p:pic>
              <p:nvPicPr>
                <p:cNvPr id="498" name="Encre 497">
                  <a:extLst>
                    <a:ext uri="{FF2B5EF4-FFF2-40B4-BE49-F238E27FC236}">
                      <a16:creationId xmlns:a16="http://schemas.microsoft.com/office/drawing/2014/main" id="{8A742278-6C57-4669-AFAF-CF21D2FB292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586054" y="1996916"/>
                  <a:ext cx="12996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99" name="Encre 498">
                  <a:extLst>
                    <a:ext uri="{FF2B5EF4-FFF2-40B4-BE49-F238E27FC236}">
                      <a16:creationId xmlns:a16="http://schemas.microsoft.com/office/drawing/2014/main" id="{F1245F72-0E9A-449E-A53D-2AB6A64D2A94}"/>
                    </a:ext>
                  </a:extLst>
                </p14:cNvPr>
                <p14:cNvContentPartPr/>
                <p14:nvPr/>
              </p14:nvContentPartPr>
              <p14:xfrm>
                <a:off x="6828694" y="2210036"/>
                <a:ext cx="181440" cy="360"/>
              </p14:xfrm>
            </p:contentPart>
          </mc:Choice>
          <mc:Fallback xmlns="">
            <p:pic>
              <p:nvPicPr>
                <p:cNvPr id="499" name="Encre 498">
                  <a:extLst>
                    <a:ext uri="{FF2B5EF4-FFF2-40B4-BE49-F238E27FC236}">
                      <a16:creationId xmlns:a16="http://schemas.microsoft.com/office/drawing/2014/main" id="{F1245F72-0E9A-449E-A53D-2AB6A64D2A9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810694" y="2192396"/>
                  <a:ext cx="2170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00" name="Encre 499">
                  <a:extLst>
                    <a:ext uri="{FF2B5EF4-FFF2-40B4-BE49-F238E27FC236}">
                      <a16:creationId xmlns:a16="http://schemas.microsoft.com/office/drawing/2014/main" id="{78655E5C-247E-4355-8B1B-44BFC2EC08DD}"/>
                    </a:ext>
                  </a:extLst>
                </p14:cNvPr>
                <p14:cNvContentPartPr/>
                <p14:nvPr/>
              </p14:nvContentPartPr>
              <p14:xfrm>
                <a:off x="6839854" y="2278796"/>
                <a:ext cx="188640" cy="20520"/>
              </p14:xfrm>
            </p:contentPart>
          </mc:Choice>
          <mc:Fallback xmlns="">
            <p:pic>
              <p:nvPicPr>
                <p:cNvPr id="500" name="Encre 499">
                  <a:extLst>
                    <a:ext uri="{FF2B5EF4-FFF2-40B4-BE49-F238E27FC236}">
                      <a16:creationId xmlns:a16="http://schemas.microsoft.com/office/drawing/2014/main" id="{78655E5C-247E-4355-8B1B-44BFC2EC08D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822214" y="2261156"/>
                  <a:ext cx="2242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01" name="Encre 500">
                  <a:extLst>
                    <a:ext uri="{FF2B5EF4-FFF2-40B4-BE49-F238E27FC236}">
                      <a16:creationId xmlns:a16="http://schemas.microsoft.com/office/drawing/2014/main" id="{998F2BD3-991D-454E-B843-BF733AE3D33B}"/>
                    </a:ext>
                  </a:extLst>
                </p14:cNvPr>
                <p14:cNvContentPartPr/>
                <p14:nvPr/>
              </p14:nvContentPartPr>
              <p14:xfrm>
                <a:off x="7247374" y="2166836"/>
                <a:ext cx="38160" cy="24840"/>
              </p14:xfrm>
            </p:contentPart>
          </mc:Choice>
          <mc:Fallback xmlns="">
            <p:pic>
              <p:nvPicPr>
                <p:cNvPr id="501" name="Encre 500">
                  <a:extLst>
                    <a:ext uri="{FF2B5EF4-FFF2-40B4-BE49-F238E27FC236}">
                      <a16:creationId xmlns:a16="http://schemas.microsoft.com/office/drawing/2014/main" id="{998F2BD3-991D-454E-B843-BF733AE3D33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229374" y="2149196"/>
                  <a:ext cx="738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02" name="Encre 501">
                  <a:extLst>
                    <a:ext uri="{FF2B5EF4-FFF2-40B4-BE49-F238E27FC236}">
                      <a16:creationId xmlns:a16="http://schemas.microsoft.com/office/drawing/2014/main" id="{14C91B94-C98E-4BCA-B67A-DFC8821A559D}"/>
                    </a:ext>
                  </a:extLst>
                </p14:cNvPr>
                <p14:cNvContentPartPr/>
                <p14:nvPr/>
              </p14:nvContentPartPr>
              <p14:xfrm>
                <a:off x="7157014" y="2192396"/>
                <a:ext cx="155520" cy="2520"/>
              </p14:xfrm>
            </p:contentPart>
          </mc:Choice>
          <mc:Fallback xmlns="">
            <p:pic>
              <p:nvPicPr>
                <p:cNvPr id="502" name="Encre 501">
                  <a:extLst>
                    <a:ext uri="{FF2B5EF4-FFF2-40B4-BE49-F238E27FC236}">
                      <a16:creationId xmlns:a16="http://schemas.microsoft.com/office/drawing/2014/main" id="{14C91B94-C98E-4BCA-B67A-DFC8821A559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139014" y="2174756"/>
                  <a:ext cx="1911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08" name="Encre 507">
                  <a:extLst>
                    <a:ext uri="{FF2B5EF4-FFF2-40B4-BE49-F238E27FC236}">
                      <a16:creationId xmlns:a16="http://schemas.microsoft.com/office/drawing/2014/main" id="{32FAD08D-C775-4C3E-9AEC-AE9304F62745}"/>
                    </a:ext>
                  </a:extLst>
                </p14:cNvPr>
                <p14:cNvContentPartPr/>
                <p14:nvPr/>
              </p14:nvContentPartPr>
              <p14:xfrm>
                <a:off x="7944334" y="2246396"/>
                <a:ext cx="212040" cy="20520"/>
              </p14:xfrm>
            </p:contentPart>
          </mc:Choice>
          <mc:Fallback xmlns="">
            <p:pic>
              <p:nvPicPr>
                <p:cNvPr id="508" name="Encre 507">
                  <a:extLst>
                    <a:ext uri="{FF2B5EF4-FFF2-40B4-BE49-F238E27FC236}">
                      <a16:creationId xmlns:a16="http://schemas.microsoft.com/office/drawing/2014/main" id="{32FAD08D-C775-4C3E-9AEC-AE9304F6274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926334" y="2228396"/>
                  <a:ext cx="2476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09" name="Encre 508">
                  <a:extLst>
                    <a:ext uri="{FF2B5EF4-FFF2-40B4-BE49-F238E27FC236}">
                      <a16:creationId xmlns:a16="http://schemas.microsoft.com/office/drawing/2014/main" id="{10CF9397-EA53-4153-BCFA-F489090E4AA9}"/>
                    </a:ext>
                  </a:extLst>
                </p14:cNvPr>
                <p14:cNvContentPartPr/>
                <p14:nvPr/>
              </p14:nvContentPartPr>
              <p14:xfrm>
                <a:off x="8046934" y="2186996"/>
                <a:ext cx="11880" cy="143640"/>
              </p14:xfrm>
            </p:contentPart>
          </mc:Choice>
          <mc:Fallback xmlns="">
            <p:pic>
              <p:nvPicPr>
                <p:cNvPr id="509" name="Encre 508">
                  <a:extLst>
                    <a:ext uri="{FF2B5EF4-FFF2-40B4-BE49-F238E27FC236}">
                      <a16:creationId xmlns:a16="http://schemas.microsoft.com/office/drawing/2014/main" id="{10CF9397-EA53-4153-BCFA-F489090E4AA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029294" y="2168996"/>
                  <a:ext cx="475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73" name="Encre 72">
                  <a:extLst>
                    <a:ext uri="{FF2B5EF4-FFF2-40B4-BE49-F238E27FC236}">
                      <a16:creationId xmlns:a16="http://schemas.microsoft.com/office/drawing/2014/main" id="{2ACBB044-AAA4-4A8D-A512-9D7BB8442AD5}"/>
                    </a:ext>
                  </a:extLst>
                </p14:cNvPr>
                <p14:cNvContentPartPr/>
                <p14:nvPr/>
              </p14:nvContentPartPr>
              <p14:xfrm>
                <a:off x="7797454" y="1957676"/>
                <a:ext cx="1800" cy="367200"/>
              </p14:xfrm>
            </p:contentPart>
          </mc:Choice>
          <mc:Fallback xmlns="">
            <p:pic>
              <p:nvPicPr>
                <p:cNvPr id="73" name="Encre 72">
                  <a:extLst>
                    <a:ext uri="{FF2B5EF4-FFF2-40B4-BE49-F238E27FC236}">
                      <a16:creationId xmlns:a16="http://schemas.microsoft.com/office/drawing/2014/main" id="{2ACBB044-AAA4-4A8D-A512-9D7BB8442AD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779814" y="1940036"/>
                  <a:ext cx="3744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74" name="Encre 73">
                  <a:extLst>
                    <a:ext uri="{FF2B5EF4-FFF2-40B4-BE49-F238E27FC236}">
                      <a16:creationId xmlns:a16="http://schemas.microsoft.com/office/drawing/2014/main" id="{61273D6E-1B08-4110-A033-069FB0C6C4D0}"/>
                    </a:ext>
                  </a:extLst>
                </p14:cNvPr>
                <p14:cNvContentPartPr/>
                <p14:nvPr/>
              </p14:nvContentPartPr>
              <p14:xfrm>
                <a:off x="7852174" y="2099156"/>
                <a:ext cx="114480" cy="11880"/>
              </p14:xfrm>
            </p:contentPart>
          </mc:Choice>
          <mc:Fallback xmlns="">
            <p:pic>
              <p:nvPicPr>
                <p:cNvPr id="74" name="Encre 73">
                  <a:extLst>
                    <a:ext uri="{FF2B5EF4-FFF2-40B4-BE49-F238E27FC236}">
                      <a16:creationId xmlns:a16="http://schemas.microsoft.com/office/drawing/2014/main" id="{61273D6E-1B08-4110-A033-069FB0C6C4D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834534" y="2081156"/>
                  <a:ext cx="1501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78" name="Encre 77">
                  <a:extLst>
                    <a:ext uri="{FF2B5EF4-FFF2-40B4-BE49-F238E27FC236}">
                      <a16:creationId xmlns:a16="http://schemas.microsoft.com/office/drawing/2014/main" id="{5BC2D708-0AC2-4D4E-9EFA-2BBC575DBE18}"/>
                    </a:ext>
                  </a:extLst>
                </p14:cNvPr>
                <p14:cNvContentPartPr/>
                <p14:nvPr/>
              </p14:nvContentPartPr>
              <p14:xfrm>
                <a:off x="7486054" y="2063876"/>
                <a:ext cx="148680" cy="244800"/>
              </p14:xfrm>
            </p:contentPart>
          </mc:Choice>
          <mc:Fallback xmlns="">
            <p:pic>
              <p:nvPicPr>
                <p:cNvPr id="78" name="Encre 77">
                  <a:extLst>
                    <a:ext uri="{FF2B5EF4-FFF2-40B4-BE49-F238E27FC236}">
                      <a16:creationId xmlns:a16="http://schemas.microsoft.com/office/drawing/2014/main" id="{5BC2D708-0AC2-4D4E-9EFA-2BBC575DBE1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468414" y="2046236"/>
                  <a:ext cx="18432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80" name="Encre 79">
                  <a:extLst>
                    <a:ext uri="{FF2B5EF4-FFF2-40B4-BE49-F238E27FC236}">
                      <a16:creationId xmlns:a16="http://schemas.microsoft.com/office/drawing/2014/main" id="{324AD74B-C284-4345-813C-5D8A2CC2B394}"/>
                    </a:ext>
                  </a:extLst>
                </p14:cNvPr>
                <p14:cNvContentPartPr/>
                <p14:nvPr/>
              </p14:nvContentPartPr>
              <p14:xfrm>
                <a:off x="7444654" y="2112116"/>
                <a:ext cx="204480" cy="424440"/>
              </p14:xfrm>
            </p:contentPart>
          </mc:Choice>
          <mc:Fallback xmlns="">
            <p:pic>
              <p:nvPicPr>
                <p:cNvPr id="80" name="Encre 79">
                  <a:extLst>
                    <a:ext uri="{FF2B5EF4-FFF2-40B4-BE49-F238E27FC236}">
                      <a16:creationId xmlns:a16="http://schemas.microsoft.com/office/drawing/2014/main" id="{324AD74B-C284-4345-813C-5D8A2CC2B39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426654" y="2094116"/>
                  <a:ext cx="240120" cy="46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e 103">
            <a:extLst>
              <a:ext uri="{FF2B5EF4-FFF2-40B4-BE49-F238E27FC236}">
                <a16:creationId xmlns:a16="http://schemas.microsoft.com/office/drawing/2014/main" id="{452B8EC8-4575-4927-A0D5-401D32BF7553}"/>
              </a:ext>
            </a:extLst>
          </p:cNvPr>
          <p:cNvGrpSpPr/>
          <p:nvPr/>
        </p:nvGrpSpPr>
        <p:grpSpPr>
          <a:xfrm>
            <a:off x="9053494" y="1982516"/>
            <a:ext cx="2811240" cy="524520"/>
            <a:chOff x="9053494" y="1982516"/>
            <a:chExt cx="281124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70" name="Encre 69">
                  <a:extLst>
                    <a:ext uri="{FF2B5EF4-FFF2-40B4-BE49-F238E27FC236}">
                      <a16:creationId xmlns:a16="http://schemas.microsoft.com/office/drawing/2014/main" id="{1F669964-4EBE-419F-BA22-51EB3E6FE9E0}"/>
                    </a:ext>
                  </a:extLst>
                </p14:cNvPr>
                <p14:cNvContentPartPr/>
                <p14:nvPr/>
              </p14:nvContentPartPr>
              <p14:xfrm>
                <a:off x="9053494" y="2207876"/>
                <a:ext cx="168120" cy="18000"/>
              </p14:xfrm>
            </p:contentPart>
          </mc:Choice>
          <mc:Fallback xmlns="">
            <p:pic>
              <p:nvPicPr>
                <p:cNvPr id="70" name="Encre 69">
                  <a:extLst>
                    <a:ext uri="{FF2B5EF4-FFF2-40B4-BE49-F238E27FC236}">
                      <a16:creationId xmlns:a16="http://schemas.microsoft.com/office/drawing/2014/main" id="{1F669964-4EBE-419F-BA22-51EB3E6FE9E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035854" y="2189876"/>
                  <a:ext cx="2037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71" name="Encre 70">
                  <a:extLst>
                    <a:ext uri="{FF2B5EF4-FFF2-40B4-BE49-F238E27FC236}">
                      <a16:creationId xmlns:a16="http://schemas.microsoft.com/office/drawing/2014/main" id="{9C4E85BA-5C51-4A03-B15C-718BBB1A33F9}"/>
                    </a:ext>
                  </a:extLst>
                </p14:cNvPr>
                <p14:cNvContentPartPr/>
                <p14:nvPr/>
              </p14:nvContentPartPr>
              <p14:xfrm>
                <a:off x="9061414" y="2308316"/>
                <a:ext cx="170280" cy="2880"/>
              </p14:xfrm>
            </p:contentPart>
          </mc:Choice>
          <mc:Fallback xmlns="">
            <p:pic>
              <p:nvPicPr>
                <p:cNvPr id="71" name="Encre 70">
                  <a:extLst>
                    <a:ext uri="{FF2B5EF4-FFF2-40B4-BE49-F238E27FC236}">
                      <a16:creationId xmlns:a16="http://schemas.microsoft.com/office/drawing/2014/main" id="{9C4E85BA-5C51-4A03-B15C-718BBB1A33F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043774" y="2290316"/>
                  <a:ext cx="2059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2" name="Encre 81">
                  <a:extLst>
                    <a:ext uri="{FF2B5EF4-FFF2-40B4-BE49-F238E27FC236}">
                      <a16:creationId xmlns:a16="http://schemas.microsoft.com/office/drawing/2014/main" id="{AA687DC3-33DE-457B-B313-F4A9AB22489A}"/>
                    </a:ext>
                  </a:extLst>
                </p14:cNvPr>
                <p14:cNvContentPartPr/>
                <p14:nvPr/>
              </p14:nvContentPartPr>
              <p14:xfrm>
                <a:off x="9366334" y="2213636"/>
                <a:ext cx="98640" cy="4680"/>
              </p14:xfrm>
            </p:contentPart>
          </mc:Choice>
          <mc:Fallback xmlns="">
            <p:pic>
              <p:nvPicPr>
                <p:cNvPr id="82" name="Encre 81">
                  <a:extLst>
                    <a:ext uri="{FF2B5EF4-FFF2-40B4-BE49-F238E27FC236}">
                      <a16:creationId xmlns:a16="http://schemas.microsoft.com/office/drawing/2014/main" id="{AA687DC3-33DE-457B-B313-F4A9AB22489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348334" y="2195636"/>
                  <a:ext cx="1342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83" name="Encre 82">
                  <a:extLst>
                    <a:ext uri="{FF2B5EF4-FFF2-40B4-BE49-F238E27FC236}">
                      <a16:creationId xmlns:a16="http://schemas.microsoft.com/office/drawing/2014/main" id="{E3E2AE9D-6E98-4974-AB00-EC575A0DA72E}"/>
                    </a:ext>
                  </a:extLst>
                </p14:cNvPr>
                <p14:cNvContentPartPr/>
                <p14:nvPr/>
              </p14:nvContentPartPr>
              <p14:xfrm>
                <a:off x="9611494" y="2110316"/>
                <a:ext cx="194040" cy="140760"/>
              </p14:xfrm>
            </p:contentPart>
          </mc:Choice>
          <mc:Fallback xmlns="">
            <p:pic>
              <p:nvPicPr>
                <p:cNvPr id="83" name="Encre 82">
                  <a:extLst>
                    <a:ext uri="{FF2B5EF4-FFF2-40B4-BE49-F238E27FC236}">
                      <a16:creationId xmlns:a16="http://schemas.microsoft.com/office/drawing/2014/main" id="{E3E2AE9D-6E98-4974-AB00-EC575A0DA72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593854" y="2092316"/>
                  <a:ext cx="2296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84" name="Encre 83">
                  <a:extLst>
                    <a:ext uri="{FF2B5EF4-FFF2-40B4-BE49-F238E27FC236}">
                      <a16:creationId xmlns:a16="http://schemas.microsoft.com/office/drawing/2014/main" id="{AE859480-97F5-4A50-A549-A43843DF65FD}"/>
                    </a:ext>
                  </a:extLst>
                </p14:cNvPr>
                <p14:cNvContentPartPr/>
                <p14:nvPr/>
              </p14:nvContentPartPr>
              <p14:xfrm>
                <a:off x="9622294" y="2117876"/>
                <a:ext cx="219600" cy="388800"/>
              </p14:xfrm>
            </p:contentPart>
          </mc:Choice>
          <mc:Fallback xmlns="">
            <p:pic>
              <p:nvPicPr>
                <p:cNvPr id="84" name="Encre 83">
                  <a:extLst>
                    <a:ext uri="{FF2B5EF4-FFF2-40B4-BE49-F238E27FC236}">
                      <a16:creationId xmlns:a16="http://schemas.microsoft.com/office/drawing/2014/main" id="{AE859480-97F5-4A50-A549-A43843DF65F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604294" y="2099876"/>
                  <a:ext cx="25524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85" name="Encre 84">
                  <a:extLst>
                    <a:ext uri="{FF2B5EF4-FFF2-40B4-BE49-F238E27FC236}">
                      <a16:creationId xmlns:a16="http://schemas.microsoft.com/office/drawing/2014/main" id="{7C13C9C8-B96F-453D-93C8-8DCD5B911DF4}"/>
                    </a:ext>
                  </a:extLst>
                </p14:cNvPr>
                <p14:cNvContentPartPr/>
                <p14:nvPr/>
              </p14:nvContentPartPr>
              <p14:xfrm>
                <a:off x="9924694" y="1996196"/>
                <a:ext cx="48240" cy="368280"/>
              </p14:xfrm>
            </p:contentPart>
          </mc:Choice>
          <mc:Fallback xmlns="">
            <p:pic>
              <p:nvPicPr>
                <p:cNvPr id="85" name="Encre 84">
                  <a:extLst>
                    <a:ext uri="{FF2B5EF4-FFF2-40B4-BE49-F238E27FC236}">
                      <a16:creationId xmlns:a16="http://schemas.microsoft.com/office/drawing/2014/main" id="{7C13C9C8-B96F-453D-93C8-8DCD5B911DF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906694" y="1978556"/>
                  <a:ext cx="8388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87" name="Encre 86">
                  <a:extLst>
                    <a:ext uri="{FF2B5EF4-FFF2-40B4-BE49-F238E27FC236}">
                      <a16:creationId xmlns:a16="http://schemas.microsoft.com/office/drawing/2014/main" id="{7D4CC9C3-2F11-47AA-B265-8AC3901A02E4}"/>
                    </a:ext>
                  </a:extLst>
                </p14:cNvPr>
                <p14:cNvContentPartPr/>
                <p14:nvPr/>
              </p14:nvContentPartPr>
              <p14:xfrm>
                <a:off x="9980494" y="2115356"/>
                <a:ext cx="149760" cy="25920"/>
              </p14:xfrm>
            </p:contentPart>
          </mc:Choice>
          <mc:Fallback xmlns="">
            <p:pic>
              <p:nvPicPr>
                <p:cNvPr id="87" name="Encre 86">
                  <a:extLst>
                    <a:ext uri="{FF2B5EF4-FFF2-40B4-BE49-F238E27FC236}">
                      <a16:creationId xmlns:a16="http://schemas.microsoft.com/office/drawing/2014/main" id="{7D4CC9C3-2F11-47AA-B265-8AC3901A02E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962494" y="2097716"/>
                  <a:ext cx="1854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88" name="Encre 87">
                  <a:extLst>
                    <a:ext uri="{FF2B5EF4-FFF2-40B4-BE49-F238E27FC236}">
                      <a16:creationId xmlns:a16="http://schemas.microsoft.com/office/drawing/2014/main" id="{E93DCBB8-7040-48C0-BAB4-B601E6C1DF22}"/>
                    </a:ext>
                  </a:extLst>
                </p14:cNvPr>
                <p14:cNvContentPartPr/>
                <p14:nvPr/>
              </p14:nvContentPartPr>
              <p14:xfrm>
                <a:off x="10155454" y="2221556"/>
                <a:ext cx="246960" cy="16560"/>
              </p14:xfrm>
            </p:contentPart>
          </mc:Choice>
          <mc:Fallback xmlns="">
            <p:pic>
              <p:nvPicPr>
                <p:cNvPr id="88" name="Encre 87">
                  <a:extLst>
                    <a:ext uri="{FF2B5EF4-FFF2-40B4-BE49-F238E27FC236}">
                      <a16:creationId xmlns:a16="http://schemas.microsoft.com/office/drawing/2014/main" id="{E93DCBB8-7040-48C0-BAB4-B601E6C1DF2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137814" y="2203916"/>
                  <a:ext cx="2826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9" name="Encre 88">
                  <a:extLst>
                    <a:ext uri="{FF2B5EF4-FFF2-40B4-BE49-F238E27FC236}">
                      <a16:creationId xmlns:a16="http://schemas.microsoft.com/office/drawing/2014/main" id="{FF19EED2-FAA0-43BF-BE1C-205ED1EE4AEC}"/>
                    </a:ext>
                  </a:extLst>
                </p14:cNvPr>
                <p14:cNvContentPartPr/>
                <p14:nvPr/>
              </p14:nvContentPartPr>
              <p14:xfrm>
                <a:off x="10265974" y="2127956"/>
                <a:ext cx="2880" cy="193320"/>
              </p14:xfrm>
            </p:contentPart>
          </mc:Choice>
          <mc:Fallback xmlns="">
            <p:pic>
              <p:nvPicPr>
                <p:cNvPr id="89" name="Encre 88">
                  <a:extLst>
                    <a:ext uri="{FF2B5EF4-FFF2-40B4-BE49-F238E27FC236}">
                      <a16:creationId xmlns:a16="http://schemas.microsoft.com/office/drawing/2014/main" id="{FF19EED2-FAA0-43BF-BE1C-205ED1EE4AE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247974" y="2110316"/>
                  <a:ext cx="385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91" name="Encre 90">
                  <a:extLst>
                    <a:ext uri="{FF2B5EF4-FFF2-40B4-BE49-F238E27FC236}">
                      <a16:creationId xmlns:a16="http://schemas.microsoft.com/office/drawing/2014/main" id="{371CF29F-9273-4005-8477-B25EE0234A9F}"/>
                    </a:ext>
                  </a:extLst>
                </p14:cNvPr>
                <p14:cNvContentPartPr/>
                <p14:nvPr/>
              </p14:nvContentPartPr>
              <p14:xfrm>
                <a:off x="10499254" y="2031116"/>
                <a:ext cx="258840" cy="343080"/>
              </p14:xfrm>
            </p:contentPart>
          </mc:Choice>
          <mc:Fallback xmlns="">
            <p:pic>
              <p:nvPicPr>
                <p:cNvPr id="91" name="Encre 90">
                  <a:extLst>
                    <a:ext uri="{FF2B5EF4-FFF2-40B4-BE49-F238E27FC236}">
                      <a16:creationId xmlns:a16="http://schemas.microsoft.com/office/drawing/2014/main" id="{371CF29F-9273-4005-8477-B25EE0234A9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481614" y="2013476"/>
                  <a:ext cx="29448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92" name="Encre 91">
                  <a:extLst>
                    <a:ext uri="{FF2B5EF4-FFF2-40B4-BE49-F238E27FC236}">
                      <a16:creationId xmlns:a16="http://schemas.microsoft.com/office/drawing/2014/main" id="{DFC36C51-90FC-4A53-9318-8A90FF1E2BDD}"/>
                    </a:ext>
                  </a:extLst>
                </p14:cNvPr>
                <p14:cNvContentPartPr/>
                <p14:nvPr/>
              </p14:nvContentPartPr>
              <p14:xfrm>
                <a:off x="10761334" y="2314436"/>
                <a:ext cx="126720" cy="151920"/>
              </p14:xfrm>
            </p:contentPart>
          </mc:Choice>
          <mc:Fallback xmlns="">
            <p:pic>
              <p:nvPicPr>
                <p:cNvPr id="92" name="Encre 91">
                  <a:extLst>
                    <a:ext uri="{FF2B5EF4-FFF2-40B4-BE49-F238E27FC236}">
                      <a16:creationId xmlns:a16="http://schemas.microsoft.com/office/drawing/2014/main" id="{DFC36C51-90FC-4A53-9318-8A90FF1E2BD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743334" y="2296796"/>
                  <a:ext cx="1623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94" name="Encre 93">
                  <a:extLst>
                    <a:ext uri="{FF2B5EF4-FFF2-40B4-BE49-F238E27FC236}">
                      <a16:creationId xmlns:a16="http://schemas.microsoft.com/office/drawing/2014/main" id="{4225C070-25C7-4D2A-A20B-8478245CC577}"/>
                    </a:ext>
                  </a:extLst>
                </p14:cNvPr>
                <p14:cNvContentPartPr/>
                <p14:nvPr/>
              </p14:nvContentPartPr>
              <p14:xfrm>
                <a:off x="11026294" y="1982516"/>
                <a:ext cx="414360" cy="447840"/>
              </p14:xfrm>
            </p:contentPart>
          </mc:Choice>
          <mc:Fallback xmlns="">
            <p:pic>
              <p:nvPicPr>
                <p:cNvPr id="94" name="Encre 93">
                  <a:extLst>
                    <a:ext uri="{FF2B5EF4-FFF2-40B4-BE49-F238E27FC236}">
                      <a16:creationId xmlns:a16="http://schemas.microsoft.com/office/drawing/2014/main" id="{4225C070-25C7-4D2A-A20B-8478245CC57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008294" y="1964516"/>
                  <a:ext cx="450000" cy="48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95" name="Encre 94">
                  <a:extLst>
                    <a:ext uri="{FF2B5EF4-FFF2-40B4-BE49-F238E27FC236}">
                      <a16:creationId xmlns:a16="http://schemas.microsoft.com/office/drawing/2014/main" id="{BACD32B7-78D8-4D8D-9C1E-A5E874949D84}"/>
                    </a:ext>
                  </a:extLst>
                </p14:cNvPr>
                <p14:cNvContentPartPr/>
                <p14:nvPr/>
              </p14:nvContentPartPr>
              <p14:xfrm>
                <a:off x="11324734" y="2069996"/>
                <a:ext cx="9360" cy="22680"/>
              </p14:xfrm>
            </p:contentPart>
          </mc:Choice>
          <mc:Fallback xmlns="">
            <p:pic>
              <p:nvPicPr>
                <p:cNvPr id="95" name="Encre 94">
                  <a:extLst>
                    <a:ext uri="{FF2B5EF4-FFF2-40B4-BE49-F238E27FC236}">
                      <a16:creationId xmlns:a16="http://schemas.microsoft.com/office/drawing/2014/main" id="{BACD32B7-78D8-4D8D-9C1E-A5E874949D8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1307094" y="2051996"/>
                  <a:ext cx="450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98" name="Encre 97">
                  <a:extLst>
                    <a:ext uri="{FF2B5EF4-FFF2-40B4-BE49-F238E27FC236}">
                      <a16:creationId xmlns:a16="http://schemas.microsoft.com/office/drawing/2014/main" id="{FE8FB3CF-2188-4089-AD67-2855F59F0CE3}"/>
                    </a:ext>
                  </a:extLst>
                </p14:cNvPr>
                <p14:cNvContentPartPr/>
                <p14:nvPr/>
              </p14:nvContentPartPr>
              <p14:xfrm>
                <a:off x="11554774" y="2108156"/>
                <a:ext cx="71640" cy="383400"/>
              </p14:xfrm>
            </p:contentPart>
          </mc:Choice>
          <mc:Fallback xmlns="">
            <p:pic>
              <p:nvPicPr>
                <p:cNvPr id="98" name="Encre 97">
                  <a:extLst>
                    <a:ext uri="{FF2B5EF4-FFF2-40B4-BE49-F238E27FC236}">
                      <a16:creationId xmlns:a16="http://schemas.microsoft.com/office/drawing/2014/main" id="{FE8FB3CF-2188-4089-AD67-2855F59F0CE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536774" y="2090516"/>
                  <a:ext cx="10728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99" name="Encre 98">
                  <a:extLst>
                    <a:ext uri="{FF2B5EF4-FFF2-40B4-BE49-F238E27FC236}">
                      <a16:creationId xmlns:a16="http://schemas.microsoft.com/office/drawing/2014/main" id="{210AE108-9EA9-4B41-8B51-BF4A1F1F162C}"/>
                    </a:ext>
                  </a:extLst>
                </p14:cNvPr>
                <p14:cNvContentPartPr/>
                <p14:nvPr/>
              </p14:nvContentPartPr>
              <p14:xfrm>
                <a:off x="11637214" y="2189156"/>
                <a:ext cx="129240" cy="178920"/>
              </p14:xfrm>
            </p:contentPart>
          </mc:Choice>
          <mc:Fallback xmlns="">
            <p:pic>
              <p:nvPicPr>
                <p:cNvPr id="99" name="Encre 98">
                  <a:extLst>
                    <a:ext uri="{FF2B5EF4-FFF2-40B4-BE49-F238E27FC236}">
                      <a16:creationId xmlns:a16="http://schemas.microsoft.com/office/drawing/2014/main" id="{210AE108-9EA9-4B41-8B51-BF4A1F1F162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619214" y="2171156"/>
                  <a:ext cx="1648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00" name="Encre 99">
                  <a:extLst>
                    <a:ext uri="{FF2B5EF4-FFF2-40B4-BE49-F238E27FC236}">
                      <a16:creationId xmlns:a16="http://schemas.microsoft.com/office/drawing/2014/main" id="{2471C783-81DC-45C7-871C-A48D637D5A5E}"/>
                    </a:ext>
                  </a:extLst>
                </p14:cNvPr>
                <p14:cNvContentPartPr/>
                <p14:nvPr/>
              </p14:nvContentPartPr>
              <p14:xfrm>
                <a:off x="11829454" y="2093396"/>
                <a:ext cx="35280" cy="413640"/>
              </p14:xfrm>
            </p:contentPart>
          </mc:Choice>
          <mc:Fallback xmlns="">
            <p:pic>
              <p:nvPicPr>
                <p:cNvPr id="100" name="Encre 99">
                  <a:extLst>
                    <a:ext uri="{FF2B5EF4-FFF2-40B4-BE49-F238E27FC236}">
                      <a16:creationId xmlns:a16="http://schemas.microsoft.com/office/drawing/2014/main" id="{2471C783-81DC-45C7-871C-A48D637D5A5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1811814" y="2075396"/>
                  <a:ext cx="70920" cy="44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5" name="Groupe 534">
            <a:extLst>
              <a:ext uri="{FF2B5EF4-FFF2-40B4-BE49-F238E27FC236}">
                <a16:creationId xmlns:a16="http://schemas.microsoft.com/office/drawing/2014/main" id="{A124EE8B-42E7-41CB-BFCA-E5583D57A3AF}"/>
              </a:ext>
            </a:extLst>
          </p:cNvPr>
          <p:cNvGrpSpPr/>
          <p:nvPr/>
        </p:nvGrpSpPr>
        <p:grpSpPr>
          <a:xfrm>
            <a:off x="5880814" y="2964596"/>
            <a:ext cx="1909440" cy="435960"/>
            <a:chOff x="5880814" y="2964596"/>
            <a:chExt cx="1909440" cy="43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9" name="Encre 108">
                  <a:extLst>
                    <a:ext uri="{FF2B5EF4-FFF2-40B4-BE49-F238E27FC236}">
                      <a16:creationId xmlns:a16="http://schemas.microsoft.com/office/drawing/2014/main" id="{63267D95-C75B-4E3F-BE9B-600EC70E6C42}"/>
                    </a:ext>
                  </a:extLst>
                </p14:cNvPr>
                <p14:cNvContentPartPr/>
                <p14:nvPr/>
              </p14:nvContentPartPr>
              <p14:xfrm>
                <a:off x="5880814" y="3086996"/>
                <a:ext cx="234000" cy="236880"/>
              </p14:xfrm>
            </p:contentPart>
          </mc:Choice>
          <mc:Fallback xmlns="">
            <p:pic>
              <p:nvPicPr>
                <p:cNvPr id="109" name="Encre 108">
                  <a:extLst>
                    <a:ext uri="{FF2B5EF4-FFF2-40B4-BE49-F238E27FC236}">
                      <a16:creationId xmlns:a16="http://schemas.microsoft.com/office/drawing/2014/main" id="{63267D95-C75B-4E3F-BE9B-600EC70E6C4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863174" y="3069356"/>
                  <a:ext cx="26964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10" name="Encre 109">
                  <a:extLst>
                    <a:ext uri="{FF2B5EF4-FFF2-40B4-BE49-F238E27FC236}">
                      <a16:creationId xmlns:a16="http://schemas.microsoft.com/office/drawing/2014/main" id="{59960838-51D9-4735-824C-24009329A135}"/>
                    </a:ext>
                  </a:extLst>
                </p14:cNvPr>
                <p14:cNvContentPartPr/>
                <p14:nvPr/>
              </p14:nvContentPartPr>
              <p14:xfrm>
                <a:off x="6198694" y="2965676"/>
                <a:ext cx="40680" cy="382320"/>
              </p14:xfrm>
            </p:contentPart>
          </mc:Choice>
          <mc:Fallback xmlns="">
            <p:pic>
              <p:nvPicPr>
                <p:cNvPr id="110" name="Encre 109">
                  <a:extLst>
                    <a:ext uri="{FF2B5EF4-FFF2-40B4-BE49-F238E27FC236}">
                      <a16:creationId xmlns:a16="http://schemas.microsoft.com/office/drawing/2014/main" id="{59960838-51D9-4735-824C-24009329A13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181054" y="2947676"/>
                  <a:ext cx="7632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13" name="Encre 112">
                  <a:extLst>
                    <a:ext uri="{FF2B5EF4-FFF2-40B4-BE49-F238E27FC236}">
                      <a16:creationId xmlns:a16="http://schemas.microsoft.com/office/drawing/2014/main" id="{30DC4DAC-8737-46C8-AAAA-B017B961648F}"/>
                    </a:ext>
                  </a:extLst>
                </p14:cNvPr>
                <p14:cNvContentPartPr/>
                <p14:nvPr/>
              </p14:nvContentPartPr>
              <p14:xfrm>
                <a:off x="6323254" y="3015716"/>
                <a:ext cx="27000" cy="334440"/>
              </p14:xfrm>
            </p:contentPart>
          </mc:Choice>
          <mc:Fallback xmlns="">
            <p:pic>
              <p:nvPicPr>
                <p:cNvPr id="113" name="Encre 112">
                  <a:extLst>
                    <a:ext uri="{FF2B5EF4-FFF2-40B4-BE49-F238E27FC236}">
                      <a16:creationId xmlns:a16="http://schemas.microsoft.com/office/drawing/2014/main" id="{30DC4DAC-8737-46C8-AAAA-B017B961648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305614" y="2998076"/>
                  <a:ext cx="6264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19" name="Encre 118">
                  <a:extLst>
                    <a:ext uri="{FF2B5EF4-FFF2-40B4-BE49-F238E27FC236}">
                      <a16:creationId xmlns:a16="http://schemas.microsoft.com/office/drawing/2014/main" id="{4301CBAF-0094-4B96-BA33-6AE9104292DB}"/>
                    </a:ext>
                  </a:extLst>
                </p14:cNvPr>
                <p14:cNvContentPartPr/>
                <p14:nvPr/>
              </p14:nvContentPartPr>
              <p14:xfrm>
                <a:off x="6333694" y="3153596"/>
                <a:ext cx="153360" cy="41400"/>
              </p14:xfrm>
            </p:contentPart>
          </mc:Choice>
          <mc:Fallback xmlns="">
            <p:pic>
              <p:nvPicPr>
                <p:cNvPr id="119" name="Encre 118">
                  <a:extLst>
                    <a:ext uri="{FF2B5EF4-FFF2-40B4-BE49-F238E27FC236}">
                      <a16:creationId xmlns:a16="http://schemas.microsoft.com/office/drawing/2014/main" id="{4301CBAF-0094-4B96-BA33-6AE9104292D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316054" y="3135956"/>
                  <a:ext cx="1890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20" name="Encre 119">
                  <a:extLst>
                    <a:ext uri="{FF2B5EF4-FFF2-40B4-BE49-F238E27FC236}">
                      <a16:creationId xmlns:a16="http://schemas.microsoft.com/office/drawing/2014/main" id="{10E7C275-E71A-4076-BCA2-AA04B20BDAC3}"/>
                    </a:ext>
                  </a:extLst>
                </p14:cNvPr>
                <p14:cNvContentPartPr/>
                <p14:nvPr/>
              </p14:nvContentPartPr>
              <p14:xfrm>
                <a:off x="6493534" y="2964596"/>
                <a:ext cx="64080" cy="435960"/>
              </p14:xfrm>
            </p:contentPart>
          </mc:Choice>
          <mc:Fallback xmlns="">
            <p:pic>
              <p:nvPicPr>
                <p:cNvPr id="120" name="Encre 119">
                  <a:extLst>
                    <a:ext uri="{FF2B5EF4-FFF2-40B4-BE49-F238E27FC236}">
                      <a16:creationId xmlns:a16="http://schemas.microsoft.com/office/drawing/2014/main" id="{10E7C275-E71A-4076-BCA2-AA04B20BDAC3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475534" y="2946596"/>
                  <a:ext cx="9972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25" name="Encre 124">
                  <a:extLst>
                    <a:ext uri="{FF2B5EF4-FFF2-40B4-BE49-F238E27FC236}">
                      <a16:creationId xmlns:a16="http://schemas.microsoft.com/office/drawing/2014/main" id="{6C42DEA3-05C8-4D8D-A4FE-3631ABE79CA0}"/>
                    </a:ext>
                  </a:extLst>
                </p14:cNvPr>
                <p14:cNvContentPartPr/>
                <p14:nvPr/>
              </p14:nvContentPartPr>
              <p14:xfrm>
                <a:off x="6703774" y="3185276"/>
                <a:ext cx="146880" cy="1440"/>
              </p14:xfrm>
            </p:contentPart>
          </mc:Choice>
          <mc:Fallback xmlns="">
            <p:pic>
              <p:nvPicPr>
                <p:cNvPr id="125" name="Encre 124">
                  <a:extLst>
                    <a:ext uri="{FF2B5EF4-FFF2-40B4-BE49-F238E27FC236}">
                      <a16:creationId xmlns:a16="http://schemas.microsoft.com/office/drawing/2014/main" id="{6C42DEA3-05C8-4D8D-A4FE-3631ABE79CA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685774" y="3167276"/>
                  <a:ext cx="1825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512" name="Encre 511">
                  <a:extLst>
                    <a:ext uri="{FF2B5EF4-FFF2-40B4-BE49-F238E27FC236}">
                      <a16:creationId xmlns:a16="http://schemas.microsoft.com/office/drawing/2014/main" id="{F88D8D2B-6AA3-4FD4-B4F1-C1498119EF1D}"/>
                    </a:ext>
                  </a:extLst>
                </p14:cNvPr>
                <p14:cNvContentPartPr/>
                <p14:nvPr/>
              </p14:nvContentPartPr>
              <p14:xfrm>
                <a:off x="6682894" y="3272756"/>
                <a:ext cx="192240" cy="360"/>
              </p14:xfrm>
            </p:contentPart>
          </mc:Choice>
          <mc:Fallback xmlns="">
            <p:pic>
              <p:nvPicPr>
                <p:cNvPr id="512" name="Encre 511">
                  <a:extLst>
                    <a:ext uri="{FF2B5EF4-FFF2-40B4-BE49-F238E27FC236}">
                      <a16:creationId xmlns:a16="http://schemas.microsoft.com/office/drawing/2014/main" id="{F88D8D2B-6AA3-4FD4-B4F1-C1498119EF1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664894" y="3255116"/>
                  <a:ext cx="2278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522" name="Encre 521">
                  <a:extLst>
                    <a:ext uri="{FF2B5EF4-FFF2-40B4-BE49-F238E27FC236}">
                      <a16:creationId xmlns:a16="http://schemas.microsoft.com/office/drawing/2014/main" id="{5953151A-8933-4838-98E0-090F2B19E322}"/>
                    </a:ext>
                  </a:extLst>
                </p14:cNvPr>
                <p14:cNvContentPartPr/>
                <p14:nvPr/>
              </p14:nvContentPartPr>
              <p14:xfrm>
                <a:off x="7640494" y="3049916"/>
                <a:ext cx="8280" cy="331920"/>
              </p14:xfrm>
            </p:contentPart>
          </mc:Choice>
          <mc:Fallback xmlns="">
            <p:pic>
              <p:nvPicPr>
                <p:cNvPr id="522" name="Encre 521">
                  <a:extLst>
                    <a:ext uri="{FF2B5EF4-FFF2-40B4-BE49-F238E27FC236}">
                      <a16:creationId xmlns:a16="http://schemas.microsoft.com/office/drawing/2014/main" id="{5953151A-8933-4838-98E0-090F2B19E32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622854" y="3031916"/>
                  <a:ext cx="4392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523" name="Encre 522">
                  <a:extLst>
                    <a:ext uri="{FF2B5EF4-FFF2-40B4-BE49-F238E27FC236}">
                      <a16:creationId xmlns:a16="http://schemas.microsoft.com/office/drawing/2014/main" id="{D0B62431-E7A8-41DA-931F-DE204B99C49A}"/>
                    </a:ext>
                  </a:extLst>
                </p14:cNvPr>
                <p14:cNvContentPartPr/>
                <p14:nvPr/>
              </p14:nvContentPartPr>
              <p14:xfrm>
                <a:off x="7635454" y="3189956"/>
                <a:ext cx="154800" cy="35280"/>
              </p14:xfrm>
            </p:contentPart>
          </mc:Choice>
          <mc:Fallback xmlns="">
            <p:pic>
              <p:nvPicPr>
                <p:cNvPr id="523" name="Encre 522">
                  <a:extLst>
                    <a:ext uri="{FF2B5EF4-FFF2-40B4-BE49-F238E27FC236}">
                      <a16:creationId xmlns:a16="http://schemas.microsoft.com/office/drawing/2014/main" id="{D0B62431-E7A8-41DA-931F-DE204B99C49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617454" y="3171956"/>
                  <a:ext cx="190440" cy="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2" name="Groupe 561">
            <a:extLst>
              <a:ext uri="{FF2B5EF4-FFF2-40B4-BE49-F238E27FC236}">
                <a16:creationId xmlns:a16="http://schemas.microsoft.com/office/drawing/2014/main" id="{8A69A9DE-6C61-49E1-89B1-66CA2C696D94}"/>
              </a:ext>
            </a:extLst>
          </p:cNvPr>
          <p:cNvGrpSpPr/>
          <p:nvPr/>
        </p:nvGrpSpPr>
        <p:grpSpPr>
          <a:xfrm>
            <a:off x="7878094" y="2964956"/>
            <a:ext cx="2560680" cy="462960"/>
            <a:chOff x="7878094" y="2964956"/>
            <a:chExt cx="2560680" cy="46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538" name="Encre 537">
                  <a:extLst>
                    <a:ext uri="{FF2B5EF4-FFF2-40B4-BE49-F238E27FC236}">
                      <a16:creationId xmlns:a16="http://schemas.microsoft.com/office/drawing/2014/main" id="{87C25BEE-46C0-4CB8-914D-7429A8EE9359}"/>
                    </a:ext>
                  </a:extLst>
                </p14:cNvPr>
                <p14:cNvContentPartPr/>
                <p14:nvPr/>
              </p14:nvContentPartPr>
              <p14:xfrm>
                <a:off x="7878094" y="3300836"/>
                <a:ext cx="187200" cy="9720"/>
              </p14:xfrm>
            </p:contentPart>
          </mc:Choice>
          <mc:Fallback xmlns="">
            <p:pic>
              <p:nvPicPr>
                <p:cNvPr id="538" name="Encre 537">
                  <a:extLst>
                    <a:ext uri="{FF2B5EF4-FFF2-40B4-BE49-F238E27FC236}">
                      <a16:creationId xmlns:a16="http://schemas.microsoft.com/office/drawing/2014/main" id="{87C25BEE-46C0-4CB8-914D-7429A8EE935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860094" y="3283196"/>
                  <a:ext cx="2228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539" name="Encre 538">
                  <a:extLst>
                    <a:ext uri="{FF2B5EF4-FFF2-40B4-BE49-F238E27FC236}">
                      <a16:creationId xmlns:a16="http://schemas.microsoft.com/office/drawing/2014/main" id="{E5CB2D2D-DC5F-4CB5-947A-34391E36834E}"/>
                    </a:ext>
                  </a:extLst>
                </p14:cNvPr>
                <p14:cNvContentPartPr/>
                <p14:nvPr/>
              </p14:nvContentPartPr>
              <p14:xfrm>
                <a:off x="7954774" y="3214076"/>
                <a:ext cx="18360" cy="178200"/>
              </p14:xfrm>
            </p:contentPart>
          </mc:Choice>
          <mc:Fallback xmlns="">
            <p:pic>
              <p:nvPicPr>
                <p:cNvPr id="539" name="Encre 538">
                  <a:extLst>
                    <a:ext uri="{FF2B5EF4-FFF2-40B4-BE49-F238E27FC236}">
                      <a16:creationId xmlns:a16="http://schemas.microsoft.com/office/drawing/2014/main" id="{E5CB2D2D-DC5F-4CB5-947A-34391E36834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936774" y="3196076"/>
                  <a:ext cx="540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542" name="Encre 541">
                  <a:extLst>
                    <a:ext uri="{FF2B5EF4-FFF2-40B4-BE49-F238E27FC236}">
                      <a16:creationId xmlns:a16="http://schemas.microsoft.com/office/drawing/2014/main" id="{5C03F1D4-65DA-4F24-8DA1-CA49BD285D49}"/>
                    </a:ext>
                  </a:extLst>
                </p14:cNvPr>
                <p14:cNvContentPartPr/>
                <p14:nvPr/>
              </p14:nvContentPartPr>
              <p14:xfrm>
                <a:off x="8573614" y="3238916"/>
                <a:ext cx="150840" cy="5040"/>
              </p14:xfrm>
            </p:contentPart>
          </mc:Choice>
          <mc:Fallback xmlns="">
            <p:pic>
              <p:nvPicPr>
                <p:cNvPr id="542" name="Encre 541">
                  <a:extLst>
                    <a:ext uri="{FF2B5EF4-FFF2-40B4-BE49-F238E27FC236}">
                      <a16:creationId xmlns:a16="http://schemas.microsoft.com/office/drawing/2014/main" id="{5C03F1D4-65DA-4F24-8DA1-CA49BD285D4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555974" y="3221276"/>
                  <a:ext cx="1864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543" name="Encre 542">
                  <a:extLst>
                    <a:ext uri="{FF2B5EF4-FFF2-40B4-BE49-F238E27FC236}">
                      <a16:creationId xmlns:a16="http://schemas.microsoft.com/office/drawing/2014/main" id="{F46C0B3A-7AE6-4669-97D3-C97ABACB5F26}"/>
                    </a:ext>
                  </a:extLst>
                </p14:cNvPr>
                <p14:cNvContentPartPr/>
                <p14:nvPr/>
              </p14:nvContentPartPr>
              <p14:xfrm>
                <a:off x="8589454" y="3301916"/>
                <a:ext cx="137520" cy="24840"/>
              </p14:xfrm>
            </p:contentPart>
          </mc:Choice>
          <mc:Fallback xmlns="">
            <p:pic>
              <p:nvPicPr>
                <p:cNvPr id="543" name="Encre 542">
                  <a:extLst>
                    <a:ext uri="{FF2B5EF4-FFF2-40B4-BE49-F238E27FC236}">
                      <a16:creationId xmlns:a16="http://schemas.microsoft.com/office/drawing/2014/main" id="{F46C0B3A-7AE6-4669-97D3-C97ABACB5F2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571814" y="3284276"/>
                  <a:ext cx="1731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545" name="Encre 544">
                  <a:extLst>
                    <a:ext uri="{FF2B5EF4-FFF2-40B4-BE49-F238E27FC236}">
                      <a16:creationId xmlns:a16="http://schemas.microsoft.com/office/drawing/2014/main" id="{76687A30-A465-4DE2-BFAC-D2D2FF0D32D2}"/>
                    </a:ext>
                  </a:extLst>
                </p14:cNvPr>
                <p14:cNvContentPartPr/>
                <p14:nvPr/>
              </p14:nvContentPartPr>
              <p14:xfrm>
                <a:off x="8864854" y="2993756"/>
                <a:ext cx="234720" cy="305280"/>
              </p14:xfrm>
            </p:contentPart>
          </mc:Choice>
          <mc:Fallback xmlns="">
            <p:pic>
              <p:nvPicPr>
                <p:cNvPr id="545" name="Encre 544">
                  <a:extLst>
                    <a:ext uri="{FF2B5EF4-FFF2-40B4-BE49-F238E27FC236}">
                      <a16:creationId xmlns:a16="http://schemas.microsoft.com/office/drawing/2014/main" id="{76687A30-A465-4DE2-BFAC-D2D2FF0D32D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847214" y="2975756"/>
                  <a:ext cx="27036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546" name="Encre 545">
                  <a:extLst>
                    <a:ext uri="{FF2B5EF4-FFF2-40B4-BE49-F238E27FC236}">
                      <a16:creationId xmlns:a16="http://schemas.microsoft.com/office/drawing/2014/main" id="{C629DC01-00CA-41DF-A9E4-AF77497D6594}"/>
                    </a:ext>
                  </a:extLst>
                </p14:cNvPr>
                <p14:cNvContentPartPr/>
                <p14:nvPr/>
              </p14:nvContentPartPr>
              <p14:xfrm>
                <a:off x="9083014" y="3293276"/>
                <a:ext cx="113400" cy="134640"/>
              </p14:xfrm>
            </p:contentPart>
          </mc:Choice>
          <mc:Fallback xmlns="">
            <p:pic>
              <p:nvPicPr>
                <p:cNvPr id="546" name="Encre 545">
                  <a:extLst>
                    <a:ext uri="{FF2B5EF4-FFF2-40B4-BE49-F238E27FC236}">
                      <a16:creationId xmlns:a16="http://schemas.microsoft.com/office/drawing/2014/main" id="{C629DC01-00CA-41DF-A9E4-AF77497D6594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9065014" y="3275636"/>
                  <a:ext cx="1490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547" name="Encre 546">
                  <a:extLst>
                    <a:ext uri="{FF2B5EF4-FFF2-40B4-BE49-F238E27FC236}">
                      <a16:creationId xmlns:a16="http://schemas.microsoft.com/office/drawing/2014/main" id="{B3A3E044-62B2-48FE-BEDC-2A53265F085F}"/>
                    </a:ext>
                  </a:extLst>
                </p14:cNvPr>
                <p14:cNvContentPartPr/>
                <p14:nvPr/>
              </p14:nvContentPartPr>
              <p14:xfrm>
                <a:off x="9323494" y="3130196"/>
                <a:ext cx="345240" cy="218880"/>
              </p14:xfrm>
            </p:contentPart>
          </mc:Choice>
          <mc:Fallback xmlns="">
            <p:pic>
              <p:nvPicPr>
                <p:cNvPr id="547" name="Encre 546">
                  <a:extLst>
                    <a:ext uri="{FF2B5EF4-FFF2-40B4-BE49-F238E27FC236}">
                      <a16:creationId xmlns:a16="http://schemas.microsoft.com/office/drawing/2014/main" id="{B3A3E044-62B2-48FE-BEDC-2A53265F085F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305494" y="3112556"/>
                  <a:ext cx="3808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550" name="Encre 549">
                  <a:extLst>
                    <a:ext uri="{FF2B5EF4-FFF2-40B4-BE49-F238E27FC236}">
                      <a16:creationId xmlns:a16="http://schemas.microsoft.com/office/drawing/2014/main" id="{AA2315F2-32AD-41A0-8DF4-F09D2A3A8782}"/>
                    </a:ext>
                  </a:extLst>
                </p14:cNvPr>
                <p14:cNvContentPartPr/>
                <p14:nvPr/>
              </p14:nvContentPartPr>
              <p14:xfrm>
                <a:off x="9746134" y="3105716"/>
                <a:ext cx="85320" cy="288720"/>
              </p14:xfrm>
            </p:contentPart>
          </mc:Choice>
          <mc:Fallback xmlns="">
            <p:pic>
              <p:nvPicPr>
                <p:cNvPr id="550" name="Encre 549">
                  <a:extLst>
                    <a:ext uri="{FF2B5EF4-FFF2-40B4-BE49-F238E27FC236}">
                      <a16:creationId xmlns:a16="http://schemas.microsoft.com/office/drawing/2014/main" id="{AA2315F2-32AD-41A0-8DF4-F09D2A3A878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728134" y="3088076"/>
                  <a:ext cx="12096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556" name="Encre 555">
                  <a:extLst>
                    <a:ext uri="{FF2B5EF4-FFF2-40B4-BE49-F238E27FC236}">
                      <a16:creationId xmlns:a16="http://schemas.microsoft.com/office/drawing/2014/main" id="{F0A8C523-F9FB-43F3-884A-0F92066C640D}"/>
                    </a:ext>
                  </a:extLst>
                </p14:cNvPr>
                <p14:cNvContentPartPr/>
                <p14:nvPr/>
              </p14:nvContentPartPr>
              <p14:xfrm>
                <a:off x="9832894" y="3132716"/>
                <a:ext cx="172440" cy="175680"/>
              </p14:xfrm>
            </p:contentPart>
          </mc:Choice>
          <mc:Fallback xmlns="">
            <p:pic>
              <p:nvPicPr>
                <p:cNvPr id="556" name="Encre 555">
                  <a:extLst>
                    <a:ext uri="{FF2B5EF4-FFF2-40B4-BE49-F238E27FC236}">
                      <a16:creationId xmlns:a16="http://schemas.microsoft.com/office/drawing/2014/main" id="{F0A8C523-F9FB-43F3-884A-0F92066C640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815254" y="3114716"/>
                  <a:ext cx="2080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557" name="Encre 556">
                  <a:extLst>
                    <a:ext uri="{FF2B5EF4-FFF2-40B4-BE49-F238E27FC236}">
                      <a16:creationId xmlns:a16="http://schemas.microsoft.com/office/drawing/2014/main" id="{71592EF9-9D0D-4050-9EC7-084E39365533}"/>
                    </a:ext>
                  </a:extLst>
                </p14:cNvPr>
                <p14:cNvContentPartPr/>
                <p14:nvPr/>
              </p14:nvContentPartPr>
              <p14:xfrm>
                <a:off x="10068694" y="3007796"/>
                <a:ext cx="77040" cy="334440"/>
              </p14:xfrm>
            </p:contentPart>
          </mc:Choice>
          <mc:Fallback xmlns="">
            <p:pic>
              <p:nvPicPr>
                <p:cNvPr id="557" name="Encre 556">
                  <a:extLst>
                    <a:ext uri="{FF2B5EF4-FFF2-40B4-BE49-F238E27FC236}">
                      <a16:creationId xmlns:a16="http://schemas.microsoft.com/office/drawing/2014/main" id="{71592EF9-9D0D-4050-9EC7-084E3936553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0050694" y="2989796"/>
                  <a:ext cx="11268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558" name="Encre 557">
                  <a:extLst>
                    <a:ext uri="{FF2B5EF4-FFF2-40B4-BE49-F238E27FC236}">
                      <a16:creationId xmlns:a16="http://schemas.microsoft.com/office/drawing/2014/main" id="{E537B058-EF11-44D9-AA56-936B7E2C882E}"/>
                    </a:ext>
                  </a:extLst>
                </p14:cNvPr>
                <p14:cNvContentPartPr/>
                <p14:nvPr/>
              </p14:nvContentPartPr>
              <p14:xfrm>
                <a:off x="10224214" y="2964956"/>
                <a:ext cx="5760" cy="380520"/>
              </p14:xfrm>
            </p:contentPart>
          </mc:Choice>
          <mc:Fallback xmlns="">
            <p:pic>
              <p:nvPicPr>
                <p:cNvPr id="558" name="Encre 557">
                  <a:extLst>
                    <a:ext uri="{FF2B5EF4-FFF2-40B4-BE49-F238E27FC236}">
                      <a16:creationId xmlns:a16="http://schemas.microsoft.com/office/drawing/2014/main" id="{E537B058-EF11-44D9-AA56-936B7E2C882E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0206214" y="2947316"/>
                  <a:ext cx="4140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559" name="Encre 558">
                  <a:extLst>
                    <a:ext uri="{FF2B5EF4-FFF2-40B4-BE49-F238E27FC236}">
                      <a16:creationId xmlns:a16="http://schemas.microsoft.com/office/drawing/2014/main" id="{84FACB00-3376-4729-BC02-59816BCAE4F8}"/>
                    </a:ext>
                  </a:extLst>
                </p14:cNvPr>
                <p14:cNvContentPartPr/>
                <p14:nvPr/>
              </p14:nvContentPartPr>
              <p14:xfrm>
                <a:off x="10250134" y="3116156"/>
                <a:ext cx="188640" cy="28440"/>
              </p14:xfrm>
            </p:contentPart>
          </mc:Choice>
          <mc:Fallback xmlns="">
            <p:pic>
              <p:nvPicPr>
                <p:cNvPr id="559" name="Encre 558">
                  <a:extLst>
                    <a:ext uri="{FF2B5EF4-FFF2-40B4-BE49-F238E27FC236}">
                      <a16:creationId xmlns:a16="http://schemas.microsoft.com/office/drawing/2014/main" id="{84FACB00-3376-4729-BC02-59816BCAE4F8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0232494" y="3098516"/>
                  <a:ext cx="22428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oupe 171">
            <a:extLst>
              <a:ext uri="{FF2B5EF4-FFF2-40B4-BE49-F238E27FC236}">
                <a16:creationId xmlns:a16="http://schemas.microsoft.com/office/drawing/2014/main" id="{7D08F32D-D340-4B35-B086-C56E2354CCCB}"/>
              </a:ext>
            </a:extLst>
          </p:cNvPr>
          <p:cNvGrpSpPr/>
          <p:nvPr/>
        </p:nvGrpSpPr>
        <p:grpSpPr>
          <a:xfrm>
            <a:off x="5700454" y="3763436"/>
            <a:ext cx="2089800" cy="772200"/>
            <a:chOff x="5700454" y="3763436"/>
            <a:chExt cx="2089800" cy="77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563" name="Encre 562">
                  <a:extLst>
                    <a:ext uri="{FF2B5EF4-FFF2-40B4-BE49-F238E27FC236}">
                      <a16:creationId xmlns:a16="http://schemas.microsoft.com/office/drawing/2014/main" id="{3C214AF9-D8DE-4885-9708-7D011291BCF8}"/>
                    </a:ext>
                  </a:extLst>
                </p14:cNvPr>
                <p14:cNvContentPartPr/>
                <p14:nvPr/>
              </p14:nvContentPartPr>
              <p14:xfrm>
                <a:off x="5700454" y="3966476"/>
                <a:ext cx="225000" cy="489600"/>
              </p14:xfrm>
            </p:contentPart>
          </mc:Choice>
          <mc:Fallback xmlns="">
            <p:pic>
              <p:nvPicPr>
                <p:cNvPr id="563" name="Encre 562">
                  <a:extLst>
                    <a:ext uri="{FF2B5EF4-FFF2-40B4-BE49-F238E27FC236}">
                      <a16:creationId xmlns:a16="http://schemas.microsoft.com/office/drawing/2014/main" id="{3C214AF9-D8DE-4885-9708-7D011291BCF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682814" y="3948836"/>
                  <a:ext cx="260640" cy="52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564" name="Encre 563">
                  <a:extLst>
                    <a:ext uri="{FF2B5EF4-FFF2-40B4-BE49-F238E27FC236}">
                      <a16:creationId xmlns:a16="http://schemas.microsoft.com/office/drawing/2014/main" id="{74ABAB34-EED9-40A2-BFB8-E15B485DA054}"/>
                    </a:ext>
                  </a:extLst>
                </p14:cNvPr>
                <p14:cNvContentPartPr/>
                <p14:nvPr/>
              </p14:nvContentPartPr>
              <p14:xfrm>
                <a:off x="6025894" y="3875396"/>
                <a:ext cx="56520" cy="395280"/>
              </p14:xfrm>
            </p:contentPart>
          </mc:Choice>
          <mc:Fallback xmlns="">
            <p:pic>
              <p:nvPicPr>
                <p:cNvPr id="564" name="Encre 563">
                  <a:extLst>
                    <a:ext uri="{FF2B5EF4-FFF2-40B4-BE49-F238E27FC236}">
                      <a16:creationId xmlns:a16="http://schemas.microsoft.com/office/drawing/2014/main" id="{74ABAB34-EED9-40A2-BFB8-E15B485DA05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008254" y="3857756"/>
                  <a:ext cx="9216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565" name="Encre 564">
                  <a:extLst>
                    <a:ext uri="{FF2B5EF4-FFF2-40B4-BE49-F238E27FC236}">
                      <a16:creationId xmlns:a16="http://schemas.microsoft.com/office/drawing/2014/main" id="{877311AF-6577-4A4D-B6B6-E195BAFFF55B}"/>
                    </a:ext>
                  </a:extLst>
                </p14:cNvPr>
                <p14:cNvContentPartPr/>
                <p14:nvPr/>
              </p14:nvContentPartPr>
              <p14:xfrm>
                <a:off x="6162334" y="3922196"/>
                <a:ext cx="19800" cy="294840"/>
              </p14:xfrm>
            </p:contentPart>
          </mc:Choice>
          <mc:Fallback xmlns="">
            <p:pic>
              <p:nvPicPr>
                <p:cNvPr id="565" name="Encre 564">
                  <a:extLst>
                    <a:ext uri="{FF2B5EF4-FFF2-40B4-BE49-F238E27FC236}">
                      <a16:creationId xmlns:a16="http://schemas.microsoft.com/office/drawing/2014/main" id="{877311AF-6577-4A4D-B6B6-E195BAFFF55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144694" y="3904196"/>
                  <a:ext cx="5544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566" name="Encre 565">
                  <a:extLst>
                    <a:ext uri="{FF2B5EF4-FFF2-40B4-BE49-F238E27FC236}">
                      <a16:creationId xmlns:a16="http://schemas.microsoft.com/office/drawing/2014/main" id="{5FDD4618-95D7-4561-AF6E-FE25E37AF7CF}"/>
                    </a:ext>
                  </a:extLst>
                </p14:cNvPr>
                <p14:cNvContentPartPr/>
                <p14:nvPr/>
              </p14:nvContentPartPr>
              <p14:xfrm>
                <a:off x="6171694" y="4043516"/>
                <a:ext cx="149760" cy="42480"/>
              </p14:xfrm>
            </p:contentPart>
          </mc:Choice>
          <mc:Fallback xmlns="">
            <p:pic>
              <p:nvPicPr>
                <p:cNvPr id="566" name="Encre 565">
                  <a:extLst>
                    <a:ext uri="{FF2B5EF4-FFF2-40B4-BE49-F238E27FC236}">
                      <a16:creationId xmlns:a16="http://schemas.microsoft.com/office/drawing/2014/main" id="{5FDD4618-95D7-4561-AF6E-FE25E37AF7C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153694" y="4025876"/>
                  <a:ext cx="1854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567" name="Encre 566">
                  <a:extLst>
                    <a:ext uri="{FF2B5EF4-FFF2-40B4-BE49-F238E27FC236}">
                      <a16:creationId xmlns:a16="http://schemas.microsoft.com/office/drawing/2014/main" id="{951EBC3A-B4FB-406A-8BDE-53C5065967B9}"/>
                    </a:ext>
                  </a:extLst>
                </p14:cNvPr>
                <p14:cNvContentPartPr/>
                <p14:nvPr/>
              </p14:nvContentPartPr>
              <p14:xfrm>
                <a:off x="6348094" y="3825356"/>
                <a:ext cx="76680" cy="482760"/>
              </p14:xfrm>
            </p:contentPart>
          </mc:Choice>
          <mc:Fallback xmlns="">
            <p:pic>
              <p:nvPicPr>
                <p:cNvPr id="567" name="Encre 566">
                  <a:extLst>
                    <a:ext uri="{FF2B5EF4-FFF2-40B4-BE49-F238E27FC236}">
                      <a16:creationId xmlns:a16="http://schemas.microsoft.com/office/drawing/2014/main" id="{951EBC3A-B4FB-406A-8BDE-53C5065967B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330094" y="3807356"/>
                  <a:ext cx="11232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568" name="Encre 567">
                  <a:extLst>
                    <a:ext uri="{FF2B5EF4-FFF2-40B4-BE49-F238E27FC236}">
                      <a16:creationId xmlns:a16="http://schemas.microsoft.com/office/drawing/2014/main" id="{66C0C461-B180-401C-924E-8FC164997B55}"/>
                    </a:ext>
                  </a:extLst>
                </p14:cNvPr>
                <p14:cNvContentPartPr/>
                <p14:nvPr/>
              </p14:nvContentPartPr>
              <p14:xfrm>
                <a:off x="6552934" y="4105436"/>
                <a:ext cx="139320" cy="14400"/>
              </p14:xfrm>
            </p:contentPart>
          </mc:Choice>
          <mc:Fallback xmlns="">
            <p:pic>
              <p:nvPicPr>
                <p:cNvPr id="568" name="Encre 567">
                  <a:extLst>
                    <a:ext uri="{FF2B5EF4-FFF2-40B4-BE49-F238E27FC236}">
                      <a16:creationId xmlns:a16="http://schemas.microsoft.com/office/drawing/2014/main" id="{66C0C461-B180-401C-924E-8FC164997B5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535294" y="4087796"/>
                  <a:ext cx="1749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569" name="Encre 568">
                  <a:extLst>
                    <a:ext uri="{FF2B5EF4-FFF2-40B4-BE49-F238E27FC236}">
                      <a16:creationId xmlns:a16="http://schemas.microsoft.com/office/drawing/2014/main" id="{5135C8B8-2334-4D22-838D-00F13EA48A47}"/>
                    </a:ext>
                  </a:extLst>
                </p14:cNvPr>
                <p14:cNvContentPartPr/>
                <p14:nvPr/>
              </p14:nvContentPartPr>
              <p14:xfrm>
                <a:off x="6549334" y="4207316"/>
                <a:ext cx="185400" cy="9360"/>
              </p14:xfrm>
            </p:contentPart>
          </mc:Choice>
          <mc:Fallback xmlns="">
            <p:pic>
              <p:nvPicPr>
                <p:cNvPr id="569" name="Encre 568">
                  <a:extLst>
                    <a:ext uri="{FF2B5EF4-FFF2-40B4-BE49-F238E27FC236}">
                      <a16:creationId xmlns:a16="http://schemas.microsoft.com/office/drawing/2014/main" id="{5135C8B8-2334-4D22-838D-00F13EA48A4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531334" y="4189316"/>
                  <a:ext cx="2210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571" name="Encre 570">
                  <a:extLst>
                    <a:ext uri="{FF2B5EF4-FFF2-40B4-BE49-F238E27FC236}">
                      <a16:creationId xmlns:a16="http://schemas.microsoft.com/office/drawing/2014/main" id="{7379BB51-C248-4A86-A127-D160B26B0091}"/>
                    </a:ext>
                  </a:extLst>
                </p14:cNvPr>
                <p14:cNvContentPartPr/>
                <p14:nvPr/>
              </p14:nvContentPartPr>
              <p14:xfrm>
                <a:off x="6773614" y="3981596"/>
                <a:ext cx="84600" cy="25200"/>
              </p14:xfrm>
            </p:contentPart>
          </mc:Choice>
          <mc:Fallback xmlns="">
            <p:pic>
              <p:nvPicPr>
                <p:cNvPr id="571" name="Encre 570">
                  <a:extLst>
                    <a:ext uri="{FF2B5EF4-FFF2-40B4-BE49-F238E27FC236}">
                      <a16:creationId xmlns:a16="http://schemas.microsoft.com/office/drawing/2014/main" id="{7379BB51-C248-4A86-A127-D160B26B009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755974" y="3963596"/>
                  <a:ext cx="1202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573" name="Encre 572">
                  <a:extLst>
                    <a:ext uri="{FF2B5EF4-FFF2-40B4-BE49-F238E27FC236}">
                      <a16:creationId xmlns:a16="http://schemas.microsoft.com/office/drawing/2014/main" id="{78A47CD3-776A-4AA2-9528-1BA5D8ECBEA4}"/>
                    </a:ext>
                  </a:extLst>
                </p14:cNvPr>
                <p14:cNvContentPartPr/>
                <p14:nvPr/>
              </p14:nvContentPartPr>
              <p14:xfrm>
                <a:off x="6976294" y="3818876"/>
                <a:ext cx="143280" cy="131040"/>
              </p14:xfrm>
            </p:contentPart>
          </mc:Choice>
          <mc:Fallback xmlns="">
            <p:pic>
              <p:nvPicPr>
                <p:cNvPr id="573" name="Encre 572">
                  <a:extLst>
                    <a:ext uri="{FF2B5EF4-FFF2-40B4-BE49-F238E27FC236}">
                      <a16:creationId xmlns:a16="http://schemas.microsoft.com/office/drawing/2014/main" id="{78A47CD3-776A-4AA2-9528-1BA5D8ECBEA4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958294" y="3800876"/>
                  <a:ext cx="1789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30" name="Encre 129">
                  <a:extLst>
                    <a:ext uri="{FF2B5EF4-FFF2-40B4-BE49-F238E27FC236}">
                      <a16:creationId xmlns:a16="http://schemas.microsoft.com/office/drawing/2014/main" id="{1845C5FF-0139-4B69-86A1-0152D5601390}"/>
                    </a:ext>
                  </a:extLst>
                </p14:cNvPr>
                <p14:cNvContentPartPr/>
                <p14:nvPr/>
              </p14:nvContentPartPr>
              <p14:xfrm>
                <a:off x="7047574" y="3835796"/>
                <a:ext cx="131400" cy="292320"/>
              </p14:xfrm>
            </p:contentPart>
          </mc:Choice>
          <mc:Fallback xmlns="">
            <p:pic>
              <p:nvPicPr>
                <p:cNvPr id="130" name="Encre 129">
                  <a:extLst>
                    <a:ext uri="{FF2B5EF4-FFF2-40B4-BE49-F238E27FC236}">
                      <a16:creationId xmlns:a16="http://schemas.microsoft.com/office/drawing/2014/main" id="{1845C5FF-0139-4B69-86A1-0152D560139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029574" y="3817796"/>
                  <a:ext cx="16704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40" name="Encre 139">
                  <a:extLst>
                    <a:ext uri="{FF2B5EF4-FFF2-40B4-BE49-F238E27FC236}">
                      <a16:creationId xmlns:a16="http://schemas.microsoft.com/office/drawing/2014/main" id="{7E57DE2C-7412-49FF-9AD6-1F8EE2171C1A}"/>
                    </a:ext>
                  </a:extLst>
                </p14:cNvPr>
                <p14:cNvContentPartPr/>
                <p14:nvPr/>
              </p14:nvContentPartPr>
              <p14:xfrm>
                <a:off x="7042174" y="4295156"/>
                <a:ext cx="199080" cy="240480"/>
              </p14:xfrm>
            </p:contentPart>
          </mc:Choice>
          <mc:Fallback xmlns="">
            <p:pic>
              <p:nvPicPr>
                <p:cNvPr id="140" name="Encre 139">
                  <a:extLst>
                    <a:ext uri="{FF2B5EF4-FFF2-40B4-BE49-F238E27FC236}">
                      <a16:creationId xmlns:a16="http://schemas.microsoft.com/office/drawing/2014/main" id="{7E57DE2C-7412-49FF-9AD6-1F8EE2171C1A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024534" y="4277516"/>
                  <a:ext cx="23472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47" name="Encre 146">
                  <a:extLst>
                    <a:ext uri="{FF2B5EF4-FFF2-40B4-BE49-F238E27FC236}">
                      <a16:creationId xmlns:a16="http://schemas.microsoft.com/office/drawing/2014/main" id="{6315366D-5FA8-474B-A21A-7FDC491066AE}"/>
                    </a:ext>
                  </a:extLst>
                </p14:cNvPr>
                <p14:cNvContentPartPr/>
                <p14:nvPr/>
              </p14:nvContentPartPr>
              <p14:xfrm>
                <a:off x="7001134" y="4157996"/>
                <a:ext cx="227160" cy="84600"/>
              </p14:xfrm>
            </p:contentPart>
          </mc:Choice>
          <mc:Fallback xmlns="">
            <p:pic>
              <p:nvPicPr>
                <p:cNvPr id="147" name="Encre 146">
                  <a:extLst>
                    <a:ext uri="{FF2B5EF4-FFF2-40B4-BE49-F238E27FC236}">
                      <a16:creationId xmlns:a16="http://schemas.microsoft.com/office/drawing/2014/main" id="{6315366D-5FA8-474B-A21A-7FDC491066AE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983494" y="4140356"/>
                  <a:ext cx="2628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48" name="Encre 147">
                  <a:extLst>
                    <a:ext uri="{FF2B5EF4-FFF2-40B4-BE49-F238E27FC236}">
                      <a16:creationId xmlns:a16="http://schemas.microsoft.com/office/drawing/2014/main" id="{4A078B21-8CEE-4234-81BB-2EADF2C5A7EC}"/>
                    </a:ext>
                  </a:extLst>
                </p14:cNvPr>
                <p14:cNvContentPartPr/>
                <p14:nvPr/>
              </p14:nvContentPartPr>
              <p14:xfrm>
                <a:off x="7410814" y="3871076"/>
                <a:ext cx="6840" cy="346680"/>
              </p14:xfrm>
            </p:contentPart>
          </mc:Choice>
          <mc:Fallback xmlns="">
            <p:pic>
              <p:nvPicPr>
                <p:cNvPr id="148" name="Encre 147">
                  <a:extLst>
                    <a:ext uri="{FF2B5EF4-FFF2-40B4-BE49-F238E27FC236}">
                      <a16:creationId xmlns:a16="http://schemas.microsoft.com/office/drawing/2014/main" id="{4A078B21-8CEE-4234-81BB-2EADF2C5A7EC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393174" y="3853436"/>
                  <a:ext cx="4248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52" name="Encre 151">
                  <a:extLst>
                    <a:ext uri="{FF2B5EF4-FFF2-40B4-BE49-F238E27FC236}">
                      <a16:creationId xmlns:a16="http://schemas.microsoft.com/office/drawing/2014/main" id="{78AD98E0-F675-4782-BC51-B5B72C760981}"/>
                    </a:ext>
                  </a:extLst>
                </p14:cNvPr>
                <p14:cNvContentPartPr/>
                <p14:nvPr/>
              </p14:nvContentPartPr>
              <p14:xfrm>
                <a:off x="7425214" y="4017956"/>
                <a:ext cx="123480" cy="36720"/>
              </p14:xfrm>
            </p:contentPart>
          </mc:Choice>
          <mc:Fallback xmlns="">
            <p:pic>
              <p:nvPicPr>
                <p:cNvPr id="152" name="Encre 151">
                  <a:extLst>
                    <a:ext uri="{FF2B5EF4-FFF2-40B4-BE49-F238E27FC236}">
                      <a16:creationId xmlns:a16="http://schemas.microsoft.com/office/drawing/2014/main" id="{78AD98E0-F675-4782-BC51-B5B72C760981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407214" y="3999956"/>
                  <a:ext cx="1591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53" name="Encre 152">
                  <a:extLst>
                    <a:ext uri="{FF2B5EF4-FFF2-40B4-BE49-F238E27FC236}">
                      <a16:creationId xmlns:a16="http://schemas.microsoft.com/office/drawing/2014/main" id="{31019FA2-B223-458F-BFF8-CDFE6F470E8F}"/>
                    </a:ext>
                  </a:extLst>
                </p14:cNvPr>
                <p14:cNvContentPartPr/>
                <p14:nvPr/>
              </p14:nvContentPartPr>
              <p14:xfrm>
                <a:off x="7554814" y="3763436"/>
                <a:ext cx="131760" cy="120240"/>
              </p14:xfrm>
            </p:contentPart>
          </mc:Choice>
          <mc:Fallback xmlns="">
            <p:pic>
              <p:nvPicPr>
                <p:cNvPr id="153" name="Encre 152">
                  <a:extLst>
                    <a:ext uri="{FF2B5EF4-FFF2-40B4-BE49-F238E27FC236}">
                      <a16:creationId xmlns:a16="http://schemas.microsoft.com/office/drawing/2014/main" id="{31019FA2-B223-458F-BFF8-CDFE6F470E8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536814" y="3745436"/>
                  <a:ext cx="1674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54" name="Encre 153">
                  <a:extLst>
                    <a:ext uri="{FF2B5EF4-FFF2-40B4-BE49-F238E27FC236}">
                      <a16:creationId xmlns:a16="http://schemas.microsoft.com/office/drawing/2014/main" id="{98DF565D-4A33-4202-A45D-F4CF5B577DA9}"/>
                    </a:ext>
                  </a:extLst>
                </p14:cNvPr>
                <p14:cNvContentPartPr/>
                <p14:nvPr/>
              </p14:nvContentPartPr>
              <p14:xfrm>
                <a:off x="7557334" y="4142876"/>
                <a:ext cx="232920" cy="32040"/>
              </p14:xfrm>
            </p:contentPart>
          </mc:Choice>
          <mc:Fallback xmlns="">
            <p:pic>
              <p:nvPicPr>
                <p:cNvPr id="154" name="Encre 153">
                  <a:extLst>
                    <a:ext uri="{FF2B5EF4-FFF2-40B4-BE49-F238E27FC236}">
                      <a16:creationId xmlns:a16="http://schemas.microsoft.com/office/drawing/2014/main" id="{98DF565D-4A33-4202-A45D-F4CF5B577DA9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539334" y="4125236"/>
                  <a:ext cx="2685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55" name="Encre 154">
                  <a:extLst>
                    <a:ext uri="{FF2B5EF4-FFF2-40B4-BE49-F238E27FC236}">
                      <a16:creationId xmlns:a16="http://schemas.microsoft.com/office/drawing/2014/main" id="{275EE472-872A-494E-9B4B-6D7391F622CF}"/>
                    </a:ext>
                  </a:extLst>
                </p14:cNvPr>
                <p14:cNvContentPartPr/>
                <p14:nvPr/>
              </p14:nvContentPartPr>
              <p14:xfrm>
                <a:off x="7676494" y="4071236"/>
                <a:ext cx="24120" cy="177120"/>
              </p14:xfrm>
            </p:contentPart>
          </mc:Choice>
          <mc:Fallback xmlns="">
            <p:pic>
              <p:nvPicPr>
                <p:cNvPr id="155" name="Encre 154">
                  <a:extLst>
                    <a:ext uri="{FF2B5EF4-FFF2-40B4-BE49-F238E27FC236}">
                      <a16:creationId xmlns:a16="http://schemas.microsoft.com/office/drawing/2014/main" id="{275EE472-872A-494E-9B4B-6D7391F622CF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658854" y="4053596"/>
                  <a:ext cx="59760" cy="21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3" name="Groupe 592">
            <a:extLst>
              <a:ext uri="{FF2B5EF4-FFF2-40B4-BE49-F238E27FC236}">
                <a16:creationId xmlns:a16="http://schemas.microsoft.com/office/drawing/2014/main" id="{2340667D-EF72-4F34-BEF8-7B75F70FFB1F}"/>
              </a:ext>
            </a:extLst>
          </p:cNvPr>
          <p:cNvGrpSpPr/>
          <p:nvPr/>
        </p:nvGrpSpPr>
        <p:grpSpPr>
          <a:xfrm>
            <a:off x="8454094" y="3914996"/>
            <a:ext cx="167760" cy="277200"/>
            <a:chOff x="8454094" y="3914996"/>
            <a:chExt cx="167760" cy="27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75" name="Encre 174">
                  <a:extLst>
                    <a:ext uri="{FF2B5EF4-FFF2-40B4-BE49-F238E27FC236}">
                      <a16:creationId xmlns:a16="http://schemas.microsoft.com/office/drawing/2014/main" id="{12FCCB81-2A97-46F9-B24D-477F1140BCD8}"/>
                    </a:ext>
                  </a:extLst>
                </p14:cNvPr>
                <p14:cNvContentPartPr/>
                <p14:nvPr/>
              </p14:nvContentPartPr>
              <p14:xfrm>
                <a:off x="8454094" y="3914996"/>
                <a:ext cx="26280" cy="277200"/>
              </p14:xfrm>
            </p:contentPart>
          </mc:Choice>
          <mc:Fallback xmlns="">
            <p:pic>
              <p:nvPicPr>
                <p:cNvPr id="175" name="Encre 174">
                  <a:extLst>
                    <a:ext uri="{FF2B5EF4-FFF2-40B4-BE49-F238E27FC236}">
                      <a16:creationId xmlns:a16="http://schemas.microsoft.com/office/drawing/2014/main" id="{12FCCB81-2A97-46F9-B24D-477F1140BCD8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436454" y="3897356"/>
                  <a:ext cx="6192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76" name="Encre 175">
                  <a:extLst>
                    <a:ext uri="{FF2B5EF4-FFF2-40B4-BE49-F238E27FC236}">
                      <a16:creationId xmlns:a16="http://schemas.microsoft.com/office/drawing/2014/main" id="{9A7AA6D2-47DE-415A-A2CB-A647A6BF395B}"/>
                    </a:ext>
                  </a:extLst>
                </p14:cNvPr>
                <p14:cNvContentPartPr/>
                <p14:nvPr/>
              </p14:nvContentPartPr>
              <p14:xfrm>
                <a:off x="8477494" y="4001396"/>
                <a:ext cx="144360" cy="22680"/>
              </p14:xfrm>
            </p:contentPart>
          </mc:Choice>
          <mc:Fallback xmlns="">
            <p:pic>
              <p:nvPicPr>
                <p:cNvPr id="176" name="Encre 175">
                  <a:extLst>
                    <a:ext uri="{FF2B5EF4-FFF2-40B4-BE49-F238E27FC236}">
                      <a16:creationId xmlns:a16="http://schemas.microsoft.com/office/drawing/2014/main" id="{9A7AA6D2-47DE-415A-A2CB-A647A6BF395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459854" y="3983756"/>
                  <a:ext cx="180000" cy="58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0">
            <p14:nvContentPartPr>
              <p14:cNvPr id="204" name="Encre 203">
                <a:extLst>
                  <a:ext uri="{FF2B5EF4-FFF2-40B4-BE49-F238E27FC236}">
                    <a16:creationId xmlns:a16="http://schemas.microsoft.com/office/drawing/2014/main" id="{5CA7C87B-0B01-4570-A586-996AA269B046}"/>
                  </a:ext>
                </a:extLst>
              </p14:cNvPr>
              <p14:cNvContentPartPr/>
              <p14:nvPr/>
            </p14:nvContentPartPr>
            <p14:xfrm>
              <a:off x="6307774" y="5142234"/>
              <a:ext cx="188640" cy="503640"/>
            </p14:xfrm>
          </p:contentPart>
        </mc:Choice>
        <mc:Fallback xmlns="">
          <p:pic>
            <p:nvPicPr>
              <p:cNvPr id="204" name="Encre 203">
                <a:extLst>
                  <a:ext uri="{FF2B5EF4-FFF2-40B4-BE49-F238E27FC236}">
                    <a16:creationId xmlns:a16="http://schemas.microsoft.com/office/drawing/2014/main" id="{5CA7C87B-0B01-4570-A586-996AA269B046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6290134" y="5124234"/>
                <a:ext cx="224280" cy="539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2" name="Groupe 211">
            <a:extLst>
              <a:ext uri="{FF2B5EF4-FFF2-40B4-BE49-F238E27FC236}">
                <a16:creationId xmlns:a16="http://schemas.microsoft.com/office/drawing/2014/main" id="{0691E033-30D7-4EA4-A463-C616CA8D6AEF}"/>
              </a:ext>
            </a:extLst>
          </p:cNvPr>
          <p:cNvGrpSpPr/>
          <p:nvPr/>
        </p:nvGrpSpPr>
        <p:grpSpPr>
          <a:xfrm>
            <a:off x="6678934" y="5297394"/>
            <a:ext cx="154800" cy="105480"/>
            <a:chOff x="6678934" y="5430956"/>
            <a:chExt cx="154800" cy="10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210" name="Encre 209">
                  <a:extLst>
                    <a:ext uri="{FF2B5EF4-FFF2-40B4-BE49-F238E27FC236}">
                      <a16:creationId xmlns:a16="http://schemas.microsoft.com/office/drawing/2014/main" id="{836C608F-7A08-4BE6-92FE-E543B9B84A77}"/>
                    </a:ext>
                  </a:extLst>
                </p14:cNvPr>
                <p14:cNvContentPartPr/>
                <p14:nvPr/>
              </p14:nvContentPartPr>
              <p14:xfrm>
                <a:off x="6678934" y="5430956"/>
                <a:ext cx="153360" cy="10800"/>
              </p14:xfrm>
            </p:contentPart>
          </mc:Choice>
          <mc:Fallback xmlns="">
            <p:pic>
              <p:nvPicPr>
                <p:cNvPr id="210" name="Encre 209">
                  <a:extLst>
                    <a:ext uri="{FF2B5EF4-FFF2-40B4-BE49-F238E27FC236}">
                      <a16:creationId xmlns:a16="http://schemas.microsoft.com/office/drawing/2014/main" id="{836C608F-7A08-4BE6-92FE-E543B9B84A77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661294" y="5413316"/>
                  <a:ext cx="1890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211" name="Encre 210">
                  <a:extLst>
                    <a:ext uri="{FF2B5EF4-FFF2-40B4-BE49-F238E27FC236}">
                      <a16:creationId xmlns:a16="http://schemas.microsoft.com/office/drawing/2014/main" id="{6849EA2B-DE17-4FC1-8AA9-A82BB32121D9}"/>
                    </a:ext>
                  </a:extLst>
                </p14:cNvPr>
                <p14:cNvContentPartPr/>
                <p14:nvPr/>
              </p14:nvContentPartPr>
              <p14:xfrm>
                <a:off x="6694774" y="5531396"/>
                <a:ext cx="138960" cy="5040"/>
              </p14:xfrm>
            </p:contentPart>
          </mc:Choice>
          <mc:Fallback xmlns="">
            <p:pic>
              <p:nvPicPr>
                <p:cNvPr id="211" name="Encre 210">
                  <a:extLst>
                    <a:ext uri="{FF2B5EF4-FFF2-40B4-BE49-F238E27FC236}">
                      <a16:creationId xmlns:a16="http://schemas.microsoft.com/office/drawing/2014/main" id="{6849EA2B-DE17-4FC1-8AA9-A82BB32121D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677134" y="5513756"/>
                  <a:ext cx="17460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3" name="Groupe 242">
            <a:extLst>
              <a:ext uri="{FF2B5EF4-FFF2-40B4-BE49-F238E27FC236}">
                <a16:creationId xmlns:a16="http://schemas.microsoft.com/office/drawing/2014/main" id="{F5EAF5C9-B372-449F-BB93-45735114C473}"/>
              </a:ext>
            </a:extLst>
          </p:cNvPr>
          <p:cNvGrpSpPr/>
          <p:nvPr/>
        </p:nvGrpSpPr>
        <p:grpSpPr>
          <a:xfrm>
            <a:off x="7139734" y="5388114"/>
            <a:ext cx="1753560" cy="476640"/>
            <a:chOff x="7139734" y="5521676"/>
            <a:chExt cx="1753560" cy="47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231" name="Encre 230">
                  <a:extLst>
                    <a:ext uri="{FF2B5EF4-FFF2-40B4-BE49-F238E27FC236}">
                      <a16:creationId xmlns:a16="http://schemas.microsoft.com/office/drawing/2014/main" id="{671013F9-B66E-4A29-9486-99D0E95990CD}"/>
                    </a:ext>
                  </a:extLst>
                </p14:cNvPr>
                <p14:cNvContentPartPr/>
                <p14:nvPr/>
              </p14:nvContentPartPr>
              <p14:xfrm>
                <a:off x="7286254" y="5733716"/>
                <a:ext cx="360" cy="360"/>
              </p14:xfrm>
            </p:contentPart>
          </mc:Choice>
          <mc:Fallback xmlns="">
            <p:pic>
              <p:nvPicPr>
                <p:cNvPr id="231" name="Encre 230">
                  <a:extLst>
                    <a:ext uri="{FF2B5EF4-FFF2-40B4-BE49-F238E27FC236}">
                      <a16:creationId xmlns:a16="http://schemas.microsoft.com/office/drawing/2014/main" id="{671013F9-B66E-4A29-9486-99D0E95990C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268614" y="571571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232" name="Encre 231">
                  <a:extLst>
                    <a:ext uri="{FF2B5EF4-FFF2-40B4-BE49-F238E27FC236}">
                      <a16:creationId xmlns:a16="http://schemas.microsoft.com/office/drawing/2014/main" id="{F7A28B03-42F2-4F04-AF00-B53F74ACE97E}"/>
                    </a:ext>
                  </a:extLst>
                </p14:cNvPr>
                <p14:cNvContentPartPr/>
                <p14:nvPr/>
              </p14:nvContentPartPr>
              <p14:xfrm>
                <a:off x="7139734" y="5653436"/>
                <a:ext cx="196920" cy="225360"/>
              </p14:xfrm>
            </p:contentPart>
          </mc:Choice>
          <mc:Fallback xmlns="">
            <p:pic>
              <p:nvPicPr>
                <p:cNvPr id="232" name="Encre 231">
                  <a:extLst>
                    <a:ext uri="{FF2B5EF4-FFF2-40B4-BE49-F238E27FC236}">
                      <a16:creationId xmlns:a16="http://schemas.microsoft.com/office/drawing/2014/main" id="{F7A28B03-42F2-4F04-AF00-B53F74ACE97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121734" y="5635436"/>
                  <a:ext cx="23256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233" name="Encre 232">
                  <a:extLst>
                    <a:ext uri="{FF2B5EF4-FFF2-40B4-BE49-F238E27FC236}">
                      <a16:creationId xmlns:a16="http://schemas.microsoft.com/office/drawing/2014/main" id="{868AB515-16A2-4DAC-81CB-F9BDBF4DCC93}"/>
                    </a:ext>
                  </a:extLst>
                </p14:cNvPr>
                <p14:cNvContentPartPr/>
                <p14:nvPr/>
              </p14:nvContentPartPr>
              <p14:xfrm>
                <a:off x="7461574" y="5652356"/>
                <a:ext cx="159840" cy="241560"/>
              </p14:xfrm>
            </p:contentPart>
          </mc:Choice>
          <mc:Fallback xmlns="">
            <p:pic>
              <p:nvPicPr>
                <p:cNvPr id="233" name="Encre 232">
                  <a:extLst>
                    <a:ext uri="{FF2B5EF4-FFF2-40B4-BE49-F238E27FC236}">
                      <a16:creationId xmlns:a16="http://schemas.microsoft.com/office/drawing/2014/main" id="{868AB515-16A2-4DAC-81CB-F9BDBF4DCC9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443574" y="5634356"/>
                  <a:ext cx="19548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234" name="Encre 233">
                  <a:extLst>
                    <a:ext uri="{FF2B5EF4-FFF2-40B4-BE49-F238E27FC236}">
                      <a16:creationId xmlns:a16="http://schemas.microsoft.com/office/drawing/2014/main" id="{EC9FE750-5C21-4A40-A3D8-528121A2A526}"/>
                    </a:ext>
                  </a:extLst>
                </p14:cNvPr>
                <p14:cNvContentPartPr/>
                <p14:nvPr/>
              </p14:nvContentPartPr>
              <p14:xfrm>
                <a:off x="7627534" y="5898596"/>
                <a:ext cx="124560" cy="99720"/>
              </p14:xfrm>
            </p:contentPart>
          </mc:Choice>
          <mc:Fallback xmlns="">
            <p:pic>
              <p:nvPicPr>
                <p:cNvPr id="234" name="Encre 233">
                  <a:extLst>
                    <a:ext uri="{FF2B5EF4-FFF2-40B4-BE49-F238E27FC236}">
                      <a16:creationId xmlns:a16="http://schemas.microsoft.com/office/drawing/2014/main" id="{EC9FE750-5C21-4A40-A3D8-528121A2A526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609894" y="5880596"/>
                  <a:ext cx="1602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235" name="Encre 234">
                  <a:extLst>
                    <a:ext uri="{FF2B5EF4-FFF2-40B4-BE49-F238E27FC236}">
                      <a16:creationId xmlns:a16="http://schemas.microsoft.com/office/drawing/2014/main" id="{37427268-CA37-4CA0-A86D-D07476B58098}"/>
                    </a:ext>
                  </a:extLst>
                </p14:cNvPr>
                <p14:cNvContentPartPr/>
                <p14:nvPr/>
              </p14:nvContentPartPr>
              <p14:xfrm>
                <a:off x="7805014" y="5521676"/>
                <a:ext cx="121320" cy="162360"/>
              </p14:xfrm>
            </p:contentPart>
          </mc:Choice>
          <mc:Fallback xmlns="">
            <p:pic>
              <p:nvPicPr>
                <p:cNvPr id="235" name="Encre 234">
                  <a:extLst>
                    <a:ext uri="{FF2B5EF4-FFF2-40B4-BE49-F238E27FC236}">
                      <a16:creationId xmlns:a16="http://schemas.microsoft.com/office/drawing/2014/main" id="{37427268-CA37-4CA0-A86D-D07476B58098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787374" y="5504036"/>
                  <a:ext cx="1569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238" name="Encre 237">
                  <a:extLst>
                    <a:ext uri="{FF2B5EF4-FFF2-40B4-BE49-F238E27FC236}">
                      <a16:creationId xmlns:a16="http://schemas.microsoft.com/office/drawing/2014/main" id="{9C48EBA1-8E70-492E-9A6E-FC99F0F35675}"/>
                    </a:ext>
                  </a:extLst>
                </p14:cNvPr>
                <p14:cNvContentPartPr/>
                <p14:nvPr/>
              </p14:nvContentPartPr>
              <p14:xfrm>
                <a:off x="8050534" y="5698436"/>
                <a:ext cx="357480" cy="293400"/>
              </p14:xfrm>
            </p:contentPart>
          </mc:Choice>
          <mc:Fallback xmlns="">
            <p:pic>
              <p:nvPicPr>
                <p:cNvPr id="238" name="Encre 237">
                  <a:extLst>
                    <a:ext uri="{FF2B5EF4-FFF2-40B4-BE49-F238E27FC236}">
                      <a16:creationId xmlns:a16="http://schemas.microsoft.com/office/drawing/2014/main" id="{9C48EBA1-8E70-492E-9A6E-FC99F0F3567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032534" y="5680796"/>
                  <a:ext cx="39312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239" name="Encre 238">
                  <a:extLst>
                    <a:ext uri="{FF2B5EF4-FFF2-40B4-BE49-F238E27FC236}">
                      <a16:creationId xmlns:a16="http://schemas.microsoft.com/office/drawing/2014/main" id="{325220A5-D8CB-42EE-8699-F89C472A6747}"/>
                    </a:ext>
                  </a:extLst>
                </p14:cNvPr>
                <p14:cNvContentPartPr/>
                <p14:nvPr/>
              </p14:nvContentPartPr>
              <p14:xfrm>
                <a:off x="8274094" y="5543276"/>
                <a:ext cx="96120" cy="178560"/>
              </p14:xfrm>
            </p:contentPart>
          </mc:Choice>
          <mc:Fallback xmlns="">
            <p:pic>
              <p:nvPicPr>
                <p:cNvPr id="239" name="Encre 238">
                  <a:extLst>
                    <a:ext uri="{FF2B5EF4-FFF2-40B4-BE49-F238E27FC236}">
                      <a16:creationId xmlns:a16="http://schemas.microsoft.com/office/drawing/2014/main" id="{325220A5-D8CB-42EE-8699-F89C472A6747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256454" y="5525276"/>
                  <a:ext cx="1317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240" name="Encre 239">
                  <a:extLst>
                    <a:ext uri="{FF2B5EF4-FFF2-40B4-BE49-F238E27FC236}">
                      <a16:creationId xmlns:a16="http://schemas.microsoft.com/office/drawing/2014/main" id="{974D8F8A-25C5-42E7-9EFF-782F4FD40CD0}"/>
                    </a:ext>
                  </a:extLst>
                </p14:cNvPr>
                <p14:cNvContentPartPr/>
                <p14:nvPr/>
              </p14:nvContentPartPr>
              <p14:xfrm>
                <a:off x="8517814" y="5683316"/>
                <a:ext cx="124920" cy="308160"/>
              </p14:xfrm>
            </p:contentPart>
          </mc:Choice>
          <mc:Fallback xmlns="">
            <p:pic>
              <p:nvPicPr>
                <p:cNvPr id="240" name="Encre 239">
                  <a:extLst>
                    <a:ext uri="{FF2B5EF4-FFF2-40B4-BE49-F238E27FC236}">
                      <a16:creationId xmlns:a16="http://schemas.microsoft.com/office/drawing/2014/main" id="{974D8F8A-25C5-42E7-9EFF-782F4FD40CD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499814" y="5665676"/>
                  <a:ext cx="16056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241" name="Encre 240">
                  <a:extLst>
                    <a:ext uri="{FF2B5EF4-FFF2-40B4-BE49-F238E27FC236}">
                      <a16:creationId xmlns:a16="http://schemas.microsoft.com/office/drawing/2014/main" id="{912B681F-81BD-43BD-83EA-59437CD1801F}"/>
                    </a:ext>
                  </a:extLst>
                </p14:cNvPr>
                <p14:cNvContentPartPr/>
                <p14:nvPr/>
              </p14:nvContentPartPr>
              <p14:xfrm>
                <a:off x="8607454" y="5753516"/>
                <a:ext cx="180360" cy="195120"/>
              </p14:xfrm>
            </p:contentPart>
          </mc:Choice>
          <mc:Fallback xmlns="">
            <p:pic>
              <p:nvPicPr>
                <p:cNvPr id="241" name="Encre 240">
                  <a:extLst>
                    <a:ext uri="{FF2B5EF4-FFF2-40B4-BE49-F238E27FC236}">
                      <a16:creationId xmlns:a16="http://schemas.microsoft.com/office/drawing/2014/main" id="{912B681F-81BD-43BD-83EA-59437CD1801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589814" y="5735516"/>
                  <a:ext cx="21600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242" name="Encre 241">
                  <a:extLst>
                    <a:ext uri="{FF2B5EF4-FFF2-40B4-BE49-F238E27FC236}">
                      <a16:creationId xmlns:a16="http://schemas.microsoft.com/office/drawing/2014/main" id="{78F823F7-E523-4BA5-ADAE-F366F1A971FB}"/>
                    </a:ext>
                  </a:extLst>
                </p14:cNvPr>
                <p14:cNvContentPartPr/>
                <p14:nvPr/>
              </p14:nvContentPartPr>
              <p14:xfrm>
                <a:off x="8742454" y="5672876"/>
                <a:ext cx="150840" cy="312120"/>
              </p14:xfrm>
            </p:contentPart>
          </mc:Choice>
          <mc:Fallback xmlns="">
            <p:pic>
              <p:nvPicPr>
                <p:cNvPr id="242" name="Encre 241">
                  <a:extLst>
                    <a:ext uri="{FF2B5EF4-FFF2-40B4-BE49-F238E27FC236}">
                      <a16:creationId xmlns:a16="http://schemas.microsoft.com/office/drawing/2014/main" id="{78F823F7-E523-4BA5-ADAE-F366F1A971F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724454" y="5654876"/>
                  <a:ext cx="186480" cy="34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5" name="Groupe 254">
            <a:extLst>
              <a:ext uri="{FF2B5EF4-FFF2-40B4-BE49-F238E27FC236}">
                <a16:creationId xmlns:a16="http://schemas.microsoft.com/office/drawing/2014/main" id="{E49309D8-5F59-44DD-8385-0F1D5A3A0B04}"/>
              </a:ext>
            </a:extLst>
          </p:cNvPr>
          <p:cNvGrpSpPr/>
          <p:nvPr/>
        </p:nvGrpSpPr>
        <p:grpSpPr>
          <a:xfrm>
            <a:off x="7092214" y="4759194"/>
            <a:ext cx="1974960" cy="569160"/>
            <a:chOff x="7092214" y="4892756"/>
            <a:chExt cx="1974960" cy="56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244" name="Encre 243">
                  <a:extLst>
                    <a:ext uri="{FF2B5EF4-FFF2-40B4-BE49-F238E27FC236}">
                      <a16:creationId xmlns:a16="http://schemas.microsoft.com/office/drawing/2014/main" id="{C18AFA9D-70C6-4199-9239-082911FA42A8}"/>
                    </a:ext>
                  </a:extLst>
                </p14:cNvPr>
                <p14:cNvContentPartPr/>
                <p14:nvPr/>
              </p14:nvContentPartPr>
              <p14:xfrm>
                <a:off x="7092214" y="5408996"/>
                <a:ext cx="1276920" cy="52920"/>
              </p14:xfrm>
            </p:contentPart>
          </mc:Choice>
          <mc:Fallback xmlns="">
            <p:pic>
              <p:nvPicPr>
                <p:cNvPr id="244" name="Encre 243">
                  <a:extLst>
                    <a:ext uri="{FF2B5EF4-FFF2-40B4-BE49-F238E27FC236}">
                      <a16:creationId xmlns:a16="http://schemas.microsoft.com/office/drawing/2014/main" id="{C18AFA9D-70C6-4199-9239-082911FA42A8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074214" y="5390996"/>
                  <a:ext cx="13125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245" name="Encre 244">
                  <a:extLst>
                    <a:ext uri="{FF2B5EF4-FFF2-40B4-BE49-F238E27FC236}">
                      <a16:creationId xmlns:a16="http://schemas.microsoft.com/office/drawing/2014/main" id="{10C6F3D3-C112-4C22-8473-4FF085442F2E}"/>
                    </a:ext>
                  </a:extLst>
                </p14:cNvPr>
                <p14:cNvContentPartPr/>
                <p14:nvPr/>
              </p14:nvContentPartPr>
              <p14:xfrm>
                <a:off x="7304614" y="5034236"/>
                <a:ext cx="237600" cy="10440"/>
              </p14:xfrm>
            </p:contentPart>
          </mc:Choice>
          <mc:Fallback xmlns="">
            <p:pic>
              <p:nvPicPr>
                <p:cNvPr id="245" name="Encre 244">
                  <a:extLst>
                    <a:ext uri="{FF2B5EF4-FFF2-40B4-BE49-F238E27FC236}">
                      <a16:creationId xmlns:a16="http://schemas.microsoft.com/office/drawing/2014/main" id="{10C6F3D3-C112-4C22-8473-4FF085442F2E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286614" y="5016596"/>
                  <a:ext cx="2732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247" name="Encre 246">
                  <a:extLst>
                    <a:ext uri="{FF2B5EF4-FFF2-40B4-BE49-F238E27FC236}">
                      <a16:creationId xmlns:a16="http://schemas.microsoft.com/office/drawing/2014/main" id="{AFF45866-FEB0-4532-AD0B-8D3F5ABE16DA}"/>
                    </a:ext>
                  </a:extLst>
                </p14:cNvPr>
                <p14:cNvContentPartPr/>
                <p14:nvPr/>
              </p14:nvContentPartPr>
              <p14:xfrm>
                <a:off x="7772974" y="4905356"/>
                <a:ext cx="360" cy="360"/>
              </p14:xfrm>
            </p:contentPart>
          </mc:Choice>
          <mc:Fallback xmlns="">
            <p:pic>
              <p:nvPicPr>
                <p:cNvPr id="247" name="Encre 246">
                  <a:extLst>
                    <a:ext uri="{FF2B5EF4-FFF2-40B4-BE49-F238E27FC236}">
                      <a16:creationId xmlns:a16="http://schemas.microsoft.com/office/drawing/2014/main" id="{AFF45866-FEB0-4532-AD0B-8D3F5ABE16D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754974" y="488771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249" name="Encre 248">
                  <a:extLst>
                    <a:ext uri="{FF2B5EF4-FFF2-40B4-BE49-F238E27FC236}">
                      <a16:creationId xmlns:a16="http://schemas.microsoft.com/office/drawing/2014/main" id="{6A2634D0-0F18-4005-867C-6893BEE256B0}"/>
                    </a:ext>
                  </a:extLst>
                </p14:cNvPr>
                <p14:cNvContentPartPr/>
                <p14:nvPr/>
              </p14:nvContentPartPr>
              <p14:xfrm>
                <a:off x="8568574" y="5157716"/>
                <a:ext cx="381960" cy="297720"/>
              </p14:xfrm>
            </p:contentPart>
          </mc:Choice>
          <mc:Fallback xmlns="">
            <p:pic>
              <p:nvPicPr>
                <p:cNvPr id="249" name="Encre 248">
                  <a:extLst>
                    <a:ext uri="{FF2B5EF4-FFF2-40B4-BE49-F238E27FC236}">
                      <a16:creationId xmlns:a16="http://schemas.microsoft.com/office/drawing/2014/main" id="{6A2634D0-0F18-4005-867C-6893BEE256B0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8550574" y="5140076"/>
                  <a:ext cx="41760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250" name="Encre 249">
                  <a:extLst>
                    <a:ext uri="{FF2B5EF4-FFF2-40B4-BE49-F238E27FC236}">
                      <a16:creationId xmlns:a16="http://schemas.microsoft.com/office/drawing/2014/main" id="{43286EA8-E723-4054-980F-D99A7103287D}"/>
                    </a:ext>
                  </a:extLst>
                </p14:cNvPr>
                <p14:cNvContentPartPr/>
                <p14:nvPr/>
              </p14:nvContentPartPr>
              <p14:xfrm>
                <a:off x="8912734" y="4907516"/>
                <a:ext cx="154440" cy="155160"/>
              </p14:xfrm>
            </p:contentPart>
          </mc:Choice>
          <mc:Fallback xmlns="">
            <p:pic>
              <p:nvPicPr>
                <p:cNvPr id="250" name="Encre 249">
                  <a:extLst>
                    <a:ext uri="{FF2B5EF4-FFF2-40B4-BE49-F238E27FC236}">
                      <a16:creationId xmlns:a16="http://schemas.microsoft.com/office/drawing/2014/main" id="{43286EA8-E723-4054-980F-D99A7103287D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894734" y="4889876"/>
                  <a:ext cx="1900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252" name="Encre 251">
                  <a:extLst>
                    <a:ext uri="{FF2B5EF4-FFF2-40B4-BE49-F238E27FC236}">
                      <a16:creationId xmlns:a16="http://schemas.microsoft.com/office/drawing/2014/main" id="{90C8E9E9-8C61-4ED5-ABCE-B4FDE0A618B4}"/>
                    </a:ext>
                  </a:extLst>
                </p14:cNvPr>
                <p14:cNvContentPartPr/>
                <p14:nvPr/>
              </p14:nvContentPartPr>
              <p14:xfrm>
                <a:off x="7843174" y="4978076"/>
                <a:ext cx="360" cy="360"/>
              </p14:xfrm>
            </p:contentPart>
          </mc:Choice>
          <mc:Fallback xmlns="">
            <p:pic>
              <p:nvPicPr>
                <p:cNvPr id="252" name="Encre 251">
                  <a:extLst>
                    <a:ext uri="{FF2B5EF4-FFF2-40B4-BE49-F238E27FC236}">
                      <a16:creationId xmlns:a16="http://schemas.microsoft.com/office/drawing/2014/main" id="{90C8E9E9-8C61-4ED5-ABCE-B4FDE0A618B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825174" y="496007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253" name="Encre 252">
                  <a:extLst>
                    <a:ext uri="{FF2B5EF4-FFF2-40B4-BE49-F238E27FC236}">
                      <a16:creationId xmlns:a16="http://schemas.microsoft.com/office/drawing/2014/main" id="{E8AAA255-A911-4EA4-AD2A-2BFAC39541FD}"/>
                    </a:ext>
                  </a:extLst>
                </p14:cNvPr>
                <p14:cNvContentPartPr/>
                <p14:nvPr/>
              </p14:nvContentPartPr>
              <p14:xfrm>
                <a:off x="7679374" y="4892756"/>
                <a:ext cx="198720" cy="212400"/>
              </p14:xfrm>
            </p:contentPart>
          </mc:Choice>
          <mc:Fallback xmlns="">
            <p:pic>
              <p:nvPicPr>
                <p:cNvPr id="253" name="Encre 252">
                  <a:extLst>
                    <a:ext uri="{FF2B5EF4-FFF2-40B4-BE49-F238E27FC236}">
                      <a16:creationId xmlns:a16="http://schemas.microsoft.com/office/drawing/2014/main" id="{E8AAA255-A911-4EA4-AD2A-2BFAC39541FD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661374" y="4875116"/>
                  <a:ext cx="23436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254" name="Encre 253">
                  <a:extLst>
                    <a:ext uri="{FF2B5EF4-FFF2-40B4-BE49-F238E27FC236}">
                      <a16:creationId xmlns:a16="http://schemas.microsoft.com/office/drawing/2014/main" id="{9A3EE163-5E6D-4D9B-953E-75F2CCB39DD4}"/>
                    </a:ext>
                  </a:extLst>
                </p14:cNvPr>
                <p14:cNvContentPartPr/>
                <p14:nvPr/>
              </p14:nvContentPartPr>
              <p14:xfrm>
                <a:off x="7669294" y="4934876"/>
                <a:ext cx="213480" cy="412560"/>
              </p14:xfrm>
            </p:contentPart>
          </mc:Choice>
          <mc:Fallback xmlns="">
            <p:pic>
              <p:nvPicPr>
                <p:cNvPr id="254" name="Encre 253">
                  <a:extLst>
                    <a:ext uri="{FF2B5EF4-FFF2-40B4-BE49-F238E27FC236}">
                      <a16:creationId xmlns:a16="http://schemas.microsoft.com/office/drawing/2014/main" id="{9A3EE163-5E6D-4D9B-953E-75F2CCB39DD4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651294" y="4916876"/>
                  <a:ext cx="249120" cy="44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0" name="Groupe 659">
            <a:extLst>
              <a:ext uri="{FF2B5EF4-FFF2-40B4-BE49-F238E27FC236}">
                <a16:creationId xmlns:a16="http://schemas.microsoft.com/office/drawing/2014/main" id="{BBFDA0A0-2C66-40E6-AA26-6E653283D957}"/>
              </a:ext>
            </a:extLst>
          </p:cNvPr>
          <p:cNvGrpSpPr/>
          <p:nvPr/>
        </p:nvGrpSpPr>
        <p:grpSpPr>
          <a:xfrm>
            <a:off x="9092734" y="5124594"/>
            <a:ext cx="338040" cy="260640"/>
            <a:chOff x="9092734" y="5258156"/>
            <a:chExt cx="338040" cy="26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640" name="Encre 639">
                  <a:extLst>
                    <a:ext uri="{FF2B5EF4-FFF2-40B4-BE49-F238E27FC236}">
                      <a16:creationId xmlns:a16="http://schemas.microsoft.com/office/drawing/2014/main" id="{5766C556-6FAF-47EB-A1DB-952FF64C49FD}"/>
                    </a:ext>
                  </a:extLst>
                </p14:cNvPr>
                <p14:cNvContentPartPr/>
                <p14:nvPr/>
              </p14:nvContentPartPr>
              <p14:xfrm>
                <a:off x="9092734" y="5344556"/>
                <a:ext cx="338040" cy="30600"/>
              </p14:xfrm>
            </p:contentPart>
          </mc:Choice>
          <mc:Fallback xmlns="">
            <p:pic>
              <p:nvPicPr>
                <p:cNvPr id="640" name="Encre 639">
                  <a:extLst>
                    <a:ext uri="{FF2B5EF4-FFF2-40B4-BE49-F238E27FC236}">
                      <a16:creationId xmlns:a16="http://schemas.microsoft.com/office/drawing/2014/main" id="{5766C556-6FAF-47EB-A1DB-952FF64C49FD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9074734" y="5326916"/>
                  <a:ext cx="3736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641" name="Encre 640">
                  <a:extLst>
                    <a:ext uri="{FF2B5EF4-FFF2-40B4-BE49-F238E27FC236}">
                      <a16:creationId xmlns:a16="http://schemas.microsoft.com/office/drawing/2014/main" id="{A0DFA7B7-89E6-473C-B1FB-DB3C849630B7}"/>
                    </a:ext>
                  </a:extLst>
                </p14:cNvPr>
                <p14:cNvContentPartPr/>
                <p14:nvPr/>
              </p14:nvContentPartPr>
              <p14:xfrm>
                <a:off x="9275614" y="5258156"/>
                <a:ext cx="6840" cy="260640"/>
              </p14:xfrm>
            </p:contentPart>
          </mc:Choice>
          <mc:Fallback xmlns="">
            <p:pic>
              <p:nvPicPr>
                <p:cNvPr id="641" name="Encre 640">
                  <a:extLst>
                    <a:ext uri="{FF2B5EF4-FFF2-40B4-BE49-F238E27FC236}">
                      <a16:creationId xmlns:a16="http://schemas.microsoft.com/office/drawing/2014/main" id="{A0DFA7B7-89E6-473C-B1FB-DB3C849630B7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9257974" y="5240516"/>
                  <a:ext cx="42480" cy="29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2" name="Groupe 661">
            <a:extLst>
              <a:ext uri="{FF2B5EF4-FFF2-40B4-BE49-F238E27FC236}">
                <a16:creationId xmlns:a16="http://schemas.microsoft.com/office/drawing/2014/main" id="{D3830506-401D-42DF-BACB-10789D534DF1}"/>
              </a:ext>
            </a:extLst>
          </p:cNvPr>
          <p:cNvGrpSpPr/>
          <p:nvPr/>
        </p:nvGrpSpPr>
        <p:grpSpPr>
          <a:xfrm>
            <a:off x="9623374" y="4824354"/>
            <a:ext cx="1800360" cy="690840"/>
            <a:chOff x="9623374" y="4957916"/>
            <a:chExt cx="1800360" cy="69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647" name="Encre 646">
                  <a:extLst>
                    <a:ext uri="{FF2B5EF4-FFF2-40B4-BE49-F238E27FC236}">
                      <a16:creationId xmlns:a16="http://schemas.microsoft.com/office/drawing/2014/main" id="{A78D6906-27B8-465F-8C25-197721DC535C}"/>
                    </a:ext>
                  </a:extLst>
                </p14:cNvPr>
                <p14:cNvContentPartPr/>
                <p14:nvPr/>
              </p14:nvContentPartPr>
              <p14:xfrm>
                <a:off x="9623374" y="4962596"/>
                <a:ext cx="20160" cy="518760"/>
              </p14:xfrm>
            </p:contentPart>
          </mc:Choice>
          <mc:Fallback xmlns="">
            <p:pic>
              <p:nvPicPr>
                <p:cNvPr id="647" name="Encre 646">
                  <a:extLst>
                    <a:ext uri="{FF2B5EF4-FFF2-40B4-BE49-F238E27FC236}">
                      <a16:creationId xmlns:a16="http://schemas.microsoft.com/office/drawing/2014/main" id="{A78D6906-27B8-465F-8C25-197721DC535C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9605734" y="4944956"/>
                  <a:ext cx="55800" cy="55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648" name="Encre 647">
                  <a:extLst>
                    <a:ext uri="{FF2B5EF4-FFF2-40B4-BE49-F238E27FC236}">
                      <a16:creationId xmlns:a16="http://schemas.microsoft.com/office/drawing/2014/main" id="{ED244CD8-B08D-492C-BF58-164C2DB1A6E5}"/>
                    </a:ext>
                  </a:extLst>
                </p14:cNvPr>
                <p14:cNvContentPartPr/>
                <p14:nvPr/>
              </p14:nvContentPartPr>
              <p14:xfrm>
                <a:off x="9648214" y="5216036"/>
                <a:ext cx="214560" cy="7560"/>
              </p14:xfrm>
            </p:contentPart>
          </mc:Choice>
          <mc:Fallback xmlns="">
            <p:pic>
              <p:nvPicPr>
                <p:cNvPr id="648" name="Encre 647">
                  <a:extLst>
                    <a:ext uri="{FF2B5EF4-FFF2-40B4-BE49-F238E27FC236}">
                      <a16:creationId xmlns:a16="http://schemas.microsoft.com/office/drawing/2014/main" id="{ED244CD8-B08D-492C-BF58-164C2DB1A6E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9630214" y="5198036"/>
                  <a:ext cx="2502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649" name="Encre 648">
                  <a:extLst>
                    <a:ext uri="{FF2B5EF4-FFF2-40B4-BE49-F238E27FC236}">
                      <a16:creationId xmlns:a16="http://schemas.microsoft.com/office/drawing/2014/main" id="{12453A64-F63D-4F8A-B3C6-8C64ABDA0E56}"/>
                    </a:ext>
                  </a:extLst>
                </p14:cNvPr>
                <p14:cNvContentPartPr/>
                <p14:nvPr/>
              </p14:nvContentPartPr>
              <p14:xfrm>
                <a:off x="9805174" y="5323676"/>
                <a:ext cx="143280" cy="195480"/>
              </p14:xfrm>
            </p:contentPart>
          </mc:Choice>
          <mc:Fallback xmlns="">
            <p:pic>
              <p:nvPicPr>
                <p:cNvPr id="649" name="Encre 648">
                  <a:extLst>
                    <a:ext uri="{FF2B5EF4-FFF2-40B4-BE49-F238E27FC236}">
                      <a16:creationId xmlns:a16="http://schemas.microsoft.com/office/drawing/2014/main" id="{12453A64-F63D-4F8A-B3C6-8C64ABDA0E56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9787174" y="5305676"/>
                  <a:ext cx="1789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650" name="Encre 649">
                  <a:extLst>
                    <a:ext uri="{FF2B5EF4-FFF2-40B4-BE49-F238E27FC236}">
                      <a16:creationId xmlns:a16="http://schemas.microsoft.com/office/drawing/2014/main" id="{8A394500-3935-4358-ACBF-AC03F2863236}"/>
                    </a:ext>
                  </a:extLst>
                </p14:cNvPr>
                <p14:cNvContentPartPr/>
                <p14:nvPr/>
              </p14:nvContentPartPr>
              <p14:xfrm>
                <a:off x="9968614" y="5343836"/>
                <a:ext cx="243000" cy="172800"/>
              </p14:xfrm>
            </p:contentPart>
          </mc:Choice>
          <mc:Fallback xmlns="">
            <p:pic>
              <p:nvPicPr>
                <p:cNvPr id="650" name="Encre 649">
                  <a:extLst>
                    <a:ext uri="{FF2B5EF4-FFF2-40B4-BE49-F238E27FC236}">
                      <a16:creationId xmlns:a16="http://schemas.microsoft.com/office/drawing/2014/main" id="{8A394500-3935-4358-ACBF-AC03F286323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9950974" y="5325836"/>
                  <a:ext cx="27864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651" name="Encre 650">
                  <a:extLst>
                    <a:ext uri="{FF2B5EF4-FFF2-40B4-BE49-F238E27FC236}">
                      <a16:creationId xmlns:a16="http://schemas.microsoft.com/office/drawing/2014/main" id="{27F484D0-6D1F-4309-97E7-BC4CF4840430}"/>
                    </a:ext>
                  </a:extLst>
                </p14:cNvPr>
                <p14:cNvContentPartPr/>
                <p14:nvPr/>
              </p14:nvContentPartPr>
              <p14:xfrm>
                <a:off x="10309174" y="5076716"/>
                <a:ext cx="116640" cy="572040"/>
              </p14:xfrm>
            </p:contentPart>
          </mc:Choice>
          <mc:Fallback xmlns="">
            <p:pic>
              <p:nvPicPr>
                <p:cNvPr id="651" name="Encre 650">
                  <a:extLst>
                    <a:ext uri="{FF2B5EF4-FFF2-40B4-BE49-F238E27FC236}">
                      <a16:creationId xmlns:a16="http://schemas.microsoft.com/office/drawing/2014/main" id="{27F484D0-6D1F-4309-97E7-BC4CF484043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0291534" y="5058716"/>
                  <a:ext cx="152280" cy="60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652" name="Encre 651">
                  <a:extLst>
                    <a:ext uri="{FF2B5EF4-FFF2-40B4-BE49-F238E27FC236}">
                      <a16:creationId xmlns:a16="http://schemas.microsoft.com/office/drawing/2014/main" id="{AE1E96DB-F37E-4575-A496-6588F277C4DE}"/>
                    </a:ext>
                  </a:extLst>
                </p14:cNvPr>
                <p14:cNvContentPartPr/>
                <p14:nvPr/>
              </p14:nvContentPartPr>
              <p14:xfrm>
                <a:off x="10409974" y="5129636"/>
                <a:ext cx="223920" cy="336960"/>
              </p14:xfrm>
            </p:contentPart>
          </mc:Choice>
          <mc:Fallback xmlns="">
            <p:pic>
              <p:nvPicPr>
                <p:cNvPr id="652" name="Encre 651">
                  <a:extLst>
                    <a:ext uri="{FF2B5EF4-FFF2-40B4-BE49-F238E27FC236}">
                      <a16:creationId xmlns:a16="http://schemas.microsoft.com/office/drawing/2014/main" id="{AE1E96DB-F37E-4575-A496-6588F277C4D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0392334" y="5111996"/>
                  <a:ext cx="25956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653" name="Encre 652">
                  <a:extLst>
                    <a:ext uri="{FF2B5EF4-FFF2-40B4-BE49-F238E27FC236}">
                      <a16:creationId xmlns:a16="http://schemas.microsoft.com/office/drawing/2014/main" id="{880B9BC1-3FE8-4C75-BE94-D37968271FF7}"/>
                    </a:ext>
                  </a:extLst>
                </p14:cNvPr>
                <p14:cNvContentPartPr/>
                <p14:nvPr/>
              </p14:nvContentPartPr>
              <p14:xfrm>
                <a:off x="10614814" y="4957916"/>
                <a:ext cx="107280" cy="653040"/>
              </p14:xfrm>
            </p:contentPart>
          </mc:Choice>
          <mc:Fallback xmlns="">
            <p:pic>
              <p:nvPicPr>
                <p:cNvPr id="653" name="Encre 652">
                  <a:extLst>
                    <a:ext uri="{FF2B5EF4-FFF2-40B4-BE49-F238E27FC236}">
                      <a16:creationId xmlns:a16="http://schemas.microsoft.com/office/drawing/2014/main" id="{880B9BC1-3FE8-4C75-BE94-D37968271FF7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0597174" y="4940276"/>
                  <a:ext cx="142920" cy="68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656" name="Encre 655">
                  <a:extLst>
                    <a:ext uri="{FF2B5EF4-FFF2-40B4-BE49-F238E27FC236}">
                      <a16:creationId xmlns:a16="http://schemas.microsoft.com/office/drawing/2014/main" id="{23D119E5-8F75-4968-8779-E88120610C5B}"/>
                    </a:ext>
                  </a:extLst>
                </p14:cNvPr>
                <p14:cNvContentPartPr/>
                <p14:nvPr/>
              </p14:nvContentPartPr>
              <p14:xfrm>
                <a:off x="10812094" y="5259236"/>
                <a:ext cx="191160" cy="257400"/>
              </p14:xfrm>
            </p:contentPart>
          </mc:Choice>
          <mc:Fallback xmlns="">
            <p:pic>
              <p:nvPicPr>
                <p:cNvPr id="656" name="Encre 655">
                  <a:extLst>
                    <a:ext uri="{FF2B5EF4-FFF2-40B4-BE49-F238E27FC236}">
                      <a16:creationId xmlns:a16="http://schemas.microsoft.com/office/drawing/2014/main" id="{23D119E5-8F75-4968-8779-E88120610C5B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0794454" y="5241596"/>
                  <a:ext cx="22680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657" name="Encre 656">
                  <a:extLst>
                    <a:ext uri="{FF2B5EF4-FFF2-40B4-BE49-F238E27FC236}">
                      <a16:creationId xmlns:a16="http://schemas.microsoft.com/office/drawing/2014/main" id="{A863C26D-36B0-4C0D-A903-4761E0AD8AF3}"/>
                    </a:ext>
                  </a:extLst>
                </p14:cNvPr>
                <p14:cNvContentPartPr/>
                <p14:nvPr/>
              </p14:nvContentPartPr>
              <p14:xfrm>
                <a:off x="10873294" y="5272196"/>
                <a:ext cx="86040" cy="187200"/>
              </p14:xfrm>
            </p:contentPart>
          </mc:Choice>
          <mc:Fallback xmlns="">
            <p:pic>
              <p:nvPicPr>
                <p:cNvPr id="657" name="Encre 656">
                  <a:extLst>
                    <a:ext uri="{FF2B5EF4-FFF2-40B4-BE49-F238E27FC236}">
                      <a16:creationId xmlns:a16="http://schemas.microsoft.com/office/drawing/2014/main" id="{A863C26D-36B0-4C0D-A903-4761E0AD8AF3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0855294" y="5254556"/>
                  <a:ext cx="1216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661" name="Encre 660">
                  <a:extLst>
                    <a:ext uri="{FF2B5EF4-FFF2-40B4-BE49-F238E27FC236}">
                      <a16:creationId xmlns:a16="http://schemas.microsoft.com/office/drawing/2014/main" id="{3097C9BD-AC08-4DB0-9416-F619712170DF}"/>
                    </a:ext>
                  </a:extLst>
                </p14:cNvPr>
                <p14:cNvContentPartPr/>
                <p14:nvPr/>
              </p14:nvContentPartPr>
              <p14:xfrm>
                <a:off x="11137894" y="5178596"/>
                <a:ext cx="285840" cy="296640"/>
              </p14:xfrm>
            </p:contentPart>
          </mc:Choice>
          <mc:Fallback xmlns="">
            <p:pic>
              <p:nvPicPr>
                <p:cNvPr id="661" name="Encre 660">
                  <a:extLst>
                    <a:ext uri="{FF2B5EF4-FFF2-40B4-BE49-F238E27FC236}">
                      <a16:creationId xmlns:a16="http://schemas.microsoft.com/office/drawing/2014/main" id="{3097C9BD-AC08-4DB0-9416-F619712170DF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1119894" y="5160596"/>
                  <a:ext cx="321480" cy="33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2" name="Groupe 311">
            <a:extLst>
              <a:ext uri="{FF2B5EF4-FFF2-40B4-BE49-F238E27FC236}">
                <a16:creationId xmlns:a16="http://schemas.microsoft.com/office/drawing/2014/main" id="{140C1B3D-98BE-40B5-A242-D318D8ACE080}"/>
              </a:ext>
            </a:extLst>
          </p:cNvPr>
          <p:cNvGrpSpPr/>
          <p:nvPr/>
        </p:nvGrpSpPr>
        <p:grpSpPr>
          <a:xfrm>
            <a:off x="3733054" y="2699996"/>
            <a:ext cx="232920" cy="196920"/>
            <a:chOff x="3733054" y="2699996"/>
            <a:chExt cx="232920" cy="19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303" name="Encre 302">
                  <a:extLst>
                    <a:ext uri="{FF2B5EF4-FFF2-40B4-BE49-F238E27FC236}">
                      <a16:creationId xmlns:a16="http://schemas.microsoft.com/office/drawing/2014/main" id="{38A3D8D1-62E5-4065-A31A-8815BE148A5E}"/>
                    </a:ext>
                  </a:extLst>
                </p14:cNvPr>
                <p14:cNvContentPartPr/>
                <p14:nvPr/>
              </p14:nvContentPartPr>
              <p14:xfrm>
                <a:off x="3843574" y="2766236"/>
                <a:ext cx="17280" cy="51480"/>
              </p14:xfrm>
            </p:contentPart>
          </mc:Choice>
          <mc:Fallback xmlns="">
            <p:pic>
              <p:nvPicPr>
                <p:cNvPr id="303" name="Encre 302">
                  <a:extLst>
                    <a:ext uri="{FF2B5EF4-FFF2-40B4-BE49-F238E27FC236}">
                      <a16:creationId xmlns:a16="http://schemas.microsoft.com/office/drawing/2014/main" id="{38A3D8D1-62E5-4065-A31A-8815BE148A5E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3825574" y="2748596"/>
                  <a:ext cx="529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305" name="Encre 304">
                  <a:extLst>
                    <a:ext uri="{FF2B5EF4-FFF2-40B4-BE49-F238E27FC236}">
                      <a16:creationId xmlns:a16="http://schemas.microsoft.com/office/drawing/2014/main" id="{E82DB3EC-D93C-413F-9D41-DD792F6A0FB3}"/>
                    </a:ext>
                  </a:extLst>
                </p14:cNvPr>
                <p14:cNvContentPartPr/>
                <p14:nvPr/>
              </p14:nvContentPartPr>
              <p14:xfrm>
                <a:off x="3809734" y="2699996"/>
                <a:ext cx="108000" cy="149040"/>
              </p14:xfrm>
            </p:contentPart>
          </mc:Choice>
          <mc:Fallback xmlns="">
            <p:pic>
              <p:nvPicPr>
                <p:cNvPr id="305" name="Encre 304">
                  <a:extLst>
                    <a:ext uri="{FF2B5EF4-FFF2-40B4-BE49-F238E27FC236}">
                      <a16:creationId xmlns:a16="http://schemas.microsoft.com/office/drawing/2014/main" id="{E82DB3EC-D93C-413F-9D41-DD792F6A0FB3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3792094" y="2682356"/>
                  <a:ext cx="1436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307" name="Encre 306">
                  <a:extLst>
                    <a:ext uri="{FF2B5EF4-FFF2-40B4-BE49-F238E27FC236}">
                      <a16:creationId xmlns:a16="http://schemas.microsoft.com/office/drawing/2014/main" id="{7DF90D22-45A2-4B0E-963D-70C278A445C9}"/>
                    </a:ext>
                  </a:extLst>
                </p14:cNvPr>
                <p14:cNvContentPartPr/>
                <p14:nvPr/>
              </p14:nvContentPartPr>
              <p14:xfrm>
                <a:off x="3965614" y="2719076"/>
                <a:ext cx="360" cy="360"/>
              </p14:xfrm>
            </p:contentPart>
          </mc:Choice>
          <mc:Fallback xmlns="">
            <p:pic>
              <p:nvPicPr>
                <p:cNvPr id="307" name="Encre 306">
                  <a:extLst>
                    <a:ext uri="{FF2B5EF4-FFF2-40B4-BE49-F238E27FC236}">
                      <a16:creationId xmlns:a16="http://schemas.microsoft.com/office/drawing/2014/main" id="{7DF90D22-45A2-4B0E-963D-70C278A445C9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3947614" y="27014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309" name="Encre 308">
                  <a:extLst>
                    <a:ext uri="{FF2B5EF4-FFF2-40B4-BE49-F238E27FC236}">
                      <a16:creationId xmlns:a16="http://schemas.microsoft.com/office/drawing/2014/main" id="{2B994C91-842B-4B85-83E9-97206BB9895F}"/>
                    </a:ext>
                  </a:extLst>
                </p14:cNvPr>
                <p14:cNvContentPartPr/>
                <p14:nvPr/>
              </p14:nvContentPartPr>
              <p14:xfrm>
                <a:off x="3733054" y="2701796"/>
                <a:ext cx="232560" cy="189720"/>
              </p14:xfrm>
            </p:contentPart>
          </mc:Choice>
          <mc:Fallback xmlns="">
            <p:pic>
              <p:nvPicPr>
                <p:cNvPr id="309" name="Encre 308">
                  <a:extLst>
                    <a:ext uri="{FF2B5EF4-FFF2-40B4-BE49-F238E27FC236}">
                      <a16:creationId xmlns:a16="http://schemas.microsoft.com/office/drawing/2014/main" id="{2B994C91-842B-4B85-83E9-97206BB9895F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3715414" y="2683796"/>
                  <a:ext cx="26820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311" name="Encre 310">
                  <a:extLst>
                    <a:ext uri="{FF2B5EF4-FFF2-40B4-BE49-F238E27FC236}">
                      <a16:creationId xmlns:a16="http://schemas.microsoft.com/office/drawing/2014/main" id="{9ABC9F59-7E3B-4F87-B517-C28F7D0D1940}"/>
                    </a:ext>
                  </a:extLst>
                </p14:cNvPr>
                <p14:cNvContentPartPr/>
                <p14:nvPr/>
              </p14:nvContentPartPr>
              <p14:xfrm>
                <a:off x="3769414" y="2717996"/>
                <a:ext cx="196200" cy="178920"/>
              </p14:xfrm>
            </p:contentPart>
          </mc:Choice>
          <mc:Fallback xmlns="">
            <p:pic>
              <p:nvPicPr>
                <p:cNvPr id="311" name="Encre 310">
                  <a:extLst>
                    <a:ext uri="{FF2B5EF4-FFF2-40B4-BE49-F238E27FC236}">
                      <a16:creationId xmlns:a16="http://schemas.microsoft.com/office/drawing/2014/main" id="{9ABC9F59-7E3B-4F87-B517-C28F7D0D1940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3751774" y="2700356"/>
                  <a:ext cx="231840" cy="21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6" name="Groupe 715">
            <a:extLst>
              <a:ext uri="{FF2B5EF4-FFF2-40B4-BE49-F238E27FC236}">
                <a16:creationId xmlns:a16="http://schemas.microsoft.com/office/drawing/2014/main" id="{87C26531-9B14-4A67-85CD-F4AE10D1233E}"/>
              </a:ext>
            </a:extLst>
          </p:cNvPr>
          <p:cNvGrpSpPr/>
          <p:nvPr/>
        </p:nvGrpSpPr>
        <p:grpSpPr>
          <a:xfrm>
            <a:off x="1821454" y="691896"/>
            <a:ext cx="1221480" cy="440640"/>
            <a:chOff x="1821454" y="831596"/>
            <a:chExt cx="1221480" cy="44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318" name="Encre 317">
                  <a:extLst>
                    <a:ext uri="{FF2B5EF4-FFF2-40B4-BE49-F238E27FC236}">
                      <a16:creationId xmlns:a16="http://schemas.microsoft.com/office/drawing/2014/main" id="{2447E8C9-8527-4EF5-875B-6ED67E31482C}"/>
                    </a:ext>
                  </a:extLst>
                </p14:cNvPr>
                <p14:cNvContentPartPr/>
                <p14:nvPr/>
              </p14:nvContentPartPr>
              <p14:xfrm>
                <a:off x="1821454" y="921956"/>
                <a:ext cx="226440" cy="328320"/>
              </p14:xfrm>
            </p:contentPart>
          </mc:Choice>
          <mc:Fallback xmlns="">
            <p:pic>
              <p:nvPicPr>
                <p:cNvPr id="318" name="Encre 317">
                  <a:extLst>
                    <a:ext uri="{FF2B5EF4-FFF2-40B4-BE49-F238E27FC236}">
                      <a16:creationId xmlns:a16="http://schemas.microsoft.com/office/drawing/2014/main" id="{2447E8C9-8527-4EF5-875B-6ED67E31482C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803454" y="904316"/>
                  <a:ext cx="26208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705" name="Encre 704">
                  <a:extLst>
                    <a:ext uri="{FF2B5EF4-FFF2-40B4-BE49-F238E27FC236}">
                      <a16:creationId xmlns:a16="http://schemas.microsoft.com/office/drawing/2014/main" id="{47626651-65DF-412B-B36F-41400974F7E2}"/>
                    </a:ext>
                  </a:extLst>
                </p14:cNvPr>
                <p14:cNvContentPartPr/>
                <p14:nvPr/>
              </p14:nvContentPartPr>
              <p14:xfrm>
                <a:off x="2103694" y="1065236"/>
                <a:ext cx="251640" cy="207000"/>
              </p14:xfrm>
            </p:contentPart>
          </mc:Choice>
          <mc:Fallback xmlns="">
            <p:pic>
              <p:nvPicPr>
                <p:cNvPr id="705" name="Encre 704">
                  <a:extLst>
                    <a:ext uri="{FF2B5EF4-FFF2-40B4-BE49-F238E27FC236}">
                      <a16:creationId xmlns:a16="http://schemas.microsoft.com/office/drawing/2014/main" id="{47626651-65DF-412B-B36F-41400974F7E2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2086054" y="1047236"/>
                  <a:ext cx="2872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706" name="Encre 705">
                  <a:extLst>
                    <a:ext uri="{FF2B5EF4-FFF2-40B4-BE49-F238E27FC236}">
                      <a16:creationId xmlns:a16="http://schemas.microsoft.com/office/drawing/2014/main" id="{C0B1D2D1-7CC0-405E-B22F-D021A8BCE136}"/>
                    </a:ext>
                  </a:extLst>
                </p14:cNvPr>
                <p14:cNvContentPartPr/>
                <p14:nvPr/>
              </p14:nvContentPartPr>
              <p14:xfrm>
                <a:off x="2382334" y="1095836"/>
                <a:ext cx="132840" cy="121680"/>
              </p14:xfrm>
            </p:contentPart>
          </mc:Choice>
          <mc:Fallback xmlns="">
            <p:pic>
              <p:nvPicPr>
                <p:cNvPr id="706" name="Encre 705">
                  <a:extLst>
                    <a:ext uri="{FF2B5EF4-FFF2-40B4-BE49-F238E27FC236}">
                      <a16:creationId xmlns:a16="http://schemas.microsoft.com/office/drawing/2014/main" id="{C0B1D2D1-7CC0-405E-B22F-D021A8BCE136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2364334" y="1078196"/>
                  <a:ext cx="1684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707" name="Encre 706">
                  <a:extLst>
                    <a:ext uri="{FF2B5EF4-FFF2-40B4-BE49-F238E27FC236}">
                      <a16:creationId xmlns:a16="http://schemas.microsoft.com/office/drawing/2014/main" id="{F81389C3-D583-4A53-A36E-EE66EB8E106D}"/>
                    </a:ext>
                  </a:extLst>
                </p14:cNvPr>
                <p14:cNvContentPartPr/>
                <p14:nvPr/>
              </p14:nvContentPartPr>
              <p14:xfrm>
                <a:off x="2596174" y="1056236"/>
                <a:ext cx="117360" cy="134640"/>
              </p14:xfrm>
            </p:contentPart>
          </mc:Choice>
          <mc:Fallback xmlns="">
            <p:pic>
              <p:nvPicPr>
                <p:cNvPr id="707" name="Encre 706">
                  <a:extLst>
                    <a:ext uri="{FF2B5EF4-FFF2-40B4-BE49-F238E27FC236}">
                      <a16:creationId xmlns:a16="http://schemas.microsoft.com/office/drawing/2014/main" id="{F81389C3-D583-4A53-A36E-EE66EB8E106D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2578174" y="1038236"/>
                  <a:ext cx="1530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708" name="Encre 707">
                  <a:extLst>
                    <a:ext uri="{FF2B5EF4-FFF2-40B4-BE49-F238E27FC236}">
                      <a16:creationId xmlns:a16="http://schemas.microsoft.com/office/drawing/2014/main" id="{10D1CAA9-03F9-42F8-9A9D-B3ECC2F1E1AF}"/>
                    </a:ext>
                  </a:extLst>
                </p14:cNvPr>
                <p14:cNvContentPartPr/>
                <p14:nvPr/>
              </p14:nvContentPartPr>
              <p14:xfrm>
                <a:off x="2787334" y="831596"/>
                <a:ext cx="16200" cy="357840"/>
              </p14:xfrm>
            </p:contentPart>
          </mc:Choice>
          <mc:Fallback xmlns="">
            <p:pic>
              <p:nvPicPr>
                <p:cNvPr id="708" name="Encre 707">
                  <a:extLst>
                    <a:ext uri="{FF2B5EF4-FFF2-40B4-BE49-F238E27FC236}">
                      <a16:creationId xmlns:a16="http://schemas.microsoft.com/office/drawing/2014/main" id="{10D1CAA9-03F9-42F8-9A9D-B3ECC2F1E1AF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2769334" y="813956"/>
                  <a:ext cx="5184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709" name="Encre 708">
                  <a:extLst>
                    <a:ext uri="{FF2B5EF4-FFF2-40B4-BE49-F238E27FC236}">
                      <a16:creationId xmlns:a16="http://schemas.microsoft.com/office/drawing/2014/main" id="{D875F012-A547-4166-ADA9-9BCA69393DE1}"/>
                    </a:ext>
                  </a:extLst>
                </p14:cNvPr>
                <p14:cNvContentPartPr/>
                <p14:nvPr/>
              </p14:nvContentPartPr>
              <p14:xfrm>
                <a:off x="2783374" y="1078196"/>
                <a:ext cx="99000" cy="39960"/>
              </p14:xfrm>
            </p:contentPart>
          </mc:Choice>
          <mc:Fallback xmlns="">
            <p:pic>
              <p:nvPicPr>
                <p:cNvPr id="709" name="Encre 708">
                  <a:extLst>
                    <a:ext uri="{FF2B5EF4-FFF2-40B4-BE49-F238E27FC236}">
                      <a16:creationId xmlns:a16="http://schemas.microsoft.com/office/drawing/2014/main" id="{D875F012-A547-4166-ADA9-9BCA69393DE1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2765374" y="1060556"/>
                  <a:ext cx="1346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714" name="Encre 713">
                  <a:extLst>
                    <a:ext uri="{FF2B5EF4-FFF2-40B4-BE49-F238E27FC236}">
                      <a16:creationId xmlns:a16="http://schemas.microsoft.com/office/drawing/2014/main" id="{0BD8D8FD-3FAB-408A-91B9-4EC8D58E6618}"/>
                    </a:ext>
                  </a:extLst>
                </p14:cNvPr>
                <p14:cNvContentPartPr/>
                <p14:nvPr/>
              </p14:nvContentPartPr>
              <p14:xfrm>
                <a:off x="2943214" y="921956"/>
                <a:ext cx="99720" cy="280800"/>
              </p14:xfrm>
            </p:contentPart>
          </mc:Choice>
          <mc:Fallback xmlns="">
            <p:pic>
              <p:nvPicPr>
                <p:cNvPr id="714" name="Encre 713">
                  <a:extLst>
                    <a:ext uri="{FF2B5EF4-FFF2-40B4-BE49-F238E27FC236}">
                      <a16:creationId xmlns:a16="http://schemas.microsoft.com/office/drawing/2014/main" id="{0BD8D8FD-3FAB-408A-91B9-4EC8D58E6618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2925214" y="903956"/>
                  <a:ext cx="135360" cy="31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7">
            <p14:nvContentPartPr>
              <p14:cNvPr id="718" name="Encre 717">
                <a:extLst>
                  <a:ext uri="{FF2B5EF4-FFF2-40B4-BE49-F238E27FC236}">
                    <a16:creationId xmlns:a16="http://schemas.microsoft.com/office/drawing/2014/main" id="{42063182-A83C-4827-B5F0-D646DED90EF1}"/>
                  </a:ext>
                </a:extLst>
              </p14:cNvPr>
              <p14:cNvContentPartPr/>
              <p14:nvPr/>
            </p14:nvContentPartPr>
            <p14:xfrm>
              <a:off x="3140134" y="742296"/>
              <a:ext cx="360" cy="360"/>
            </p14:xfrm>
          </p:contentPart>
        </mc:Choice>
        <mc:Fallback xmlns="">
          <p:pic>
            <p:nvPicPr>
              <p:cNvPr id="718" name="Encre 717">
                <a:extLst>
                  <a:ext uri="{FF2B5EF4-FFF2-40B4-BE49-F238E27FC236}">
                    <a16:creationId xmlns:a16="http://schemas.microsoft.com/office/drawing/2014/main" id="{42063182-A83C-4827-B5F0-D646DED90EF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22494" y="72465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22" name="Groupe 721">
            <a:extLst>
              <a:ext uri="{FF2B5EF4-FFF2-40B4-BE49-F238E27FC236}">
                <a16:creationId xmlns:a16="http://schemas.microsoft.com/office/drawing/2014/main" id="{6A5A4A49-F44A-45AA-9940-3E6F9DD80379}"/>
              </a:ext>
            </a:extLst>
          </p:cNvPr>
          <p:cNvGrpSpPr/>
          <p:nvPr/>
        </p:nvGrpSpPr>
        <p:grpSpPr>
          <a:xfrm>
            <a:off x="3177934" y="738696"/>
            <a:ext cx="337320" cy="546120"/>
            <a:chOff x="3177934" y="878396"/>
            <a:chExt cx="337320" cy="54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719" name="Encre 718">
                  <a:extLst>
                    <a:ext uri="{FF2B5EF4-FFF2-40B4-BE49-F238E27FC236}">
                      <a16:creationId xmlns:a16="http://schemas.microsoft.com/office/drawing/2014/main" id="{267EA7B2-132A-4DD3-B1EA-C3DE0AC4DCC4}"/>
                    </a:ext>
                  </a:extLst>
                </p14:cNvPr>
                <p14:cNvContentPartPr/>
                <p14:nvPr/>
              </p14:nvContentPartPr>
              <p14:xfrm>
                <a:off x="3177934" y="878396"/>
                <a:ext cx="77040" cy="546120"/>
              </p14:xfrm>
            </p:contentPart>
          </mc:Choice>
          <mc:Fallback xmlns="">
            <p:pic>
              <p:nvPicPr>
                <p:cNvPr id="719" name="Encre 718">
                  <a:extLst>
                    <a:ext uri="{FF2B5EF4-FFF2-40B4-BE49-F238E27FC236}">
                      <a16:creationId xmlns:a16="http://schemas.microsoft.com/office/drawing/2014/main" id="{267EA7B2-132A-4DD3-B1EA-C3DE0AC4DCC4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3159934" y="860396"/>
                  <a:ext cx="112680" cy="58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720" name="Encre 719">
                  <a:extLst>
                    <a:ext uri="{FF2B5EF4-FFF2-40B4-BE49-F238E27FC236}">
                      <a16:creationId xmlns:a16="http://schemas.microsoft.com/office/drawing/2014/main" id="{E52B48BA-34DE-44FA-A547-F514BAB6F8BE}"/>
                    </a:ext>
                  </a:extLst>
                </p14:cNvPr>
                <p14:cNvContentPartPr/>
                <p14:nvPr/>
              </p14:nvContentPartPr>
              <p14:xfrm>
                <a:off x="3311134" y="967316"/>
                <a:ext cx="204120" cy="301320"/>
              </p14:xfrm>
            </p:contentPart>
          </mc:Choice>
          <mc:Fallback xmlns="">
            <p:pic>
              <p:nvPicPr>
                <p:cNvPr id="720" name="Encre 719">
                  <a:extLst>
                    <a:ext uri="{FF2B5EF4-FFF2-40B4-BE49-F238E27FC236}">
                      <a16:creationId xmlns:a16="http://schemas.microsoft.com/office/drawing/2014/main" id="{E52B48BA-34DE-44FA-A547-F514BAB6F8BE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3293494" y="949676"/>
                  <a:ext cx="239760" cy="33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0" name="Groupe 739">
            <a:extLst>
              <a:ext uri="{FF2B5EF4-FFF2-40B4-BE49-F238E27FC236}">
                <a16:creationId xmlns:a16="http://schemas.microsoft.com/office/drawing/2014/main" id="{B4DE0126-04D5-45B7-83B5-DF16091C3929}"/>
              </a:ext>
            </a:extLst>
          </p:cNvPr>
          <p:cNvGrpSpPr/>
          <p:nvPr/>
        </p:nvGrpSpPr>
        <p:grpSpPr>
          <a:xfrm>
            <a:off x="3479974" y="763536"/>
            <a:ext cx="1005120" cy="622800"/>
            <a:chOff x="3479974" y="903236"/>
            <a:chExt cx="1005120" cy="62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731" name="Encre 730">
                  <a:extLst>
                    <a:ext uri="{FF2B5EF4-FFF2-40B4-BE49-F238E27FC236}">
                      <a16:creationId xmlns:a16="http://schemas.microsoft.com/office/drawing/2014/main" id="{B79461B1-754E-4C5B-BE8B-DEFA07E8EC9F}"/>
                    </a:ext>
                  </a:extLst>
                </p14:cNvPr>
                <p14:cNvContentPartPr/>
                <p14:nvPr/>
              </p14:nvContentPartPr>
              <p14:xfrm>
                <a:off x="3889294" y="1094756"/>
                <a:ext cx="165960" cy="15480"/>
              </p14:xfrm>
            </p:contentPart>
          </mc:Choice>
          <mc:Fallback xmlns="">
            <p:pic>
              <p:nvPicPr>
                <p:cNvPr id="731" name="Encre 730">
                  <a:extLst>
                    <a:ext uri="{FF2B5EF4-FFF2-40B4-BE49-F238E27FC236}">
                      <a16:creationId xmlns:a16="http://schemas.microsoft.com/office/drawing/2014/main" id="{B79461B1-754E-4C5B-BE8B-DEFA07E8EC9F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871654" y="1076756"/>
                  <a:ext cx="2016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732" name="Encre 731">
                  <a:extLst>
                    <a:ext uri="{FF2B5EF4-FFF2-40B4-BE49-F238E27FC236}">
                      <a16:creationId xmlns:a16="http://schemas.microsoft.com/office/drawing/2014/main" id="{E6D9B6CA-ED2D-40DD-856B-E3943CCC98B2}"/>
                    </a:ext>
                  </a:extLst>
                </p14:cNvPr>
                <p14:cNvContentPartPr/>
                <p14:nvPr/>
              </p14:nvContentPartPr>
              <p14:xfrm>
                <a:off x="3888934" y="1200956"/>
                <a:ext cx="145800" cy="7200"/>
              </p14:xfrm>
            </p:contentPart>
          </mc:Choice>
          <mc:Fallback xmlns="">
            <p:pic>
              <p:nvPicPr>
                <p:cNvPr id="732" name="Encre 731">
                  <a:extLst>
                    <a:ext uri="{FF2B5EF4-FFF2-40B4-BE49-F238E27FC236}">
                      <a16:creationId xmlns:a16="http://schemas.microsoft.com/office/drawing/2014/main" id="{E6D9B6CA-ED2D-40DD-856B-E3943CCC98B2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3870934" y="1183316"/>
                  <a:ext cx="1814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736" name="Encre 735">
                  <a:extLst>
                    <a:ext uri="{FF2B5EF4-FFF2-40B4-BE49-F238E27FC236}">
                      <a16:creationId xmlns:a16="http://schemas.microsoft.com/office/drawing/2014/main" id="{D17AE747-4EC5-4BCD-8677-1582AEE6B43F}"/>
                    </a:ext>
                  </a:extLst>
                </p14:cNvPr>
                <p14:cNvContentPartPr/>
                <p14:nvPr/>
              </p14:nvContentPartPr>
              <p14:xfrm>
                <a:off x="3479974" y="1169996"/>
                <a:ext cx="136440" cy="312840"/>
              </p14:xfrm>
            </p:contentPart>
          </mc:Choice>
          <mc:Fallback xmlns="">
            <p:pic>
              <p:nvPicPr>
                <p:cNvPr id="736" name="Encre 735">
                  <a:extLst>
                    <a:ext uri="{FF2B5EF4-FFF2-40B4-BE49-F238E27FC236}">
                      <a16:creationId xmlns:a16="http://schemas.microsoft.com/office/drawing/2014/main" id="{D17AE747-4EC5-4BCD-8677-1582AEE6B43F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3462334" y="1151996"/>
                  <a:ext cx="17208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737" name="Encre 736">
                  <a:extLst>
                    <a:ext uri="{FF2B5EF4-FFF2-40B4-BE49-F238E27FC236}">
                      <a16:creationId xmlns:a16="http://schemas.microsoft.com/office/drawing/2014/main" id="{859271A2-FF80-4436-8B39-30098C883418}"/>
                    </a:ext>
                  </a:extLst>
                </p14:cNvPr>
                <p14:cNvContentPartPr/>
                <p14:nvPr/>
              </p14:nvContentPartPr>
              <p14:xfrm>
                <a:off x="3704614" y="1339556"/>
                <a:ext cx="101880" cy="186480"/>
              </p14:xfrm>
            </p:contentPart>
          </mc:Choice>
          <mc:Fallback xmlns="">
            <p:pic>
              <p:nvPicPr>
                <p:cNvPr id="737" name="Encre 736">
                  <a:extLst>
                    <a:ext uri="{FF2B5EF4-FFF2-40B4-BE49-F238E27FC236}">
                      <a16:creationId xmlns:a16="http://schemas.microsoft.com/office/drawing/2014/main" id="{859271A2-FF80-4436-8B39-30098C883418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3686974" y="1321556"/>
                  <a:ext cx="1375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738" name="Encre 737">
                  <a:extLst>
                    <a:ext uri="{FF2B5EF4-FFF2-40B4-BE49-F238E27FC236}">
                      <a16:creationId xmlns:a16="http://schemas.microsoft.com/office/drawing/2014/main" id="{61B16978-16E9-4FF6-BD54-9EC590F89328}"/>
                    </a:ext>
                  </a:extLst>
                </p14:cNvPr>
                <p14:cNvContentPartPr/>
                <p14:nvPr/>
              </p14:nvContentPartPr>
              <p14:xfrm>
                <a:off x="4175134" y="1081796"/>
                <a:ext cx="164520" cy="149040"/>
              </p14:xfrm>
            </p:contentPart>
          </mc:Choice>
          <mc:Fallback xmlns="">
            <p:pic>
              <p:nvPicPr>
                <p:cNvPr id="738" name="Encre 737">
                  <a:extLst>
                    <a:ext uri="{FF2B5EF4-FFF2-40B4-BE49-F238E27FC236}">
                      <a16:creationId xmlns:a16="http://schemas.microsoft.com/office/drawing/2014/main" id="{61B16978-16E9-4FF6-BD54-9EC590F89328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4157134" y="1064156"/>
                  <a:ext cx="2001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739" name="Encre 738">
                  <a:extLst>
                    <a:ext uri="{FF2B5EF4-FFF2-40B4-BE49-F238E27FC236}">
                      <a16:creationId xmlns:a16="http://schemas.microsoft.com/office/drawing/2014/main" id="{B83F3880-6FFD-4415-B558-2CDAA7FC6E7C}"/>
                    </a:ext>
                  </a:extLst>
                </p14:cNvPr>
                <p14:cNvContentPartPr/>
                <p14:nvPr/>
              </p14:nvContentPartPr>
              <p14:xfrm>
                <a:off x="4298974" y="903236"/>
                <a:ext cx="186120" cy="532800"/>
              </p14:xfrm>
            </p:contentPart>
          </mc:Choice>
          <mc:Fallback xmlns="">
            <p:pic>
              <p:nvPicPr>
                <p:cNvPr id="739" name="Encre 738">
                  <a:extLst>
                    <a:ext uri="{FF2B5EF4-FFF2-40B4-BE49-F238E27FC236}">
                      <a16:creationId xmlns:a16="http://schemas.microsoft.com/office/drawing/2014/main" id="{B83F3880-6FFD-4415-B558-2CDAA7FC6E7C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4281334" y="885236"/>
                  <a:ext cx="221760" cy="56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4">
            <p14:nvContentPartPr>
              <p14:cNvPr id="743" name="Encre 742">
                <a:extLst>
                  <a:ext uri="{FF2B5EF4-FFF2-40B4-BE49-F238E27FC236}">
                    <a16:creationId xmlns:a16="http://schemas.microsoft.com/office/drawing/2014/main" id="{70FAA177-D47C-4B28-91AE-13FBB6988761}"/>
                  </a:ext>
                </a:extLst>
              </p14:cNvPr>
              <p14:cNvContentPartPr/>
              <p14:nvPr/>
            </p14:nvContentPartPr>
            <p14:xfrm>
              <a:off x="3794254" y="2044076"/>
              <a:ext cx="1800" cy="2520"/>
            </p14:xfrm>
          </p:contentPart>
        </mc:Choice>
        <mc:Fallback xmlns="">
          <p:pic>
            <p:nvPicPr>
              <p:cNvPr id="743" name="Encre 742">
                <a:extLst>
                  <a:ext uri="{FF2B5EF4-FFF2-40B4-BE49-F238E27FC236}">
                    <a16:creationId xmlns:a16="http://schemas.microsoft.com/office/drawing/2014/main" id="{70FAA177-D47C-4B28-91AE-13FBB6988761}"/>
                  </a:ext>
                </a:extLst>
              </p:cNvPr>
              <p:cNvPicPr/>
              <p:nvPr/>
            </p:nvPicPr>
            <p:blipFill>
              <a:blip r:embed="rId295"/>
              <a:stretch>
                <a:fillRect/>
              </a:stretch>
            </p:blipFill>
            <p:spPr>
              <a:xfrm>
                <a:off x="3776254" y="2026436"/>
                <a:ext cx="3744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6">
            <p14:nvContentPartPr>
              <p14:cNvPr id="760" name="Encre 759">
                <a:extLst>
                  <a:ext uri="{FF2B5EF4-FFF2-40B4-BE49-F238E27FC236}">
                    <a16:creationId xmlns:a16="http://schemas.microsoft.com/office/drawing/2014/main" id="{B019DDB7-CA91-48B6-B12F-915AF0E318C2}"/>
                  </a:ext>
                </a:extLst>
              </p14:cNvPr>
              <p14:cNvContentPartPr/>
              <p14:nvPr/>
            </p14:nvContentPartPr>
            <p14:xfrm>
              <a:off x="4261174" y="1977476"/>
              <a:ext cx="360" cy="360"/>
            </p14:xfrm>
          </p:contentPart>
        </mc:Choice>
        <mc:Fallback xmlns="">
          <p:pic>
            <p:nvPicPr>
              <p:cNvPr id="760" name="Encre 759">
                <a:extLst>
                  <a:ext uri="{FF2B5EF4-FFF2-40B4-BE49-F238E27FC236}">
                    <a16:creationId xmlns:a16="http://schemas.microsoft.com/office/drawing/2014/main" id="{B019DDB7-CA91-48B6-B12F-915AF0E318C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43534" y="195983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9" name="Groupe 348">
            <a:extLst>
              <a:ext uri="{FF2B5EF4-FFF2-40B4-BE49-F238E27FC236}">
                <a16:creationId xmlns:a16="http://schemas.microsoft.com/office/drawing/2014/main" id="{1DB5A7CF-4AD5-4F0E-AEC7-A1DF089D2DAC}"/>
              </a:ext>
            </a:extLst>
          </p:cNvPr>
          <p:cNvGrpSpPr/>
          <p:nvPr/>
        </p:nvGrpSpPr>
        <p:grpSpPr>
          <a:xfrm>
            <a:off x="2708854" y="3485516"/>
            <a:ext cx="1673640" cy="554040"/>
            <a:chOff x="2708854" y="3485516"/>
            <a:chExt cx="1673640" cy="55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333" name="Encre 332">
                  <a:extLst>
                    <a:ext uri="{FF2B5EF4-FFF2-40B4-BE49-F238E27FC236}">
                      <a16:creationId xmlns:a16="http://schemas.microsoft.com/office/drawing/2014/main" id="{0CFB1D80-DE3B-4FCB-BA7E-B49D183068AC}"/>
                    </a:ext>
                  </a:extLst>
                </p14:cNvPr>
                <p14:cNvContentPartPr/>
                <p14:nvPr/>
              </p14:nvContentPartPr>
              <p14:xfrm>
                <a:off x="2708854" y="3485516"/>
                <a:ext cx="204480" cy="459360"/>
              </p14:xfrm>
            </p:contentPart>
          </mc:Choice>
          <mc:Fallback xmlns="">
            <p:pic>
              <p:nvPicPr>
                <p:cNvPr id="333" name="Encre 332">
                  <a:extLst>
                    <a:ext uri="{FF2B5EF4-FFF2-40B4-BE49-F238E27FC236}">
                      <a16:creationId xmlns:a16="http://schemas.microsoft.com/office/drawing/2014/main" id="{0CFB1D80-DE3B-4FCB-BA7E-B49D183068AC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2691214" y="3467516"/>
                  <a:ext cx="24012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334" name="Encre 333">
                  <a:extLst>
                    <a:ext uri="{FF2B5EF4-FFF2-40B4-BE49-F238E27FC236}">
                      <a16:creationId xmlns:a16="http://schemas.microsoft.com/office/drawing/2014/main" id="{C94CDD3F-9E88-4A05-8857-AACA681276DB}"/>
                    </a:ext>
                  </a:extLst>
                </p14:cNvPr>
                <p14:cNvContentPartPr/>
                <p14:nvPr/>
              </p14:nvContentPartPr>
              <p14:xfrm>
                <a:off x="2998654" y="3739676"/>
                <a:ext cx="110880" cy="166680"/>
              </p14:xfrm>
            </p:contentPart>
          </mc:Choice>
          <mc:Fallback xmlns="">
            <p:pic>
              <p:nvPicPr>
                <p:cNvPr id="334" name="Encre 333">
                  <a:extLst>
                    <a:ext uri="{FF2B5EF4-FFF2-40B4-BE49-F238E27FC236}">
                      <a16:creationId xmlns:a16="http://schemas.microsoft.com/office/drawing/2014/main" id="{C94CDD3F-9E88-4A05-8857-AACA681276DB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981014" y="3722036"/>
                  <a:ext cx="1465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335" name="Encre 334">
                  <a:extLst>
                    <a:ext uri="{FF2B5EF4-FFF2-40B4-BE49-F238E27FC236}">
                      <a16:creationId xmlns:a16="http://schemas.microsoft.com/office/drawing/2014/main" id="{093677D2-BD56-493D-A0B3-C51F646281FF}"/>
                    </a:ext>
                  </a:extLst>
                </p14:cNvPr>
                <p14:cNvContentPartPr/>
                <p14:nvPr/>
              </p14:nvContentPartPr>
              <p14:xfrm>
                <a:off x="3002614" y="3803036"/>
                <a:ext cx="132840" cy="110160"/>
              </p14:xfrm>
            </p:contentPart>
          </mc:Choice>
          <mc:Fallback xmlns="">
            <p:pic>
              <p:nvPicPr>
                <p:cNvPr id="335" name="Encre 334">
                  <a:extLst>
                    <a:ext uri="{FF2B5EF4-FFF2-40B4-BE49-F238E27FC236}">
                      <a16:creationId xmlns:a16="http://schemas.microsoft.com/office/drawing/2014/main" id="{093677D2-BD56-493D-A0B3-C51F646281FF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984614" y="3785396"/>
                  <a:ext cx="1684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338" name="Encre 337">
                  <a:extLst>
                    <a:ext uri="{FF2B5EF4-FFF2-40B4-BE49-F238E27FC236}">
                      <a16:creationId xmlns:a16="http://schemas.microsoft.com/office/drawing/2014/main" id="{95CB8380-00A3-4086-A85C-6F09E6F02362}"/>
                    </a:ext>
                  </a:extLst>
                </p14:cNvPr>
                <p14:cNvContentPartPr/>
                <p14:nvPr/>
              </p14:nvContentPartPr>
              <p14:xfrm>
                <a:off x="3254254" y="3602876"/>
                <a:ext cx="124200" cy="436680"/>
              </p14:xfrm>
            </p:contentPart>
          </mc:Choice>
          <mc:Fallback xmlns="">
            <p:pic>
              <p:nvPicPr>
                <p:cNvPr id="338" name="Encre 337">
                  <a:extLst>
                    <a:ext uri="{FF2B5EF4-FFF2-40B4-BE49-F238E27FC236}">
                      <a16:creationId xmlns:a16="http://schemas.microsoft.com/office/drawing/2014/main" id="{95CB8380-00A3-4086-A85C-6F09E6F02362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3236254" y="3584876"/>
                  <a:ext cx="15984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339" name="Encre 338">
                  <a:extLst>
                    <a:ext uri="{FF2B5EF4-FFF2-40B4-BE49-F238E27FC236}">
                      <a16:creationId xmlns:a16="http://schemas.microsoft.com/office/drawing/2014/main" id="{63A71522-86F9-41AB-8801-AA487E3BE262}"/>
                    </a:ext>
                  </a:extLst>
                </p14:cNvPr>
                <p14:cNvContentPartPr/>
                <p14:nvPr/>
              </p14:nvContentPartPr>
              <p14:xfrm>
                <a:off x="3441814" y="3687476"/>
                <a:ext cx="233280" cy="237960"/>
              </p14:xfrm>
            </p:contentPart>
          </mc:Choice>
          <mc:Fallback xmlns="">
            <p:pic>
              <p:nvPicPr>
                <p:cNvPr id="339" name="Encre 338">
                  <a:extLst>
                    <a:ext uri="{FF2B5EF4-FFF2-40B4-BE49-F238E27FC236}">
                      <a16:creationId xmlns:a16="http://schemas.microsoft.com/office/drawing/2014/main" id="{63A71522-86F9-41AB-8801-AA487E3BE262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3423814" y="3669476"/>
                  <a:ext cx="26892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340" name="Encre 339">
                  <a:extLst>
                    <a:ext uri="{FF2B5EF4-FFF2-40B4-BE49-F238E27FC236}">
                      <a16:creationId xmlns:a16="http://schemas.microsoft.com/office/drawing/2014/main" id="{FE7D10B0-B7A7-442E-964E-97BD132922E1}"/>
                    </a:ext>
                  </a:extLst>
                </p14:cNvPr>
                <p14:cNvContentPartPr/>
                <p14:nvPr/>
              </p14:nvContentPartPr>
              <p14:xfrm>
                <a:off x="3758974" y="3494876"/>
                <a:ext cx="32760" cy="406800"/>
              </p14:xfrm>
            </p:contentPart>
          </mc:Choice>
          <mc:Fallback xmlns="">
            <p:pic>
              <p:nvPicPr>
                <p:cNvPr id="340" name="Encre 339">
                  <a:extLst>
                    <a:ext uri="{FF2B5EF4-FFF2-40B4-BE49-F238E27FC236}">
                      <a16:creationId xmlns:a16="http://schemas.microsoft.com/office/drawing/2014/main" id="{FE7D10B0-B7A7-442E-964E-97BD132922E1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3741334" y="3476876"/>
                  <a:ext cx="6840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341" name="Encre 340">
                  <a:extLst>
                    <a:ext uri="{FF2B5EF4-FFF2-40B4-BE49-F238E27FC236}">
                      <a16:creationId xmlns:a16="http://schemas.microsoft.com/office/drawing/2014/main" id="{B21F983C-A1D5-422D-A185-7356C0A6D9E0}"/>
                    </a:ext>
                  </a:extLst>
                </p14:cNvPr>
                <p14:cNvContentPartPr/>
                <p14:nvPr/>
              </p14:nvContentPartPr>
              <p14:xfrm>
                <a:off x="3800734" y="3681716"/>
                <a:ext cx="143280" cy="33120"/>
              </p14:xfrm>
            </p:contentPart>
          </mc:Choice>
          <mc:Fallback xmlns="">
            <p:pic>
              <p:nvPicPr>
                <p:cNvPr id="341" name="Encre 340">
                  <a:extLst>
                    <a:ext uri="{FF2B5EF4-FFF2-40B4-BE49-F238E27FC236}">
                      <a16:creationId xmlns:a16="http://schemas.microsoft.com/office/drawing/2014/main" id="{B21F983C-A1D5-422D-A185-7356C0A6D9E0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3782734" y="3663716"/>
                  <a:ext cx="1789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345" name="Encre 344">
                  <a:extLst>
                    <a:ext uri="{FF2B5EF4-FFF2-40B4-BE49-F238E27FC236}">
                      <a16:creationId xmlns:a16="http://schemas.microsoft.com/office/drawing/2014/main" id="{C440D737-7AEF-4CC3-A05E-6E2F1B8D4876}"/>
                    </a:ext>
                  </a:extLst>
                </p14:cNvPr>
                <p14:cNvContentPartPr/>
                <p14:nvPr/>
              </p14:nvContentPartPr>
              <p14:xfrm>
                <a:off x="3925294" y="3678836"/>
                <a:ext cx="245520" cy="176040"/>
              </p14:xfrm>
            </p:contentPart>
          </mc:Choice>
          <mc:Fallback xmlns="">
            <p:pic>
              <p:nvPicPr>
                <p:cNvPr id="345" name="Encre 344">
                  <a:extLst>
                    <a:ext uri="{FF2B5EF4-FFF2-40B4-BE49-F238E27FC236}">
                      <a16:creationId xmlns:a16="http://schemas.microsoft.com/office/drawing/2014/main" id="{C440D737-7AEF-4CC3-A05E-6E2F1B8D4876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907294" y="3661196"/>
                  <a:ext cx="2811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346" name="Encre 345">
                  <a:extLst>
                    <a:ext uri="{FF2B5EF4-FFF2-40B4-BE49-F238E27FC236}">
                      <a16:creationId xmlns:a16="http://schemas.microsoft.com/office/drawing/2014/main" id="{E380508E-43E4-4C56-A9F7-502E502D9EF7}"/>
                    </a:ext>
                  </a:extLst>
                </p14:cNvPr>
                <p14:cNvContentPartPr/>
                <p14:nvPr/>
              </p14:nvContentPartPr>
              <p14:xfrm>
                <a:off x="3965614" y="3504236"/>
                <a:ext cx="84600" cy="97200"/>
              </p14:xfrm>
            </p:contentPart>
          </mc:Choice>
          <mc:Fallback xmlns="">
            <p:pic>
              <p:nvPicPr>
                <p:cNvPr id="346" name="Encre 345">
                  <a:extLst>
                    <a:ext uri="{FF2B5EF4-FFF2-40B4-BE49-F238E27FC236}">
                      <a16:creationId xmlns:a16="http://schemas.microsoft.com/office/drawing/2014/main" id="{E380508E-43E4-4C56-A9F7-502E502D9EF7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3947614" y="3486236"/>
                  <a:ext cx="1202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348" name="Encre 347">
                  <a:extLst>
                    <a:ext uri="{FF2B5EF4-FFF2-40B4-BE49-F238E27FC236}">
                      <a16:creationId xmlns:a16="http://schemas.microsoft.com/office/drawing/2014/main" id="{D4A051FA-25AA-4E07-82E1-981E9A466C9F}"/>
                    </a:ext>
                  </a:extLst>
                </p14:cNvPr>
                <p14:cNvContentPartPr/>
                <p14:nvPr/>
              </p14:nvContentPartPr>
              <p14:xfrm>
                <a:off x="4151014" y="3667676"/>
                <a:ext cx="231480" cy="153360"/>
              </p14:xfrm>
            </p:contentPart>
          </mc:Choice>
          <mc:Fallback xmlns="">
            <p:pic>
              <p:nvPicPr>
                <p:cNvPr id="348" name="Encre 347">
                  <a:extLst>
                    <a:ext uri="{FF2B5EF4-FFF2-40B4-BE49-F238E27FC236}">
                      <a16:creationId xmlns:a16="http://schemas.microsoft.com/office/drawing/2014/main" id="{D4A051FA-25AA-4E07-82E1-981E9A466C9F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133014" y="3649676"/>
                  <a:ext cx="267120" cy="18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4" name="Groupe 353">
            <a:extLst>
              <a:ext uri="{FF2B5EF4-FFF2-40B4-BE49-F238E27FC236}">
                <a16:creationId xmlns:a16="http://schemas.microsoft.com/office/drawing/2014/main" id="{7346AEFA-D694-44B2-8291-9E04EB5D8878}"/>
              </a:ext>
            </a:extLst>
          </p:cNvPr>
          <p:cNvGrpSpPr/>
          <p:nvPr/>
        </p:nvGrpSpPr>
        <p:grpSpPr>
          <a:xfrm>
            <a:off x="3637294" y="2980436"/>
            <a:ext cx="167760" cy="413280"/>
            <a:chOff x="3637294" y="2980436"/>
            <a:chExt cx="167760" cy="41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352" name="Encre 351">
                  <a:extLst>
                    <a:ext uri="{FF2B5EF4-FFF2-40B4-BE49-F238E27FC236}">
                      <a16:creationId xmlns:a16="http://schemas.microsoft.com/office/drawing/2014/main" id="{8A10F392-EEF3-409F-88AD-1AD39C1A0BA1}"/>
                    </a:ext>
                  </a:extLst>
                </p14:cNvPr>
                <p14:cNvContentPartPr/>
                <p14:nvPr/>
              </p14:nvContentPartPr>
              <p14:xfrm>
                <a:off x="3717574" y="2980436"/>
                <a:ext cx="87480" cy="276480"/>
              </p14:xfrm>
            </p:contentPart>
          </mc:Choice>
          <mc:Fallback xmlns="">
            <p:pic>
              <p:nvPicPr>
                <p:cNvPr id="352" name="Encre 351">
                  <a:extLst>
                    <a:ext uri="{FF2B5EF4-FFF2-40B4-BE49-F238E27FC236}">
                      <a16:creationId xmlns:a16="http://schemas.microsoft.com/office/drawing/2014/main" id="{8A10F392-EEF3-409F-88AD-1AD39C1A0BA1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3699934" y="2962796"/>
                  <a:ext cx="12312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353" name="Encre 352">
                  <a:extLst>
                    <a:ext uri="{FF2B5EF4-FFF2-40B4-BE49-F238E27FC236}">
                      <a16:creationId xmlns:a16="http://schemas.microsoft.com/office/drawing/2014/main" id="{8AE55BD8-DC6B-4C18-A727-54F375252B7E}"/>
                    </a:ext>
                  </a:extLst>
                </p14:cNvPr>
                <p14:cNvContentPartPr/>
                <p14:nvPr/>
              </p14:nvContentPartPr>
              <p14:xfrm>
                <a:off x="3637294" y="3275276"/>
                <a:ext cx="161280" cy="118440"/>
              </p14:xfrm>
            </p:contentPart>
          </mc:Choice>
          <mc:Fallback xmlns="">
            <p:pic>
              <p:nvPicPr>
                <p:cNvPr id="353" name="Encre 352">
                  <a:extLst>
                    <a:ext uri="{FF2B5EF4-FFF2-40B4-BE49-F238E27FC236}">
                      <a16:creationId xmlns:a16="http://schemas.microsoft.com/office/drawing/2014/main" id="{8AE55BD8-DC6B-4C18-A727-54F375252B7E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3619294" y="3257276"/>
                  <a:ext cx="19692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4" name="Groupe 363">
            <a:extLst>
              <a:ext uri="{FF2B5EF4-FFF2-40B4-BE49-F238E27FC236}">
                <a16:creationId xmlns:a16="http://schemas.microsoft.com/office/drawing/2014/main" id="{50A58DA7-0AC3-4970-9EE8-E3A3695DD454}"/>
              </a:ext>
            </a:extLst>
          </p:cNvPr>
          <p:cNvGrpSpPr/>
          <p:nvPr/>
        </p:nvGrpSpPr>
        <p:grpSpPr>
          <a:xfrm>
            <a:off x="4463854" y="3370676"/>
            <a:ext cx="1048320" cy="693720"/>
            <a:chOff x="4463854" y="3370676"/>
            <a:chExt cx="1048320" cy="69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355" name="Encre 354">
                  <a:extLst>
                    <a:ext uri="{FF2B5EF4-FFF2-40B4-BE49-F238E27FC236}">
                      <a16:creationId xmlns:a16="http://schemas.microsoft.com/office/drawing/2014/main" id="{C631881F-14B3-4019-979F-263152627CD9}"/>
                    </a:ext>
                  </a:extLst>
                </p14:cNvPr>
                <p14:cNvContentPartPr/>
                <p14:nvPr/>
              </p14:nvContentPartPr>
              <p14:xfrm>
                <a:off x="4463854" y="3445556"/>
                <a:ext cx="118440" cy="584280"/>
              </p14:xfrm>
            </p:contentPart>
          </mc:Choice>
          <mc:Fallback xmlns="">
            <p:pic>
              <p:nvPicPr>
                <p:cNvPr id="355" name="Encre 354">
                  <a:extLst>
                    <a:ext uri="{FF2B5EF4-FFF2-40B4-BE49-F238E27FC236}">
                      <a16:creationId xmlns:a16="http://schemas.microsoft.com/office/drawing/2014/main" id="{C631881F-14B3-4019-979F-263152627CD9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4445854" y="3427916"/>
                  <a:ext cx="154080" cy="61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356" name="Encre 355">
                  <a:extLst>
                    <a:ext uri="{FF2B5EF4-FFF2-40B4-BE49-F238E27FC236}">
                      <a16:creationId xmlns:a16="http://schemas.microsoft.com/office/drawing/2014/main" id="{6AE47479-9A15-4F46-B19E-569287B37D62}"/>
                    </a:ext>
                  </a:extLst>
                </p14:cNvPr>
                <p14:cNvContentPartPr/>
                <p14:nvPr/>
              </p14:nvContentPartPr>
              <p14:xfrm>
                <a:off x="4576534" y="3616196"/>
                <a:ext cx="145800" cy="444240"/>
              </p14:xfrm>
            </p:contentPart>
          </mc:Choice>
          <mc:Fallback xmlns="">
            <p:pic>
              <p:nvPicPr>
                <p:cNvPr id="356" name="Encre 355">
                  <a:extLst>
                    <a:ext uri="{FF2B5EF4-FFF2-40B4-BE49-F238E27FC236}">
                      <a16:creationId xmlns:a16="http://schemas.microsoft.com/office/drawing/2014/main" id="{6AE47479-9A15-4F46-B19E-569287B37D62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558894" y="3598196"/>
                  <a:ext cx="181440" cy="47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357" name="Encre 356">
                  <a:extLst>
                    <a:ext uri="{FF2B5EF4-FFF2-40B4-BE49-F238E27FC236}">
                      <a16:creationId xmlns:a16="http://schemas.microsoft.com/office/drawing/2014/main" id="{2F4B1842-356A-49CE-BE80-1BD8E261F4EC}"/>
                    </a:ext>
                  </a:extLst>
                </p14:cNvPr>
                <p14:cNvContentPartPr/>
                <p14:nvPr/>
              </p14:nvContentPartPr>
              <p14:xfrm>
                <a:off x="4814134" y="3824996"/>
                <a:ext cx="131400" cy="239400"/>
              </p14:xfrm>
            </p:contentPart>
          </mc:Choice>
          <mc:Fallback xmlns="">
            <p:pic>
              <p:nvPicPr>
                <p:cNvPr id="357" name="Encre 356">
                  <a:extLst>
                    <a:ext uri="{FF2B5EF4-FFF2-40B4-BE49-F238E27FC236}">
                      <a16:creationId xmlns:a16="http://schemas.microsoft.com/office/drawing/2014/main" id="{2F4B1842-356A-49CE-BE80-1BD8E261F4EC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4796494" y="3807356"/>
                  <a:ext cx="1670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358" name="Encre 357">
                  <a:extLst>
                    <a:ext uri="{FF2B5EF4-FFF2-40B4-BE49-F238E27FC236}">
                      <a16:creationId xmlns:a16="http://schemas.microsoft.com/office/drawing/2014/main" id="{019AEC66-830D-4226-B82B-B2589C1473B3}"/>
                    </a:ext>
                  </a:extLst>
                </p14:cNvPr>
                <p14:cNvContentPartPr/>
                <p14:nvPr/>
              </p14:nvContentPartPr>
              <p14:xfrm>
                <a:off x="4954174" y="3679196"/>
                <a:ext cx="119880" cy="6120"/>
              </p14:xfrm>
            </p:contentPart>
          </mc:Choice>
          <mc:Fallback xmlns="">
            <p:pic>
              <p:nvPicPr>
                <p:cNvPr id="358" name="Encre 357">
                  <a:extLst>
                    <a:ext uri="{FF2B5EF4-FFF2-40B4-BE49-F238E27FC236}">
                      <a16:creationId xmlns:a16="http://schemas.microsoft.com/office/drawing/2014/main" id="{019AEC66-830D-4226-B82B-B2589C1473B3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4936174" y="3661556"/>
                  <a:ext cx="1555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359" name="Encre 358">
                  <a:extLst>
                    <a:ext uri="{FF2B5EF4-FFF2-40B4-BE49-F238E27FC236}">
                      <a16:creationId xmlns:a16="http://schemas.microsoft.com/office/drawing/2014/main" id="{D66157EE-B070-473A-AE76-10543444A4EC}"/>
                    </a:ext>
                  </a:extLst>
                </p14:cNvPr>
                <p14:cNvContentPartPr/>
                <p14:nvPr/>
              </p14:nvContentPartPr>
              <p14:xfrm>
                <a:off x="4957414" y="3749396"/>
                <a:ext cx="131040" cy="9360"/>
              </p14:xfrm>
            </p:contentPart>
          </mc:Choice>
          <mc:Fallback xmlns="">
            <p:pic>
              <p:nvPicPr>
                <p:cNvPr id="359" name="Encre 358">
                  <a:extLst>
                    <a:ext uri="{FF2B5EF4-FFF2-40B4-BE49-F238E27FC236}">
                      <a16:creationId xmlns:a16="http://schemas.microsoft.com/office/drawing/2014/main" id="{D66157EE-B070-473A-AE76-10543444A4EC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4939414" y="3731396"/>
                  <a:ext cx="1666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360" name="Encre 359">
                  <a:extLst>
                    <a:ext uri="{FF2B5EF4-FFF2-40B4-BE49-F238E27FC236}">
                      <a16:creationId xmlns:a16="http://schemas.microsoft.com/office/drawing/2014/main" id="{74F33A5C-4590-4517-85E6-764FF8F08E62}"/>
                    </a:ext>
                  </a:extLst>
                </p14:cNvPr>
                <p14:cNvContentPartPr/>
                <p14:nvPr/>
              </p14:nvContentPartPr>
              <p14:xfrm>
                <a:off x="5199694" y="3674876"/>
                <a:ext cx="150120" cy="115920"/>
              </p14:xfrm>
            </p:contentPart>
          </mc:Choice>
          <mc:Fallback xmlns="">
            <p:pic>
              <p:nvPicPr>
                <p:cNvPr id="360" name="Encre 359">
                  <a:extLst>
                    <a:ext uri="{FF2B5EF4-FFF2-40B4-BE49-F238E27FC236}">
                      <a16:creationId xmlns:a16="http://schemas.microsoft.com/office/drawing/2014/main" id="{74F33A5C-4590-4517-85E6-764FF8F08E62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5181694" y="3656876"/>
                  <a:ext cx="1857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363" name="Encre 362">
                  <a:extLst>
                    <a:ext uri="{FF2B5EF4-FFF2-40B4-BE49-F238E27FC236}">
                      <a16:creationId xmlns:a16="http://schemas.microsoft.com/office/drawing/2014/main" id="{FCE61B0F-D958-4EA5-874B-F6F0485E9414}"/>
                    </a:ext>
                  </a:extLst>
                </p14:cNvPr>
                <p14:cNvContentPartPr/>
                <p14:nvPr/>
              </p14:nvContentPartPr>
              <p14:xfrm>
                <a:off x="5343694" y="3370676"/>
                <a:ext cx="168480" cy="651240"/>
              </p14:xfrm>
            </p:contentPart>
          </mc:Choice>
          <mc:Fallback xmlns="">
            <p:pic>
              <p:nvPicPr>
                <p:cNvPr id="363" name="Encre 362">
                  <a:extLst>
                    <a:ext uri="{FF2B5EF4-FFF2-40B4-BE49-F238E27FC236}">
                      <a16:creationId xmlns:a16="http://schemas.microsoft.com/office/drawing/2014/main" id="{FCE61B0F-D958-4EA5-874B-F6F0485E9414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5325694" y="3353036"/>
                  <a:ext cx="204120" cy="68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5">
            <p14:nvContentPartPr>
              <p14:cNvPr id="365" name="Encre 364">
                <a:extLst>
                  <a:ext uri="{FF2B5EF4-FFF2-40B4-BE49-F238E27FC236}">
                    <a16:creationId xmlns:a16="http://schemas.microsoft.com/office/drawing/2014/main" id="{A1F5ABDB-015C-4774-9592-4F28B7469AB1}"/>
                  </a:ext>
                </a:extLst>
              </p14:cNvPr>
              <p14:cNvContentPartPr/>
              <p14:nvPr/>
            </p14:nvContentPartPr>
            <p14:xfrm>
              <a:off x="3837094" y="2184836"/>
              <a:ext cx="241560" cy="339840"/>
            </p14:xfrm>
          </p:contentPart>
        </mc:Choice>
        <mc:Fallback xmlns="">
          <p:pic>
            <p:nvPicPr>
              <p:cNvPr id="365" name="Encre 364">
                <a:extLst>
                  <a:ext uri="{FF2B5EF4-FFF2-40B4-BE49-F238E27FC236}">
                    <a16:creationId xmlns:a16="http://schemas.microsoft.com/office/drawing/2014/main" id="{A1F5ABDB-015C-4774-9592-4F28B7469AB1}"/>
                  </a:ext>
                </a:extLst>
              </p:cNvPr>
              <p:cNvPicPr/>
              <p:nvPr/>
            </p:nvPicPr>
            <p:blipFill>
              <a:blip r:embed="rId336"/>
              <a:stretch>
                <a:fillRect/>
              </a:stretch>
            </p:blipFill>
            <p:spPr>
              <a:xfrm>
                <a:off x="3819094" y="2167196"/>
                <a:ext cx="277200" cy="37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4" name="Groupe 373">
            <a:extLst>
              <a:ext uri="{FF2B5EF4-FFF2-40B4-BE49-F238E27FC236}">
                <a16:creationId xmlns:a16="http://schemas.microsoft.com/office/drawing/2014/main" id="{5374F9B4-709E-485F-9082-4C9926581817}"/>
              </a:ext>
            </a:extLst>
          </p:cNvPr>
          <p:cNvGrpSpPr/>
          <p:nvPr/>
        </p:nvGrpSpPr>
        <p:grpSpPr>
          <a:xfrm>
            <a:off x="713014" y="4379036"/>
            <a:ext cx="496080" cy="471960"/>
            <a:chOff x="713014" y="4379036"/>
            <a:chExt cx="496080" cy="47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367" name="Encre 366">
                  <a:extLst>
                    <a:ext uri="{FF2B5EF4-FFF2-40B4-BE49-F238E27FC236}">
                      <a16:creationId xmlns:a16="http://schemas.microsoft.com/office/drawing/2014/main" id="{BB3DEFD2-1CAF-4938-AAD2-2FDE45849AFA}"/>
                    </a:ext>
                  </a:extLst>
                </p14:cNvPr>
                <p14:cNvContentPartPr/>
                <p14:nvPr/>
              </p14:nvContentPartPr>
              <p14:xfrm>
                <a:off x="713014" y="4379036"/>
                <a:ext cx="387360" cy="307080"/>
              </p14:xfrm>
            </p:contentPart>
          </mc:Choice>
          <mc:Fallback xmlns="">
            <p:pic>
              <p:nvPicPr>
                <p:cNvPr id="367" name="Encre 366">
                  <a:extLst>
                    <a:ext uri="{FF2B5EF4-FFF2-40B4-BE49-F238E27FC236}">
                      <a16:creationId xmlns:a16="http://schemas.microsoft.com/office/drawing/2014/main" id="{BB3DEFD2-1CAF-4938-AAD2-2FDE45849AFA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695374" y="4361036"/>
                  <a:ext cx="42300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368" name="Encre 367">
                  <a:extLst>
                    <a:ext uri="{FF2B5EF4-FFF2-40B4-BE49-F238E27FC236}">
                      <a16:creationId xmlns:a16="http://schemas.microsoft.com/office/drawing/2014/main" id="{8DF77A73-4FE0-4666-B679-4ECAF58DCAF3}"/>
                    </a:ext>
                  </a:extLst>
                </p14:cNvPr>
                <p14:cNvContentPartPr/>
                <p14:nvPr/>
              </p14:nvContentPartPr>
              <p14:xfrm>
                <a:off x="1093534" y="4696556"/>
                <a:ext cx="115560" cy="154440"/>
              </p14:xfrm>
            </p:contentPart>
          </mc:Choice>
          <mc:Fallback xmlns="">
            <p:pic>
              <p:nvPicPr>
                <p:cNvPr id="368" name="Encre 367">
                  <a:extLst>
                    <a:ext uri="{FF2B5EF4-FFF2-40B4-BE49-F238E27FC236}">
                      <a16:creationId xmlns:a16="http://schemas.microsoft.com/office/drawing/2014/main" id="{8DF77A73-4FE0-4666-B679-4ECAF58DCAF3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075534" y="4678556"/>
                  <a:ext cx="151200" cy="19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1">
            <p14:nvContentPartPr>
              <p14:cNvPr id="372" name="Encre 371">
                <a:extLst>
                  <a:ext uri="{FF2B5EF4-FFF2-40B4-BE49-F238E27FC236}">
                    <a16:creationId xmlns:a16="http://schemas.microsoft.com/office/drawing/2014/main" id="{4B350261-71A9-4A6E-9471-04C614F68C7F}"/>
                  </a:ext>
                </a:extLst>
              </p14:cNvPr>
              <p14:cNvContentPartPr/>
              <p14:nvPr/>
            </p14:nvContentPartPr>
            <p14:xfrm>
              <a:off x="2535334" y="4664876"/>
              <a:ext cx="16920" cy="123120"/>
            </p14:xfrm>
          </p:contentPart>
        </mc:Choice>
        <mc:Fallback xmlns="">
          <p:pic>
            <p:nvPicPr>
              <p:cNvPr id="372" name="Encre 371">
                <a:extLst>
                  <a:ext uri="{FF2B5EF4-FFF2-40B4-BE49-F238E27FC236}">
                    <a16:creationId xmlns:a16="http://schemas.microsoft.com/office/drawing/2014/main" id="{4B350261-71A9-4A6E-9471-04C614F68C7F}"/>
                  </a:ext>
                </a:extLst>
              </p:cNvPr>
              <p:cNvPicPr/>
              <p:nvPr/>
            </p:nvPicPr>
            <p:blipFill>
              <a:blip r:embed="rId342"/>
              <a:stretch>
                <a:fillRect/>
              </a:stretch>
            </p:blipFill>
            <p:spPr>
              <a:xfrm>
                <a:off x="2517694" y="4647236"/>
                <a:ext cx="5256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3">
            <p14:nvContentPartPr>
              <p14:cNvPr id="373" name="Encre 372">
                <a:extLst>
                  <a:ext uri="{FF2B5EF4-FFF2-40B4-BE49-F238E27FC236}">
                    <a16:creationId xmlns:a16="http://schemas.microsoft.com/office/drawing/2014/main" id="{5039044B-7796-43D1-BA77-564F98979EB2}"/>
                  </a:ext>
                </a:extLst>
              </p14:cNvPr>
              <p14:cNvContentPartPr/>
              <p14:nvPr/>
            </p14:nvContentPartPr>
            <p14:xfrm>
              <a:off x="2622454" y="4487396"/>
              <a:ext cx="65160" cy="33120"/>
            </p14:xfrm>
          </p:contentPart>
        </mc:Choice>
        <mc:Fallback xmlns="">
          <p:pic>
            <p:nvPicPr>
              <p:cNvPr id="373" name="Encre 372">
                <a:extLst>
                  <a:ext uri="{FF2B5EF4-FFF2-40B4-BE49-F238E27FC236}">
                    <a16:creationId xmlns:a16="http://schemas.microsoft.com/office/drawing/2014/main" id="{5039044B-7796-43D1-BA77-564F98979EB2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2604454" y="4469756"/>
                <a:ext cx="100800" cy="6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81" name="Groupe 380">
            <a:extLst>
              <a:ext uri="{FF2B5EF4-FFF2-40B4-BE49-F238E27FC236}">
                <a16:creationId xmlns:a16="http://schemas.microsoft.com/office/drawing/2014/main" id="{0C33F173-975C-4484-A76C-1EC0A2186E1E}"/>
              </a:ext>
            </a:extLst>
          </p:cNvPr>
          <p:cNvGrpSpPr/>
          <p:nvPr/>
        </p:nvGrpSpPr>
        <p:grpSpPr>
          <a:xfrm>
            <a:off x="3179734" y="4432316"/>
            <a:ext cx="389520" cy="462960"/>
            <a:chOff x="3179734" y="4432316"/>
            <a:chExt cx="389520" cy="46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375" name="Encre 374">
                  <a:extLst>
                    <a:ext uri="{FF2B5EF4-FFF2-40B4-BE49-F238E27FC236}">
                      <a16:creationId xmlns:a16="http://schemas.microsoft.com/office/drawing/2014/main" id="{B26411C6-FF8F-430C-9720-EF2F9F2C3BE3}"/>
                    </a:ext>
                  </a:extLst>
                </p14:cNvPr>
                <p14:cNvContentPartPr/>
                <p14:nvPr/>
              </p14:nvContentPartPr>
              <p14:xfrm>
                <a:off x="3179734" y="4432316"/>
                <a:ext cx="183240" cy="462960"/>
              </p14:xfrm>
            </p:contentPart>
          </mc:Choice>
          <mc:Fallback xmlns="">
            <p:pic>
              <p:nvPicPr>
                <p:cNvPr id="375" name="Encre 374">
                  <a:extLst>
                    <a:ext uri="{FF2B5EF4-FFF2-40B4-BE49-F238E27FC236}">
                      <a16:creationId xmlns:a16="http://schemas.microsoft.com/office/drawing/2014/main" id="{B26411C6-FF8F-430C-9720-EF2F9F2C3BE3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3162094" y="4414676"/>
                  <a:ext cx="21888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377" name="Encre 376">
                  <a:extLst>
                    <a:ext uri="{FF2B5EF4-FFF2-40B4-BE49-F238E27FC236}">
                      <a16:creationId xmlns:a16="http://schemas.microsoft.com/office/drawing/2014/main" id="{209BDA3A-96BE-41AF-85C4-C48F7F06868C}"/>
                    </a:ext>
                  </a:extLst>
                </p14:cNvPr>
                <p14:cNvContentPartPr/>
                <p14:nvPr/>
              </p14:nvContentPartPr>
              <p14:xfrm>
                <a:off x="3451534" y="4695116"/>
                <a:ext cx="117720" cy="131040"/>
              </p14:xfrm>
            </p:contentPart>
          </mc:Choice>
          <mc:Fallback xmlns="">
            <p:pic>
              <p:nvPicPr>
                <p:cNvPr id="377" name="Encre 376">
                  <a:extLst>
                    <a:ext uri="{FF2B5EF4-FFF2-40B4-BE49-F238E27FC236}">
                      <a16:creationId xmlns:a16="http://schemas.microsoft.com/office/drawing/2014/main" id="{209BDA3A-96BE-41AF-85C4-C48F7F06868C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3433534" y="4677116"/>
                  <a:ext cx="153360" cy="16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8" name="Groupe 417">
            <a:extLst>
              <a:ext uri="{FF2B5EF4-FFF2-40B4-BE49-F238E27FC236}">
                <a16:creationId xmlns:a16="http://schemas.microsoft.com/office/drawing/2014/main" id="{DE86AF90-AA70-4CCE-AA30-FD6E4532182A}"/>
              </a:ext>
            </a:extLst>
          </p:cNvPr>
          <p:cNvGrpSpPr/>
          <p:nvPr/>
        </p:nvGrpSpPr>
        <p:grpSpPr>
          <a:xfrm>
            <a:off x="814894" y="5167076"/>
            <a:ext cx="1644480" cy="488880"/>
            <a:chOff x="814894" y="5167076"/>
            <a:chExt cx="1644480" cy="48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406" name="Encre 405">
                  <a:extLst>
                    <a:ext uri="{FF2B5EF4-FFF2-40B4-BE49-F238E27FC236}">
                      <a16:creationId xmlns:a16="http://schemas.microsoft.com/office/drawing/2014/main" id="{47C2A862-67BC-4FE5-AD0A-9F674304CCE3}"/>
                    </a:ext>
                  </a:extLst>
                </p14:cNvPr>
                <p14:cNvContentPartPr/>
                <p14:nvPr/>
              </p14:nvContentPartPr>
              <p14:xfrm>
                <a:off x="814894" y="5402876"/>
                <a:ext cx="141480" cy="15480"/>
              </p14:xfrm>
            </p:contentPart>
          </mc:Choice>
          <mc:Fallback xmlns="">
            <p:pic>
              <p:nvPicPr>
                <p:cNvPr id="406" name="Encre 405">
                  <a:extLst>
                    <a:ext uri="{FF2B5EF4-FFF2-40B4-BE49-F238E27FC236}">
                      <a16:creationId xmlns:a16="http://schemas.microsoft.com/office/drawing/2014/main" id="{47C2A862-67BC-4FE5-AD0A-9F674304CCE3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796894" y="5385236"/>
                  <a:ext cx="1771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407" name="Encre 406">
                  <a:extLst>
                    <a:ext uri="{FF2B5EF4-FFF2-40B4-BE49-F238E27FC236}">
                      <a16:creationId xmlns:a16="http://schemas.microsoft.com/office/drawing/2014/main" id="{51242CC1-4B26-4FA2-929C-F10D93B87DD3}"/>
                    </a:ext>
                  </a:extLst>
                </p14:cNvPr>
                <p14:cNvContentPartPr/>
                <p14:nvPr/>
              </p14:nvContentPartPr>
              <p14:xfrm>
                <a:off x="820294" y="5483516"/>
                <a:ext cx="142560" cy="6120"/>
              </p14:xfrm>
            </p:contentPart>
          </mc:Choice>
          <mc:Fallback xmlns="">
            <p:pic>
              <p:nvPicPr>
                <p:cNvPr id="407" name="Encre 406">
                  <a:extLst>
                    <a:ext uri="{FF2B5EF4-FFF2-40B4-BE49-F238E27FC236}">
                      <a16:creationId xmlns:a16="http://schemas.microsoft.com/office/drawing/2014/main" id="{51242CC1-4B26-4FA2-929C-F10D93B87DD3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802294" y="5465876"/>
                  <a:ext cx="1782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408" name="Encre 407">
                  <a:extLst>
                    <a:ext uri="{FF2B5EF4-FFF2-40B4-BE49-F238E27FC236}">
                      <a16:creationId xmlns:a16="http://schemas.microsoft.com/office/drawing/2014/main" id="{2EEBDBE0-DE61-470C-94CB-BA140C2F449D}"/>
                    </a:ext>
                  </a:extLst>
                </p14:cNvPr>
                <p14:cNvContentPartPr/>
                <p14:nvPr/>
              </p14:nvContentPartPr>
              <p14:xfrm>
                <a:off x="1067614" y="5167076"/>
                <a:ext cx="236520" cy="356760"/>
              </p14:xfrm>
            </p:contentPart>
          </mc:Choice>
          <mc:Fallback xmlns="">
            <p:pic>
              <p:nvPicPr>
                <p:cNvPr id="408" name="Encre 407">
                  <a:extLst>
                    <a:ext uri="{FF2B5EF4-FFF2-40B4-BE49-F238E27FC236}">
                      <a16:creationId xmlns:a16="http://schemas.microsoft.com/office/drawing/2014/main" id="{2EEBDBE0-DE61-470C-94CB-BA140C2F449D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1049974" y="5149436"/>
                  <a:ext cx="27216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409" name="Encre 408">
                  <a:extLst>
                    <a:ext uri="{FF2B5EF4-FFF2-40B4-BE49-F238E27FC236}">
                      <a16:creationId xmlns:a16="http://schemas.microsoft.com/office/drawing/2014/main" id="{86E46F71-C203-4782-982E-E7FC590C1826}"/>
                    </a:ext>
                  </a:extLst>
                </p14:cNvPr>
                <p14:cNvContentPartPr/>
                <p14:nvPr/>
              </p14:nvContentPartPr>
              <p14:xfrm>
                <a:off x="1296214" y="5488196"/>
                <a:ext cx="94320" cy="167760"/>
              </p14:xfrm>
            </p:contentPart>
          </mc:Choice>
          <mc:Fallback xmlns="">
            <p:pic>
              <p:nvPicPr>
                <p:cNvPr id="409" name="Encre 408">
                  <a:extLst>
                    <a:ext uri="{FF2B5EF4-FFF2-40B4-BE49-F238E27FC236}">
                      <a16:creationId xmlns:a16="http://schemas.microsoft.com/office/drawing/2014/main" id="{86E46F71-C203-4782-982E-E7FC590C1826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1278214" y="5470196"/>
                  <a:ext cx="1299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411" name="Encre 410">
                  <a:extLst>
                    <a:ext uri="{FF2B5EF4-FFF2-40B4-BE49-F238E27FC236}">
                      <a16:creationId xmlns:a16="http://schemas.microsoft.com/office/drawing/2014/main" id="{0FDEE761-7D47-4085-8F67-3048ACD2C155}"/>
                    </a:ext>
                  </a:extLst>
                </p14:cNvPr>
                <p14:cNvContentPartPr/>
                <p14:nvPr/>
              </p14:nvContentPartPr>
              <p14:xfrm>
                <a:off x="1493494" y="5391356"/>
                <a:ext cx="140400" cy="169560"/>
              </p14:xfrm>
            </p:contentPart>
          </mc:Choice>
          <mc:Fallback xmlns="">
            <p:pic>
              <p:nvPicPr>
                <p:cNvPr id="411" name="Encre 410">
                  <a:extLst>
                    <a:ext uri="{FF2B5EF4-FFF2-40B4-BE49-F238E27FC236}">
                      <a16:creationId xmlns:a16="http://schemas.microsoft.com/office/drawing/2014/main" id="{0FDEE761-7D47-4085-8F67-3048ACD2C155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1475494" y="5373716"/>
                  <a:ext cx="176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412" name="Encre 411">
                  <a:extLst>
                    <a:ext uri="{FF2B5EF4-FFF2-40B4-BE49-F238E27FC236}">
                      <a16:creationId xmlns:a16="http://schemas.microsoft.com/office/drawing/2014/main" id="{BBA77618-C640-45CC-AFAE-9924E1E2808D}"/>
                    </a:ext>
                  </a:extLst>
                </p14:cNvPr>
                <p14:cNvContentPartPr/>
                <p14:nvPr/>
              </p14:nvContentPartPr>
              <p14:xfrm>
                <a:off x="1510054" y="5423036"/>
                <a:ext cx="105480" cy="144000"/>
              </p14:xfrm>
            </p:contentPart>
          </mc:Choice>
          <mc:Fallback xmlns="">
            <p:pic>
              <p:nvPicPr>
                <p:cNvPr id="412" name="Encre 411">
                  <a:extLst>
                    <a:ext uri="{FF2B5EF4-FFF2-40B4-BE49-F238E27FC236}">
                      <a16:creationId xmlns:a16="http://schemas.microsoft.com/office/drawing/2014/main" id="{BBA77618-C640-45CC-AFAE-9924E1E2808D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492414" y="5405036"/>
                  <a:ext cx="1411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413" name="Encre 412">
                  <a:extLst>
                    <a:ext uri="{FF2B5EF4-FFF2-40B4-BE49-F238E27FC236}">
                      <a16:creationId xmlns:a16="http://schemas.microsoft.com/office/drawing/2014/main" id="{47ED953E-D5DE-40D2-A121-10278017A7F7}"/>
                    </a:ext>
                  </a:extLst>
                </p14:cNvPr>
                <p14:cNvContentPartPr/>
                <p14:nvPr/>
              </p14:nvContentPartPr>
              <p14:xfrm>
                <a:off x="1753054" y="5293796"/>
                <a:ext cx="340200" cy="296640"/>
              </p14:xfrm>
            </p:contentPart>
          </mc:Choice>
          <mc:Fallback xmlns="">
            <p:pic>
              <p:nvPicPr>
                <p:cNvPr id="413" name="Encre 412">
                  <a:extLst>
                    <a:ext uri="{FF2B5EF4-FFF2-40B4-BE49-F238E27FC236}">
                      <a16:creationId xmlns:a16="http://schemas.microsoft.com/office/drawing/2014/main" id="{47ED953E-D5DE-40D2-A121-10278017A7F7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1735054" y="5275796"/>
                  <a:ext cx="37584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414" name="Encre 413">
                  <a:extLst>
                    <a:ext uri="{FF2B5EF4-FFF2-40B4-BE49-F238E27FC236}">
                      <a16:creationId xmlns:a16="http://schemas.microsoft.com/office/drawing/2014/main" id="{EFCDFACC-0FF0-499F-A9D6-5DD87FC99365}"/>
                    </a:ext>
                  </a:extLst>
                </p14:cNvPr>
                <p14:cNvContentPartPr/>
                <p14:nvPr/>
              </p14:nvContentPartPr>
              <p14:xfrm>
                <a:off x="2217094" y="5245556"/>
                <a:ext cx="74520" cy="340200"/>
              </p14:xfrm>
            </p:contentPart>
          </mc:Choice>
          <mc:Fallback xmlns="">
            <p:pic>
              <p:nvPicPr>
                <p:cNvPr id="414" name="Encre 413">
                  <a:extLst>
                    <a:ext uri="{FF2B5EF4-FFF2-40B4-BE49-F238E27FC236}">
                      <a16:creationId xmlns:a16="http://schemas.microsoft.com/office/drawing/2014/main" id="{EFCDFACC-0FF0-499F-A9D6-5DD87FC99365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2199454" y="5227556"/>
                  <a:ext cx="11016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415" name="Encre 414">
                  <a:extLst>
                    <a:ext uri="{FF2B5EF4-FFF2-40B4-BE49-F238E27FC236}">
                      <a16:creationId xmlns:a16="http://schemas.microsoft.com/office/drawing/2014/main" id="{A430B7C8-15F2-40AF-B422-1D574932EB87}"/>
                    </a:ext>
                  </a:extLst>
                </p14:cNvPr>
                <p14:cNvContentPartPr/>
                <p14:nvPr/>
              </p14:nvContentPartPr>
              <p14:xfrm>
                <a:off x="2342014" y="5325836"/>
                <a:ext cx="117360" cy="204840"/>
              </p14:xfrm>
            </p:contentPart>
          </mc:Choice>
          <mc:Fallback xmlns="">
            <p:pic>
              <p:nvPicPr>
                <p:cNvPr id="415" name="Encre 414">
                  <a:extLst>
                    <a:ext uri="{FF2B5EF4-FFF2-40B4-BE49-F238E27FC236}">
                      <a16:creationId xmlns:a16="http://schemas.microsoft.com/office/drawing/2014/main" id="{A430B7C8-15F2-40AF-B422-1D574932EB87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2324014" y="5308196"/>
                  <a:ext cx="153000" cy="24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7">
            <p14:nvContentPartPr>
              <p14:cNvPr id="419" name="Encre 418">
                <a:extLst>
                  <a:ext uri="{FF2B5EF4-FFF2-40B4-BE49-F238E27FC236}">
                    <a16:creationId xmlns:a16="http://schemas.microsoft.com/office/drawing/2014/main" id="{15D75823-04C0-4212-853C-3C35CB2A6F3C}"/>
                  </a:ext>
                </a:extLst>
              </p14:cNvPr>
              <p14:cNvContentPartPr/>
              <p14:nvPr/>
            </p14:nvContentPartPr>
            <p14:xfrm>
              <a:off x="2543254" y="5185796"/>
              <a:ext cx="69480" cy="474480"/>
            </p14:xfrm>
          </p:contentPart>
        </mc:Choice>
        <mc:Fallback xmlns="">
          <p:pic>
            <p:nvPicPr>
              <p:cNvPr id="419" name="Encre 418">
                <a:extLst>
                  <a:ext uri="{FF2B5EF4-FFF2-40B4-BE49-F238E27FC236}">
                    <a16:creationId xmlns:a16="http://schemas.microsoft.com/office/drawing/2014/main" id="{15D75823-04C0-4212-853C-3C35CB2A6F3C}"/>
                  </a:ext>
                </a:extLst>
              </p:cNvPr>
              <p:cNvPicPr/>
              <p:nvPr/>
            </p:nvPicPr>
            <p:blipFill>
              <a:blip r:embed="rId368"/>
              <a:stretch>
                <a:fillRect/>
              </a:stretch>
            </p:blipFill>
            <p:spPr>
              <a:xfrm>
                <a:off x="2525254" y="5168156"/>
                <a:ext cx="105120" cy="51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9">
            <p14:nvContentPartPr>
              <p14:cNvPr id="420" name="Encre 419">
                <a:extLst>
                  <a:ext uri="{FF2B5EF4-FFF2-40B4-BE49-F238E27FC236}">
                    <a16:creationId xmlns:a16="http://schemas.microsoft.com/office/drawing/2014/main" id="{BEA5BCE4-1FCD-4072-87D5-7F919BA66A2B}"/>
                  </a:ext>
                </a:extLst>
              </p14:cNvPr>
              <p14:cNvContentPartPr/>
              <p14:nvPr/>
            </p14:nvContentPartPr>
            <p14:xfrm>
              <a:off x="2806774" y="5534996"/>
              <a:ext cx="52200" cy="148680"/>
            </p14:xfrm>
          </p:contentPart>
        </mc:Choice>
        <mc:Fallback xmlns="">
          <p:pic>
            <p:nvPicPr>
              <p:cNvPr id="420" name="Encre 419">
                <a:extLst>
                  <a:ext uri="{FF2B5EF4-FFF2-40B4-BE49-F238E27FC236}">
                    <a16:creationId xmlns:a16="http://schemas.microsoft.com/office/drawing/2014/main" id="{BEA5BCE4-1FCD-4072-87D5-7F919BA66A2B}"/>
                  </a:ext>
                </a:extLst>
              </p:cNvPr>
              <p:cNvPicPr/>
              <p:nvPr/>
            </p:nvPicPr>
            <p:blipFill>
              <a:blip r:embed="rId370"/>
              <a:stretch>
                <a:fillRect/>
              </a:stretch>
            </p:blipFill>
            <p:spPr>
              <a:xfrm>
                <a:off x="2788774" y="5517356"/>
                <a:ext cx="8784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1">
            <p14:nvContentPartPr>
              <p14:cNvPr id="421" name="Encre 420">
                <a:extLst>
                  <a:ext uri="{FF2B5EF4-FFF2-40B4-BE49-F238E27FC236}">
                    <a16:creationId xmlns:a16="http://schemas.microsoft.com/office/drawing/2014/main" id="{8BB4421C-0901-42BA-AAE6-CF1150ECA532}"/>
                  </a:ext>
                </a:extLst>
              </p14:cNvPr>
              <p14:cNvContentPartPr/>
              <p14:nvPr/>
            </p14:nvContentPartPr>
            <p14:xfrm>
              <a:off x="2883094" y="5346356"/>
              <a:ext cx="40320" cy="42840"/>
            </p14:xfrm>
          </p:contentPart>
        </mc:Choice>
        <mc:Fallback xmlns="">
          <p:pic>
            <p:nvPicPr>
              <p:cNvPr id="421" name="Encre 420">
                <a:extLst>
                  <a:ext uri="{FF2B5EF4-FFF2-40B4-BE49-F238E27FC236}">
                    <a16:creationId xmlns:a16="http://schemas.microsoft.com/office/drawing/2014/main" id="{8BB4421C-0901-42BA-AAE6-CF1150ECA532}"/>
                  </a:ext>
                </a:extLst>
              </p:cNvPr>
              <p:cNvPicPr/>
              <p:nvPr/>
            </p:nvPicPr>
            <p:blipFill>
              <a:blip r:embed="rId372"/>
              <a:stretch>
                <a:fillRect/>
              </a:stretch>
            </p:blipFill>
            <p:spPr>
              <a:xfrm>
                <a:off x="2865454" y="5328716"/>
                <a:ext cx="75960" cy="7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47" name="Groupe 446">
            <a:extLst>
              <a:ext uri="{FF2B5EF4-FFF2-40B4-BE49-F238E27FC236}">
                <a16:creationId xmlns:a16="http://schemas.microsoft.com/office/drawing/2014/main" id="{72302C2B-951E-49A3-9683-DBC041D1843D}"/>
              </a:ext>
            </a:extLst>
          </p:cNvPr>
          <p:cNvGrpSpPr/>
          <p:nvPr/>
        </p:nvGrpSpPr>
        <p:grpSpPr>
          <a:xfrm>
            <a:off x="3665734" y="5232596"/>
            <a:ext cx="1756080" cy="508680"/>
            <a:chOff x="3665734" y="5232596"/>
            <a:chExt cx="1756080" cy="50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428" name="Encre 427">
                  <a:extLst>
                    <a:ext uri="{FF2B5EF4-FFF2-40B4-BE49-F238E27FC236}">
                      <a16:creationId xmlns:a16="http://schemas.microsoft.com/office/drawing/2014/main" id="{4E42A152-C548-4234-9629-493082FA9E0C}"/>
                    </a:ext>
                  </a:extLst>
                </p14:cNvPr>
                <p14:cNvContentPartPr/>
                <p14:nvPr/>
              </p14:nvContentPartPr>
              <p14:xfrm>
                <a:off x="3665734" y="5460116"/>
                <a:ext cx="211680" cy="19080"/>
              </p14:xfrm>
            </p:contentPart>
          </mc:Choice>
          <mc:Fallback xmlns="">
            <p:pic>
              <p:nvPicPr>
                <p:cNvPr id="428" name="Encre 427">
                  <a:extLst>
                    <a:ext uri="{FF2B5EF4-FFF2-40B4-BE49-F238E27FC236}">
                      <a16:creationId xmlns:a16="http://schemas.microsoft.com/office/drawing/2014/main" id="{4E42A152-C548-4234-9629-493082FA9E0C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3647734" y="5442476"/>
                  <a:ext cx="2473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429" name="Encre 428">
                  <a:extLst>
                    <a:ext uri="{FF2B5EF4-FFF2-40B4-BE49-F238E27FC236}">
                      <a16:creationId xmlns:a16="http://schemas.microsoft.com/office/drawing/2014/main" id="{27AAA802-A023-45FC-ADCA-C52DA7700003}"/>
                    </a:ext>
                  </a:extLst>
                </p14:cNvPr>
                <p14:cNvContentPartPr/>
                <p14:nvPr/>
              </p14:nvContentPartPr>
              <p14:xfrm>
                <a:off x="3682654" y="5571356"/>
                <a:ext cx="170280" cy="11880"/>
              </p14:xfrm>
            </p:contentPart>
          </mc:Choice>
          <mc:Fallback xmlns="">
            <p:pic>
              <p:nvPicPr>
                <p:cNvPr id="429" name="Encre 428">
                  <a:extLst>
                    <a:ext uri="{FF2B5EF4-FFF2-40B4-BE49-F238E27FC236}">
                      <a16:creationId xmlns:a16="http://schemas.microsoft.com/office/drawing/2014/main" id="{27AAA802-A023-45FC-ADCA-C52DA7700003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3664654" y="5553356"/>
                  <a:ext cx="2059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434" name="Encre 433">
                  <a:extLst>
                    <a:ext uri="{FF2B5EF4-FFF2-40B4-BE49-F238E27FC236}">
                      <a16:creationId xmlns:a16="http://schemas.microsoft.com/office/drawing/2014/main" id="{5B39296B-C69F-43E2-9C36-094AD1DA9B5A}"/>
                    </a:ext>
                  </a:extLst>
                </p14:cNvPr>
                <p14:cNvContentPartPr/>
                <p14:nvPr/>
              </p14:nvContentPartPr>
              <p14:xfrm>
                <a:off x="3973174" y="5277236"/>
                <a:ext cx="237960" cy="338040"/>
              </p14:xfrm>
            </p:contentPart>
          </mc:Choice>
          <mc:Fallback xmlns="">
            <p:pic>
              <p:nvPicPr>
                <p:cNvPr id="434" name="Encre 433">
                  <a:extLst>
                    <a:ext uri="{FF2B5EF4-FFF2-40B4-BE49-F238E27FC236}">
                      <a16:creationId xmlns:a16="http://schemas.microsoft.com/office/drawing/2014/main" id="{5B39296B-C69F-43E2-9C36-094AD1DA9B5A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3955534" y="5259596"/>
                  <a:ext cx="27360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435" name="Encre 434">
                  <a:extLst>
                    <a:ext uri="{FF2B5EF4-FFF2-40B4-BE49-F238E27FC236}">
                      <a16:creationId xmlns:a16="http://schemas.microsoft.com/office/drawing/2014/main" id="{D5FD576D-697E-4904-8EE7-B8269766D0EE}"/>
                    </a:ext>
                  </a:extLst>
                </p14:cNvPr>
                <p14:cNvContentPartPr/>
                <p14:nvPr/>
              </p14:nvContentPartPr>
              <p14:xfrm>
                <a:off x="4177654" y="5592596"/>
                <a:ext cx="126000" cy="148680"/>
              </p14:xfrm>
            </p:contentPart>
          </mc:Choice>
          <mc:Fallback xmlns="">
            <p:pic>
              <p:nvPicPr>
                <p:cNvPr id="435" name="Encre 434">
                  <a:extLst>
                    <a:ext uri="{FF2B5EF4-FFF2-40B4-BE49-F238E27FC236}">
                      <a16:creationId xmlns:a16="http://schemas.microsoft.com/office/drawing/2014/main" id="{D5FD576D-697E-4904-8EE7-B8269766D0EE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4159654" y="5574956"/>
                  <a:ext cx="1616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438" name="Encre 437">
                  <a:extLst>
                    <a:ext uri="{FF2B5EF4-FFF2-40B4-BE49-F238E27FC236}">
                      <a16:creationId xmlns:a16="http://schemas.microsoft.com/office/drawing/2014/main" id="{313D4072-B415-4A2A-AA62-361A29908062}"/>
                    </a:ext>
                  </a:extLst>
                </p14:cNvPr>
                <p14:cNvContentPartPr/>
                <p14:nvPr/>
              </p14:nvContentPartPr>
              <p14:xfrm>
                <a:off x="4396174" y="5452196"/>
                <a:ext cx="128880" cy="146520"/>
              </p14:xfrm>
            </p:contentPart>
          </mc:Choice>
          <mc:Fallback xmlns="">
            <p:pic>
              <p:nvPicPr>
                <p:cNvPr id="438" name="Encre 437">
                  <a:extLst>
                    <a:ext uri="{FF2B5EF4-FFF2-40B4-BE49-F238E27FC236}">
                      <a16:creationId xmlns:a16="http://schemas.microsoft.com/office/drawing/2014/main" id="{313D4072-B415-4A2A-AA62-361A29908062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4378534" y="5434196"/>
                  <a:ext cx="1645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439" name="Encre 438">
                  <a:extLst>
                    <a:ext uri="{FF2B5EF4-FFF2-40B4-BE49-F238E27FC236}">
                      <a16:creationId xmlns:a16="http://schemas.microsoft.com/office/drawing/2014/main" id="{F54DA5C5-2BEA-4F65-9596-93D728FD14FF}"/>
                    </a:ext>
                  </a:extLst>
                </p14:cNvPr>
                <p14:cNvContentPartPr/>
                <p14:nvPr/>
              </p14:nvContentPartPr>
              <p14:xfrm>
                <a:off x="4418494" y="5469476"/>
                <a:ext cx="88560" cy="128880"/>
              </p14:xfrm>
            </p:contentPart>
          </mc:Choice>
          <mc:Fallback xmlns="">
            <p:pic>
              <p:nvPicPr>
                <p:cNvPr id="439" name="Encre 438">
                  <a:extLst>
                    <a:ext uri="{FF2B5EF4-FFF2-40B4-BE49-F238E27FC236}">
                      <a16:creationId xmlns:a16="http://schemas.microsoft.com/office/drawing/2014/main" id="{F54DA5C5-2BEA-4F65-9596-93D728FD14FF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4400494" y="5451836"/>
                  <a:ext cx="1242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440" name="Encre 439">
                  <a:extLst>
                    <a:ext uri="{FF2B5EF4-FFF2-40B4-BE49-F238E27FC236}">
                      <a16:creationId xmlns:a16="http://schemas.microsoft.com/office/drawing/2014/main" id="{C0313C5F-BD25-482C-9B8E-010865F4E625}"/>
                    </a:ext>
                  </a:extLst>
                </p14:cNvPr>
                <p14:cNvContentPartPr/>
                <p14:nvPr/>
              </p14:nvContentPartPr>
              <p14:xfrm>
                <a:off x="4629454" y="5232596"/>
                <a:ext cx="373320" cy="445680"/>
              </p14:xfrm>
            </p:contentPart>
          </mc:Choice>
          <mc:Fallback xmlns="">
            <p:pic>
              <p:nvPicPr>
                <p:cNvPr id="440" name="Encre 439">
                  <a:extLst>
                    <a:ext uri="{FF2B5EF4-FFF2-40B4-BE49-F238E27FC236}">
                      <a16:creationId xmlns:a16="http://schemas.microsoft.com/office/drawing/2014/main" id="{C0313C5F-BD25-482C-9B8E-010865F4E625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4611454" y="5214596"/>
                  <a:ext cx="408960" cy="48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441" name="Encre 440">
                  <a:extLst>
                    <a:ext uri="{FF2B5EF4-FFF2-40B4-BE49-F238E27FC236}">
                      <a16:creationId xmlns:a16="http://schemas.microsoft.com/office/drawing/2014/main" id="{46660FFB-8C4C-4261-97A5-FD0F891F1CDB}"/>
                    </a:ext>
                  </a:extLst>
                </p14:cNvPr>
                <p14:cNvContentPartPr/>
                <p14:nvPr/>
              </p14:nvContentPartPr>
              <p14:xfrm>
                <a:off x="4841494" y="5336636"/>
                <a:ext cx="1800" cy="2520"/>
              </p14:xfrm>
            </p:contentPart>
          </mc:Choice>
          <mc:Fallback xmlns="">
            <p:pic>
              <p:nvPicPr>
                <p:cNvPr id="441" name="Encre 440">
                  <a:extLst>
                    <a:ext uri="{FF2B5EF4-FFF2-40B4-BE49-F238E27FC236}">
                      <a16:creationId xmlns:a16="http://schemas.microsoft.com/office/drawing/2014/main" id="{46660FFB-8C4C-4261-97A5-FD0F891F1CDB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4823494" y="5318636"/>
                  <a:ext cx="374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442" name="Encre 441">
                  <a:extLst>
                    <a:ext uri="{FF2B5EF4-FFF2-40B4-BE49-F238E27FC236}">
                      <a16:creationId xmlns:a16="http://schemas.microsoft.com/office/drawing/2014/main" id="{E841ACB7-394D-4B68-98B4-1BDCBF1C9F30}"/>
                    </a:ext>
                  </a:extLst>
                </p14:cNvPr>
                <p14:cNvContentPartPr/>
                <p14:nvPr/>
              </p14:nvContentPartPr>
              <p14:xfrm>
                <a:off x="5062534" y="5302436"/>
                <a:ext cx="114120" cy="368280"/>
              </p14:xfrm>
            </p:contentPart>
          </mc:Choice>
          <mc:Fallback xmlns="">
            <p:pic>
              <p:nvPicPr>
                <p:cNvPr id="442" name="Encre 441">
                  <a:extLst>
                    <a:ext uri="{FF2B5EF4-FFF2-40B4-BE49-F238E27FC236}">
                      <a16:creationId xmlns:a16="http://schemas.microsoft.com/office/drawing/2014/main" id="{E841ACB7-394D-4B68-98B4-1BDCBF1C9F30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5044534" y="5284796"/>
                  <a:ext cx="14976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445" name="Encre 444">
                  <a:extLst>
                    <a:ext uri="{FF2B5EF4-FFF2-40B4-BE49-F238E27FC236}">
                      <a16:creationId xmlns:a16="http://schemas.microsoft.com/office/drawing/2014/main" id="{1EEC7A0A-29D1-4ADF-B4D8-6D4062B42274}"/>
                    </a:ext>
                  </a:extLst>
                </p14:cNvPr>
                <p14:cNvContentPartPr/>
                <p14:nvPr/>
              </p14:nvContentPartPr>
              <p14:xfrm>
                <a:off x="5168374" y="5394956"/>
                <a:ext cx="193680" cy="243720"/>
              </p14:xfrm>
            </p:contentPart>
          </mc:Choice>
          <mc:Fallback xmlns="">
            <p:pic>
              <p:nvPicPr>
                <p:cNvPr id="445" name="Encre 444">
                  <a:extLst>
                    <a:ext uri="{FF2B5EF4-FFF2-40B4-BE49-F238E27FC236}">
                      <a16:creationId xmlns:a16="http://schemas.microsoft.com/office/drawing/2014/main" id="{1EEC7A0A-29D1-4ADF-B4D8-6D4062B42274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5150734" y="5376956"/>
                  <a:ext cx="2293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446" name="Encre 445">
                  <a:extLst>
                    <a:ext uri="{FF2B5EF4-FFF2-40B4-BE49-F238E27FC236}">
                      <a16:creationId xmlns:a16="http://schemas.microsoft.com/office/drawing/2014/main" id="{9DA0D28D-3667-42E9-A60C-5BD6A9EFD784}"/>
                    </a:ext>
                  </a:extLst>
                </p14:cNvPr>
                <p14:cNvContentPartPr/>
                <p14:nvPr/>
              </p14:nvContentPartPr>
              <p14:xfrm>
                <a:off x="5313814" y="5272196"/>
                <a:ext cx="108000" cy="421920"/>
              </p14:xfrm>
            </p:contentPart>
          </mc:Choice>
          <mc:Fallback xmlns="">
            <p:pic>
              <p:nvPicPr>
                <p:cNvPr id="446" name="Encre 445">
                  <a:extLst>
                    <a:ext uri="{FF2B5EF4-FFF2-40B4-BE49-F238E27FC236}">
                      <a16:creationId xmlns:a16="http://schemas.microsoft.com/office/drawing/2014/main" id="{9DA0D28D-3667-42E9-A60C-5BD6A9EFD784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5295814" y="5254556"/>
                  <a:ext cx="143640" cy="45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7" name="Groupe 786">
            <a:extLst>
              <a:ext uri="{FF2B5EF4-FFF2-40B4-BE49-F238E27FC236}">
                <a16:creationId xmlns:a16="http://schemas.microsoft.com/office/drawing/2014/main" id="{4889A9F8-52FF-41D0-8A87-8C3377401C1E}"/>
              </a:ext>
            </a:extLst>
          </p:cNvPr>
          <p:cNvGrpSpPr/>
          <p:nvPr/>
        </p:nvGrpSpPr>
        <p:grpSpPr>
          <a:xfrm>
            <a:off x="1052134" y="5959076"/>
            <a:ext cx="2955240" cy="796680"/>
            <a:chOff x="1052134" y="5959076"/>
            <a:chExt cx="2955240" cy="79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768" name="Encre 767">
                  <a:extLst>
                    <a:ext uri="{FF2B5EF4-FFF2-40B4-BE49-F238E27FC236}">
                      <a16:creationId xmlns:a16="http://schemas.microsoft.com/office/drawing/2014/main" id="{E06101E7-5262-45BC-B4A7-75B88A65D0AB}"/>
                    </a:ext>
                  </a:extLst>
                </p14:cNvPr>
                <p14:cNvContentPartPr/>
                <p14:nvPr/>
              </p14:nvContentPartPr>
              <p14:xfrm>
                <a:off x="1052134" y="6229436"/>
                <a:ext cx="253440" cy="344880"/>
              </p14:xfrm>
            </p:contentPart>
          </mc:Choice>
          <mc:Fallback xmlns="">
            <p:pic>
              <p:nvPicPr>
                <p:cNvPr id="768" name="Encre 767">
                  <a:extLst>
                    <a:ext uri="{FF2B5EF4-FFF2-40B4-BE49-F238E27FC236}">
                      <a16:creationId xmlns:a16="http://schemas.microsoft.com/office/drawing/2014/main" id="{E06101E7-5262-45BC-B4A7-75B88A65D0AB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1034134" y="6211796"/>
                  <a:ext cx="28908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769" name="Encre 768">
                  <a:extLst>
                    <a:ext uri="{FF2B5EF4-FFF2-40B4-BE49-F238E27FC236}">
                      <a16:creationId xmlns:a16="http://schemas.microsoft.com/office/drawing/2014/main" id="{14F40936-E9CD-4C6E-AC6C-F65FAB0166E6}"/>
                    </a:ext>
                  </a:extLst>
                </p14:cNvPr>
                <p14:cNvContentPartPr/>
                <p14:nvPr/>
              </p14:nvContentPartPr>
              <p14:xfrm>
                <a:off x="1280374" y="6543356"/>
                <a:ext cx="106920" cy="131040"/>
              </p14:xfrm>
            </p:contentPart>
          </mc:Choice>
          <mc:Fallback xmlns="">
            <p:pic>
              <p:nvPicPr>
                <p:cNvPr id="769" name="Encre 768">
                  <a:extLst>
                    <a:ext uri="{FF2B5EF4-FFF2-40B4-BE49-F238E27FC236}">
                      <a16:creationId xmlns:a16="http://schemas.microsoft.com/office/drawing/2014/main" id="{14F40936-E9CD-4C6E-AC6C-F65FAB0166E6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262734" y="6525716"/>
                  <a:ext cx="1425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770" name="Encre 769">
                  <a:extLst>
                    <a:ext uri="{FF2B5EF4-FFF2-40B4-BE49-F238E27FC236}">
                      <a16:creationId xmlns:a16="http://schemas.microsoft.com/office/drawing/2014/main" id="{55F5AE6A-DC7D-42BB-90AE-0FBEE2AAB2CC}"/>
                    </a:ext>
                  </a:extLst>
                </p14:cNvPr>
                <p14:cNvContentPartPr/>
                <p14:nvPr/>
              </p14:nvContentPartPr>
              <p14:xfrm>
                <a:off x="1514014" y="6463076"/>
                <a:ext cx="148320" cy="21960"/>
              </p14:xfrm>
            </p:contentPart>
          </mc:Choice>
          <mc:Fallback xmlns="">
            <p:pic>
              <p:nvPicPr>
                <p:cNvPr id="770" name="Encre 769">
                  <a:extLst>
                    <a:ext uri="{FF2B5EF4-FFF2-40B4-BE49-F238E27FC236}">
                      <a16:creationId xmlns:a16="http://schemas.microsoft.com/office/drawing/2014/main" id="{55F5AE6A-DC7D-42BB-90AE-0FBEE2AAB2CC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1496374" y="6445076"/>
                  <a:ext cx="1839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771" name="Encre 770">
                  <a:extLst>
                    <a:ext uri="{FF2B5EF4-FFF2-40B4-BE49-F238E27FC236}">
                      <a16:creationId xmlns:a16="http://schemas.microsoft.com/office/drawing/2014/main" id="{8C8C5948-DCFF-4917-8053-92C4B27C1F38}"/>
                    </a:ext>
                  </a:extLst>
                </p14:cNvPr>
                <p14:cNvContentPartPr/>
                <p14:nvPr/>
              </p14:nvContentPartPr>
              <p14:xfrm>
                <a:off x="1541014" y="6549836"/>
                <a:ext cx="148680" cy="2520"/>
              </p14:xfrm>
            </p:contentPart>
          </mc:Choice>
          <mc:Fallback xmlns="">
            <p:pic>
              <p:nvPicPr>
                <p:cNvPr id="771" name="Encre 770">
                  <a:extLst>
                    <a:ext uri="{FF2B5EF4-FFF2-40B4-BE49-F238E27FC236}">
                      <a16:creationId xmlns:a16="http://schemas.microsoft.com/office/drawing/2014/main" id="{8C8C5948-DCFF-4917-8053-92C4B27C1F38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1523374" y="6532196"/>
                  <a:ext cx="1843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773" name="Encre 772">
                  <a:extLst>
                    <a:ext uri="{FF2B5EF4-FFF2-40B4-BE49-F238E27FC236}">
                      <a16:creationId xmlns:a16="http://schemas.microsoft.com/office/drawing/2014/main" id="{A81AD3C0-93D7-425F-AE97-58D099F63539}"/>
                    </a:ext>
                  </a:extLst>
                </p14:cNvPr>
                <p14:cNvContentPartPr/>
                <p14:nvPr/>
              </p14:nvContentPartPr>
              <p14:xfrm>
                <a:off x="1771054" y="5959076"/>
                <a:ext cx="2236320" cy="601560"/>
              </p14:xfrm>
            </p:contentPart>
          </mc:Choice>
          <mc:Fallback xmlns="">
            <p:pic>
              <p:nvPicPr>
                <p:cNvPr id="773" name="Encre 772">
                  <a:extLst>
                    <a:ext uri="{FF2B5EF4-FFF2-40B4-BE49-F238E27FC236}">
                      <a16:creationId xmlns:a16="http://schemas.microsoft.com/office/drawing/2014/main" id="{A81AD3C0-93D7-425F-AE97-58D099F63539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1753054" y="5941076"/>
                  <a:ext cx="2271960" cy="6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774" name="Encre 773">
                  <a:extLst>
                    <a:ext uri="{FF2B5EF4-FFF2-40B4-BE49-F238E27FC236}">
                      <a16:creationId xmlns:a16="http://schemas.microsoft.com/office/drawing/2014/main" id="{CB5314D2-62B3-40DF-A15E-98729782810D}"/>
                    </a:ext>
                  </a:extLst>
                </p14:cNvPr>
                <p14:cNvContentPartPr/>
                <p14:nvPr/>
              </p14:nvContentPartPr>
              <p14:xfrm>
                <a:off x="2228974" y="6282356"/>
                <a:ext cx="188640" cy="285840"/>
              </p14:xfrm>
            </p:contentPart>
          </mc:Choice>
          <mc:Fallback xmlns="">
            <p:pic>
              <p:nvPicPr>
                <p:cNvPr id="774" name="Encre 773">
                  <a:extLst>
                    <a:ext uri="{FF2B5EF4-FFF2-40B4-BE49-F238E27FC236}">
                      <a16:creationId xmlns:a16="http://schemas.microsoft.com/office/drawing/2014/main" id="{CB5314D2-62B3-40DF-A15E-98729782810D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2211334" y="6264716"/>
                  <a:ext cx="22428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775" name="Encre 774">
                  <a:extLst>
                    <a:ext uri="{FF2B5EF4-FFF2-40B4-BE49-F238E27FC236}">
                      <a16:creationId xmlns:a16="http://schemas.microsoft.com/office/drawing/2014/main" id="{8A088AE7-B78F-4C58-97C6-06F017741B20}"/>
                    </a:ext>
                  </a:extLst>
                </p14:cNvPr>
                <p14:cNvContentPartPr/>
                <p14:nvPr/>
              </p14:nvContentPartPr>
              <p14:xfrm>
                <a:off x="2412214" y="6535436"/>
                <a:ext cx="125280" cy="113040"/>
              </p14:xfrm>
            </p:contentPart>
          </mc:Choice>
          <mc:Fallback xmlns="">
            <p:pic>
              <p:nvPicPr>
                <p:cNvPr id="775" name="Encre 774">
                  <a:extLst>
                    <a:ext uri="{FF2B5EF4-FFF2-40B4-BE49-F238E27FC236}">
                      <a16:creationId xmlns:a16="http://schemas.microsoft.com/office/drawing/2014/main" id="{8A088AE7-B78F-4C58-97C6-06F017741B20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2394214" y="6517796"/>
                  <a:ext cx="1609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776" name="Encre 775">
                  <a:extLst>
                    <a:ext uri="{FF2B5EF4-FFF2-40B4-BE49-F238E27FC236}">
                      <a16:creationId xmlns:a16="http://schemas.microsoft.com/office/drawing/2014/main" id="{B68A6355-94B2-4914-A2D3-620375993498}"/>
                    </a:ext>
                  </a:extLst>
                </p14:cNvPr>
                <p14:cNvContentPartPr/>
                <p14:nvPr/>
              </p14:nvContentPartPr>
              <p14:xfrm>
                <a:off x="2621014" y="6476396"/>
                <a:ext cx="210600" cy="182520"/>
              </p14:xfrm>
            </p:contentPart>
          </mc:Choice>
          <mc:Fallback xmlns="">
            <p:pic>
              <p:nvPicPr>
                <p:cNvPr id="776" name="Encre 775">
                  <a:extLst>
                    <a:ext uri="{FF2B5EF4-FFF2-40B4-BE49-F238E27FC236}">
                      <a16:creationId xmlns:a16="http://schemas.microsoft.com/office/drawing/2014/main" id="{B68A6355-94B2-4914-A2D3-620375993498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2603374" y="6458756"/>
                  <a:ext cx="2462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777" name="Encre 776">
                  <a:extLst>
                    <a:ext uri="{FF2B5EF4-FFF2-40B4-BE49-F238E27FC236}">
                      <a16:creationId xmlns:a16="http://schemas.microsoft.com/office/drawing/2014/main" id="{AD3D93A6-FD52-45EB-A65B-DB3F89F8EA8A}"/>
                    </a:ext>
                  </a:extLst>
                </p14:cNvPr>
                <p14:cNvContentPartPr/>
                <p14:nvPr/>
              </p14:nvContentPartPr>
              <p14:xfrm>
                <a:off x="2688334" y="6218996"/>
                <a:ext cx="141840" cy="141480"/>
              </p14:xfrm>
            </p:contentPart>
          </mc:Choice>
          <mc:Fallback xmlns="">
            <p:pic>
              <p:nvPicPr>
                <p:cNvPr id="777" name="Encre 776">
                  <a:extLst>
                    <a:ext uri="{FF2B5EF4-FFF2-40B4-BE49-F238E27FC236}">
                      <a16:creationId xmlns:a16="http://schemas.microsoft.com/office/drawing/2014/main" id="{AD3D93A6-FD52-45EB-A65B-DB3F89F8EA8A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2670694" y="6200996"/>
                  <a:ext cx="1774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778" name="Encre 777">
                  <a:extLst>
                    <a:ext uri="{FF2B5EF4-FFF2-40B4-BE49-F238E27FC236}">
                      <a16:creationId xmlns:a16="http://schemas.microsoft.com/office/drawing/2014/main" id="{A12E6C64-3476-454E-BB66-C18E0917F3AA}"/>
                    </a:ext>
                  </a:extLst>
                </p14:cNvPr>
                <p14:cNvContentPartPr/>
                <p14:nvPr/>
              </p14:nvContentPartPr>
              <p14:xfrm>
                <a:off x="2901454" y="6497276"/>
                <a:ext cx="218520" cy="32040"/>
              </p14:xfrm>
            </p:contentPart>
          </mc:Choice>
          <mc:Fallback xmlns="">
            <p:pic>
              <p:nvPicPr>
                <p:cNvPr id="778" name="Encre 777">
                  <a:extLst>
                    <a:ext uri="{FF2B5EF4-FFF2-40B4-BE49-F238E27FC236}">
                      <a16:creationId xmlns:a16="http://schemas.microsoft.com/office/drawing/2014/main" id="{A12E6C64-3476-454E-BB66-C18E0917F3AA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2883454" y="6479636"/>
                  <a:ext cx="2541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779" name="Encre 778">
                  <a:extLst>
                    <a:ext uri="{FF2B5EF4-FFF2-40B4-BE49-F238E27FC236}">
                      <a16:creationId xmlns:a16="http://schemas.microsoft.com/office/drawing/2014/main" id="{C7566021-E431-47FB-AB0D-83B2DEE529CC}"/>
                    </a:ext>
                  </a:extLst>
                </p14:cNvPr>
                <p14:cNvContentPartPr/>
                <p14:nvPr/>
              </p14:nvContentPartPr>
              <p14:xfrm>
                <a:off x="3050494" y="6409796"/>
                <a:ext cx="9360" cy="168480"/>
              </p14:xfrm>
            </p:contentPart>
          </mc:Choice>
          <mc:Fallback xmlns="">
            <p:pic>
              <p:nvPicPr>
                <p:cNvPr id="779" name="Encre 778">
                  <a:extLst>
                    <a:ext uri="{FF2B5EF4-FFF2-40B4-BE49-F238E27FC236}">
                      <a16:creationId xmlns:a16="http://schemas.microsoft.com/office/drawing/2014/main" id="{C7566021-E431-47FB-AB0D-83B2DEE529CC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3032854" y="6392156"/>
                  <a:ext cx="4500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780" name="Encre 779">
                  <a:extLst>
                    <a:ext uri="{FF2B5EF4-FFF2-40B4-BE49-F238E27FC236}">
                      <a16:creationId xmlns:a16="http://schemas.microsoft.com/office/drawing/2014/main" id="{06FACC11-A2E6-4FCD-B60B-2B98B4D8C25E}"/>
                    </a:ext>
                  </a:extLst>
                </p14:cNvPr>
                <p14:cNvContentPartPr/>
                <p14:nvPr/>
              </p14:nvContentPartPr>
              <p14:xfrm>
                <a:off x="3208894" y="6258956"/>
                <a:ext cx="222120" cy="259920"/>
              </p14:xfrm>
            </p:contentPart>
          </mc:Choice>
          <mc:Fallback xmlns="">
            <p:pic>
              <p:nvPicPr>
                <p:cNvPr id="780" name="Encre 779">
                  <a:extLst>
                    <a:ext uri="{FF2B5EF4-FFF2-40B4-BE49-F238E27FC236}">
                      <a16:creationId xmlns:a16="http://schemas.microsoft.com/office/drawing/2014/main" id="{06FACC11-A2E6-4FCD-B60B-2B98B4D8C25E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3191254" y="6241316"/>
                  <a:ext cx="25776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781" name="Encre 780">
                  <a:extLst>
                    <a:ext uri="{FF2B5EF4-FFF2-40B4-BE49-F238E27FC236}">
                      <a16:creationId xmlns:a16="http://schemas.microsoft.com/office/drawing/2014/main" id="{37612034-9CF5-4D5A-A7A5-2EF974D2D252}"/>
                    </a:ext>
                  </a:extLst>
                </p14:cNvPr>
                <p14:cNvContentPartPr/>
                <p14:nvPr/>
              </p14:nvContentPartPr>
              <p14:xfrm>
                <a:off x="3387454" y="6521396"/>
                <a:ext cx="59400" cy="99720"/>
              </p14:xfrm>
            </p:contentPart>
          </mc:Choice>
          <mc:Fallback xmlns="">
            <p:pic>
              <p:nvPicPr>
                <p:cNvPr id="781" name="Encre 780">
                  <a:extLst>
                    <a:ext uri="{FF2B5EF4-FFF2-40B4-BE49-F238E27FC236}">
                      <a16:creationId xmlns:a16="http://schemas.microsoft.com/office/drawing/2014/main" id="{37612034-9CF5-4D5A-A7A5-2EF974D2D252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3369454" y="6503756"/>
                  <a:ext cx="950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782" name="Encre 781">
                  <a:extLst>
                    <a:ext uri="{FF2B5EF4-FFF2-40B4-BE49-F238E27FC236}">
                      <a16:creationId xmlns:a16="http://schemas.microsoft.com/office/drawing/2014/main" id="{CE6651D3-5BAC-4F78-AF84-4FDC3B4C4739}"/>
                    </a:ext>
                  </a:extLst>
                </p14:cNvPr>
                <p14:cNvContentPartPr/>
                <p14:nvPr/>
              </p14:nvContentPartPr>
              <p14:xfrm>
                <a:off x="3503374" y="6448316"/>
                <a:ext cx="158760" cy="307440"/>
              </p14:xfrm>
            </p:contentPart>
          </mc:Choice>
          <mc:Fallback xmlns="">
            <p:pic>
              <p:nvPicPr>
                <p:cNvPr id="782" name="Encre 781">
                  <a:extLst>
                    <a:ext uri="{FF2B5EF4-FFF2-40B4-BE49-F238E27FC236}">
                      <a16:creationId xmlns:a16="http://schemas.microsoft.com/office/drawing/2014/main" id="{CE6651D3-5BAC-4F78-AF84-4FDC3B4C4739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3485734" y="6430316"/>
                  <a:ext cx="19440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785" name="Encre 784">
                  <a:extLst>
                    <a:ext uri="{FF2B5EF4-FFF2-40B4-BE49-F238E27FC236}">
                      <a16:creationId xmlns:a16="http://schemas.microsoft.com/office/drawing/2014/main" id="{AED075FB-16EC-40AB-9950-B098174BCEB2}"/>
                    </a:ext>
                  </a:extLst>
                </p14:cNvPr>
                <p14:cNvContentPartPr/>
                <p14:nvPr/>
              </p14:nvContentPartPr>
              <p14:xfrm>
                <a:off x="3740974" y="6266156"/>
                <a:ext cx="360" cy="360"/>
              </p14:xfrm>
            </p:contentPart>
          </mc:Choice>
          <mc:Fallback xmlns="">
            <p:pic>
              <p:nvPicPr>
                <p:cNvPr id="785" name="Encre 784">
                  <a:extLst>
                    <a:ext uri="{FF2B5EF4-FFF2-40B4-BE49-F238E27FC236}">
                      <a16:creationId xmlns:a16="http://schemas.microsoft.com/office/drawing/2014/main" id="{AED075FB-16EC-40AB-9950-B098174BCEB2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3722974" y="624815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786" name="Encre 785">
                  <a:extLst>
                    <a:ext uri="{FF2B5EF4-FFF2-40B4-BE49-F238E27FC236}">
                      <a16:creationId xmlns:a16="http://schemas.microsoft.com/office/drawing/2014/main" id="{0F7E24C9-498D-4799-8E55-E737F4BC80D1}"/>
                    </a:ext>
                  </a:extLst>
                </p14:cNvPr>
                <p14:cNvContentPartPr/>
                <p14:nvPr/>
              </p14:nvContentPartPr>
              <p14:xfrm>
                <a:off x="3717934" y="6205316"/>
                <a:ext cx="106200" cy="176760"/>
              </p14:xfrm>
            </p:contentPart>
          </mc:Choice>
          <mc:Fallback xmlns="">
            <p:pic>
              <p:nvPicPr>
                <p:cNvPr id="786" name="Encre 785">
                  <a:extLst>
                    <a:ext uri="{FF2B5EF4-FFF2-40B4-BE49-F238E27FC236}">
                      <a16:creationId xmlns:a16="http://schemas.microsoft.com/office/drawing/2014/main" id="{0F7E24C9-498D-4799-8E55-E737F4BC80D1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3700294" y="6187316"/>
                  <a:ext cx="141840" cy="21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27">
            <p14:nvContentPartPr>
              <p14:cNvPr id="788" name="Encre 787">
                <a:extLst>
                  <a:ext uri="{FF2B5EF4-FFF2-40B4-BE49-F238E27FC236}">
                    <a16:creationId xmlns:a16="http://schemas.microsoft.com/office/drawing/2014/main" id="{8FCA2AC3-9FD9-4197-98C8-3F0C99B80CC3}"/>
                  </a:ext>
                </a:extLst>
              </p14:cNvPr>
              <p14:cNvContentPartPr/>
              <p14:nvPr/>
            </p14:nvContentPartPr>
            <p14:xfrm>
              <a:off x="8861166" y="5655650"/>
              <a:ext cx="278640" cy="374760"/>
            </p14:xfrm>
          </p:contentPart>
        </mc:Choice>
        <mc:Fallback xmlns="">
          <p:pic>
            <p:nvPicPr>
              <p:cNvPr id="788" name="Encre 787">
                <a:extLst>
                  <a:ext uri="{FF2B5EF4-FFF2-40B4-BE49-F238E27FC236}">
                    <a16:creationId xmlns:a16="http://schemas.microsoft.com/office/drawing/2014/main" id="{8FCA2AC3-9FD9-4197-98C8-3F0C99B80CC3}"/>
                  </a:ext>
                </a:extLst>
              </p:cNvPr>
              <p:cNvPicPr/>
              <p:nvPr/>
            </p:nvPicPr>
            <p:blipFill>
              <a:blip r:embed="rId428"/>
              <a:stretch>
                <a:fillRect/>
              </a:stretch>
            </p:blipFill>
            <p:spPr>
              <a:xfrm>
                <a:off x="8843526" y="5638010"/>
                <a:ext cx="314280" cy="41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824" name="Groupe 823">
            <a:extLst>
              <a:ext uri="{FF2B5EF4-FFF2-40B4-BE49-F238E27FC236}">
                <a16:creationId xmlns:a16="http://schemas.microsoft.com/office/drawing/2014/main" id="{50BB09F3-BF07-4C35-8625-10B8321D7805}"/>
              </a:ext>
            </a:extLst>
          </p:cNvPr>
          <p:cNvGrpSpPr/>
          <p:nvPr/>
        </p:nvGrpSpPr>
        <p:grpSpPr>
          <a:xfrm>
            <a:off x="6148926" y="5959850"/>
            <a:ext cx="3878280" cy="617040"/>
            <a:chOff x="6477694" y="6052316"/>
            <a:chExt cx="3878280" cy="61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790" name="Encre 789">
                  <a:extLst>
                    <a:ext uri="{FF2B5EF4-FFF2-40B4-BE49-F238E27FC236}">
                      <a16:creationId xmlns:a16="http://schemas.microsoft.com/office/drawing/2014/main" id="{5D49BCCB-54D3-412E-A890-25EC5C268520}"/>
                    </a:ext>
                  </a:extLst>
                </p14:cNvPr>
                <p14:cNvContentPartPr/>
                <p14:nvPr/>
              </p14:nvContentPartPr>
              <p14:xfrm>
                <a:off x="6562294" y="6054836"/>
                <a:ext cx="74160" cy="70560"/>
              </p14:xfrm>
            </p:contentPart>
          </mc:Choice>
          <mc:Fallback xmlns="">
            <p:pic>
              <p:nvPicPr>
                <p:cNvPr id="790" name="Encre 789">
                  <a:extLst>
                    <a:ext uri="{FF2B5EF4-FFF2-40B4-BE49-F238E27FC236}">
                      <a16:creationId xmlns:a16="http://schemas.microsoft.com/office/drawing/2014/main" id="{5D49BCCB-54D3-412E-A890-25EC5C268520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6544294" y="6036836"/>
                  <a:ext cx="1098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789" name="Encre 788">
                  <a:extLst>
                    <a:ext uri="{FF2B5EF4-FFF2-40B4-BE49-F238E27FC236}">
                      <a16:creationId xmlns:a16="http://schemas.microsoft.com/office/drawing/2014/main" id="{79549EF2-AB66-45B1-B5A4-16A503B29C96}"/>
                    </a:ext>
                  </a:extLst>
                </p14:cNvPr>
                <p14:cNvContentPartPr/>
                <p14:nvPr/>
              </p14:nvContentPartPr>
              <p14:xfrm>
                <a:off x="6477694" y="6250676"/>
                <a:ext cx="120240" cy="218880"/>
              </p14:xfrm>
            </p:contentPart>
          </mc:Choice>
          <mc:Fallback xmlns="">
            <p:pic>
              <p:nvPicPr>
                <p:cNvPr id="789" name="Encre 788">
                  <a:extLst>
                    <a:ext uri="{FF2B5EF4-FFF2-40B4-BE49-F238E27FC236}">
                      <a16:creationId xmlns:a16="http://schemas.microsoft.com/office/drawing/2014/main" id="{79549EF2-AB66-45B1-B5A4-16A503B29C96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6459694" y="6232676"/>
                  <a:ext cx="1558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791" name="Encre 790">
                  <a:extLst>
                    <a:ext uri="{FF2B5EF4-FFF2-40B4-BE49-F238E27FC236}">
                      <a16:creationId xmlns:a16="http://schemas.microsoft.com/office/drawing/2014/main" id="{8E3F0F0E-775A-4E64-B432-D5901F6B4D06}"/>
                    </a:ext>
                  </a:extLst>
                </p14:cNvPr>
                <p14:cNvContentPartPr/>
                <p14:nvPr/>
              </p14:nvContentPartPr>
              <p14:xfrm>
                <a:off x="6680374" y="6330236"/>
                <a:ext cx="126000" cy="161640"/>
              </p14:xfrm>
            </p:contentPart>
          </mc:Choice>
          <mc:Fallback xmlns="">
            <p:pic>
              <p:nvPicPr>
                <p:cNvPr id="791" name="Encre 790">
                  <a:extLst>
                    <a:ext uri="{FF2B5EF4-FFF2-40B4-BE49-F238E27FC236}">
                      <a16:creationId xmlns:a16="http://schemas.microsoft.com/office/drawing/2014/main" id="{8E3F0F0E-775A-4E64-B432-D5901F6B4D06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6662374" y="6312236"/>
                  <a:ext cx="1616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792" name="Encre 791">
                  <a:extLst>
                    <a:ext uri="{FF2B5EF4-FFF2-40B4-BE49-F238E27FC236}">
                      <a16:creationId xmlns:a16="http://schemas.microsoft.com/office/drawing/2014/main" id="{B3B5D14C-E5AB-4F23-8879-FFB2AE277BEA}"/>
                    </a:ext>
                  </a:extLst>
                </p14:cNvPr>
                <p14:cNvContentPartPr/>
                <p14:nvPr/>
              </p14:nvContentPartPr>
              <p14:xfrm>
                <a:off x="6759574" y="6380636"/>
                <a:ext cx="17280" cy="288720"/>
              </p14:xfrm>
            </p:contentPart>
          </mc:Choice>
          <mc:Fallback xmlns="">
            <p:pic>
              <p:nvPicPr>
                <p:cNvPr id="792" name="Encre 791">
                  <a:extLst>
                    <a:ext uri="{FF2B5EF4-FFF2-40B4-BE49-F238E27FC236}">
                      <a16:creationId xmlns:a16="http://schemas.microsoft.com/office/drawing/2014/main" id="{B3B5D14C-E5AB-4F23-8879-FFB2AE277BEA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6741574" y="6362636"/>
                  <a:ext cx="5292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793" name="Encre 792">
                  <a:extLst>
                    <a:ext uri="{FF2B5EF4-FFF2-40B4-BE49-F238E27FC236}">
                      <a16:creationId xmlns:a16="http://schemas.microsoft.com/office/drawing/2014/main" id="{778BDF1B-9870-4A85-85D1-A1AA070A3258}"/>
                    </a:ext>
                  </a:extLst>
                </p14:cNvPr>
                <p14:cNvContentPartPr/>
                <p14:nvPr/>
              </p14:nvContentPartPr>
              <p14:xfrm>
                <a:off x="6797014" y="6336356"/>
                <a:ext cx="336600" cy="149400"/>
              </p14:xfrm>
            </p:contentPart>
          </mc:Choice>
          <mc:Fallback xmlns="">
            <p:pic>
              <p:nvPicPr>
                <p:cNvPr id="793" name="Encre 792">
                  <a:extLst>
                    <a:ext uri="{FF2B5EF4-FFF2-40B4-BE49-F238E27FC236}">
                      <a16:creationId xmlns:a16="http://schemas.microsoft.com/office/drawing/2014/main" id="{778BDF1B-9870-4A85-85D1-A1AA070A3258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6779374" y="6318356"/>
                  <a:ext cx="3722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795" name="Encre 794">
                  <a:extLst>
                    <a:ext uri="{FF2B5EF4-FFF2-40B4-BE49-F238E27FC236}">
                      <a16:creationId xmlns:a16="http://schemas.microsoft.com/office/drawing/2014/main" id="{32B0E7E4-97A7-4C27-B46D-8EEDF86881FE}"/>
                    </a:ext>
                  </a:extLst>
                </p14:cNvPr>
                <p14:cNvContentPartPr/>
                <p14:nvPr/>
              </p14:nvContentPartPr>
              <p14:xfrm>
                <a:off x="7169254" y="6348236"/>
                <a:ext cx="84960" cy="111600"/>
              </p14:xfrm>
            </p:contentPart>
          </mc:Choice>
          <mc:Fallback xmlns="">
            <p:pic>
              <p:nvPicPr>
                <p:cNvPr id="795" name="Encre 794">
                  <a:extLst>
                    <a:ext uri="{FF2B5EF4-FFF2-40B4-BE49-F238E27FC236}">
                      <a16:creationId xmlns:a16="http://schemas.microsoft.com/office/drawing/2014/main" id="{32B0E7E4-97A7-4C27-B46D-8EEDF86881FE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7151614" y="6330236"/>
                  <a:ext cx="1206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796" name="Encre 795">
                  <a:extLst>
                    <a:ext uri="{FF2B5EF4-FFF2-40B4-BE49-F238E27FC236}">
                      <a16:creationId xmlns:a16="http://schemas.microsoft.com/office/drawing/2014/main" id="{72A4170C-4182-4751-80C8-C2612BBA3FBB}"/>
                    </a:ext>
                  </a:extLst>
                </p14:cNvPr>
                <p14:cNvContentPartPr/>
                <p14:nvPr/>
              </p14:nvContentPartPr>
              <p14:xfrm>
                <a:off x="7189054" y="6312956"/>
                <a:ext cx="80640" cy="123120"/>
              </p14:xfrm>
            </p:contentPart>
          </mc:Choice>
          <mc:Fallback xmlns="">
            <p:pic>
              <p:nvPicPr>
                <p:cNvPr id="796" name="Encre 795">
                  <a:extLst>
                    <a:ext uri="{FF2B5EF4-FFF2-40B4-BE49-F238E27FC236}">
                      <a16:creationId xmlns:a16="http://schemas.microsoft.com/office/drawing/2014/main" id="{72A4170C-4182-4751-80C8-C2612BBA3FBB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7171054" y="6294956"/>
                  <a:ext cx="1162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797" name="Encre 796">
                  <a:extLst>
                    <a:ext uri="{FF2B5EF4-FFF2-40B4-BE49-F238E27FC236}">
                      <a16:creationId xmlns:a16="http://schemas.microsoft.com/office/drawing/2014/main" id="{3F5A30A3-C839-4284-8166-9DE12E155279}"/>
                    </a:ext>
                  </a:extLst>
                </p14:cNvPr>
                <p14:cNvContentPartPr/>
                <p14:nvPr/>
              </p14:nvContentPartPr>
              <p14:xfrm>
                <a:off x="7351054" y="6117836"/>
                <a:ext cx="9720" cy="354240"/>
              </p14:xfrm>
            </p:contentPart>
          </mc:Choice>
          <mc:Fallback xmlns="">
            <p:pic>
              <p:nvPicPr>
                <p:cNvPr id="797" name="Encre 796">
                  <a:extLst>
                    <a:ext uri="{FF2B5EF4-FFF2-40B4-BE49-F238E27FC236}">
                      <a16:creationId xmlns:a16="http://schemas.microsoft.com/office/drawing/2014/main" id="{3F5A30A3-C839-4284-8166-9DE12E155279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7333414" y="6099836"/>
                  <a:ext cx="4536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798" name="Encre 797">
                  <a:extLst>
                    <a:ext uri="{FF2B5EF4-FFF2-40B4-BE49-F238E27FC236}">
                      <a16:creationId xmlns:a16="http://schemas.microsoft.com/office/drawing/2014/main" id="{8E4D93C9-09DD-4692-A5F3-72B7616836DB}"/>
                    </a:ext>
                  </a:extLst>
                </p14:cNvPr>
                <p14:cNvContentPartPr/>
                <p14:nvPr/>
              </p14:nvContentPartPr>
              <p14:xfrm>
                <a:off x="7355014" y="6279116"/>
                <a:ext cx="119880" cy="72720"/>
              </p14:xfrm>
            </p:contentPart>
          </mc:Choice>
          <mc:Fallback xmlns="">
            <p:pic>
              <p:nvPicPr>
                <p:cNvPr id="798" name="Encre 797">
                  <a:extLst>
                    <a:ext uri="{FF2B5EF4-FFF2-40B4-BE49-F238E27FC236}">
                      <a16:creationId xmlns:a16="http://schemas.microsoft.com/office/drawing/2014/main" id="{8E4D93C9-09DD-4692-A5F3-72B7616836DB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7337374" y="6261116"/>
                  <a:ext cx="1555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799" name="Encre 798">
                  <a:extLst>
                    <a:ext uri="{FF2B5EF4-FFF2-40B4-BE49-F238E27FC236}">
                      <a16:creationId xmlns:a16="http://schemas.microsoft.com/office/drawing/2014/main" id="{5229B638-7CF9-41A7-A68F-8FDB47534DDB}"/>
                    </a:ext>
                  </a:extLst>
                </p14:cNvPr>
                <p14:cNvContentPartPr/>
                <p14:nvPr/>
              </p14:nvContentPartPr>
              <p14:xfrm>
                <a:off x="7410814" y="6341756"/>
                <a:ext cx="230400" cy="154440"/>
              </p14:xfrm>
            </p:contentPart>
          </mc:Choice>
          <mc:Fallback xmlns="">
            <p:pic>
              <p:nvPicPr>
                <p:cNvPr id="799" name="Encre 798">
                  <a:extLst>
                    <a:ext uri="{FF2B5EF4-FFF2-40B4-BE49-F238E27FC236}">
                      <a16:creationId xmlns:a16="http://schemas.microsoft.com/office/drawing/2014/main" id="{5229B638-7CF9-41A7-A68F-8FDB47534DDB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7393174" y="6323756"/>
                  <a:ext cx="2660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800" name="Encre 799">
                  <a:extLst>
                    <a:ext uri="{FF2B5EF4-FFF2-40B4-BE49-F238E27FC236}">
                      <a16:creationId xmlns:a16="http://schemas.microsoft.com/office/drawing/2014/main" id="{215B999B-7DD7-478A-9AA3-9392CBFB3F1F}"/>
                    </a:ext>
                  </a:extLst>
                </p14:cNvPr>
                <p14:cNvContentPartPr/>
                <p14:nvPr/>
              </p14:nvContentPartPr>
              <p14:xfrm>
                <a:off x="7565254" y="6211076"/>
                <a:ext cx="38160" cy="15480"/>
              </p14:xfrm>
            </p:contentPart>
          </mc:Choice>
          <mc:Fallback xmlns="">
            <p:pic>
              <p:nvPicPr>
                <p:cNvPr id="800" name="Encre 799">
                  <a:extLst>
                    <a:ext uri="{FF2B5EF4-FFF2-40B4-BE49-F238E27FC236}">
                      <a16:creationId xmlns:a16="http://schemas.microsoft.com/office/drawing/2014/main" id="{215B999B-7DD7-478A-9AA3-9392CBFB3F1F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7547614" y="6193436"/>
                  <a:ext cx="738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801" name="Encre 800">
                  <a:extLst>
                    <a:ext uri="{FF2B5EF4-FFF2-40B4-BE49-F238E27FC236}">
                      <a16:creationId xmlns:a16="http://schemas.microsoft.com/office/drawing/2014/main" id="{B6929F77-7C30-4598-87EC-7F24BA8C1DCB}"/>
                    </a:ext>
                  </a:extLst>
                </p14:cNvPr>
                <p14:cNvContentPartPr/>
                <p14:nvPr/>
              </p14:nvContentPartPr>
              <p14:xfrm>
                <a:off x="7786294" y="6410156"/>
                <a:ext cx="183240" cy="134640"/>
              </p14:xfrm>
            </p:contentPart>
          </mc:Choice>
          <mc:Fallback xmlns="">
            <p:pic>
              <p:nvPicPr>
                <p:cNvPr id="801" name="Encre 800">
                  <a:extLst>
                    <a:ext uri="{FF2B5EF4-FFF2-40B4-BE49-F238E27FC236}">
                      <a16:creationId xmlns:a16="http://schemas.microsoft.com/office/drawing/2014/main" id="{B6929F77-7C30-4598-87EC-7F24BA8C1DCB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7768294" y="6392156"/>
                  <a:ext cx="2188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802" name="Encre 801">
                  <a:extLst>
                    <a:ext uri="{FF2B5EF4-FFF2-40B4-BE49-F238E27FC236}">
                      <a16:creationId xmlns:a16="http://schemas.microsoft.com/office/drawing/2014/main" id="{5A1824F6-AE5E-43E3-8A84-E78230B933D4}"/>
                    </a:ext>
                  </a:extLst>
                </p14:cNvPr>
                <p14:cNvContentPartPr/>
                <p14:nvPr/>
              </p14:nvContentPartPr>
              <p14:xfrm>
                <a:off x="7954774" y="6208916"/>
                <a:ext cx="52560" cy="297000"/>
              </p14:xfrm>
            </p:contentPart>
          </mc:Choice>
          <mc:Fallback xmlns="">
            <p:pic>
              <p:nvPicPr>
                <p:cNvPr id="802" name="Encre 801">
                  <a:extLst>
                    <a:ext uri="{FF2B5EF4-FFF2-40B4-BE49-F238E27FC236}">
                      <a16:creationId xmlns:a16="http://schemas.microsoft.com/office/drawing/2014/main" id="{5A1824F6-AE5E-43E3-8A84-E78230B933D4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7936774" y="6190916"/>
                  <a:ext cx="8820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803" name="Encre 802">
                  <a:extLst>
                    <a:ext uri="{FF2B5EF4-FFF2-40B4-BE49-F238E27FC236}">
                      <a16:creationId xmlns:a16="http://schemas.microsoft.com/office/drawing/2014/main" id="{49600533-1362-4A5F-B041-5379A9BFD9C0}"/>
                    </a:ext>
                  </a:extLst>
                </p14:cNvPr>
                <p14:cNvContentPartPr/>
                <p14:nvPr/>
              </p14:nvContentPartPr>
              <p14:xfrm>
                <a:off x="8050534" y="6312596"/>
                <a:ext cx="170280" cy="200880"/>
              </p14:xfrm>
            </p:contentPart>
          </mc:Choice>
          <mc:Fallback xmlns="">
            <p:pic>
              <p:nvPicPr>
                <p:cNvPr id="803" name="Encre 802">
                  <a:extLst>
                    <a:ext uri="{FF2B5EF4-FFF2-40B4-BE49-F238E27FC236}">
                      <a16:creationId xmlns:a16="http://schemas.microsoft.com/office/drawing/2014/main" id="{49600533-1362-4A5F-B041-5379A9BFD9C0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8032894" y="6294956"/>
                  <a:ext cx="2059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804" name="Encre 803">
                  <a:extLst>
                    <a:ext uri="{FF2B5EF4-FFF2-40B4-BE49-F238E27FC236}">
                      <a16:creationId xmlns:a16="http://schemas.microsoft.com/office/drawing/2014/main" id="{90E53C44-C9D7-466E-A35F-2ED2418AA06F}"/>
                    </a:ext>
                  </a:extLst>
                </p14:cNvPr>
                <p14:cNvContentPartPr/>
                <p14:nvPr/>
              </p14:nvContentPartPr>
              <p14:xfrm>
                <a:off x="8329534" y="6158516"/>
                <a:ext cx="254880" cy="339840"/>
              </p14:xfrm>
            </p:contentPart>
          </mc:Choice>
          <mc:Fallback xmlns="">
            <p:pic>
              <p:nvPicPr>
                <p:cNvPr id="804" name="Encre 803">
                  <a:extLst>
                    <a:ext uri="{FF2B5EF4-FFF2-40B4-BE49-F238E27FC236}">
                      <a16:creationId xmlns:a16="http://schemas.microsoft.com/office/drawing/2014/main" id="{90E53C44-C9D7-466E-A35F-2ED2418AA06F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8311534" y="6140876"/>
                  <a:ext cx="29052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805" name="Encre 804">
                  <a:extLst>
                    <a:ext uri="{FF2B5EF4-FFF2-40B4-BE49-F238E27FC236}">
                      <a16:creationId xmlns:a16="http://schemas.microsoft.com/office/drawing/2014/main" id="{CE02D14B-F3B4-4E21-A80F-DBA999B15E20}"/>
                    </a:ext>
                  </a:extLst>
                </p14:cNvPr>
                <p14:cNvContentPartPr/>
                <p14:nvPr/>
              </p14:nvContentPartPr>
              <p14:xfrm>
                <a:off x="8594494" y="6387476"/>
                <a:ext cx="35280" cy="112320"/>
              </p14:xfrm>
            </p:contentPart>
          </mc:Choice>
          <mc:Fallback xmlns="">
            <p:pic>
              <p:nvPicPr>
                <p:cNvPr id="805" name="Encre 804">
                  <a:extLst>
                    <a:ext uri="{FF2B5EF4-FFF2-40B4-BE49-F238E27FC236}">
                      <a16:creationId xmlns:a16="http://schemas.microsoft.com/office/drawing/2014/main" id="{CE02D14B-F3B4-4E21-A80F-DBA999B15E20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8576494" y="6369836"/>
                  <a:ext cx="709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806" name="Encre 805">
                  <a:extLst>
                    <a:ext uri="{FF2B5EF4-FFF2-40B4-BE49-F238E27FC236}">
                      <a16:creationId xmlns:a16="http://schemas.microsoft.com/office/drawing/2014/main" id="{9938127D-315A-42DA-8AD6-F9DADF7381ED}"/>
                    </a:ext>
                  </a:extLst>
                </p14:cNvPr>
                <p14:cNvContentPartPr/>
                <p14:nvPr/>
              </p14:nvContentPartPr>
              <p14:xfrm>
                <a:off x="8765494" y="6172196"/>
                <a:ext cx="29520" cy="335880"/>
              </p14:xfrm>
            </p:contentPart>
          </mc:Choice>
          <mc:Fallback xmlns="">
            <p:pic>
              <p:nvPicPr>
                <p:cNvPr id="806" name="Encre 805">
                  <a:extLst>
                    <a:ext uri="{FF2B5EF4-FFF2-40B4-BE49-F238E27FC236}">
                      <a16:creationId xmlns:a16="http://schemas.microsoft.com/office/drawing/2014/main" id="{9938127D-315A-42DA-8AD6-F9DADF7381ED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8747854" y="6154556"/>
                  <a:ext cx="6516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807" name="Encre 806">
                  <a:extLst>
                    <a:ext uri="{FF2B5EF4-FFF2-40B4-BE49-F238E27FC236}">
                      <a16:creationId xmlns:a16="http://schemas.microsoft.com/office/drawing/2014/main" id="{89B98453-6965-45AA-9D69-28DC791D5A1E}"/>
                    </a:ext>
                  </a:extLst>
                </p14:cNvPr>
                <p14:cNvContentPartPr/>
                <p14:nvPr/>
              </p14:nvContentPartPr>
              <p14:xfrm>
                <a:off x="8715094" y="6272996"/>
                <a:ext cx="202680" cy="77400"/>
              </p14:xfrm>
            </p:contentPart>
          </mc:Choice>
          <mc:Fallback xmlns="">
            <p:pic>
              <p:nvPicPr>
                <p:cNvPr id="807" name="Encre 806">
                  <a:extLst>
                    <a:ext uri="{FF2B5EF4-FFF2-40B4-BE49-F238E27FC236}">
                      <a16:creationId xmlns:a16="http://schemas.microsoft.com/office/drawing/2014/main" id="{89B98453-6965-45AA-9D69-28DC791D5A1E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8697094" y="6255356"/>
                  <a:ext cx="2383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808" name="Encre 807">
                  <a:extLst>
                    <a:ext uri="{FF2B5EF4-FFF2-40B4-BE49-F238E27FC236}">
                      <a16:creationId xmlns:a16="http://schemas.microsoft.com/office/drawing/2014/main" id="{E9498CB7-531E-43CE-91E6-EBF3D38E9DCB}"/>
                    </a:ext>
                  </a:extLst>
                </p14:cNvPr>
                <p14:cNvContentPartPr/>
                <p14:nvPr/>
              </p14:nvContentPartPr>
              <p14:xfrm>
                <a:off x="8864134" y="6365516"/>
                <a:ext cx="118440" cy="172440"/>
              </p14:xfrm>
            </p:contentPart>
          </mc:Choice>
          <mc:Fallback xmlns="">
            <p:pic>
              <p:nvPicPr>
                <p:cNvPr id="808" name="Encre 807">
                  <a:extLst>
                    <a:ext uri="{FF2B5EF4-FFF2-40B4-BE49-F238E27FC236}">
                      <a16:creationId xmlns:a16="http://schemas.microsoft.com/office/drawing/2014/main" id="{E9498CB7-531E-43CE-91E6-EBF3D38E9DCB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8846494" y="6347516"/>
                  <a:ext cx="1540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809" name="Encre 808">
                  <a:extLst>
                    <a:ext uri="{FF2B5EF4-FFF2-40B4-BE49-F238E27FC236}">
                      <a16:creationId xmlns:a16="http://schemas.microsoft.com/office/drawing/2014/main" id="{CDFCC595-B728-4D41-96DF-A6858466CC78}"/>
                    </a:ext>
                  </a:extLst>
                </p14:cNvPr>
                <p14:cNvContentPartPr/>
                <p14:nvPr/>
              </p14:nvContentPartPr>
              <p14:xfrm>
                <a:off x="9054934" y="6395036"/>
                <a:ext cx="115920" cy="107640"/>
              </p14:xfrm>
            </p:contentPart>
          </mc:Choice>
          <mc:Fallback xmlns="">
            <p:pic>
              <p:nvPicPr>
                <p:cNvPr id="809" name="Encre 808">
                  <a:extLst>
                    <a:ext uri="{FF2B5EF4-FFF2-40B4-BE49-F238E27FC236}">
                      <a16:creationId xmlns:a16="http://schemas.microsoft.com/office/drawing/2014/main" id="{CDFCC595-B728-4D41-96DF-A6858466CC78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9037294" y="6377036"/>
                  <a:ext cx="1515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810" name="Encre 809">
                  <a:extLst>
                    <a:ext uri="{FF2B5EF4-FFF2-40B4-BE49-F238E27FC236}">
                      <a16:creationId xmlns:a16="http://schemas.microsoft.com/office/drawing/2014/main" id="{DB58B411-AA6C-4074-9F0E-3EA3CA6B1EBF}"/>
                    </a:ext>
                  </a:extLst>
                </p14:cNvPr>
                <p14:cNvContentPartPr/>
                <p14:nvPr/>
              </p14:nvContentPartPr>
              <p14:xfrm>
                <a:off x="9157534" y="6372356"/>
                <a:ext cx="110520" cy="284040"/>
              </p14:xfrm>
            </p:contentPart>
          </mc:Choice>
          <mc:Fallback xmlns="">
            <p:pic>
              <p:nvPicPr>
                <p:cNvPr id="810" name="Encre 809">
                  <a:extLst>
                    <a:ext uri="{FF2B5EF4-FFF2-40B4-BE49-F238E27FC236}">
                      <a16:creationId xmlns:a16="http://schemas.microsoft.com/office/drawing/2014/main" id="{DB58B411-AA6C-4074-9F0E-3EA3CA6B1EBF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9139894" y="6354716"/>
                  <a:ext cx="14616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811" name="Encre 810">
                  <a:extLst>
                    <a:ext uri="{FF2B5EF4-FFF2-40B4-BE49-F238E27FC236}">
                      <a16:creationId xmlns:a16="http://schemas.microsoft.com/office/drawing/2014/main" id="{00B88BD0-0471-4502-8F7F-4DF010707AD5}"/>
                    </a:ext>
                  </a:extLst>
                </p14:cNvPr>
                <p14:cNvContentPartPr/>
                <p14:nvPr/>
              </p14:nvContentPartPr>
              <p14:xfrm>
                <a:off x="9369214" y="6199556"/>
                <a:ext cx="4320" cy="25920"/>
              </p14:xfrm>
            </p:contentPart>
          </mc:Choice>
          <mc:Fallback xmlns="">
            <p:pic>
              <p:nvPicPr>
                <p:cNvPr id="811" name="Encre 810">
                  <a:extLst>
                    <a:ext uri="{FF2B5EF4-FFF2-40B4-BE49-F238E27FC236}">
                      <a16:creationId xmlns:a16="http://schemas.microsoft.com/office/drawing/2014/main" id="{00B88BD0-0471-4502-8F7F-4DF010707AD5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9351214" y="6181556"/>
                  <a:ext cx="399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812" name="Encre 811">
                  <a:extLst>
                    <a:ext uri="{FF2B5EF4-FFF2-40B4-BE49-F238E27FC236}">
                      <a16:creationId xmlns:a16="http://schemas.microsoft.com/office/drawing/2014/main" id="{B3A8BDD0-4571-4A43-A507-25DF2C7C66B7}"/>
                    </a:ext>
                  </a:extLst>
                </p14:cNvPr>
                <p14:cNvContentPartPr/>
                <p14:nvPr/>
              </p14:nvContentPartPr>
              <p14:xfrm>
                <a:off x="9363094" y="6337436"/>
                <a:ext cx="151920" cy="166320"/>
              </p14:xfrm>
            </p:contentPart>
          </mc:Choice>
          <mc:Fallback xmlns="">
            <p:pic>
              <p:nvPicPr>
                <p:cNvPr id="812" name="Encre 811">
                  <a:extLst>
                    <a:ext uri="{FF2B5EF4-FFF2-40B4-BE49-F238E27FC236}">
                      <a16:creationId xmlns:a16="http://schemas.microsoft.com/office/drawing/2014/main" id="{B3A8BDD0-4571-4A43-A507-25DF2C7C66B7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9345454" y="6319436"/>
                  <a:ext cx="1875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813" name="Encre 812">
                  <a:extLst>
                    <a:ext uri="{FF2B5EF4-FFF2-40B4-BE49-F238E27FC236}">
                      <a16:creationId xmlns:a16="http://schemas.microsoft.com/office/drawing/2014/main" id="{A67148DD-22FB-4E38-BA76-C8F73F718AA1}"/>
                    </a:ext>
                  </a:extLst>
                </p14:cNvPr>
                <p14:cNvContentPartPr/>
                <p14:nvPr/>
              </p14:nvContentPartPr>
              <p14:xfrm>
                <a:off x="9594934" y="6326996"/>
                <a:ext cx="62640" cy="171360"/>
              </p14:xfrm>
            </p:contentPart>
          </mc:Choice>
          <mc:Fallback xmlns="">
            <p:pic>
              <p:nvPicPr>
                <p:cNvPr id="813" name="Encre 812">
                  <a:extLst>
                    <a:ext uri="{FF2B5EF4-FFF2-40B4-BE49-F238E27FC236}">
                      <a16:creationId xmlns:a16="http://schemas.microsoft.com/office/drawing/2014/main" id="{A67148DD-22FB-4E38-BA76-C8F73F718AA1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9576934" y="6308996"/>
                  <a:ext cx="9828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814" name="Encre 813">
                  <a:extLst>
                    <a:ext uri="{FF2B5EF4-FFF2-40B4-BE49-F238E27FC236}">
                      <a16:creationId xmlns:a16="http://schemas.microsoft.com/office/drawing/2014/main" id="{6A680570-9D6B-408F-BA67-27B7DBF56E6A}"/>
                    </a:ext>
                  </a:extLst>
                </p14:cNvPr>
                <p14:cNvContentPartPr/>
                <p14:nvPr/>
              </p14:nvContentPartPr>
              <p14:xfrm>
                <a:off x="9727414" y="6052316"/>
                <a:ext cx="48240" cy="453600"/>
              </p14:xfrm>
            </p:contentPart>
          </mc:Choice>
          <mc:Fallback xmlns="">
            <p:pic>
              <p:nvPicPr>
                <p:cNvPr id="814" name="Encre 813">
                  <a:extLst>
                    <a:ext uri="{FF2B5EF4-FFF2-40B4-BE49-F238E27FC236}">
                      <a16:creationId xmlns:a16="http://schemas.microsoft.com/office/drawing/2014/main" id="{6A680570-9D6B-408F-BA67-27B7DBF56E6A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9709414" y="6034676"/>
                  <a:ext cx="83880" cy="4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815" name="Encre 814">
                  <a:extLst>
                    <a:ext uri="{FF2B5EF4-FFF2-40B4-BE49-F238E27FC236}">
                      <a16:creationId xmlns:a16="http://schemas.microsoft.com/office/drawing/2014/main" id="{E2D4D679-E75F-4CC7-ABE4-71D52526A775}"/>
                    </a:ext>
                  </a:extLst>
                </p14:cNvPr>
                <p14:cNvContentPartPr/>
                <p14:nvPr/>
              </p14:nvContentPartPr>
              <p14:xfrm>
                <a:off x="9758374" y="6281276"/>
                <a:ext cx="133920" cy="73800"/>
              </p14:xfrm>
            </p:contentPart>
          </mc:Choice>
          <mc:Fallback xmlns="">
            <p:pic>
              <p:nvPicPr>
                <p:cNvPr id="815" name="Encre 814">
                  <a:extLst>
                    <a:ext uri="{FF2B5EF4-FFF2-40B4-BE49-F238E27FC236}">
                      <a16:creationId xmlns:a16="http://schemas.microsoft.com/office/drawing/2014/main" id="{E2D4D679-E75F-4CC7-ABE4-71D52526A775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9740734" y="6263636"/>
                  <a:ext cx="1695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816" name="Encre 815">
                  <a:extLst>
                    <a:ext uri="{FF2B5EF4-FFF2-40B4-BE49-F238E27FC236}">
                      <a16:creationId xmlns:a16="http://schemas.microsoft.com/office/drawing/2014/main" id="{38A682C4-498A-45BA-B8D6-EACA642FED74}"/>
                    </a:ext>
                  </a:extLst>
                </p14:cNvPr>
                <p14:cNvContentPartPr/>
                <p14:nvPr/>
              </p14:nvContentPartPr>
              <p14:xfrm>
                <a:off x="9871774" y="6270116"/>
                <a:ext cx="174600" cy="243000"/>
              </p14:xfrm>
            </p:contentPart>
          </mc:Choice>
          <mc:Fallback xmlns="">
            <p:pic>
              <p:nvPicPr>
                <p:cNvPr id="816" name="Encre 815">
                  <a:extLst>
                    <a:ext uri="{FF2B5EF4-FFF2-40B4-BE49-F238E27FC236}">
                      <a16:creationId xmlns:a16="http://schemas.microsoft.com/office/drawing/2014/main" id="{38A682C4-498A-45BA-B8D6-EACA642FED74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9853774" y="6252116"/>
                  <a:ext cx="21024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817" name="Encre 816">
                  <a:extLst>
                    <a:ext uri="{FF2B5EF4-FFF2-40B4-BE49-F238E27FC236}">
                      <a16:creationId xmlns:a16="http://schemas.microsoft.com/office/drawing/2014/main" id="{2E7BD178-8F23-4E01-BC28-281C6CAE8EDA}"/>
                    </a:ext>
                  </a:extLst>
                </p14:cNvPr>
                <p14:cNvContentPartPr/>
                <p14:nvPr/>
              </p14:nvContentPartPr>
              <p14:xfrm>
                <a:off x="10092094" y="6171476"/>
                <a:ext cx="360" cy="84600"/>
              </p14:xfrm>
            </p:contentPart>
          </mc:Choice>
          <mc:Fallback xmlns="">
            <p:pic>
              <p:nvPicPr>
                <p:cNvPr id="817" name="Encre 816">
                  <a:extLst>
                    <a:ext uri="{FF2B5EF4-FFF2-40B4-BE49-F238E27FC236}">
                      <a16:creationId xmlns:a16="http://schemas.microsoft.com/office/drawing/2014/main" id="{2E7BD178-8F23-4E01-BC28-281C6CAE8EDA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10074094" y="6153836"/>
                  <a:ext cx="360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818" name="Encre 817">
                  <a:extLst>
                    <a:ext uri="{FF2B5EF4-FFF2-40B4-BE49-F238E27FC236}">
                      <a16:creationId xmlns:a16="http://schemas.microsoft.com/office/drawing/2014/main" id="{C75D4370-579E-4E4D-97BC-85F3EF1B2166}"/>
                    </a:ext>
                  </a:extLst>
                </p14:cNvPr>
                <p14:cNvContentPartPr/>
                <p14:nvPr/>
              </p14:nvContentPartPr>
              <p14:xfrm>
                <a:off x="10052854" y="6330956"/>
                <a:ext cx="100440" cy="154080"/>
              </p14:xfrm>
            </p:contentPart>
          </mc:Choice>
          <mc:Fallback xmlns="">
            <p:pic>
              <p:nvPicPr>
                <p:cNvPr id="818" name="Encre 817">
                  <a:extLst>
                    <a:ext uri="{FF2B5EF4-FFF2-40B4-BE49-F238E27FC236}">
                      <a16:creationId xmlns:a16="http://schemas.microsoft.com/office/drawing/2014/main" id="{C75D4370-579E-4E4D-97BC-85F3EF1B2166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10035214" y="6312956"/>
                  <a:ext cx="1360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819" name="Encre 818">
                  <a:extLst>
                    <a:ext uri="{FF2B5EF4-FFF2-40B4-BE49-F238E27FC236}">
                      <a16:creationId xmlns:a16="http://schemas.microsoft.com/office/drawing/2014/main" id="{2AC2D06B-33D0-42C1-A3C8-9FED7DA0FA75}"/>
                    </a:ext>
                  </a:extLst>
                </p14:cNvPr>
                <p14:cNvContentPartPr/>
                <p14:nvPr/>
              </p14:nvContentPartPr>
              <p14:xfrm>
                <a:off x="10230694" y="6276596"/>
                <a:ext cx="125280" cy="222120"/>
              </p14:xfrm>
            </p:contentPart>
          </mc:Choice>
          <mc:Fallback xmlns="">
            <p:pic>
              <p:nvPicPr>
                <p:cNvPr id="819" name="Encre 818">
                  <a:extLst>
                    <a:ext uri="{FF2B5EF4-FFF2-40B4-BE49-F238E27FC236}">
                      <a16:creationId xmlns:a16="http://schemas.microsoft.com/office/drawing/2014/main" id="{2AC2D06B-33D0-42C1-A3C8-9FED7DA0FA75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10213054" y="6258596"/>
                  <a:ext cx="160920" cy="25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89">
            <p14:nvContentPartPr>
              <p14:cNvPr id="885" name="Encre 884">
                <a:extLst>
                  <a:ext uri="{FF2B5EF4-FFF2-40B4-BE49-F238E27FC236}">
                    <a16:creationId xmlns:a16="http://schemas.microsoft.com/office/drawing/2014/main" id="{0DACA165-AEEC-423F-BBF5-9840E9557407}"/>
                  </a:ext>
                </a:extLst>
              </p14:cNvPr>
              <p14:cNvContentPartPr/>
              <p14:nvPr/>
            </p14:nvContentPartPr>
            <p14:xfrm>
              <a:off x="11044294" y="6380276"/>
              <a:ext cx="130320" cy="172800"/>
            </p14:xfrm>
          </p:contentPart>
        </mc:Choice>
        <mc:Fallback xmlns="">
          <p:pic>
            <p:nvPicPr>
              <p:cNvPr id="885" name="Encre 884">
                <a:extLst>
                  <a:ext uri="{FF2B5EF4-FFF2-40B4-BE49-F238E27FC236}">
                    <a16:creationId xmlns:a16="http://schemas.microsoft.com/office/drawing/2014/main" id="{0DACA165-AEEC-423F-BBF5-9840E9557407}"/>
                  </a:ext>
                </a:extLst>
              </p:cNvPr>
              <p:cNvPicPr/>
              <p:nvPr/>
            </p:nvPicPr>
            <p:blipFill>
              <a:blip r:embed="rId490"/>
              <a:stretch>
                <a:fillRect/>
              </a:stretch>
            </p:blipFill>
            <p:spPr>
              <a:xfrm>
                <a:off x="11026294" y="6362276"/>
                <a:ext cx="165960" cy="20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907" name="Groupe 906">
            <a:extLst>
              <a:ext uri="{FF2B5EF4-FFF2-40B4-BE49-F238E27FC236}">
                <a16:creationId xmlns:a16="http://schemas.microsoft.com/office/drawing/2014/main" id="{E3AEF2B2-A402-4E56-95B0-ED6B4B3D23D8}"/>
              </a:ext>
            </a:extLst>
          </p:cNvPr>
          <p:cNvGrpSpPr/>
          <p:nvPr/>
        </p:nvGrpSpPr>
        <p:grpSpPr>
          <a:xfrm>
            <a:off x="10138534" y="5743076"/>
            <a:ext cx="1882080" cy="994320"/>
            <a:chOff x="10138534" y="5743076"/>
            <a:chExt cx="1882080" cy="99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855" name="Encre 854">
                  <a:extLst>
                    <a:ext uri="{FF2B5EF4-FFF2-40B4-BE49-F238E27FC236}">
                      <a16:creationId xmlns:a16="http://schemas.microsoft.com/office/drawing/2014/main" id="{065AE6A8-D84C-453D-A9CF-0F73C32E6F1D}"/>
                    </a:ext>
                  </a:extLst>
                </p14:cNvPr>
                <p14:cNvContentPartPr/>
                <p14:nvPr/>
              </p14:nvContentPartPr>
              <p14:xfrm>
                <a:off x="10138534" y="5837036"/>
                <a:ext cx="114480" cy="850680"/>
              </p14:xfrm>
            </p:contentPart>
          </mc:Choice>
          <mc:Fallback xmlns="">
            <p:pic>
              <p:nvPicPr>
                <p:cNvPr id="855" name="Encre 854">
                  <a:extLst>
                    <a:ext uri="{FF2B5EF4-FFF2-40B4-BE49-F238E27FC236}">
                      <a16:creationId xmlns:a16="http://schemas.microsoft.com/office/drawing/2014/main" id="{065AE6A8-D84C-453D-A9CF-0F73C32E6F1D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10120894" y="5819036"/>
                  <a:ext cx="150120" cy="88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856" name="Encre 855">
                  <a:extLst>
                    <a:ext uri="{FF2B5EF4-FFF2-40B4-BE49-F238E27FC236}">
                      <a16:creationId xmlns:a16="http://schemas.microsoft.com/office/drawing/2014/main" id="{739B07F4-C029-4DE2-A585-8692708C280D}"/>
                    </a:ext>
                  </a:extLst>
                </p14:cNvPr>
                <p14:cNvContentPartPr/>
                <p14:nvPr/>
              </p14:nvContentPartPr>
              <p14:xfrm>
                <a:off x="10348774" y="5835236"/>
                <a:ext cx="234000" cy="265320"/>
              </p14:xfrm>
            </p:contentPart>
          </mc:Choice>
          <mc:Fallback xmlns="">
            <p:pic>
              <p:nvPicPr>
                <p:cNvPr id="856" name="Encre 855">
                  <a:extLst>
                    <a:ext uri="{FF2B5EF4-FFF2-40B4-BE49-F238E27FC236}">
                      <a16:creationId xmlns:a16="http://schemas.microsoft.com/office/drawing/2014/main" id="{739B07F4-C029-4DE2-A585-8692708C280D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10331134" y="5817236"/>
                  <a:ext cx="26964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857" name="Encre 856">
                  <a:extLst>
                    <a:ext uri="{FF2B5EF4-FFF2-40B4-BE49-F238E27FC236}">
                      <a16:creationId xmlns:a16="http://schemas.microsoft.com/office/drawing/2014/main" id="{2FA06B94-6645-44B1-B2DD-BB0CBC93BB40}"/>
                    </a:ext>
                  </a:extLst>
                </p14:cNvPr>
                <p14:cNvContentPartPr/>
                <p14:nvPr/>
              </p14:nvContentPartPr>
              <p14:xfrm>
                <a:off x="10617334" y="5982116"/>
                <a:ext cx="73800" cy="126720"/>
              </p14:xfrm>
            </p:contentPart>
          </mc:Choice>
          <mc:Fallback xmlns="">
            <p:pic>
              <p:nvPicPr>
                <p:cNvPr id="857" name="Encre 856">
                  <a:extLst>
                    <a:ext uri="{FF2B5EF4-FFF2-40B4-BE49-F238E27FC236}">
                      <a16:creationId xmlns:a16="http://schemas.microsoft.com/office/drawing/2014/main" id="{2FA06B94-6645-44B1-B2DD-BB0CBC93BB40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10599694" y="5964116"/>
                  <a:ext cx="1094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858" name="Encre 857">
                  <a:extLst>
                    <a:ext uri="{FF2B5EF4-FFF2-40B4-BE49-F238E27FC236}">
                      <a16:creationId xmlns:a16="http://schemas.microsoft.com/office/drawing/2014/main" id="{15492C7C-130C-4C71-B335-EEA8DB2C5342}"/>
                    </a:ext>
                  </a:extLst>
                </p14:cNvPr>
                <p14:cNvContentPartPr/>
                <p14:nvPr/>
              </p14:nvContentPartPr>
              <p14:xfrm>
                <a:off x="10712374" y="5960156"/>
                <a:ext cx="35280" cy="79920"/>
              </p14:xfrm>
            </p:contentPart>
          </mc:Choice>
          <mc:Fallback xmlns="">
            <p:pic>
              <p:nvPicPr>
                <p:cNvPr id="858" name="Encre 857">
                  <a:extLst>
                    <a:ext uri="{FF2B5EF4-FFF2-40B4-BE49-F238E27FC236}">
                      <a16:creationId xmlns:a16="http://schemas.microsoft.com/office/drawing/2014/main" id="{15492C7C-130C-4C71-B335-EEA8DB2C5342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10694374" y="5942156"/>
                  <a:ext cx="709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859" name="Encre 858">
                  <a:extLst>
                    <a:ext uri="{FF2B5EF4-FFF2-40B4-BE49-F238E27FC236}">
                      <a16:creationId xmlns:a16="http://schemas.microsoft.com/office/drawing/2014/main" id="{98A8D463-54CB-471C-AEBB-8D2E3FAFC0EE}"/>
                    </a:ext>
                  </a:extLst>
                </p14:cNvPr>
                <p14:cNvContentPartPr/>
                <p14:nvPr/>
              </p14:nvContentPartPr>
              <p14:xfrm>
                <a:off x="10830454" y="5743076"/>
                <a:ext cx="35640" cy="399600"/>
              </p14:xfrm>
            </p:contentPart>
          </mc:Choice>
          <mc:Fallback xmlns="">
            <p:pic>
              <p:nvPicPr>
                <p:cNvPr id="859" name="Encre 858">
                  <a:extLst>
                    <a:ext uri="{FF2B5EF4-FFF2-40B4-BE49-F238E27FC236}">
                      <a16:creationId xmlns:a16="http://schemas.microsoft.com/office/drawing/2014/main" id="{98A8D463-54CB-471C-AEBB-8D2E3FAFC0EE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10812454" y="5725076"/>
                  <a:ext cx="7128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860" name="Encre 859">
                  <a:extLst>
                    <a:ext uri="{FF2B5EF4-FFF2-40B4-BE49-F238E27FC236}">
                      <a16:creationId xmlns:a16="http://schemas.microsoft.com/office/drawing/2014/main" id="{09950C41-D5F0-4B87-A8A4-10EFD45291E2}"/>
                    </a:ext>
                  </a:extLst>
                </p14:cNvPr>
                <p14:cNvContentPartPr/>
                <p14:nvPr/>
              </p14:nvContentPartPr>
              <p14:xfrm>
                <a:off x="10812094" y="5915876"/>
                <a:ext cx="143280" cy="56520"/>
              </p14:xfrm>
            </p:contentPart>
          </mc:Choice>
          <mc:Fallback xmlns="">
            <p:pic>
              <p:nvPicPr>
                <p:cNvPr id="860" name="Encre 859">
                  <a:extLst>
                    <a:ext uri="{FF2B5EF4-FFF2-40B4-BE49-F238E27FC236}">
                      <a16:creationId xmlns:a16="http://schemas.microsoft.com/office/drawing/2014/main" id="{09950C41-D5F0-4B87-A8A4-10EFD45291E2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10794454" y="5897876"/>
                  <a:ext cx="1789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861" name="Encre 860">
                  <a:extLst>
                    <a:ext uri="{FF2B5EF4-FFF2-40B4-BE49-F238E27FC236}">
                      <a16:creationId xmlns:a16="http://schemas.microsoft.com/office/drawing/2014/main" id="{5BA1C2B2-6297-40B2-9EA2-6989DFB3015E}"/>
                    </a:ext>
                  </a:extLst>
                </p14:cNvPr>
                <p14:cNvContentPartPr/>
                <p14:nvPr/>
              </p14:nvContentPartPr>
              <p14:xfrm>
                <a:off x="10975534" y="5944316"/>
                <a:ext cx="218520" cy="129600"/>
              </p14:xfrm>
            </p:contentPart>
          </mc:Choice>
          <mc:Fallback xmlns="">
            <p:pic>
              <p:nvPicPr>
                <p:cNvPr id="861" name="Encre 860">
                  <a:extLst>
                    <a:ext uri="{FF2B5EF4-FFF2-40B4-BE49-F238E27FC236}">
                      <a16:creationId xmlns:a16="http://schemas.microsoft.com/office/drawing/2014/main" id="{5BA1C2B2-6297-40B2-9EA2-6989DFB3015E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10957894" y="5926676"/>
                  <a:ext cx="2541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862" name="Encre 861">
                  <a:extLst>
                    <a:ext uri="{FF2B5EF4-FFF2-40B4-BE49-F238E27FC236}">
                      <a16:creationId xmlns:a16="http://schemas.microsoft.com/office/drawing/2014/main" id="{4F183B66-C628-4895-99FC-A95A00B32E44}"/>
                    </a:ext>
                  </a:extLst>
                </p14:cNvPr>
                <p14:cNvContentPartPr/>
                <p14:nvPr/>
              </p14:nvContentPartPr>
              <p14:xfrm>
                <a:off x="11256694" y="5916236"/>
                <a:ext cx="107640" cy="176040"/>
              </p14:xfrm>
            </p:contentPart>
          </mc:Choice>
          <mc:Fallback xmlns="">
            <p:pic>
              <p:nvPicPr>
                <p:cNvPr id="862" name="Encre 861">
                  <a:extLst>
                    <a:ext uri="{FF2B5EF4-FFF2-40B4-BE49-F238E27FC236}">
                      <a16:creationId xmlns:a16="http://schemas.microsoft.com/office/drawing/2014/main" id="{4F183B66-C628-4895-99FC-A95A00B32E44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11239054" y="5898596"/>
                  <a:ext cx="1432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863" name="Encre 862">
                  <a:extLst>
                    <a:ext uri="{FF2B5EF4-FFF2-40B4-BE49-F238E27FC236}">
                      <a16:creationId xmlns:a16="http://schemas.microsoft.com/office/drawing/2014/main" id="{92443B0C-3903-4FAD-8C37-804CE844EF11}"/>
                    </a:ext>
                  </a:extLst>
                </p14:cNvPr>
                <p14:cNvContentPartPr/>
                <p14:nvPr/>
              </p14:nvContentPartPr>
              <p14:xfrm>
                <a:off x="11429854" y="5892476"/>
                <a:ext cx="165240" cy="176040"/>
              </p14:xfrm>
            </p:contentPart>
          </mc:Choice>
          <mc:Fallback xmlns="">
            <p:pic>
              <p:nvPicPr>
                <p:cNvPr id="863" name="Encre 862">
                  <a:extLst>
                    <a:ext uri="{FF2B5EF4-FFF2-40B4-BE49-F238E27FC236}">
                      <a16:creationId xmlns:a16="http://schemas.microsoft.com/office/drawing/2014/main" id="{92443B0C-3903-4FAD-8C37-804CE844EF11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11412214" y="5874476"/>
                  <a:ext cx="2008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864" name="Encre 863">
                  <a:extLst>
                    <a:ext uri="{FF2B5EF4-FFF2-40B4-BE49-F238E27FC236}">
                      <a16:creationId xmlns:a16="http://schemas.microsoft.com/office/drawing/2014/main" id="{B480B51B-4690-4F71-AD83-24EA09B10519}"/>
                    </a:ext>
                  </a:extLst>
                </p14:cNvPr>
                <p14:cNvContentPartPr/>
                <p14:nvPr/>
              </p14:nvContentPartPr>
              <p14:xfrm>
                <a:off x="11667454" y="5894636"/>
                <a:ext cx="49680" cy="75240"/>
              </p14:xfrm>
            </p:contentPart>
          </mc:Choice>
          <mc:Fallback xmlns="">
            <p:pic>
              <p:nvPicPr>
                <p:cNvPr id="864" name="Encre 863">
                  <a:extLst>
                    <a:ext uri="{FF2B5EF4-FFF2-40B4-BE49-F238E27FC236}">
                      <a16:creationId xmlns:a16="http://schemas.microsoft.com/office/drawing/2014/main" id="{B480B51B-4690-4F71-AD83-24EA09B10519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11649454" y="5876996"/>
                  <a:ext cx="853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865" name="Encre 864">
                  <a:extLst>
                    <a:ext uri="{FF2B5EF4-FFF2-40B4-BE49-F238E27FC236}">
                      <a16:creationId xmlns:a16="http://schemas.microsoft.com/office/drawing/2014/main" id="{38471E42-DF29-4567-84B2-D16C08506443}"/>
                    </a:ext>
                  </a:extLst>
                </p14:cNvPr>
                <p14:cNvContentPartPr/>
                <p14:nvPr/>
              </p14:nvContentPartPr>
              <p14:xfrm>
                <a:off x="11664574" y="6016316"/>
                <a:ext cx="26280" cy="34200"/>
              </p14:xfrm>
            </p:contentPart>
          </mc:Choice>
          <mc:Fallback xmlns="">
            <p:pic>
              <p:nvPicPr>
                <p:cNvPr id="865" name="Encre 864">
                  <a:extLst>
                    <a:ext uri="{FF2B5EF4-FFF2-40B4-BE49-F238E27FC236}">
                      <a16:creationId xmlns:a16="http://schemas.microsoft.com/office/drawing/2014/main" id="{38471E42-DF29-4567-84B2-D16C08506443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11646934" y="5998316"/>
                  <a:ext cx="619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866" name="Encre 865">
                  <a:extLst>
                    <a:ext uri="{FF2B5EF4-FFF2-40B4-BE49-F238E27FC236}">
                      <a16:creationId xmlns:a16="http://schemas.microsoft.com/office/drawing/2014/main" id="{ACDFBF0C-D0E6-4780-95BE-737D6AECB906}"/>
                    </a:ext>
                  </a:extLst>
                </p14:cNvPr>
                <p14:cNvContentPartPr/>
                <p14:nvPr/>
              </p14:nvContentPartPr>
              <p14:xfrm>
                <a:off x="10277494" y="6237716"/>
                <a:ext cx="123120" cy="361440"/>
              </p14:xfrm>
            </p:contentPart>
          </mc:Choice>
          <mc:Fallback xmlns="">
            <p:pic>
              <p:nvPicPr>
                <p:cNvPr id="866" name="Encre 865">
                  <a:extLst>
                    <a:ext uri="{FF2B5EF4-FFF2-40B4-BE49-F238E27FC236}">
                      <a16:creationId xmlns:a16="http://schemas.microsoft.com/office/drawing/2014/main" id="{ACDFBF0C-D0E6-4780-95BE-737D6AECB906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10259854" y="6220076"/>
                  <a:ext cx="15876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867" name="Encre 866">
                  <a:extLst>
                    <a:ext uri="{FF2B5EF4-FFF2-40B4-BE49-F238E27FC236}">
                      <a16:creationId xmlns:a16="http://schemas.microsoft.com/office/drawing/2014/main" id="{21DE8F0D-5D18-4B29-8560-F8BC4E5C2D58}"/>
                    </a:ext>
                  </a:extLst>
                </p14:cNvPr>
                <p14:cNvContentPartPr/>
                <p14:nvPr/>
              </p14:nvContentPartPr>
              <p14:xfrm>
                <a:off x="10356694" y="6464516"/>
                <a:ext cx="73080" cy="114480"/>
              </p14:xfrm>
            </p:contentPart>
          </mc:Choice>
          <mc:Fallback xmlns="">
            <p:pic>
              <p:nvPicPr>
                <p:cNvPr id="867" name="Encre 866">
                  <a:extLst>
                    <a:ext uri="{FF2B5EF4-FFF2-40B4-BE49-F238E27FC236}">
                      <a16:creationId xmlns:a16="http://schemas.microsoft.com/office/drawing/2014/main" id="{21DE8F0D-5D18-4B29-8560-F8BC4E5C2D58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10338694" y="6446516"/>
                  <a:ext cx="1087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868" name="Encre 867">
                  <a:extLst>
                    <a:ext uri="{FF2B5EF4-FFF2-40B4-BE49-F238E27FC236}">
                      <a16:creationId xmlns:a16="http://schemas.microsoft.com/office/drawing/2014/main" id="{6814DC51-E7B1-47E0-9DAC-AC349BA74EFD}"/>
                    </a:ext>
                  </a:extLst>
                </p14:cNvPr>
                <p14:cNvContentPartPr/>
                <p14:nvPr/>
              </p14:nvContentPartPr>
              <p14:xfrm>
                <a:off x="10364614" y="6497276"/>
                <a:ext cx="360" cy="360"/>
              </p14:xfrm>
            </p:contentPart>
          </mc:Choice>
          <mc:Fallback xmlns="">
            <p:pic>
              <p:nvPicPr>
                <p:cNvPr id="868" name="Encre 867">
                  <a:extLst>
                    <a:ext uri="{FF2B5EF4-FFF2-40B4-BE49-F238E27FC236}">
                      <a16:creationId xmlns:a16="http://schemas.microsoft.com/office/drawing/2014/main" id="{6814DC51-E7B1-47E0-9DAC-AC349BA74EFD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10346614" y="64796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8">
              <p14:nvContentPartPr>
                <p14:cNvPr id="869" name="Encre 868">
                  <a:extLst>
                    <a:ext uri="{FF2B5EF4-FFF2-40B4-BE49-F238E27FC236}">
                      <a16:creationId xmlns:a16="http://schemas.microsoft.com/office/drawing/2014/main" id="{B1A5D101-FA33-414D-88D1-F258FB01CDDF}"/>
                    </a:ext>
                  </a:extLst>
                </p14:cNvPr>
                <p14:cNvContentPartPr/>
                <p14:nvPr/>
              </p14:nvContentPartPr>
              <p14:xfrm>
                <a:off x="10364614" y="6432116"/>
                <a:ext cx="175680" cy="153000"/>
              </p14:xfrm>
            </p:contentPart>
          </mc:Choice>
          <mc:Fallback xmlns="">
            <p:pic>
              <p:nvPicPr>
                <p:cNvPr id="869" name="Encre 868">
                  <a:extLst>
                    <a:ext uri="{FF2B5EF4-FFF2-40B4-BE49-F238E27FC236}">
                      <a16:creationId xmlns:a16="http://schemas.microsoft.com/office/drawing/2014/main" id="{B1A5D101-FA33-414D-88D1-F258FB01CDDF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10346614" y="6414116"/>
                  <a:ext cx="2113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0">
              <p14:nvContentPartPr>
                <p14:cNvPr id="870" name="Encre 869">
                  <a:extLst>
                    <a:ext uri="{FF2B5EF4-FFF2-40B4-BE49-F238E27FC236}">
                      <a16:creationId xmlns:a16="http://schemas.microsoft.com/office/drawing/2014/main" id="{24CF92A2-D6B7-4C01-9F30-D5C691916CB8}"/>
                    </a:ext>
                  </a:extLst>
                </p14:cNvPr>
                <p14:cNvContentPartPr/>
                <p14:nvPr/>
              </p14:nvContentPartPr>
              <p14:xfrm>
                <a:off x="10603294" y="6452276"/>
                <a:ext cx="96480" cy="114120"/>
              </p14:xfrm>
            </p:contentPart>
          </mc:Choice>
          <mc:Fallback xmlns="">
            <p:pic>
              <p:nvPicPr>
                <p:cNvPr id="870" name="Encre 869">
                  <a:extLst>
                    <a:ext uri="{FF2B5EF4-FFF2-40B4-BE49-F238E27FC236}">
                      <a16:creationId xmlns:a16="http://schemas.microsoft.com/office/drawing/2014/main" id="{24CF92A2-D6B7-4C01-9F30-D5C691916CB8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10585294" y="6434276"/>
                  <a:ext cx="1321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2">
              <p14:nvContentPartPr>
                <p14:cNvPr id="871" name="Encre 870">
                  <a:extLst>
                    <a:ext uri="{FF2B5EF4-FFF2-40B4-BE49-F238E27FC236}">
                      <a16:creationId xmlns:a16="http://schemas.microsoft.com/office/drawing/2014/main" id="{36836207-B1B0-408F-BC52-07DA081A84C2}"/>
                    </a:ext>
                  </a:extLst>
                </p14:cNvPr>
                <p14:cNvContentPartPr/>
                <p14:nvPr/>
              </p14:nvContentPartPr>
              <p14:xfrm>
                <a:off x="10709494" y="6440036"/>
                <a:ext cx="32760" cy="104400"/>
              </p14:xfrm>
            </p:contentPart>
          </mc:Choice>
          <mc:Fallback xmlns="">
            <p:pic>
              <p:nvPicPr>
                <p:cNvPr id="871" name="Encre 870">
                  <a:extLst>
                    <a:ext uri="{FF2B5EF4-FFF2-40B4-BE49-F238E27FC236}">
                      <a16:creationId xmlns:a16="http://schemas.microsoft.com/office/drawing/2014/main" id="{36836207-B1B0-408F-BC52-07DA081A84C2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10691854" y="6422396"/>
                  <a:ext cx="684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4">
              <p14:nvContentPartPr>
                <p14:cNvPr id="872" name="Encre 871">
                  <a:extLst>
                    <a:ext uri="{FF2B5EF4-FFF2-40B4-BE49-F238E27FC236}">
                      <a16:creationId xmlns:a16="http://schemas.microsoft.com/office/drawing/2014/main" id="{71E1BA3B-1A82-4125-B3BF-EA1D64F59C16}"/>
                    </a:ext>
                  </a:extLst>
                </p14:cNvPr>
                <p14:cNvContentPartPr/>
                <p14:nvPr/>
              </p14:nvContentPartPr>
              <p14:xfrm>
                <a:off x="10835134" y="6229796"/>
                <a:ext cx="157320" cy="329760"/>
              </p14:xfrm>
            </p:contentPart>
          </mc:Choice>
          <mc:Fallback xmlns="">
            <p:pic>
              <p:nvPicPr>
                <p:cNvPr id="872" name="Encre 871">
                  <a:extLst>
                    <a:ext uri="{FF2B5EF4-FFF2-40B4-BE49-F238E27FC236}">
                      <a16:creationId xmlns:a16="http://schemas.microsoft.com/office/drawing/2014/main" id="{71E1BA3B-1A82-4125-B3BF-EA1D64F59C16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10817494" y="6212156"/>
                  <a:ext cx="19296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6">
              <p14:nvContentPartPr>
                <p14:cNvPr id="892" name="Encre 891">
                  <a:extLst>
                    <a:ext uri="{FF2B5EF4-FFF2-40B4-BE49-F238E27FC236}">
                      <a16:creationId xmlns:a16="http://schemas.microsoft.com/office/drawing/2014/main" id="{8E5ED759-CE81-46AF-916B-6D1189B5E3EC}"/>
                    </a:ext>
                  </a:extLst>
                </p14:cNvPr>
                <p14:cNvContentPartPr/>
                <p14:nvPr/>
              </p14:nvContentPartPr>
              <p14:xfrm>
                <a:off x="11171734" y="6178316"/>
                <a:ext cx="228240" cy="341280"/>
              </p14:xfrm>
            </p:contentPart>
          </mc:Choice>
          <mc:Fallback xmlns="">
            <p:pic>
              <p:nvPicPr>
                <p:cNvPr id="892" name="Encre 891">
                  <a:extLst>
                    <a:ext uri="{FF2B5EF4-FFF2-40B4-BE49-F238E27FC236}">
                      <a16:creationId xmlns:a16="http://schemas.microsoft.com/office/drawing/2014/main" id="{8E5ED759-CE81-46AF-916B-6D1189B5E3EC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11153734" y="6160676"/>
                  <a:ext cx="26388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8">
              <p14:nvContentPartPr>
                <p14:cNvPr id="893" name="Encre 892">
                  <a:extLst>
                    <a:ext uri="{FF2B5EF4-FFF2-40B4-BE49-F238E27FC236}">
                      <a16:creationId xmlns:a16="http://schemas.microsoft.com/office/drawing/2014/main" id="{19878887-0FB4-4170-A938-A89CB2F23001}"/>
                    </a:ext>
                  </a:extLst>
                </p14:cNvPr>
                <p14:cNvContentPartPr/>
                <p14:nvPr/>
              </p14:nvContentPartPr>
              <p14:xfrm>
                <a:off x="11380534" y="6382796"/>
                <a:ext cx="30240" cy="118440"/>
              </p14:xfrm>
            </p:contentPart>
          </mc:Choice>
          <mc:Fallback xmlns="">
            <p:pic>
              <p:nvPicPr>
                <p:cNvPr id="893" name="Encre 892">
                  <a:extLst>
                    <a:ext uri="{FF2B5EF4-FFF2-40B4-BE49-F238E27FC236}">
                      <a16:creationId xmlns:a16="http://schemas.microsoft.com/office/drawing/2014/main" id="{19878887-0FB4-4170-A938-A89CB2F23001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11362534" y="6365156"/>
                  <a:ext cx="658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0">
              <p14:nvContentPartPr>
                <p14:cNvPr id="894" name="Encre 893">
                  <a:extLst>
                    <a:ext uri="{FF2B5EF4-FFF2-40B4-BE49-F238E27FC236}">
                      <a16:creationId xmlns:a16="http://schemas.microsoft.com/office/drawing/2014/main" id="{5428F46B-F098-47FA-B6F9-03477A9A6239}"/>
                    </a:ext>
                  </a:extLst>
                </p14:cNvPr>
                <p14:cNvContentPartPr/>
                <p14:nvPr/>
              </p14:nvContentPartPr>
              <p14:xfrm>
                <a:off x="11459734" y="6286316"/>
                <a:ext cx="32760" cy="21960"/>
              </p14:xfrm>
            </p:contentPart>
          </mc:Choice>
          <mc:Fallback xmlns="">
            <p:pic>
              <p:nvPicPr>
                <p:cNvPr id="894" name="Encre 893">
                  <a:extLst>
                    <a:ext uri="{FF2B5EF4-FFF2-40B4-BE49-F238E27FC236}">
                      <a16:creationId xmlns:a16="http://schemas.microsoft.com/office/drawing/2014/main" id="{5428F46B-F098-47FA-B6F9-03477A9A6239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11441734" y="6268676"/>
                  <a:ext cx="684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2">
              <p14:nvContentPartPr>
                <p14:cNvPr id="895" name="Encre 894">
                  <a:extLst>
                    <a:ext uri="{FF2B5EF4-FFF2-40B4-BE49-F238E27FC236}">
                      <a16:creationId xmlns:a16="http://schemas.microsoft.com/office/drawing/2014/main" id="{9B851654-0229-4ECB-A706-6D874D1A72FF}"/>
                    </a:ext>
                  </a:extLst>
                </p14:cNvPr>
                <p14:cNvContentPartPr/>
                <p14:nvPr/>
              </p14:nvContentPartPr>
              <p14:xfrm>
                <a:off x="11482774" y="6372356"/>
                <a:ext cx="120240" cy="106200"/>
              </p14:xfrm>
            </p:contentPart>
          </mc:Choice>
          <mc:Fallback xmlns="">
            <p:pic>
              <p:nvPicPr>
                <p:cNvPr id="895" name="Encre 894">
                  <a:extLst>
                    <a:ext uri="{FF2B5EF4-FFF2-40B4-BE49-F238E27FC236}">
                      <a16:creationId xmlns:a16="http://schemas.microsoft.com/office/drawing/2014/main" id="{9B851654-0229-4ECB-A706-6D874D1A72FF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11464774" y="6354356"/>
                  <a:ext cx="1558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4">
              <p14:nvContentPartPr>
                <p14:cNvPr id="896" name="Encre 895">
                  <a:extLst>
                    <a:ext uri="{FF2B5EF4-FFF2-40B4-BE49-F238E27FC236}">
                      <a16:creationId xmlns:a16="http://schemas.microsoft.com/office/drawing/2014/main" id="{0B343C01-9837-42E9-BA6C-DFEDDABDF9E5}"/>
                    </a:ext>
                  </a:extLst>
                </p14:cNvPr>
                <p14:cNvContentPartPr/>
                <p14:nvPr/>
              </p14:nvContentPartPr>
              <p14:xfrm>
                <a:off x="11541454" y="6406196"/>
                <a:ext cx="61200" cy="254880"/>
              </p14:xfrm>
            </p:contentPart>
          </mc:Choice>
          <mc:Fallback xmlns="">
            <p:pic>
              <p:nvPicPr>
                <p:cNvPr id="896" name="Encre 895">
                  <a:extLst>
                    <a:ext uri="{FF2B5EF4-FFF2-40B4-BE49-F238E27FC236}">
                      <a16:creationId xmlns:a16="http://schemas.microsoft.com/office/drawing/2014/main" id="{0B343C01-9837-42E9-BA6C-DFEDDABDF9E5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11523814" y="6388556"/>
                  <a:ext cx="9684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6">
              <p14:nvContentPartPr>
                <p14:cNvPr id="898" name="Encre 897">
                  <a:extLst>
                    <a:ext uri="{FF2B5EF4-FFF2-40B4-BE49-F238E27FC236}">
                      <a16:creationId xmlns:a16="http://schemas.microsoft.com/office/drawing/2014/main" id="{CF866327-A2C5-4747-B106-E91E4F818610}"/>
                    </a:ext>
                  </a:extLst>
                </p14:cNvPr>
                <p14:cNvContentPartPr/>
                <p14:nvPr/>
              </p14:nvContentPartPr>
              <p14:xfrm>
                <a:off x="11608774" y="6382796"/>
                <a:ext cx="163800" cy="109440"/>
              </p14:xfrm>
            </p:contentPart>
          </mc:Choice>
          <mc:Fallback xmlns="">
            <p:pic>
              <p:nvPicPr>
                <p:cNvPr id="898" name="Encre 897">
                  <a:extLst>
                    <a:ext uri="{FF2B5EF4-FFF2-40B4-BE49-F238E27FC236}">
                      <a16:creationId xmlns:a16="http://schemas.microsoft.com/office/drawing/2014/main" id="{CF866327-A2C5-4747-B106-E91E4F818610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11591134" y="6365156"/>
                  <a:ext cx="1994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8">
              <p14:nvContentPartPr>
                <p14:cNvPr id="899" name="Encre 898">
                  <a:extLst>
                    <a:ext uri="{FF2B5EF4-FFF2-40B4-BE49-F238E27FC236}">
                      <a16:creationId xmlns:a16="http://schemas.microsoft.com/office/drawing/2014/main" id="{83024F86-CC9F-4998-8146-4F35FD68E2F8}"/>
                    </a:ext>
                  </a:extLst>
                </p14:cNvPr>
                <p14:cNvContentPartPr/>
                <p14:nvPr/>
              </p14:nvContentPartPr>
              <p14:xfrm>
                <a:off x="11829454" y="6332756"/>
                <a:ext cx="101520" cy="137160"/>
              </p14:xfrm>
            </p:contentPart>
          </mc:Choice>
          <mc:Fallback xmlns="">
            <p:pic>
              <p:nvPicPr>
                <p:cNvPr id="899" name="Encre 898">
                  <a:extLst>
                    <a:ext uri="{FF2B5EF4-FFF2-40B4-BE49-F238E27FC236}">
                      <a16:creationId xmlns:a16="http://schemas.microsoft.com/office/drawing/2014/main" id="{83024F86-CC9F-4998-8146-4F35FD68E2F8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11811814" y="6314756"/>
                  <a:ext cx="1371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0">
              <p14:nvContentPartPr>
                <p14:cNvPr id="906" name="Encre 905">
                  <a:extLst>
                    <a:ext uri="{FF2B5EF4-FFF2-40B4-BE49-F238E27FC236}">
                      <a16:creationId xmlns:a16="http://schemas.microsoft.com/office/drawing/2014/main" id="{62E87814-2D34-4829-812F-7DA55AF3C03F}"/>
                    </a:ext>
                  </a:extLst>
                </p14:cNvPr>
                <p14:cNvContentPartPr/>
                <p14:nvPr/>
              </p14:nvContentPartPr>
              <p14:xfrm>
                <a:off x="11794534" y="5744156"/>
                <a:ext cx="226080" cy="993240"/>
              </p14:xfrm>
            </p:contentPart>
          </mc:Choice>
          <mc:Fallback xmlns="">
            <p:pic>
              <p:nvPicPr>
                <p:cNvPr id="906" name="Encre 905">
                  <a:extLst>
                    <a:ext uri="{FF2B5EF4-FFF2-40B4-BE49-F238E27FC236}">
                      <a16:creationId xmlns:a16="http://schemas.microsoft.com/office/drawing/2014/main" id="{62E87814-2D34-4829-812F-7DA55AF3C03F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11776534" y="5726156"/>
                  <a:ext cx="261720" cy="102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42">
            <p14:nvContentPartPr>
              <p14:cNvPr id="908" name="Encre 907">
                <a:extLst>
                  <a:ext uri="{FF2B5EF4-FFF2-40B4-BE49-F238E27FC236}">
                    <a16:creationId xmlns:a16="http://schemas.microsoft.com/office/drawing/2014/main" id="{4AECF48A-02EF-4076-B000-119A4AF1B7F4}"/>
                  </a:ext>
                </a:extLst>
              </p14:cNvPr>
              <p14:cNvContentPartPr/>
              <p14:nvPr/>
            </p14:nvContentPartPr>
            <p14:xfrm>
              <a:off x="-591986" y="691916"/>
              <a:ext cx="51120" cy="90360"/>
            </p14:xfrm>
          </p:contentPart>
        </mc:Choice>
        <mc:Fallback xmlns="">
          <p:pic>
            <p:nvPicPr>
              <p:cNvPr id="908" name="Encre 907">
                <a:extLst>
                  <a:ext uri="{FF2B5EF4-FFF2-40B4-BE49-F238E27FC236}">
                    <a16:creationId xmlns:a16="http://schemas.microsoft.com/office/drawing/2014/main" id="{4AECF48A-02EF-4076-B000-119A4AF1B7F4}"/>
                  </a:ext>
                </a:extLst>
              </p:cNvPr>
              <p:cNvPicPr/>
              <p:nvPr/>
            </p:nvPicPr>
            <p:blipFill>
              <a:blip r:embed="rId543"/>
              <a:stretch>
                <a:fillRect/>
              </a:stretch>
            </p:blipFill>
            <p:spPr>
              <a:xfrm>
                <a:off x="-609986" y="673916"/>
                <a:ext cx="8676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13" name="Groupe 912">
            <a:extLst>
              <a:ext uri="{FF2B5EF4-FFF2-40B4-BE49-F238E27FC236}">
                <a16:creationId xmlns:a16="http://schemas.microsoft.com/office/drawing/2014/main" id="{C1B67FEE-8AE3-45A0-81B3-94AF6F7F6843}"/>
              </a:ext>
            </a:extLst>
          </p:cNvPr>
          <p:cNvGrpSpPr/>
          <p:nvPr/>
        </p:nvGrpSpPr>
        <p:grpSpPr>
          <a:xfrm>
            <a:off x="1336174" y="4507916"/>
            <a:ext cx="606600" cy="142200"/>
            <a:chOff x="1336174" y="4507916"/>
            <a:chExt cx="606600" cy="14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4">
              <p14:nvContentPartPr>
                <p14:cNvPr id="910" name="Encre 909">
                  <a:extLst>
                    <a:ext uri="{FF2B5EF4-FFF2-40B4-BE49-F238E27FC236}">
                      <a16:creationId xmlns:a16="http://schemas.microsoft.com/office/drawing/2014/main" id="{D9344B0B-24EA-4AF4-9E9A-2723863F75CD}"/>
                    </a:ext>
                  </a:extLst>
                </p14:cNvPr>
                <p14:cNvContentPartPr/>
                <p14:nvPr/>
              </p14:nvContentPartPr>
              <p14:xfrm>
                <a:off x="1336174" y="4514396"/>
                <a:ext cx="230040" cy="19080"/>
              </p14:xfrm>
            </p:contentPart>
          </mc:Choice>
          <mc:Fallback xmlns="">
            <p:pic>
              <p:nvPicPr>
                <p:cNvPr id="910" name="Encre 909">
                  <a:extLst>
                    <a:ext uri="{FF2B5EF4-FFF2-40B4-BE49-F238E27FC236}">
                      <a16:creationId xmlns:a16="http://schemas.microsoft.com/office/drawing/2014/main" id="{D9344B0B-24EA-4AF4-9E9A-2723863F75CD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1318534" y="4496396"/>
                  <a:ext cx="2656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6">
              <p14:nvContentPartPr>
                <p14:cNvPr id="911" name="Encre 910">
                  <a:extLst>
                    <a:ext uri="{FF2B5EF4-FFF2-40B4-BE49-F238E27FC236}">
                      <a16:creationId xmlns:a16="http://schemas.microsoft.com/office/drawing/2014/main" id="{9D64D0BE-512A-4EEC-B5CA-A1B113E6B59E}"/>
                    </a:ext>
                  </a:extLst>
                </p14:cNvPr>
                <p14:cNvContentPartPr/>
                <p14:nvPr/>
              </p14:nvContentPartPr>
              <p14:xfrm>
                <a:off x="1382614" y="4614836"/>
                <a:ext cx="164520" cy="11880"/>
              </p14:xfrm>
            </p:contentPart>
          </mc:Choice>
          <mc:Fallback xmlns="">
            <p:pic>
              <p:nvPicPr>
                <p:cNvPr id="911" name="Encre 910">
                  <a:extLst>
                    <a:ext uri="{FF2B5EF4-FFF2-40B4-BE49-F238E27FC236}">
                      <a16:creationId xmlns:a16="http://schemas.microsoft.com/office/drawing/2014/main" id="{9D64D0BE-512A-4EEC-B5CA-A1B113E6B59E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1364614" y="4596836"/>
                  <a:ext cx="2001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8">
              <p14:nvContentPartPr>
                <p14:cNvPr id="912" name="Encre 911">
                  <a:extLst>
                    <a:ext uri="{FF2B5EF4-FFF2-40B4-BE49-F238E27FC236}">
                      <a16:creationId xmlns:a16="http://schemas.microsoft.com/office/drawing/2014/main" id="{673953BF-0572-4C00-A95B-3CFF1ACE36EC}"/>
                    </a:ext>
                  </a:extLst>
                </p14:cNvPr>
                <p14:cNvContentPartPr/>
                <p14:nvPr/>
              </p14:nvContentPartPr>
              <p14:xfrm>
                <a:off x="1768534" y="4507916"/>
                <a:ext cx="174240" cy="142200"/>
              </p14:xfrm>
            </p:contentPart>
          </mc:Choice>
          <mc:Fallback xmlns="">
            <p:pic>
              <p:nvPicPr>
                <p:cNvPr id="912" name="Encre 911">
                  <a:extLst>
                    <a:ext uri="{FF2B5EF4-FFF2-40B4-BE49-F238E27FC236}">
                      <a16:creationId xmlns:a16="http://schemas.microsoft.com/office/drawing/2014/main" id="{673953BF-0572-4C00-A95B-3CFF1ACE36EC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1750534" y="4489916"/>
                  <a:ext cx="209880" cy="17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7" name="Groupe 916">
            <a:extLst>
              <a:ext uri="{FF2B5EF4-FFF2-40B4-BE49-F238E27FC236}">
                <a16:creationId xmlns:a16="http://schemas.microsoft.com/office/drawing/2014/main" id="{C67F3E75-CD49-4087-91AD-406AD0293738}"/>
              </a:ext>
            </a:extLst>
          </p:cNvPr>
          <p:cNvGrpSpPr/>
          <p:nvPr/>
        </p:nvGrpSpPr>
        <p:grpSpPr>
          <a:xfrm>
            <a:off x="3740974" y="4618076"/>
            <a:ext cx="204120" cy="89280"/>
            <a:chOff x="3740974" y="4618076"/>
            <a:chExt cx="204120" cy="8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0">
              <p14:nvContentPartPr>
                <p14:cNvPr id="914" name="Encre 913">
                  <a:extLst>
                    <a:ext uri="{FF2B5EF4-FFF2-40B4-BE49-F238E27FC236}">
                      <a16:creationId xmlns:a16="http://schemas.microsoft.com/office/drawing/2014/main" id="{55313B50-2D7B-40AD-85E3-B5E026BE93B5}"/>
                    </a:ext>
                  </a:extLst>
                </p14:cNvPr>
                <p14:cNvContentPartPr/>
                <p14:nvPr/>
              </p14:nvContentPartPr>
              <p14:xfrm>
                <a:off x="3740974" y="4618076"/>
                <a:ext cx="191160" cy="1800"/>
              </p14:xfrm>
            </p:contentPart>
          </mc:Choice>
          <mc:Fallback xmlns="">
            <p:pic>
              <p:nvPicPr>
                <p:cNvPr id="914" name="Encre 913">
                  <a:extLst>
                    <a:ext uri="{FF2B5EF4-FFF2-40B4-BE49-F238E27FC236}">
                      <a16:creationId xmlns:a16="http://schemas.microsoft.com/office/drawing/2014/main" id="{55313B50-2D7B-40AD-85E3-B5E026BE93B5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3722974" y="4600436"/>
                  <a:ext cx="2268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2">
              <p14:nvContentPartPr>
                <p14:cNvPr id="915" name="Encre 914">
                  <a:extLst>
                    <a:ext uri="{FF2B5EF4-FFF2-40B4-BE49-F238E27FC236}">
                      <a16:creationId xmlns:a16="http://schemas.microsoft.com/office/drawing/2014/main" id="{0BAA7A5F-735A-4F84-84EC-15A5CEFACF3E}"/>
                    </a:ext>
                  </a:extLst>
                </p14:cNvPr>
                <p14:cNvContentPartPr/>
                <p14:nvPr/>
              </p14:nvContentPartPr>
              <p14:xfrm>
                <a:off x="3746734" y="4696556"/>
                <a:ext cx="198360" cy="10800"/>
              </p14:xfrm>
            </p:contentPart>
          </mc:Choice>
          <mc:Fallback xmlns="">
            <p:pic>
              <p:nvPicPr>
                <p:cNvPr id="915" name="Encre 914">
                  <a:extLst>
                    <a:ext uri="{FF2B5EF4-FFF2-40B4-BE49-F238E27FC236}">
                      <a16:creationId xmlns:a16="http://schemas.microsoft.com/office/drawing/2014/main" id="{0BAA7A5F-735A-4F84-84EC-15A5CEFACF3E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3728734" y="4678556"/>
                  <a:ext cx="234000" cy="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7" name="Groupe 926">
            <a:extLst>
              <a:ext uri="{FF2B5EF4-FFF2-40B4-BE49-F238E27FC236}">
                <a16:creationId xmlns:a16="http://schemas.microsoft.com/office/drawing/2014/main" id="{6004E55E-0305-45F4-B031-CA96A8E13EE4}"/>
              </a:ext>
            </a:extLst>
          </p:cNvPr>
          <p:cNvGrpSpPr/>
          <p:nvPr/>
        </p:nvGrpSpPr>
        <p:grpSpPr>
          <a:xfrm>
            <a:off x="124414" y="5250236"/>
            <a:ext cx="587880" cy="447840"/>
            <a:chOff x="124414" y="5250236"/>
            <a:chExt cx="587880" cy="44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4">
              <p14:nvContentPartPr>
                <p14:cNvPr id="922" name="Encre 921">
                  <a:extLst>
                    <a:ext uri="{FF2B5EF4-FFF2-40B4-BE49-F238E27FC236}">
                      <a16:creationId xmlns:a16="http://schemas.microsoft.com/office/drawing/2014/main" id="{91A0E521-3944-4EB2-AF0C-C3B192FF7B9E}"/>
                    </a:ext>
                  </a:extLst>
                </p14:cNvPr>
                <p14:cNvContentPartPr/>
                <p14:nvPr/>
              </p14:nvContentPartPr>
              <p14:xfrm>
                <a:off x="124414" y="5250236"/>
                <a:ext cx="267840" cy="364680"/>
              </p14:xfrm>
            </p:contentPart>
          </mc:Choice>
          <mc:Fallback xmlns="">
            <p:pic>
              <p:nvPicPr>
                <p:cNvPr id="922" name="Encre 921">
                  <a:extLst>
                    <a:ext uri="{FF2B5EF4-FFF2-40B4-BE49-F238E27FC236}">
                      <a16:creationId xmlns:a16="http://schemas.microsoft.com/office/drawing/2014/main" id="{91A0E521-3944-4EB2-AF0C-C3B192FF7B9E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106414" y="5232596"/>
                  <a:ext cx="30348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6">
              <p14:nvContentPartPr>
                <p14:cNvPr id="923" name="Encre 922">
                  <a:extLst>
                    <a:ext uri="{FF2B5EF4-FFF2-40B4-BE49-F238E27FC236}">
                      <a16:creationId xmlns:a16="http://schemas.microsoft.com/office/drawing/2014/main" id="{2918E6A4-EF9B-4D81-9FBA-78CCA952D8F5}"/>
                    </a:ext>
                  </a:extLst>
                </p14:cNvPr>
                <p14:cNvContentPartPr/>
                <p14:nvPr/>
              </p14:nvContentPartPr>
              <p14:xfrm>
                <a:off x="394054" y="5500796"/>
                <a:ext cx="108360" cy="140040"/>
              </p14:xfrm>
            </p:contentPart>
          </mc:Choice>
          <mc:Fallback xmlns="">
            <p:pic>
              <p:nvPicPr>
                <p:cNvPr id="923" name="Encre 922">
                  <a:extLst>
                    <a:ext uri="{FF2B5EF4-FFF2-40B4-BE49-F238E27FC236}">
                      <a16:creationId xmlns:a16="http://schemas.microsoft.com/office/drawing/2014/main" id="{2918E6A4-EF9B-4D81-9FBA-78CCA952D8F5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376414" y="5483156"/>
                  <a:ext cx="1440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8">
              <p14:nvContentPartPr>
                <p14:cNvPr id="926" name="Encre 925">
                  <a:extLst>
                    <a:ext uri="{FF2B5EF4-FFF2-40B4-BE49-F238E27FC236}">
                      <a16:creationId xmlns:a16="http://schemas.microsoft.com/office/drawing/2014/main" id="{F569F1A0-C690-43D3-9C8C-25C9B41AF08A}"/>
                    </a:ext>
                  </a:extLst>
                </p14:cNvPr>
                <p14:cNvContentPartPr/>
                <p14:nvPr/>
              </p14:nvContentPartPr>
              <p14:xfrm>
                <a:off x="570094" y="5495396"/>
                <a:ext cx="142200" cy="202680"/>
              </p14:xfrm>
            </p:contentPart>
          </mc:Choice>
          <mc:Fallback xmlns="">
            <p:pic>
              <p:nvPicPr>
                <p:cNvPr id="926" name="Encre 925">
                  <a:extLst>
                    <a:ext uri="{FF2B5EF4-FFF2-40B4-BE49-F238E27FC236}">
                      <a16:creationId xmlns:a16="http://schemas.microsoft.com/office/drawing/2014/main" id="{F569F1A0-C690-43D3-9C8C-25C9B41AF08A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552454" y="5477396"/>
                  <a:ext cx="17784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2" name="Groupe 941">
            <a:extLst>
              <a:ext uri="{FF2B5EF4-FFF2-40B4-BE49-F238E27FC236}">
                <a16:creationId xmlns:a16="http://schemas.microsoft.com/office/drawing/2014/main" id="{6F8D24E9-160A-4712-8774-6B7706CDA892}"/>
              </a:ext>
            </a:extLst>
          </p:cNvPr>
          <p:cNvGrpSpPr/>
          <p:nvPr/>
        </p:nvGrpSpPr>
        <p:grpSpPr>
          <a:xfrm>
            <a:off x="3036454" y="5258156"/>
            <a:ext cx="536040" cy="574200"/>
            <a:chOff x="3036454" y="5258156"/>
            <a:chExt cx="536040" cy="57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0">
              <p14:nvContentPartPr>
                <p14:cNvPr id="931" name="Encre 930">
                  <a:extLst>
                    <a:ext uri="{FF2B5EF4-FFF2-40B4-BE49-F238E27FC236}">
                      <a16:creationId xmlns:a16="http://schemas.microsoft.com/office/drawing/2014/main" id="{C2725F85-0770-4875-9B38-86E9333FCECE}"/>
                    </a:ext>
                  </a:extLst>
                </p14:cNvPr>
                <p14:cNvContentPartPr/>
                <p14:nvPr/>
              </p14:nvContentPartPr>
              <p14:xfrm>
                <a:off x="3036454" y="5258156"/>
                <a:ext cx="255960" cy="393480"/>
              </p14:xfrm>
            </p:contentPart>
          </mc:Choice>
          <mc:Fallback xmlns="">
            <p:pic>
              <p:nvPicPr>
                <p:cNvPr id="931" name="Encre 930">
                  <a:extLst>
                    <a:ext uri="{FF2B5EF4-FFF2-40B4-BE49-F238E27FC236}">
                      <a16:creationId xmlns:a16="http://schemas.microsoft.com/office/drawing/2014/main" id="{C2725F85-0770-4875-9B38-86E9333FCECE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3018454" y="5240516"/>
                  <a:ext cx="29160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2">
              <p14:nvContentPartPr>
                <p14:cNvPr id="935" name="Encre 934">
                  <a:extLst>
                    <a:ext uri="{FF2B5EF4-FFF2-40B4-BE49-F238E27FC236}">
                      <a16:creationId xmlns:a16="http://schemas.microsoft.com/office/drawing/2014/main" id="{EB5539D4-6924-436A-92B8-D5BB2FE15AB1}"/>
                    </a:ext>
                  </a:extLst>
                </p14:cNvPr>
                <p14:cNvContentPartPr/>
                <p14:nvPr/>
              </p14:nvContentPartPr>
              <p14:xfrm>
                <a:off x="3342454" y="5552636"/>
                <a:ext cx="360" cy="360"/>
              </p14:xfrm>
            </p:contentPart>
          </mc:Choice>
          <mc:Fallback xmlns="">
            <p:pic>
              <p:nvPicPr>
                <p:cNvPr id="935" name="Encre 934">
                  <a:extLst>
                    <a:ext uri="{FF2B5EF4-FFF2-40B4-BE49-F238E27FC236}">
                      <a16:creationId xmlns:a16="http://schemas.microsoft.com/office/drawing/2014/main" id="{EB5539D4-6924-436A-92B8-D5BB2FE15AB1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3324814" y="55346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936" name="Encre 935">
                  <a:extLst>
                    <a:ext uri="{FF2B5EF4-FFF2-40B4-BE49-F238E27FC236}">
                      <a16:creationId xmlns:a16="http://schemas.microsoft.com/office/drawing/2014/main" id="{D5D182A9-E2F7-4697-A64B-799DA10BC38B}"/>
                    </a:ext>
                  </a:extLst>
                </p14:cNvPr>
                <p14:cNvContentPartPr/>
                <p14:nvPr/>
              </p14:nvContentPartPr>
              <p14:xfrm>
                <a:off x="3293134" y="5496476"/>
                <a:ext cx="84600" cy="182520"/>
              </p14:xfrm>
            </p:contentPart>
          </mc:Choice>
          <mc:Fallback xmlns="">
            <p:pic>
              <p:nvPicPr>
                <p:cNvPr id="936" name="Encre 935">
                  <a:extLst>
                    <a:ext uri="{FF2B5EF4-FFF2-40B4-BE49-F238E27FC236}">
                      <a16:creationId xmlns:a16="http://schemas.microsoft.com/office/drawing/2014/main" id="{D5D182A9-E2F7-4697-A64B-799DA10BC38B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3275494" y="5478836"/>
                  <a:ext cx="1202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941" name="Encre 940">
                  <a:extLst>
                    <a:ext uri="{FF2B5EF4-FFF2-40B4-BE49-F238E27FC236}">
                      <a16:creationId xmlns:a16="http://schemas.microsoft.com/office/drawing/2014/main" id="{870828E3-D32A-4AEC-AB14-23F29ADC03DE}"/>
                    </a:ext>
                  </a:extLst>
                </p14:cNvPr>
                <p14:cNvContentPartPr/>
                <p14:nvPr/>
              </p14:nvContentPartPr>
              <p14:xfrm>
                <a:off x="3432094" y="5498996"/>
                <a:ext cx="140400" cy="333360"/>
              </p14:xfrm>
            </p:contentPart>
          </mc:Choice>
          <mc:Fallback xmlns="">
            <p:pic>
              <p:nvPicPr>
                <p:cNvPr id="941" name="Encre 940">
                  <a:extLst>
                    <a:ext uri="{FF2B5EF4-FFF2-40B4-BE49-F238E27FC236}">
                      <a16:creationId xmlns:a16="http://schemas.microsoft.com/office/drawing/2014/main" id="{870828E3-D32A-4AEC-AB14-23F29ADC03DE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3414454" y="5480996"/>
                  <a:ext cx="176040" cy="36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6" name="Groupe 945">
            <a:extLst>
              <a:ext uri="{FF2B5EF4-FFF2-40B4-BE49-F238E27FC236}">
                <a16:creationId xmlns:a16="http://schemas.microsoft.com/office/drawing/2014/main" id="{CA18C1DC-9B35-4930-A382-F32E28571020}"/>
              </a:ext>
            </a:extLst>
          </p:cNvPr>
          <p:cNvGrpSpPr/>
          <p:nvPr/>
        </p:nvGrpSpPr>
        <p:grpSpPr>
          <a:xfrm>
            <a:off x="6664534" y="1058396"/>
            <a:ext cx="707760" cy="470520"/>
            <a:chOff x="6664534" y="1058396"/>
            <a:chExt cx="707760" cy="47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943" name="Encre 942">
                  <a:extLst>
                    <a:ext uri="{FF2B5EF4-FFF2-40B4-BE49-F238E27FC236}">
                      <a16:creationId xmlns:a16="http://schemas.microsoft.com/office/drawing/2014/main" id="{8A5A929D-836C-4621-A18C-BB5BC45A89F6}"/>
                    </a:ext>
                  </a:extLst>
                </p14:cNvPr>
                <p14:cNvContentPartPr/>
                <p14:nvPr/>
              </p14:nvContentPartPr>
              <p14:xfrm>
                <a:off x="6664534" y="1058396"/>
                <a:ext cx="273240" cy="371880"/>
              </p14:xfrm>
            </p:contentPart>
          </mc:Choice>
          <mc:Fallback xmlns="">
            <p:pic>
              <p:nvPicPr>
                <p:cNvPr id="943" name="Encre 942">
                  <a:extLst>
                    <a:ext uri="{FF2B5EF4-FFF2-40B4-BE49-F238E27FC236}">
                      <a16:creationId xmlns:a16="http://schemas.microsoft.com/office/drawing/2014/main" id="{8A5A929D-836C-4621-A18C-BB5BC45A89F6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6646534" y="1040756"/>
                  <a:ext cx="30888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944" name="Encre 943">
                  <a:extLst>
                    <a:ext uri="{FF2B5EF4-FFF2-40B4-BE49-F238E27FC236}">
                      <a16:creationId xmlns:a16="http://schemas.microsoft.com/office/drawing/2014/main" id="{B4878A79-784C-49C7-B6A7-A2E913FF0839}"/>
                    </a:ext>
                  </a:extLst>
                </p14:cNvPr>
                <p14:cNvContentPartPr/>
                <p14:nvPr/>
              </p14:nvContentPartPr>
              <p14:xfrm>
                <a:off x="6907534" y="1358276"/>
                <a:ext cx="123480" cy="144720"/>
              </p14:xfrm>
            </p:contentPart>
          </mc:Choice>
          <mc:Fallback xmlns="">
            <p:pic>
              <p:nvPicPr>
                <p:cNvPr id="944" name="Encre 943">
                  <a:extLst>
                    <a:ext uri="{FF2B5EF4-FFF2-40B4-BE49-F238E27FC236}">
                      <a16:creationId xmlns:a16="http://schemas.microsoft.com/office/drawing/2014/main" id="{B4878A79-784C-49C7-B6A7-A2E913FF0839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6889894" y="1340636"/>
                  <a:ext cx="1591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945" name="Encre 944">
                  <a:extLst>
                    <a:ext uri="{FF2B5EF4-FFF2-40B4-BE49-F238E27FC236}">
                      <a16:creationId xmlns:a16="http://schemas.microsoft.com/office/drawing/2014/main" id="{E9443504-A121-4C7D-B189-A482AC71403B}"/>
                    </a:ext>
                  </a:extLst>
                </p14:cNvPr>
                <p14:cNvContentPartPr/>
                <p14:nvPr/>
              </p14:nvContentPartPr>
              <p14:xfrm>
                <a:off x="7129294" y="1319036"/>
                <a:ext cx="243000" cy="209880"/>
              </p14:xfrm>
            </p:contentPart>
          </mc:Choice>
          <mc:Fallback xmlns="">
            <p:pic>
              <p:nvPicPr>
                <p:cNvPr id="945" name="Encre 944">
                  <a:extLst>
                    <a:ext uri="{FF2B5EF4-FFF2-40B4-BE49-F238E27FC236}">
                      <a16:creationId xmlns:a16="http://schemas.microsoft.com/office/drawing/2014/main" id="{E9443504-A121-4C7D-B189-A482AC71403B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7111294" y="1301396"/>
                  <a:ext cx="278640" cy="24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0" name="Groupe 949">
            <a:extLst>
              <a:ext uri="{FF2B5EF4-FFF2-40B4-BE49-F238E27FC236}">
                <a16:creationId xmlns:a16="http://schemas.microsoft.com/office/drawing/2014/main" id="{C81E3B3D-E340-4748-B4AE-DEBAF800452A}"/>
              </a:ext>
            </a:extLst>
          </p:cNvPr>
          <p:cNvGrpSpPr/>
          <p:nvPr/>
        </p:nvGrpSpPr>
        <p:grpSpPr>
          <a:xfrm>
            <a:off x="8263294" y="1984676"/>
            <a:ext cx="451080" cy="734040"/>
            <a:chOff x="8263294" y="1984676"/>
            <a:chExt cx="451080" cy="73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947" name="Encre 946">
                  <a:extLst>
                    <a:ext uri="{FF2B5EF4-FFF2-40B4-BE49-F238E27FC236}">
                      <a16:creationId xmlns:a16="http://schemas.microsoft.com/office/drawing/2014/main" id="{CBB4E4AE-7B0F-444B-8ECC-6AD5D79EDAE5}"/>
                    </a:ext>
                  </a:extLst>
                </p14:cNvPr>
                <p14:cNvContentPartPr/>
                <p14:nvPr/>
              </p14:nvContentPartPr>
              <p14:xfrm>
                <a:off x="8263294" y="1984676"/>
                <a:ext cx="187200" cy="361080"/>
              </p14:xfrm>
            </p:contentPart>
          </mc:Choice>
          <mc:Fallback xmlns="">
            <p:pic>
              <p:nvPicPr>
                <p:cNvPr id="947" name="Encre 946">
                  <a:extLst>
                    <a:ext uri="{FF2B5EF4-FFF2-40B4-BE49-F238E27FC236}">
                      <a16:creationId xmlns:a16="http://schemas.microsoft.com/office/drawing/2014/main" id="{CBB4E4AE-7B0F-444B-8ECC-6AD5D79EDAE5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8245654" y="1967036"/>
                  <a:ext cx="22284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948" name="Encre 947">
                  <a:extLst>
                    <a:ext uri="{FF2B5EF4-FFF2-40B4-BE49-F238E27FC236}">
                      <a16:creationId xmlns:a16="http://schemas.microsoft.com/office/drawing/2014/main" id="{A2470EA9-0414-49C7-9D1C-D63FE489CD83}"/>
                    </a:ext>
                  </a:extLst>
                </p14:cNvPr>
                <p14:cNvContentPartPr/>
                <p14:nvPr/>
              </p14:nvContentPartPr>
              <p14:xfrm>
                <a:off x="8424214" y="2233076"/>
                <a:ext cx="104400" cy="143640"/>
              </p14:xfrm>
            </p:contentPart>
          </mc:Choice>
          <mc:Fallback xmlns="">
            <p:pic>
              <p:nvPicPr>
                <p:cNvPr id="948" name="Encre 947">
                  <a:extLst>
                    <a:ext uri="{FF2B5EF4-FFF2-40B4-BE49-F238E27FC236}">
                      <a16:creationId xmlns:a16="http://schemas.microsoft.com/office/drawing/2014/main" id="{A2470EA9-0414-49C7-9D1C-D63FE489CD83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8406214" y="2215436"/>
                  <a:ext cx="1400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949" name="Encre 948">
                  <a:extLst>
                    <a:ext uri="{FF2B5EF4-FFF2-40B4-BE49-F238E27FC236}">
                      <a16:creationId xmlns:a16="http://schemas.microsoft.com/office/drawing/2014/main" id="{EB42DF9C-2E25-498D-9988-70ECF9B4BB4B}"/>
                    </a:ext>
                  </a:extLst>
                </p14:cNvPr>
                <p14:cNvContentPartPr/>
                <p14:nvPr/>
              </p14:nvContentPartPr>
              <p14:xfrm>
                <a:off x="8371294" y="2181956"/>
                <a:ext cx="343080" cy="536760"/>
              </p14:xfrm>
            </p:contentPart>
          </mc:Choice>
          <mc:Fallback xmlns="">
            <p:pic>
              <p:nvPicPr>
                <p:cNvPr id="949" name="Encre 948">
                  <a:extLst>
                    <a:ext uri="{FF2B5EF4-FFF2-40B4-BE49-F238E27FC236}">
                      <a16:creationId xmlns:a16="http://schemas.microsoft.com/office/drawing/2014/main" id="{EB42DF9C-2E25-498D-9988-70ECF9B4BB4B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8353294" y="2164316"/>
                  <a:ext cx="378720" cy="57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4" name="Groupe 953">
            <a:extLst>
              <a:ext uri="{FF2B5EF4-FFF2-40B4-BE49-F238E27FC236}">
                <a16:creationId xmlns:a16="http://schemas.microsoft.com/office/drawing/2014/main" id="{C3BA7BDB-EE2E-48C7-8A0F-735CE051D15B}"/>
              </a:ext>
            </a:extLst>
          </p:cNvPr>
          <p:cNvGrpSpPr/>
          <p:nvPr/>
        </p:nvGrpSpPr>
        <p:grpSpPr>
          <a:xfrm>
            <a:off x="7047574" y="3036956"/>
            <a:ext cx="492120" cy="454680"/>
            <a:chOff x="7047574" y="3036956"/>
            <a:chExt cx="492120" cy="45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951" name="Encre 950">
                  <a:extLst>
                    <a:ext uri="{FF2B5EF4-FFF2-40B4-BE49-F238E27FC236}">
                      <a16:creationId xmlns:a16="http://schemas.microsoft.com/office/drawing/2014/main" id="{BBE9750A-B20C-4096-8AE6-56BB499CD028}"/>
                    </a:ext>
                  </a:extLst>
                </p14:cNvPr>
                <p14:cNvContentPartPr/>
                <p14:nvPr/>
              </p14:nvContentPartPr>
              <p14:xfrm>
                <a:off x="7047574" y="3036956"/>
                <a:ext cx="183600" cy="336960"/>
              </p14:xfrm>
            </p:contentPart>
          </mc:Choice>
          <mc:Fallback xmlns="">
            <p:pic>
              <p:nvPicPr>
                <p:cNvPr id="951" name="Encre 950">
                  <a:extLst>
                    <a:ext uri="{FF2B5EF4-FFF2-40B4-BE49-F238E27FC236}">
                      <a16:creationId xmlns:a16="http://schemas.microsoft.com/office/drawing/2014/main" id="{BBE9750A-B20C-4096-8AE6-56BB499CD028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7029574" y="3018956"/>
                  <a:ext cx="21924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952" name="Encre 951">
                  <a:extLst>
                    <a:ext uri="{FF2B5EF4-FFF2-40B4-BE49-F238E27FC236}">
                      <a16:creationId xmlns:a16="http://schemas.microsoft.com/office/drawing/2014/main" id="{1F5F5BC4-ECAB-4A7F-AE9D-B69717680B38}"/>
                    </a:ext>
                  </a:extLst>
                </p14:cNvPr>
                <p14:cNvContentPartPr/>
                <p14:nvPr/>
              </p14:nvContentPartPr>
              <p14:xfrm>
                <a:off x="7181134" y="3345116"/>
                <a:ext cx="123840" cy="146520"/>
              </p14:xfrm>
            </p:contentPart>
          </mc:Choice>
          <mc:Fallback xmlns="">
            <p:pic>
              <p:nvPicPr>
                <p:cNvPr id="952" name="Encre 951">
                  <a:extLst>
                    <a:ext uri="{FF2B5EF4-FFF2-40B4-BE49-F238E27FC236}">
                      <a16:creationId xmlns:a16="http://schemas.microsoft.com/office/drawing/2014/main" id="{1F5F5BC4-ECAB-4A7F-AE9D-B69717680B38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7163494" y="3327476"/>
                  <a:ext cx="1594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953" name="Encre 952">
                  <a:extLst>
                    <a:ext uri="{FF2B5EF4-FFF2-40B4-BE49-F238E27FC236}">
                      <a16:creationId xmlns:a16="http://schemas.microsoft.com/office/drawing/2014/main" id="{67CF6E1C-F664-415A-B7DF-A9D11A357C72}"/>
                    </a:ext>
                  </a:extLst>
                </p14:cNvPr>
                <p14:cNvContentPartPr/>
                <p14:nvPr/>
              </p14:nvContentPartPr>
              <p14:xfrm>
                <a:off x="7378414" y="3222716"/>
                <a:ext cx="161280" cy="216720"/>
              </p14:xfrm>
            </p:contentPart>
          </mc:Choice>
          <mc:Fallback xmlns="">
            <p:pic>
              <p:nvPicPr>
                <p:cNvPr id="953" name="Encre 952">
                  <a:extLst>
                    <a:ext uri="{FF2B5EF4-FFF2-40B4-BE49-F238E27FC236}">
                      <a16:creationId xmlns:a16="http://schemas.microsoft.com/office/drawing/2014/main" id="{67CF6E1C-F664-415A-B7DF-A9D11A357C72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7360774" y="3204716"/>
                  <a:ext cx="196920" cy="25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7" name="Groupe 956">
            <a:extLst>
              <a:ext uri="{FF2B5EF4-FFF2-40B4-BE49-F238E27FC236}">
                <a16:creationId xmlns:a16="http://schemas.microsoft.com/office/drawing/2014/main" id="{4F34B2E7-EDFB-4F77-936B-32F07B770F38}"/>
              </a:ext>
            </a:extLst>
          </p:cNvPr>
          <p:cNvGrpSpPr/>
          <p:nvPr/>
        </p:nvGrpSpPr>
        <p:grpSpPr>
          <a:xfrm>
            <a:off x="8171494" y="3108596"/>
            <a:ext cx="321480" cy="447480"/>
            <a:chOff x="8171494" y="3108596"/>
            <a:chExt cx="321480" cy="44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955" name="Encre 954">
                  <a:extLst>
                    <a:ext uri="{FF2B5EF4-FFF2-40B4-BE49-F238E27FC236}">
                      <a16:creationId xmlns:a16="http://schemas.microsoft.com/office/drawing/2014/main" id="{ADC70A05-5F5F-43AF-B86F-FF55AF1E6DC6}"/>
                    </a:ext>
                  </a:extLst>
                </p14:cNvPr>
                <p14:cNvContentPartPr/>
                <p14:nvPr/>
              </p14:nvContentPartPr>
              <p14:xfrm>
                <a:off x="8171494" y="3108596"/>
                <a:ext cx="202680" cy="267120"/>
              </p14:xfrm>
            </p:contentPart>
          </mc:Choice>
          <mc:Fallback xmlns="">
            <p:pic>
              <p:nvPicPr>
                <p:cNvPr id="955" name="Encre 954">
                  <a:extLst>
                    <a:ext uri="{FF2B5EF4-FFF2-40B4-BE49-F238E27FC236}">
                      <a16:creationId xmlns:a16="http://schemas.microsoft.com/office/drawing/2014/main" id="{ADC70A05-5F5F-43AF-B86F-FF55AF1E6DC6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8153494" y="3090956"/>
                  <a:ext cx="23832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7">
              <p14:nvContentPartPr>
                <p14:cNvPr id="956" name="Encre 955">
                  <a:extLst>
                    <a:ext uri="{FF2B5EF4-FFF2-40B4-BE49-F238E27FC236}">
                      <a16:creationId xmlns:a16="http://schemas.microsoft.com/office/drawing/2014/main" id="{E288FF8E-EFED-41DE-B7D5-AEEC371317CC}"/>
                    </a:ext>
                  </a:extLst>
                </p14:cNvPr>
                <p14:cNvContentPartPr/>
                <p14:nvPr/>
              </p14:nvContentPartPr>
              <p14:xfrm>
                <a:off x="8338894" y="3412796"/>
                <a:ext cx="154080" cy="143280"/>
              </p14:xfrm>
            </p:contentPart>
          </mc:Choice>
          <mc:Fallback xmlns="">
            <p:pic>
              <p:nvPicPr>
                <p:cNvPr id="956" name="Encre 955">
                  <a:extLst>
                    <a:ext uri="{FF2B5EF4-FFF2-40B4-BE49-F238E27FC236}">
                      <a16:creationId xmlns:a16="http://schemas.microsoft.com/office/drawing/2014/main" id="{E288FF8E-EFED-41DE-B7D5-AEEC371317CC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8320894" y="3394796"/>
                  <a:ext cx="189720" cy="17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3" name="Groupe 962">
            <a:extLst>
              <a:ext uri="{FF2B5EF4-FFF2-40B4-BE49-F238E27FC236}">
                <a16:creationId xmlns:a16="http://schemas.microsoft.com/office/drawing/2014/main" id="{B355040B-587C-4FF9-953B-89BDCBB617BF}"/>
              </a:ext>
            </a:extLst>
          </p:cNvPr>
          <p:cNvGrpSpPr/>
          <p:nvPr/>
        </p:nvGrpSpPr>
        <p:grpSpPr>
          <a:xfrm>
            <a:off x="7888534" y="3921116"/>
            <a:ext cx="429840" cy="541080"/>
            <a:chOff x="7888534" y="3921116"/>
            <a:chExt cx="429840" cy="54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958" name="Encre 957">
                  <a:extLst>
                    <a:ext uri="{FF2B5EF4-FFF2-40B4-BE49-F238E27FC236}">
                      <a16:creationId xmlns:a16="http://schemas.microsoft.com/office/drawing/2014/main" id="{8B44ADEC-CD79-49FA-A15B-0906183F50CD}"/>
                    </a:ext>
                  </a:extLst>
                </p14:cNvPr>
                <p14:cNvContentPartPr/>
                <p14:nvPr/>
              </p14:nvContentPartPr>
              <p14:xfrm>
                <a:off x="7888534" y="3921116"/>
                <a:ext cx="230040" cy="271080"/>
              </p14:xfrm>
            </p:contentPart>
          </mc:Choice>
          <mc:Fallback xmlns="">
            <p:pic>
              <p:nvPicPr>
                <p:cNvPr id="958" name="Encre 957">
                  <a:extLst>
                    <a:ext uri="{FF2B5EF4-FFF2-40B4-BE49-F238E27FC236}">
                      <a16:creationId xmlns:a16="http://schemas.microsoft.com/office/drawing/2014/main" id="{8B44ADEC-CD79-49FA-A15B-0906183F50CD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7870534" y="3903116"/>
                  <a:ext cx="26568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959" name="Encre 958">
                  <a:extLst>
                    <a:ext uri="{FF2B5EF4-FFF2-40B4-BE49-F238E27FC236}">
                      <a16:creationId xmlns:a16="http://schemas.microsoft.com/office/drawing/2014/main" id="{F1A7B421-226C-4BB6-84FE-CDB306579D91}"/>
                    </a:ext>
                  </a:extLst>
                </p14:cNvPr>
                <p14:cNvContentPartPr/>
                <p14:nvPr/>
              </p14:nvContentPartPr>
              <p14:xfrm>
                <a:off x="8048014" y="4143956"/>
                <a:ext cx="112320" cy="146880"/>
              </p14:xfrm>
            </p:contentPart>
          </mc:Choice>
          <mc:Fallback xmlns="">
            <p:pic>
              <p:nvPicPr>
                <p:cNvPr id="959" name="Encre 958">
                  <a:extLst>
                    <a:ext uri="{FF2B5EF4-FFF2-40B4-BE49-F238E27FC236}">
                      <a16:creationId xmlns:a16="http://schemas.microsoft.com/office/drawing/2014/main" id="{F1A7B421-226C-4BB6-84FE-CDB306579D91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8030374" y="4126316"/>
                  <a:ext cx="1479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3">
              <p14:nvContentPartPr>
                <p14:cNvPr id="962" name="Encre 961">
                  <a:extLst>
                    <a:ext uri="{FF2B5EF4-FFF2-40B4-BE49-F238E27FC236}">
                      <a16:creationId xmlns:a16="http://schemas.microsoft.com/office/drawing/2014/main" id="{D03B6BBC-918F-4318-812D-37155E6DBC07}"/>
                    </a:ext>
                  </a:extLst>
                </p14:cNvPr>
                <p14:cNvContentPartPr/>
                <p14:nvPr/>
              </p14:nvContentPartPr>
              <p14:xfrm>
                <a:off x="8114254" y="4066196"/>
                <a:ext cx="204120" cy="396000"/>
              </p14:xfrm>
            </p:contentPart>
          </mc:Choice>
          <mc:Fallback xmlns="">
            <p:pic>
              <p:nvPicPr>
                <p:cNvPr id="962" name="Encre 961">
                  <a:extLst>
                    <a:ext uri="{FF2B5EF4-FFF2-40B4-BE49-F238E27FC236}">
                      <a16:creationId xmlns:a16="http://schemas.microsoft.com/office/drawing/2014/main" id="{D03B6BBC-918F-4318-812D-37155E6DBC07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8096254" y="4048556"/>
                  <a:ext cx="239760" cy="43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8" name="Groupe 967">
            <a:extLst>
              <a:ext uri="{FF2B5EF4-FFF2-40B4-BE49-F238E27FC236}">
                <a16:creationId xmlns:a16="http://schemas.microsoft.com/office/drawing/2014/main" id="{57E36ED3-5D03-4604-AE1B-DE667558465A}"/>
              </a:ext>
            </a:extLst>
          </p:cNvPr>
          <p:cNvGrpSpPr/>
          <p:nvPr/>
        </p:nvGrpSpPr>
        <p:grpSpPr>
          <a:xfrm>
            <a:off x="8635174" y="3986276"/>
            <a:ext cx="603720" cy="448920"/>
            <a:chOff x="8635174" y="3986276"/>
            <a:chExt cx="603720" cy="44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5">
              <p14:nvContentPartPr>
                <p14:cNvPr id="964" name="Encre 963">
                  <a:extLst>
                    <a:ext uri="{FF2B5EF4-FFF2-40B4-BE49-F238E27FC236}">
                      <a16:creationId xmlns:a16="http://schemas.microsoft.com/office/drawing/2014/main" id="{88276055-5A07-4651-9F86-3C13916784B3}"/>
                    </a:ext>
                  </a:extLst>
                </p14:cNvPr>
                <p14:cNvContentPartPr/>
                <p14:nvPr/>
              </p14:nvContentPartPr>
              <p14:xfrm>
                <a:off x="8635174" y="4129916"/>
                <a:ext cx="210600" cy="9720"/>
              </p14:xfrm>
            </p:contentPart>
          </mc:Choice>
          <mc:Fallback xmlns="">
            <p:pic>
              <p:nvPicPr>
                <p:cNvPr id="964" name="Encre 963">
                  <a:extLst>
                    <a:ext uri="{FF2B5EF4-FFF2-40B4-BE49-F238E27FC236}">
                      <a16:creationId xmlns:a16="http://schemas.microsoft.com/office/drawing/2014/main" id="{88276055-5A07-4651-9F86-3C13916784B3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8617174" y="4112276"/>
                  <a:ext cx="2462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7">
              <p14:nvContentPartPr>
                <p14:cNvPr id="965" name="Encre 964">
                  <a:extLst>
                    <a:ext uri="{FF2B5EF4-FFF2-40B4-BE49-F238E27FC236}">
                      <a16:creationId xmlns:a16="http://schemas.microsoft.com/office/drawing/2014/main" id="{D02851B0-62FB-4B94-9948-DCB72A2EB39A}"/>
                    </a:ext>
                  </a:extLst>
                </p14:cNvPr>
                <p14:cNvContentPartPr/>
                <p14:nvPr/>
              </p14:nvContentPartPr>
              <p14:xfrm>
                <a:off x="8717614" y="4051076"/>
                <a:ext cx="10800" cy="170640"/>
              </p14:xfrm>
            </p:contentPart>
          </mc:Choice>
          <mc:Fallback xmlns="">
            <p:pic>
              <p:nvPicPr>
                <p:cNvPr id="965" name="Encre 964">
                  <a:extLst>
                    <a:ext uri="{FF2B5EF4-FFF2-40B4-BE49-F238E27FC236}">
                      <a16:creationId xmlns:a16="http://schemas.microsoft.com/office/drawing/2014/main" id="{D02851B0-62FB-4B94-9948-DCB72A2EB39A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8699974" y="4033076"/>
                  <a:ext cx="464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9">
              <p14:nvContentPartPr>
                <p14:cNvPr id="966" name="Encre 965">
                  <a:extLst>
                    <a:ext uri="{FF2B5EF4-FFF2-40B4-BE49-F238E27FC236}">
                      <a16:creationId xmlns:a16="http://schemas.microsoft.com/office/drawing/2014/main" id="{3B2402A1-BB7C-4262-835E-464D9AAD833D}"/>
                    </a:ext>
                  </a:extLst>
                </p14:cNvPr>
                <p14:cNvContentPartPr/>
                <p14:nvPr/>
              </p14:nvContentPartPr>
              <p14:xfrm>
                <a:off x="8818774" y="3986276"/>
                <a:ext cx="166680" cy="404280"/>
              </p14:xfrm>
            </p:contentPart>
          </mc:Choice>
          <mc:Fallback xmlns="">
            <p:pic>
              <p:nvPicPr>
                <p:cNvPr id="966" name="Encre 965">
                  <a:extLst>
                    <a:ext uri="{FF2B5EF4-FFF2-40B4-BE49-F238E27FC236}">
                      <a16:creationId xmlns:a16="http://schemas.microsoft.com/office/drawing/2014/main" id="{3B2402A1-BB7C-4262-835E-464D9AAD833D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8801134" y="3968636"/>
                  <a:ext cx="20232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1">
              <p14:nvContentPartPr>
                <p14:cNvPr id="967" name="Encre 966">
                  <a:extLst>
                    <a:ext uri="{FF2B5EF4-FFF2-40B4-BE49-F238E27FC236}">
                      <a16:creationId xmlns:a16="http://schemas.microsoft.com/office/drawing/2014/main" id="{A747CB09-695E-4DF2-9ACE-F21963307FB2}"/>
                    </a:ext>
                  </a:extLst>
                </p14:cNvPr>
                <p14:cNvContentPartPr/>
                <p14:nvPr/>
              </p14:nvContentPartPr>
              <p14:xfrm>
                <a:off x="9079054" y="4274996"/>
                <a:ext cx="159840" cy="160200"/>
              </p14:xfrm>
            </p:contentPart>
          </mc:Choice>
          <mc:Fallback xmlns="">
            <p:pic>
              <p:nvPicPr>
                <p:cNvPr id="967" name="Encre 966">
                  <a:extLst>
                    <a:ext uri="{FF2B5EF4-FFF2-40B4-BE49-F238E27FC236}">
                      <a16:creationId xmlns:a16="http://schemas.microsoft.com/office/drawing/2014/main" id="{A747CB09-695E-4DF2-9ACE-F21963307FB2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9061054" y="4257356"/>
                  <a:ext cx="195480" cy="19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03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B6677C55-797A-4CE4-B49E-9FF42CFA9091}"/>
                  </a:ext>
                </a:extLst>
              </p14:cNvPr>
              <p14:cNvContentPartPr/>
              <p14:nvPr/>
            </p14:nvContentPartPr>
            <p14:xfrm>
              <a:off x="74340" y="2799580"/>
              <a:ext cx="184680" cy="2448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B6677C55-797A-4CE4-B49E-9FF42CFA9091}"/>
                  </a:ext>
                </a:extLst>
              </p:cNvPr>
              <p:cNvPicPr/>
              <p:nvPr/>
            </p:nvPicPr>
            <p:blipFill>
              <a:blip r:embed="rId604"/>
              <a:stretch>
                <a:fillRect/>
              </a:stretch>
            </p:blipFill>
            <p:spPr>
              <a:xfrm>
                <a:off x="56340" y="2781940"/>
                <a:ext cx="220320" cy="6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e 32">
            <a:extLst>
              <a:ext uri="{FF2B5EF4-FFF2-40B4-BE49-F238E27FC236}">
                <a16:creationId xmlns:a16="http://schemas.microsoft.com/office/drawing/2014/main" id="{D13293DE-CB93-45A4-A225-7A087B7C3162}"/>
              </a:ext>
            </a:extLst>
          </p:cNvPr>
          <p:cNvGrpSpPr/>
          <p:nvPr/>
        </p:nvGrpSpPr>
        <p:grpSpPr>
          <a:xfrm>
            <a:off x="90180" y="2144740"/>
            <a:ext cx="174600" cy="660240"/>
            <a:chOff x="90180" y="2144740"/>
            <a:chExt cx="174600" cy="66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5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1D12CD8A-F424-435D-B8E3-B6493F914FAD}"/>
                    </a:ext>
                  </a:extLst>
                </p14:cNvPr>
                <p14:cNvContentPartPr/>
                <p14:nvPr/>
              </p14:nvContentPartPr>
              <p14:xfrm>
                <a:off x="163980" y="2443180"/>
                <a:ext cx="360" cy="36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1D12CD8A-F424-435D-B8E3-B6493F914FA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46340" y="24251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6">
              <p14:nvContentPartPr>
                <p14:cNvPr id="27" name="Encre 26">
                  <a:extLst>
                    <a:ext uri="{FF2B5EF4-FFF2-40B4-BE49-F238E27FC236}">
                      <a16:creationId xmlns:a16="http://schemas.microsoft.com/office/drawing/2014/main" id="{06198EBF-F34E-4637-B33A-3656110E2F0D}"/>
                    </a:ext>
                  </a:extLst>
                </p14:cNvPr>
                <p14:cNvContentPartPr/>
                <p14:nvPr/>
              </p14:nvContentPartPr>
              <p14:xfrm>
                <a:off x="90180" y="2144740"/>
                <a:ext cx="174600" cy="403920"/>
              </p14:xfrm>
            </p:contentPart>
          </mc:Choice>
          <mc:Fallback xmlns="">
            <p:pic>
              <p:nvPicPr>
                <p:cNvPr id="27" name="Encre 26">
                  <a:extLst>
                    <a:ext uri="{FF2B5EF4-FFF2-40B4-BE49-F238E27FC236}">
                      <a16:creationId xmlns:a16="http://schemas.microsoft.com/office/drawing/2014/main" id="{06198EBF-F34E-4637-B33A-3656110E2F0D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72540" y="2127100"/>
                  <a:ext cx="210240" cy="43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8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F5698F8A-8E1F-49E3-9F50-41433CDD0BC9}"/>
                    </a:ext>
                  </a:extLst>
                </p14:cNvPr>
                <p14:cNvContentPartPr/>
                <p14:nvPr/>
              </p14:nvContentPartPr>
              <p14:xfrm>
                <a:off x="165420" y="2612020"/>
                <a:ext cx="29520" cy="19296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F5698F8A-8E1F-49E3-9F50-41433CDD0BC9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147780" y="2594380"/>
                  <a:ext cx="65160" cy="22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10">
            <p14:nvContentPartPr>
              <p14:cNvPr id="46" name="Encre 45">
                <a:extLst>
                  <a:ext uri="{FF2B5EF4-FFF2-40B4-BE49-F238E27FC236}">
                    <a16:creationId xmlns:a16="http://schemas.microsoft.com/office/drawing/2014/main" id="{D7830653-8DBB-48F6-814B-BB7ACB755A9F}"/>
                  </a:ext>
                </a:extLst>
              </p14:cNvPr>
              <p14:cNvContentPartPr/>
              <p14:nvPr/>
            </p14:nvContentPartPr>
            <p14:xfrm>
              <a:off x="412740" y="1708420"/>
              <a:ext cx="163800" cy="104400"/>
            </p14:xfrm>
          </p:contentPart>
        </mc:Choice>
        <mc:Fallback xmlns="">
          <p:pic>
            <p:nvPicPr>
              <p:cNvPr id="46" name="Encre 45">
                <a:extLst>
                  <a:ext uri="{FF2B5EF4-FFF2-40B4-BE49-F238E27FC236}">
                    <a16:creationId xmlns:a16="http://schemas.microsoft.com/office/drawing/2014/main" id="{D7830653-8DBB-48F6-814B-BB7ACB755A9F}"/>
                  </a:ext>
                </a:extLst>
              </p:cNvPr>
              <p:cNvPicPr/>
              <p:nvPr/>
            </p:nvPicPr>
            <p:blipFill>
              <a:blip r:embed="rId611"/>
              <a:stretch>
                <a:fillRect/>
              </a:stretch>
            </p:blipFill>
            <p:spPr>
              <a:xfrm>
                <a:off x="394740" y="1690420"/>
                <a:ext cx="19944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2">
            <p14:nvContentPartPr>
              <p14:cNvPr id="59" name="Encre 58">
                <a:extLst>
                  <a:ext uri="{FF2B5EF4-FFF2-40B4-BE49-F238E27FC236}">
                    <a16:creationId xmlns:a16="http://schemas.microsoft.com/office/drawing/2014/main" id="{87BFEC1F-944C-4EE3-80B9-409D5732F189}"/>
                  </a:ext>
                </a:extLst>
              </p14:cNvPr>
              <p14:cNvContentPartPr/>
              <p14:nvPr/>
            </p14:nvContentPartPr>
            <p14:xfrm>
              <a:off x="2691900" y="1669180"/>
              <a:ext cx="64440" cy="26280"/>
            </p14:xfrm>
          </p:contentPart>
        </mc:Choice>
        <mc:Fallback xmlns="">
          <p:pic>
            <p:nvPicPr>
              <p:cNvPr id="59" name="Encre 58">
                <a:extLst>
                  <a:ext uri="{FF2B5EF4-FFF2-40B4-BE49-F238E27FC236}">
                    <a16:creationId xmlns:a16="http://schemas.microsoft.com/office/drawing/2014/main" id="{87BFEC1F-944C-4EE3-80B9-409D5732F189}"/>
                  </a:ext>
                </a:extLst>
              </p:cNvPr>
              <p:cNvPicPr/>
              <p:nvPr/>
            </p:nvPicPr>
            <p:blipFill>
              <a:blip r:embed="rId613"/>
              <a:stretch>
                <a:fillRect/>
              </a:stretch>
            </p:blipFill>
            <p:spPr>
              <a:xfrm>
                <a:off x="2674260" y="1651540"/>
                <a:ext cx="10008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4">
            <p14:nvContentPartPr>
              <p14:cNvPr id="60" name="Encre 59">
                <a:extLst>
                  <a:ext uri="{FF2B5EF4-FFF2-40B4-BE49-F238E27FC236}">
                    <a16:creationId xmlns:a16="http://schemas.microsoft.com/office/drawing/2014/main" id="{D59C1F40-9A9F-407C-8BCD-DBCF99B94A76}"/>
                  </a:ext>
                </a:extLst>
              </p14:cNvPr>
              <p14:cNvContentPartPr/>
              <p14:nvPr/>
            </p14:nvContentPartPr>
            <p14:xfrm>
              <a:off x="425340" y="1301980"/>
              <a:ext cx="3309840" cy="1386720"/>
            </p14:xfrm>
          </p:contentPart>
        </mc:Choice>
        <mc:Fallback xmlns="">
          <p:pic>
            <p:nvPicPr>
              <p:cNvPr id="60" name="Encre 59">
                <a:extLst>
                  <a:ext uri="{FF2B5EF4-FFF2-40B4-BE49-F238E27FC236}">
                    <a16:creationId xmlns:a16="http://schemas.microsoft.com/office/drawing/2014/main" id="{D59C1F40-9A9F-407C-8BCD-DBCF99B94A76}"/>
                  </a:ext>
                </a:extLst>
              </p:cNvPr>
              <p:cNvPicPr/>
              <p:nvPr/>
            </p:nvPicPr>
            <p:blipFill>
              <a:blip r:embed="rId615"/>
              <a:stretch>
                <a:fillRect/>
              </a:stretch>
            </p:blipFill>
            <p:spPr>
              <a:xfrm>
                <a:off x="407700" y="1284340"/>
                <a:ext cx="3345480" cy="1422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5A41AB5A-6052-450C-AD57-B32CF5165E9D}"/>
              </a:ext>
            </a:extLst>
          </p:cNvPr>
          <p:cNvGrpSpPr/>
          <p:nvPr/>
        </p:nvGrpSpPr>
        <p:grpSpPr>
          <a:xfrm>
            <a:off x="329220" y="502780"/>
            <a:ext cx="1171800" cy="1402200"/>
            <a:chOff x="329220" y="502780"/>
            <a:chExt cx="1171800" cy="140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6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A19E2128-F31B-4643-A940-4A07CE823476}"/>
                    </a:ext>
                  </a:extLst>
                </p14:cNvPr>
                <p14:cNvContentPartPr/>
                <p14:nvPr/>
              </p14:nvContentPartPr>
              <p14:xfrm>
                <a:off x="1092780" y="892660"/>
                <a:ext cx="189720" cy="24732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A19E2128-F31B-4643-A940-4A07CE823476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1074780" y="875020"/>
                  <a:ext cx="2253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8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4B659AB6-5177-462C-95C0-36F945FAC9F6}"/>
                    </a:ext>
                  </a:extLst>
                </p14:cNvPr>
                <p14:cNvContentPartPr/>
                <p14:nvPr/>
              </p14:nvContentPartPr>
              <p14:xfrm>
                <a:off x="1312380" y="1032340"/>
                <a:ext cx="95400" cy="13716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4B659AB6-5177-462C-95C0-36F945FAC9F6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1294740" y="1014340"/>
                  <a:ext cx="1310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0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34CC23B9-49F1-4826-A5EF-A550B3FAEEA6}"/>
                    </a:ext>
                  </a:extLst>
                </p14:cNvPr>
                <p14:cNvContentPartPr/>
                <p14:nvPr/>
              </p14:nvContentPartPr>
              <p14:xfrm>
                <a:off x="1264500" y="565060"/>
                <a:ext cx="80640" cy="11592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34CC23B9-49F1-4826-A5EF-A550B3FAEEA6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1246500" y="547060"/>
                  <a:ext cx="1162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2">
              <p14:nvContentPartPr>
                <p14:cNvPr id="65" name="Encre 64">
                  <a:extLst>
                    <a:ext uri="{FF2B5EF4-FFF2-40B4-BE49-F238E27FC236}">
                      <a16:creationId xmlns:a16="http://schemas.microsoft.com/office/drawing/2014/main" id="{B033D6AD-90CA-4F51-A2F7-CAD178DC1663}"/>
                    </a:ext>
                  </a:extLst>
                </p14:cNvPr>
                <p14:cNvContentPartPr/>
                <p14:nvPr/>
              </p14:nvContentPartPr>
              <p14:xfrm>
                <a:off x="393300" y="1275340"/>
                <a:ext cx="633960" cy="520200"/>
              </p14:xfrm>
            </p:contentPart>
          </mc:Choice>
          <mc:Fallback xmlns="">
            <p:pic>
              <p:nvPicPr>
                <p:cNvPr id="65" name="Encre 64">
                  <a:extLst>
                    <a:ext uri="{FF2B5EF4-FFF2-40B4-BE49-F238E27FC236}">
                      <a16:creationId xmlns:a16="http://schemas.microsoft.com/office/drawing/2014/main" id="{B033D6AD-90CA-4F51-A2F7-CAD178DC1663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375660" y="1257340"/>
                  <a:ext cx="669600" cy="55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4">
              <p14:nvContentPartPr>
                <p14:cNvPr id="66" name="Encre 65">
                  <a:extLst>
                    <a:ext uri="{FF2B5EF4-FFF2-40B4-BE49-F238E27FC236}">
                      <a16:creationId xmlns:a16="http://schemas.microsoft.com/office/drawing/2014/main" id="{C9BDA6AA-9201-4DB5-87D5-AC0727F688AF}"/>
                    </a:ext>
                  </a:extLst>
                </p14:cNvPr>
                <p14:cNvContentPartPr/>
                <p14:nvPr/>
              </p14:nvContentPartPr>
              <p14:xfrm>
                <a:off x="886860" y="1215940"/>
                <a:ext cx="160920" cy="155520"/>
              </p14:xfrm>
            </p:contentPart>
          </mc:Choice>
          <mc:Fallback xmlns="">
            <p:pic>
              <p:nvPicPr>
                <p:cNvPr id="66" name="Encre 65">
                  <a:extLst>
                    <a:ext uri="{FF2B5EF4-FFF2-40B4-BE49-F238E27FC236}">
                      <a16:creationId xmlns:a16="http://schemas.microsoft.com/office/drawing/2014/main" id="{C9BDA6AA-9201-4DB5-87D5-AC0727F688AF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868860" y="1198300"/>
                  <a:ext cx="1965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6">
              <p14:nvContentPartPr>
                <p14:cNvPr id="67" name="Encre 66">
                  <a:extLst>
                    <a:ext uri="{FF2B5EF4-FFF2-40B4-BE49-F238E27FC236}">
                      <a16:creationId xmlns:a16="http://schemas.microsoft.com/office/drawing/2014/main" id="{0AF385F1-5B47-45A2-AC6F-85274959D8B6}"/>
                    </a:ext>
                  </a:extLst>
                </p14:cNvPr>
                <p14:cNvContentPartPr/>
                <p14:nvPr/>
              </p14:nvContentPartPr>
              <p14:xfrm>
                <a:off x="982260" y="625540"/>
                <a:ext cx="349920" cy="148680"/>
              </p14:xfrm>
            </p:contentPart>
          </mc:Choice>
          <mc:Fallback xmlns="">
            <p:pic>
              <p:nvPicPr>
                <p:cNvPr id="67" name="Encre 66">
                  <a:extLst>
                    <a:ext uri="{FF2B5EF4-FFF2-40B4-BE49-F238E27FC236}">
                      <a16:creationId xmlns:a16="http://schemas.microsoft.com/office/drawing/2014/main" id="{0AF385F1-5B47-45A2-AC6F-85274959D8B6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964260" y="607900"/>
                  <a:ext cx="3855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8">
              <p14:nvContentPartPr>
                <p14:cNvPr id="68" name="Encre 67">
                  <a:extLst>
                    <a:ext uri="{FF2B5EF4-FFF2-40B4-BE49-F238E27FC236}">
                      <a16:creationId xmlns:a16="http://schemas.microsoft.com/office/drawing/2014/main" id="{5C26D475-6A4B-4B28-9A77-E4D67A4458CC}"/>
                    </a:ext>
                  </a:extLst>
                </p14:cNvPr>
                <p14:cNvContentPartPr/>
                <p14:nvPr/>
              </p14:nvContentPartPr>
              <p14:xfrm>
                <a:off x="1315620" y="502780"/>
                <a:ext cx="185400" cy="202680"/>
              </p14:xfrm>
            </p:contentPart>
          </mc:Choice>
          <mc:Fallback xmlns="">
            <p:pic>
              <p:nvPicPr>
                <p:cNvPr id="68" name="Encre 67">
                  <a:extLst>
                    <a:ext uri="{FF2B5EF4-FFF2-40B4-BE49-F238E27FC236}">
                      <a16:creationId xmlns:a16="http://schemas.microsoft.com/office/drawing/2014/main" id="{5C26D475-6A4B-4B28-9A77-E4D67A4458CC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1297980" y="484780"/>
                  <a:ext cx="22104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0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82E29B76-CB2A-48D9-A7A7-C9B0D9366DE7}"/>
                    </a:ext>
                  </a:extLst>
                </p14:cNvPr>
                <p14:cNvContentPartPr/>
                <p14:nvPr/>
              </p14:nvContentPartPr>
              <p14:xfrm>
                <a:off x="329220" y="1718500"/>
                <a:ext cx="219960" cy="18648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82E29B76-CB2A-48D9-A7A7-C9B0D9366DE7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311220" y="1700500"/>
                  <a:ext cx="25560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2">
              <p14:nvContentPartPr>
                <p14:cNvPr id="13" name="Encre 12">
                  <a:extLst>
                    <a:ext uri="{FF2B5EF4-FFF2-40B4-BE49-F238E27FC236}">
                      <a16:creationId xmlns:a16="http://schemas.microsoft.com/office/drawing/2014/main" id="{D2CF76AD-04B5-4719-87E2-F2E6D7C49F12}"/>
                    </a:ext>
                  </a:extLst>
                </p14:cNvPr>
                <p14:cNvContentPartPr/>
                <p14:nvPr/>
              </p14:nvContentPartPr>
              <p14:xfrm>
                <a:off x="390060" y="1737220"/>
                <a:ext cx="143280" cy="151920"/>
              </p14:xfrm>
            </p:contentPart>
          </mc:Choice>
          <mc:Fallback xmlns="">
            <p:pic>
              <p:nvPicPr>
                <p:cNvPr id="13" name="Encre 12">
                  <a:extLst>
                    <a:ext uri="{FF2B5EF4-FFF2-40B4-BE49-F238E27FC236}">
                      <a16:creationId xmlns:a16="http://schemas.microsoft.com/office/drawing/2014/main" id="{D2CF76AD-04B5-4719-87E2-F2E6D7C49F12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372420" y="1719220"/>
                  <a:ext cx="1789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4">
              <p14:nvContentPartPr>
                <p14:cNvPr id="72" name="Encre 71">
                  <a:extLst>
                    <a:ext uri="{FF2B5EF4-FFF2-40B4-BE49-F238E27FC236}">
                      <a16:creationId xmlns:a16="http://schemas.microsoft.com/office/drawing/2014/main" id="{19774BF1-90F7-4B87-ACCF-B961635D2DC6}"/>
                    </a:ext>
                  </a:extLst>
                </p14:cNvPr>
                <p14:cNvContentPartPr/>
                <p14:nvPr/>
              </p14:nvContentPartPr>
              <p14:xfrm>
                <a:off x="404460" y="1812460"/>
                <a:ext cx="114120" cy="360"/>
              </p14:xfrm>
            </p:contentPart>
          </mc:Choice>
          <mc:Fallback xmlns="">
            <p:pic>
              <p:nvPicPr>
                <p:cNvPr id="72" name="Encre 71">
                  <a:extLst>
                    <a:ext uri="{FF2B5EF4-FFF2-40B4-BE49-F238E27FC236}">
                      <a16:creationId xmlns:a16="http://schemas.microsoft.com/office/drawing/2014/main" id="{19774BF1-90F7-4B87-ACCF-B961635D2DC6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386820" y="1794460"/>
                  <a:ext cx="149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6">
              <p14:nvContentPartPr>
                <p14:cNvPr id="75" name="Encre 74">
                  <a:extLst>
                    <a:ext uri="{FF2B5EF4-FFF2-40B4-BE49-F238E27FC236}">
                      <a16:creationId xmlns:a16="http://schemas.microsoft.com/office/drawing/2014/main" id="{B1430265-4EFA-4A04-8EC4-B8D1CA98B26F}"/>
                    </a:ext>
                  </a:extLst>
                </p14:cNvPr>
                <p14:cNvContentPartPr/>
                <p14:nvPr/>
              </p14:nvContentPartPr>
              <p14:xfrm>
                <a:off x="589140" y="1821100"/>
                <a:ext cx="173520" cy="3240"/>
              </p14:xfrm>
            </p:contentPart>
          </mc:Choice>
          <mc:Fallback xmlns="">
            <p:pic>
              <p:nvPicPr>
                <p:cNvPr id="75" name="Encre 74">
                  <a:extLst>
                    <a:ext uri="{FF2B5EF4-FFF2-40B4-BE49-F238E27FC236}">
                      <a16:creationId xmlns:a16="http://schemas.microsoft.com/office/drawing/2014/main" id="{B1430265-4EFA-4A04-8EC4-B8D1CA98B26F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571140" y="1803100"/>
                  <a:ext cx="2091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8">
              <p14:nvContentPartPr>
                <p14:cNvPr id="76" name="Encre 75">
                  <a:extLst>
                    <a:ext uri="{FF2B5EF4-FFF2-40B4-BE49-F238E27FC236}">
                      <a16:creationId xmlns:a16="http://schemas.microsoft.com/office/drawing/2014/main" id="{EDAB683D-CEC6-49C8-BEB0-00FEE9740867}"/>
                    </a:ext>
                  </a:extLst>
                </p14:cNvPr>
                <p14:cNvContentPartPr/>
                <p14:nvPr/>
              </p14:nvContentPartPr>
              <p14:xfrm>
                <a:off x="800820" y="1813900"/>
                <a:ext cx="327600" cy="13320"/>
              </p14:xfrm>
            </p:contentPart>
          </mc:Choice>
          <mc:Fallback xmlns="">
            <p:pic>
              <p:nvPicPr>
                <p:cNvPr id="76" name="Encre 75">
                  <a:extLst>
                    <a:ext uri="{FF2B5EF4-FFF2-40B4-BE49-F238E27FC236}">
                      <a16:creationId xmlns:a16="http://schemas.microsoft.com/office/drawing/2014/main" id="{EDAB683D-CEC6-49C8-BEB0-00FEE9740867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782820" y="1795900"/>
                  <a:ext cx="3632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0">
              <p14:nvContentPartPr>
                <p14:cNvPr id="77" name="Encre 76">
                  <a:extLst>
                    <a:ext uri="{FF2B5EF4-FFF2-40B4-BE49-F238E27FC236}">
                      <a16:creationId xmlns:a16="http://schemas.microsoft.com/office/drawing/2014/main" id="{10199EF2-1858-49AC-ACAC-86D1FE387989}"/>
                    </a:ext>
                  </a:extLst>
                </p14:cNvPr>
                <p14:cNvContentPartPr/>
                <p14:nvPr/>
              </p14:nvContentPartPr>
              <p14:xfrm>
                <a:off x="1243620" y="1786180"/>
                <a:ext cx="200880" cy="34920"/>
              </p14:xfrm>
            </p:contentPart>
          </mc:Choice>
          <mc:Fallback xmlns="">
            <p:pic>
              <p:nvPicPr>
                <p:cNvPr id="77" name="Encre 76">
                  <a:extLst>
                    <a:ext uri="{FF2B5EF4-FFF2-40B4-BE49-F238E27FC236}">
                      <a16:creationId xmlns:a16="http://schemas.microsoft.com/office/drawing/2014/main" id="{10199EF2-1858-49AC-ACAC-86D1FE387989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1225620" y="1768540"/>
                  <a:ext cx="2365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2">
              <p14:nvContentPartPr>
                <p14:cNvPr id="101" name="Encre 100">
                  <a:extLst>
                    <a:ext uri="{FF2B5EF4-FFF2-40B4-BE49-F238E27FC236}">
                      <a16:creationId xmlns:a16="http://schemas.microsoft.com/office/drawing/2014/main" id="{889A6ACC-ABDB-4F00-A2F8-879FD4C2CD6B}"/>
                    </a:ext>
                  </a:extLst>
                </p14:cNvPr>
                <p14:cNvContentPartPr/>
                <p14:nvPr/>
              </p14:nvContentPartPr>
              <p14:xfrm>
                <a:off x="747540" y="1488820"/>
                <a:ext cx="58320" cy="309600"/>
              </p14:xfrm>
            </p:contentPart>
          </mc:Choice>
          <mc:Fallback xmlns="">
            <p:pic>
              <p:nvPicPr>
                <p:cNvPr id="101" name="Encre 100">
                  <a:extLst>
                    <a:ext uri="{FF2B5EF4-FFF2-40B4-BE49-F238E27FC236}">
                      <a16:creationId xmlns:a16="http://schemas.microsoft.com/office/drawing/2014/main" id="{889A6ACC-ABDB-4F00-A2F8-879FD4C2CD6B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729900" y="1470820"/>
                  <a:ext cx="9396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4">
              <p14:nvContentPartPr>
                <p14:cNvPr id="102" name="Encre 101">
                  <a:extLst>
                    <a:ext uri="{FF2B5EF4-FFF2-40B4-BE49-F238E27FC236}">
                      <a16:creationId xmlns:a16="http://schemas.microsoft.com/office/drawing/2014/main" id="{D66EC56F-9E78-480B-AF36-48717DB124F9}"/>
                    </a:ext>
                  </a:extLst>
                </p14:cNvPr>
                <p14:cNvContentPartPr/>
                <p14:nvPr/>
              </p14:nvContentPartPr>
              <p14:xfrm>
                <a:off x="922860" y="1555780"/>
                <a:ext cx="223200" cy="201960"/>
              </p14:xfrm>
            </p:contentPart>
          </mc:Choice>
          <mc:Fallback xmlns="">
            <p:pic>
              <p:nvPicPr>
                <p:cNvPr id="102" name="Encre 101">
                  <a:extLst>
                    <a:ext uri="{FF2B5EF4-FFF2-40B4-BE49-F238E27FC236}">
                      <a16:creationId xmlns:a16="http://schemas.microsoft.com/office/drawing/2014/main" id="{D66EC56F-9E78-480B-AF36-48717DB124F9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904860" y="1538140"/>
                  <a:ext cx="258840" cy="23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14652D0F-D293-4D9D-8808-EF56645FC24B}"/>
              </a:ext>
            </a:extLst>
          </p:cNvPr>
          <p:cNvGrpSpPr/>
          <p:nvPr/>
        </p:nvGrpSpPr>
        <p:grpSpPr>
          <a:xfrm>
            <a:off x="2040660" y="1202980"/>
            <a:ext cx="246960" cy="534600"/>
            <a:chOff x="2040660" y="1202980"/>
            <a:chExt cx="246960" cy="53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6">
              <p14:nvContentPartPr>
                <p14:cNvPr id="105" name="Encre 104">
                  <a:extLst>
                    <a:ext uri="{FF2B5EF4-FFF2-40B4-BE49-F238E27FC236}">
                      <a16:creationId xmlns:a16="http://schemas.microsoft.com/office/drawing/2014/main" id="{DD4AD51F-FE42-4372-AD4B-962FEE2DC00A}"/>
                    </a:ext>
                  </a:extLst>
                </p14:cNvPr>
                <p14:cNvContentPartPr/>
                <p14:nvPr/>
              </p14:nvContentPartPr>
              <p14:xfrm>
                <a:off x="2040660" y="1202980"/>
                <a:ext cx="219960" cy="244440"/>
              </p14:xfrm>
            </p:contentPart>
          </mc:Choice>
          <mc:Fallback xmlns="">
            <p:pic>
              <p:nvPicPr>
                <p:cNvPr id="105" name="Encre 104">
                  <a:extLst>
                    <a:ext uri="{FF2B5EF4-FFF2-40B4-BE49-F238E27FC236}">
                      <a16:creationId xmlns:a16="http://schemas.microsoft.com/office/drawing/2014/main" id="{DD4AD51F-FE42-4372-AD4B-962FEE2DC00A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2023020" y="1185340"/>
                  <a:ext cx="25560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8">
              <p14:nvContentPartPr>
                <p14:cNvPr id="106" name="Encre 105">
                  <a:extLst>
                    <a:ext uri="{FF2B5EF4-FFF2-40B4-BE49-F238E27FC236}">
                      <a16:creationId xmlns:a16="http://schemas.microsoft.com/office/drawing/2014/main" id="{26069C77-959E-466C-8C18-239A46E1D77C}"/>
                    </a:ext>
                  </a:extLst>
                </p14:cNvPr>
                <p14:cNvContentPartPr/>
                <p14:nvPr/>
              </p14:nvContentPartPr>
              <p14:xfrm>
                <a:off x="2072700" y="1223140"/>
                <a:ext cx="214920" cy="247320"/>
              </p14:xfrm>
            </p:contentPart>
          </mc:Choice>
          <mc:Fallback xmlns="">
            <p:pic>
              <p:nvPicPr>
                <p:cNvPr id="106" name="Encre 105">
                  <a:extLst>
                    <a:ext uri="{FF2B5EF4-FFF2-40B4-BE49-F238E27FC236}">
                      <a16:creationId xmlns:a16="http://schemas.microsoft.com/office/drawing/2014/main" id="{26069C77-959E-466C-8C18-239A46E1D77C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2055060" y="1205500"/>
                  <a:ext cx="2505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0">
              <p14:nvContentPartPr>
                <p14:cNvPr id="108" name="Encre 107">
                  <a:extLst>
                    <a:ext uri="{FF2B5EF4-FFF2-40B4-BE49-F238E27FC236}">
                      <a16:creationId xmlns:a16="http://schemas.microsoft.com/office/drawing/2014/main" id="{0F69F06C-9A4E-4FEF-A790-6FA8D8F96B94}"/>
                    </a:ext>
                  </a:extLst>
                </p14:cNvPr>
                <p14:cNvContentPartPr/>
                <p14:nvPr/>
              </p14:nvContentPartPr>
              <p14:xfrm>
                <a:off x="2117700" y="1523740"/>
                <a:ext cx="151560" cy="213840"/>
              </p14:xfrm>
            </p:contentPart>
          </mc:Choice>
          <mc:Fallback xmlns="">
            <p:pic>
              <p:nvPicPr>
                <p:cNvPr id="108" name="Encre 107">
                  <a:extLst>
                    <a:ext uri="{FF2B5EF4-FFF2-40B4-BE49-F238E27FC236}">
                      <a16:creationId xmlns:a16="http://schemas.microsoft.com/office/drawing/2014/main" id="{0F69F06C-9A4E-4FEF-A790-6FA8D8F96B94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2099700" y="1505740"/>
                  <a:ext cx="187200" cy="24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52">
            <p14:nvContentPartPr>
              <p14:cNvPr id="127" name="Encre 126">
                <a:extLst>
                  <a:ext uri="{FF2B5EF4-FFF2-40B4-BE49-F238E27FC236}">
                    <a16:creationId xmlns:a16="http://schemas.microsoft.com/office/drawing/2014/main" id="{1C1F70B7-6AF0-49C6-920B-26ECF247362C}"/>
                  </a:ext>
                </a:extLst>
              </p14:cNvPr>
              <p14:cNvContentPartPr/>
              <p14:nvPr/>
            </p14:nvContentPartPr>
            <p14:xfrm>
              <a:off x="4091220" y="4301860"/>
              <a:ext cx="248400" cy="486360"/>
            </p14:xfrm>
          </p:contentPart>
        </mc:Choice>
        <mc:Fallback xmlns="">
          <p:pic>
            <p:nvPicPr>
              <p:cNvPr id="127" name="Encre 126">
                <a:extLst>
                  <a:ext uri="{FF2B5EF4-FFF2-40B4-BE49-F238E27FC236}">
                    <a16:creationId xmlns:a16="http://schemas.microsoft.com/office/drawing/2014/main" id="{1C1F70B7-6AF0-49C6-920B-26ECF247362C}"/>
                  </a:ext>
                </a:extLst>
              </p:cNvPr>
              <p:cNvPicPr/>
              <p:nvPr/>
            </p:nvPicPr>
            <p:blipFill>
              <a:blip r:embed="rId653"/>
              <a:stretch>
                <a:fillRect/>
              </a:stretch>
            </p:blipFill>
            <p:spPr>
              <a:xfrm>
                <a:off x="4073580" y="4283860"/>
                <a:ext cx="284040" cy="52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118B8BAF-FB09-4D81-8584-88843DF0F34C}"/>
              </a:ext>
            </a:extLst>
          </p:cNvPr>
          <p:cNvGrpSpPr/>
          <p:nvPr/>
        </p:nvGrpSpPr>
        <p:grpSpPr>
          <a:xfrm>
            <a:off x="9168660" y="3728020"/>
            <a:ext cx="2883600" cy="746280"/>
            <a:chOff x="9168660" y="3728020"/>
            <a:chExt cx="2883600" cy="74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4">
              <p14:nvContentPartPr>
                <p14:cNvPr id="131" name="Encre 130">
                  <a:extLst>
                    <a:ext uri="{FF2B5EF4-FFF2-40B4-BE49-F238E27FC236}">
                      <a16:creationId xmlns:a16="http://schemas.microsoft.com/office/drawing/2014/main" id="{87DF7C4B-B10F-44B9-907C-02F51AC949FB}"/>
                    </a:ext>
                  </a:extLst>
                </p14:cNvPr>
                <p14:cNvContentPartPr/>
                <p14:nvPr/>
              </p14:nvContentPartPr>
              <p14:xfrm>
                <a:off x="9187020" y="4064260"/>
                <a:ext cx="167040" cy="10440"/>
              </p14:xfrm>
            </p:contentPart>
          </mc:Choice>
          <mc:Fallback xmlns="">
            <p:pic>
              <p:nvPicPr>
                <p:cNvPr id="131" name="Encre 130">
                  <a:extLst>
                    <a:ext uri="{FF2B5EF4-FFF2-40B4-BE49-F238E27FC236}">
                      <a16:creationId xmlns:a16="http://schemas.microsoft.com/office/drawing/2014/main" id="{87DF7C4B-B10F-44B9-907C-02F51AC949FB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9169380" y="4046620"/>
                  <a:ext cx="2026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6">
              <p14:nvContentPartPr>
                <p14:cNvPr id="132" name="Encre 131">
                  <a:extLst>
                    <a:ext uri="{FF2B5EF4-FFF2-40B4-BE49-F238E27FC236}">
                      <a16:creationId xmlns:a16="http://schemas.microsoft.com/office/drawing/2014/main" id="{F96CFEB5-4AF9-480C-9C47-29AF98821535}"/>
                    </a:ext>
                  </a:extLst>
                </p14:cNvPr>
                <p14:cNvContentPartPr/>
                <p14:nvPr/>
              </p14:nvContentPartPr>
              <p14:xfrm>
                <a:off x="9168660" y="4143820"/>
                <a:ext cx="191880" cy="3240"/>
              </p14:xfrm>
            </p:contentPart>
          </mc:Choice>
          <mc:Fallback xmlns="">
            <p:pic>
              <p:nvPicPr>
                <p:cNvPr id="132" name="Encre 131">
                  <a:extLst>
                    <a:ext uri="{FF2B5EF4-FFF2-40B4-BE49-F238E27FC236}">
                      <a16:creationId xmlns:a16="http://schemas.microsoft.com/office/drawing/2014/main" id="{F96CFEB5-4AF9-480C-9C47-29AF98821535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9150660" y="4125820"/>
                  <a:ext cx="2275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8">
              <p14:nvContentPartPr>
                <p14:cNvPr id="138" name="Encre 137">
                  <a:extLst>
                    <a:ext uri="{FF2B5EF4-FFF2-40B4-BE49-F238E27FC236}">
                      <a16:creationId xmlns:a16="http://schemas.microsoft.com/office/drawing/2014/main" id="{4812D9EB-3DEE-4AAB-B491-908486102BEB}"/>
                    </a:ext>
                  </a:extLst>
                </p14:cNvPr>
                <p14:cNvContentPartPr/>
                <p14:nvPr/>
              </p14:nvContentPartPr>
              <p14:xfrm>
                <a:off x="9421380" y="3929620"/>
                <a:ext cx="103320" cy="12600"/>
              </p14:xfrm>
            </p:contentPart>
          </mc:Choice>
          <mc:Fallback xmlns="">
            <p:pic>
              <p:nvPicPr>
                <p:cNvPr id="138" name="Encre 137">
                  <a:extLst>
                    <a:ext uri="{FF2B5EF4-FFF2-40B4-BE49-F238E27FC236}">
                      <a16:creationId xmlns:a16="http://schemas.microsoft.com/office/drawing/2014/main" id="{4812D9EB-3DEE-4AAB-B491-908486102BEB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9403380" y="3911620"/>
                  <a:ext cx="1389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0">
              <p14:nvContentPartPr>
                <p14:cNvPr id="139" name="Encre 138">
                  <a:extLst>
                    <a:ext uri="{FF2B5EF4-FFF2-40B4-BE49-F238E27FC236}">
                      <a16:creationId xmlns:a16="http://schemas.microsoft.com/office/drawing/2014/main" id="{8A5247DA-5D25-4A50-9388-D997A1BDFA59}"/>
                    </a:ext>
                  </a:extLst>
                </p14:cNvPr>
                <p14:cNvContentPartPr/>
                <p14:nvPr/>
              </p14:nvContentPartPr>
              <p14:xfrm>
                <a:off x="9634500" y="3814420"/>
                <a:ext cx="110520" cy="102960"/>
              </p14:xfrm>
            </p:contentPart>
          </mc:Choice>
          <mc:Fallback xmlns="">
            <p:pic>
              <p:nvPicPr>
                <p:cNvPr id="139" name="Encre 138">
                  <a:extLst>
                    <a:ext uri="{FF2B5EF4-FFF2-40B4-BE49-F238E27FC236}">
                      <a16:creationId xmlns:a16="http://schemas.microsoft.com/office/drawing/2014/main" id="{8A5247DA-5D25-4A50-9388-D997A1BDFA59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9616860" y="3796420"/>
                  <a:ext cx="1461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2">
              <p14:nvContentPartPr>
                <p14:cNvPr id="141" name="Encre 140">
                  <a:extLst>
                    <a:ext uri="{FF2B5EF4-FFF2-40B4-BE49-F238E27FC236}">
                      <a16:creationId xmlns:a16="http://schemas.microsoft.com/office/drawing/2014/main" id="{523B3458-01BE-44FB-B21B-E5CFDF32A9B0}"/>
                    </a:ext>
                  </a:extLst>
                </p14:cNvPr>
                <p14:cNvContentPartPr/>
                <p14:nvPr/>
              </p14:nvContentPartPr>
              <p14:xfrm>
                <a:off x="9608940" y="3823420"/>
                <a:ext cx="142560" cy="302040"/>
              </p14:xfrm>
            </p:contentPart>
          </mc:Choice>
          <mc:Fallback xmlns="">
            <p:pic>
              <p:nvPicPr>
                <p:cNvPr id="141" name="Encre 140">
                  <a:extLst>
                    <a:ext uri="{FF2B5EF4-FFF2-40B4-BE49-F238E27FC236}">
                      <a16:creationId xmlns:a16="http://schemas.microsoft.com/office/drawing/2014/main" id="{523B3458-01BE-44FB-B21B-E5CFDF32A9B0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9591300" y="3805420"/>
                  <a:ext cx="17820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4">
              <p14:nvContentPartPr>
                <p14:cNvPr id="142" name="Encre 141">
                  <a:extLst>
                    <a:ext uri="{FF2B5EF4-FFF2-40B4-BE49-F238E27FC236}">
                      <a16:creationId xmlns:a16="http://schemas.microsoft.com/office/drawing/2014/main" id="{7AA41AFC-49AD-4820-AEE2-B087ED5923E5}"/>
                    </a:ext>
                  </a:extLst>
                </p14:cNvPr>
                <p14:cNvContentPartPr/>
                <p14:nvPr/>
              </p14:nvContentPartPr>
              <p14:xfrm>
                <a:off x="9477900" y="4135180"/>
                <a:ext cx="394560" cy="58320"/>
              </p14:xfrm>
            </p:contentPart>
          </mc:Choice>
          <mc:Fallback xmlns="">
            <p:pic>
              <p:nvPicPr>
                <p:cNvPr id="142" name="Encre 141">
                  <a:extLst>
                    <a:ext uri="{FF2B5EF4-FFF2-40B4-BE49-F238E27FC236}">
                      <a16:creationId xmlns:a16="http://schemas.microsoft.com/office/drawing/2014/main" id="{7AA41AFC-49AD-4820-AEE2-B087ED5923E5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9460260" y="4117180"/>
                  <a:ext cx="4302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6">
              <p14:nvContentPartPr>
                <p14:cNvPr id="143" name="Encre 142">
                  <a:extLst>
                    <a:ext uri="{FF2B5EF4-FFF2-40B4-BE49-F238E27FC236}">
                      <a16:creationId xmlns:a16="http://schemas.microsoft.com/office/drawing/2014/main" id="{266BCBE0-FEC9-47E8-A0B6-F7ED621C42CE}"/>
                    </a:ext>
                  </a:extLst>
                </p14:cNvPr>
                <p14:cNvContentPartPr/>
                <p14:nvPr/>
              </p14:nvContentPartPr>
              <p14:xfrm>
                <a:off x="9575820" y="4279540"/>
                <a:ext cx="171360" cy="194760"/>
              </p14:xfrm>
            </p:contentPart>
          </mc:Choice>
          <mc:Fallback xmlns="">
            <p:pic>
              <p:nvPicPr>
                <p:cNvPr id="143" name="Encre 142">
                  <a:extLst>
                    <a:ext uri="{FF2B5EF4-FFF2-40B4-BE49-F238E27FC236}">
                      <a16:creationId xmlns:a16="http://schemas.microsoft.com/office/drawing/2014/main" id="{266BCBE0-FEC9-47E8-A0B6-F7ED621C42CE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9557820" y="4261540"/>
                  <a:ext cx="20700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8">
              <p14:nvContentPartPr>
                <p14:cNvPr id="144" name="Encre 143">
                  <a:extLst>
                    <a:ext uri="{FF2B5EF4-FFF2-40B4-BE49-F238E27FC236}">
                      <a16:creationId xmlns:a16="http://schemas.microsoft.com/office/drawing/2014/main" id="{3C132E5A-CACA-42B3-A7FE-7A5B1A9DBEF9}"/>
                    </a:ext>
                  </a:extLst>
                </p14:cNvPr>
                <p14:cNvContentPartPr/>
                <p14:nvPr/>
              </p14:nvContentPartPr>
              <p14:xfrm>
                <a:off x="9952380" y="3863740"/>
                <a:ext cx="24480" cy="345240"/>
              </p14:xfrm>
            </p:contentPart>
          </mc:Choice>
          <mc:Fallback xmlns="">
            <p:pic>
              <p:nvPicPr>
                <p:cNvPr id="144" name="Encre 143">
                  <a:extLst>
                    <a:ext uri="{FF2B5EF4-FFF2-40B4-BE49-F238E27FC236}">
                      <a16:creationId xmlns:a16="http://schemas.microsoft.com/office/drawing/2014/main" id="{3C132E5A-CACA-42B3-A7FE-7A5B1A9DBEF9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9934380" y="3845740"/>
                  <a:ext cx="6012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0">
              <p14:nvContentPartPr>
                <p14:cNvPr id="145" name="Encre 144">
                  <a:extLst>
                    <a:ext uri="{FF2B5EF4-FFF2-40B4-BE49-F238E27FC236}">
                      <a16:creationId xmlns:a16="http://schemas.microsoft.com/office/drawing/2014/main" id="{B1C75758-C61C-4E80-87AA-F107A009A534}"/>
                    </a:ext>
                  </a:extLst>
                </p14:cNvPr>
                <p14:cNvContentPartPr/>
                <p14:nvPr/>
              </p14:nvContentPartPr>
              <p14:xfrm>
                <a:off x="9952380" y="4022500"/>
                <a:ext cx="133560" cy="33480"/>
              </p14:xfrm>
            </p:contentPart>
          </mc:Choice>
          <mc:Fallback xmlns="">
            <p:pic>
              <p:nvPicPr>
                <p:cNvPr id="145" name="Encre 144">
                  <a:extLst>
                    <a:ext uri="{FF2B5EF4-FFF2-40B4-BE49-F238E27FC236}">
                      <a16:creationId xmlns:a16="http://schemas.microsoft.com/office/drawing/2014/main" id="{B1C75758-C61C-4E80-87AA-F107A009A534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9934380" y="4004500"/>
                  <a:ext cx="1692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2">
              <p14:nvContentPartPr>
                <p14:cNvPr id="146" name="Encre 145">
                  <a:extLst>
                    <a:ext uri="{FF2B5EF4-FFF2-40B4-BE49-F238E27FC236}">
                      <a16:creationId xmlns:a16="http://schemas.microsoft.com/office/drawing/2014/main" id="{0AAA625E-C4C9-4F80-980D-A53469D6868F}"/>
                    </a:ext>
                  </a:extLst>
                </p14:cNvPr>
                <p14:cNvContentPartPr/>
                <p14:nvPr/>
              </p14:nvContentPartPr>
              <p14:xfrm>
                <a:off x="10083780" y="3728020"/>
                <a:ext cx="85320" cy="169200"/>
              </p14:xfrm>
            </p:contentPart>
          </mc:Choice>
          <mc:Fallback xmlns="">
            <p:pic>
              <p:nvPicPr>
                <p:cNvPr id="146" name="Encre 145">
                  <a:extLst>
                    <a:ext uri="{FF2B5EF4-FFF2-40B4-BE49-F238E27FC236}">
                      <a16:creationId xmlns:a16="http://schemas.microsoft.com/office/drawing/2014/main" id="{0AAA625E-C4C9-4F80-980D-A53469D6868F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10065780" y="3710020"/>
                  <a:ext cx="1209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4">
              <p14:nvContentPartPr>
                <p14:cNvPr id="149" name="Encre 148">
                  <a:extLst>
                    <a:ext uri="{FF2B5EF4-FFF2-40B4-BE49-F238E27FC236}">
                      <a16:creationId xmlns:a16="http://schemas.microsoft.com/office/drawing/2014/main" id="{2CC3F8F2-2A80-4121-984C-BF906DD99D11}"/>
                    </a:ext>
                  </a:extLst>
                </p14:cNvPr>
                <p14:cNvContentPartPr/>
                <p14:nvPr/>
              </p14:nvContentPartPr>
              <p14:xfrm>
                <a:off x="10054980" y="4163980"/>
                <a:ext cx="184680" cy="6120"/>
              </p14:xfrm>
            </p:contentPart>
          </mc:Choice>
          <mc:Fallback xmlns="">
            <p:pic>
              <p:nvPicPr>
                <p:cNvPr id="149" name="Encre 148">
                  <a:extLst>
                    <a:ext uri="{FF2B5EF4-FFF2-40B4-BE49-F238E27FC236}">
                      <a16:creationId xmlns:a16="http://schemas.microsoft.com/office/drawing/2014/main" id="{2CC3F8F2-2A80-4121-984C-BF906DD99D11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10036980" y="4145980"/>
                  <a:ext cx="2203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6">
              <p14:nvContentPartPr>
                <p14:cNvPr id="150" name="Encre 149">
                  <a:extLst>
                    <a:ext uri="{FF2B5EF4-FFF2-40B4-BE49-F238E27FC236}">
                      <a16:creationId xmlns:a16="http://schemas.microsoft.com/office/drawing/2014/main" id="{C769E15A-85E0-49C8-90CC-E41B709FF94A}"/>
                    </a:ext>
                  </a:extLst>
                </p14:cNvPr>
                <p14:cNvContentPartPr/>
                <p14:nvPr/>
              </p14:nvContentPartPr>
              <p14:xfrm>
                <a:off x="10165500" y="4088740"/>
                <a:ext cx="13320" cy="133560"/>
              </p14:xfrm>
            </p:contentPart>
          </mc:Choice>
          <mc:Fallback xmlns="">
            <p:pic>
              <p:nvPicPr>
                <p:cNvPr id="150" name="Encre 149">
                  <a:extLst>
                    <a:ext uri="{FF2B5EF4-FFF2-40B4-BE49-F238E27FC236}">
                      <a16:creationId xmlns:a16="http://schemas.microsoft.com/office/drawing/2014/main" id="{C769E15A-85E0-49C8-90CC-E41B709FF94A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10147860" y="4070740"/>
                  <a:ext cx="489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8">
              <p14:nvContentPartPr>
                <p14:cNvPr id="151" name="Encre 150">
                  <a:extLst>
                    <a:ext uri="{FF2B5EF4-FFF2-40B4-BE49-F238E27FC236}">
                      <a16:creationId xmlns:a16="http://schemas.microsoft.com/office/drawing/2014/main" id="{F2A1F0B1-4E95-4B3E-B5D2-A99023309013}"/>
                    </a:ext>
                  </a:extLst>
                </p14:cNvPr>
                <p14:cNvContentPartPr/>
                <p14:nvPr/>
              </p14:nvContentPartPr>
              <p14:xfrm>
                <a:off x="10249020" y="3939340"/>
                <a:ext cx="191160" cy="242640"/>
              </p14:xfrm>
            </p:contentPart>
          </mc:Choice>
          <mc:Fallback xmlns="">
            <p:pic>
              <p:nvPicPr>
                <p:cNvPr id="151" name="Encre 150">
                  <a:extLst>
                    <a:ext uri="{FF2B5EF4-FFF2-40B4-BE49-F238E27FC236}">
                      <a16:creationId xmlns:a16="http://schemas.microsoft.com/office/drawing/2014/main" id="{F2A1F0B1-4E95-4B3E-B5D2-A99023309013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10231020" y="3921340"/>
                  <a:ext cx="22680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0">
              <p14:nvContentPartPr>
                <p14:cNvPr id="156" name="Encre 155">
                  <a:extLst>
                    <a:ext uri="{FF2B5EF4-FFF2-40B4-BE49-F238E27FC236}">
                      <a16:creationId xmlns:a16="http://schemas.microsoft.com/office/drawing/2014/main" id="{C69F7555-1B8D-4FCE-B212-36DC671383CA}"/>
                    </a:ext>
                  </a:extLst>
                </p14:cNvPr>
                <p14:cNvContentPartPr/>
                <p14:nvPr/>
              </p14:nvContentPartPr>
              <p14:xfrm>
                <a:off x="10420740" y="4194220"/>
                <a:ext cx="103320" cy="110880"/>
              </p14:xfrm>
            </p:contentPart>
          </mc:Choice>
          <mc:Fallback xmlns="">
            <p:pic>
              <p:nvPicPr>
                <p:cNvPr id="156" name="Encre 155">
                  <a:extLst>
                    <a:ext uri="{FF2B5EF4-FFF2-40B4-BE49-F238E27FC236}">
                      <a16:creationId xmlns:a16="http://schemas.microsoft.com/office/drawing/2014/main" id="{C69F7555-1B8D-4FCE-B212-36DC671383CA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10402740" y="4176580"/>
                  <a:ext cx="1389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2">
              <p14:nvContentPartPr>
                <p14:cNvPr id="157" name="Encre 156">
                  <a:extLst>
                    <a:ext uri="{FF2B5EF4-FFF2-40B4-BE49-F238E27FC236}">
                      <a16:creationId xmlns:a16="http://schemas.microsoft.com/office/drawing/2014/main" id="{2F73CE68-949A-4613-A9FF-DF67E56E4797}"/>
                    </a:ext>
                  </a:extLst>
                </p14:cNvPr>
                <p14:cNvContentPartPr/>
                <p14:nvPr/>
              </p14:nvContentPartPr>
              <p14:xfrm>
                <a:off x="10595340" y="3900460"/>
                <a:ext cx="337320" cy="387360"/>
              </p14:xfrm>
            </p:contentPart>
          </mc:Choice>
          <mc:Fallback xmlns="">
            <p:pic>
              <p:nvPicPr>
                <p:cNvPr id="157" name="Encre 156">
                  <a:extLst>
                    <a:ext uri="{FF2B5EF4-FFF2-40B4-BE49-F238E27FC236}">
                      <a16:creationId xmlns:a16="http://schemas.microsoft.com/office/drawing/2014/main" id="{2F73CE68-949A-4613-A9FF-DF67E56E4797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10577700" y="3882820"/>
                  <a:ext cx="372960" cy="42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4">
              <p14:nvContentPartPr>
                <p14:cNvPr id="158" name="Encre 157">
                  <a:extLst>
                    <a:ext uri="{FF2B5EF4-FFF2-40B4-BE49-F238E27FC236}">
                      <a16:creationId xmlns:a16="http://schemas.microsoft.com/office/drawing/2014/main" id="{2EE02748-4D1F-46EC-B9F0-5D7206C59D7F}"/>
                    </a:ext>
                  </a:extLst>
                </p14:cNvPr>
                <p14:cNvContentPartPr/>
                <p14:nvPr/>
              </p14:nvContentPartPr>
              <p14:xfrm>
                <a:off x="10887300" y="3948700"/>
                <a:ext cx="5040" cy="10440"/>
              </p14:xfrm>
            </p:contentPart>
          </mc:Choice>
          <mc:Fallback xmlns="">
            <p:pic>
              <p:nvPicPr>
                <p:cNvPr id="158" name="Encre 157">
                  <a:extLst>
                    <a:ext uri="{FF2B5EF4-FFF2-40B4-BE49-F238E27FC236}">
                      <a16:creationId xmlns:a16="http://schemas.microsoft.com/office/drawing/2014/main" id="{2EE02748-4D1F-46EC-B9F0-5D7206C59D7F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10869660" y="3931060"/>
                  <a:ext cx="406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6">
              <p14:nvContentPartPr>
                <p14:cNvPr id="159" name="Encre 158">
                  <a:extLst>
                    <a:ext uri="{FF2B5EF4-FFF2-40B4-BE49-F238E27FC236}">
                      <a16:creationId xmlns:a16="http://schemas.microsoft.com/office/drawing/2014/main" id="{ADB65E47-A11E-45D4-80A1-4F1508BD08BF}"/>
                    </a:ext>
                  </a:extLst>
                </p14:cNvPr>
                <p14:cNvContentPartPr/>
                <p14:nvPr/>
              </p14:nvContentPartPr>
              <p14:xfrm>
                <a:off x="11017260" y="3865180"/>
                <a:ext cx="141480" cy="419040"/>
              </p14:xfrm>
            </p:contentPart>
          </mc:Choice>
          <mc:Fallback xmlns="">
            <p:pic>
              <p:nvPicPr>
                <p:cNvPr id="159" name="Encre 158">
                  <a:extLst>
                    <a:ext uri="{FF2B5EF4-FFF2-40B4-BE49-F238E27FC236}">
                      <a16:creationId xmlns:a16="http://schemas.microsoft.com/office/drawing/2014/main" id="{ADB65E47-A11E-45D4-80A1-4F1508BD08BF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10999620" y="3847180"/>
                  <a:ext cx="17712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8">
              <p14:nvContentPartPr>
                <p14:cNvPr id="160" name="Encre 159">
                  <a:extLst>
                    <a:ext uri="{FF2B5EF4-FFF2-40B4-BE49-F238E27FC236}">
                      <a16:creationId xmlns:a16="http://schemas.microsoft.com/office/drawing/2014/main" id="{7DE8E36E-C0BA-4545-8227-4F19440D899F}"/>
                    </a:ext>
                  </a:extLst>
                </p14:cNvPr>
                <p14:cNvContentPartPr/>
                <p14:nvPr/>
              </p14:nvContentPartPr>
              <p14:xfrm>
                <a:off x="11147220" y="3989380"/>
                <a:ext cx="172080" cy="195120"/>
              </p14:xfrm>
            </p:contentPart>
          </mc:Choice>
          <mc:Fallback xmlns="">
            <p:pic>
              <p:nvPicPr>
                <p:cNvPr id="160" name="Encre 159">
                  <a:extLst>
                    <a:ext uri="{FF2B5EF4-FFF2-40B4-BE49-F238E27FC236}">
                      <a16:creationId xmlns:a16="http://schemas.microsoft.com/office/drawing/2014/main" id="{7DE8E36E-C0BA-4545-8227-4F19440D899F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11129220" y="3971380"/>
                  <a:ext cx="2077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0">
              <p14:nvContentPartPr>
                <p14:cNvPr id="161" name="Encre 160">
                  <a:extLst>
                    <a:ext uri="{FF2B5EF4-FFF2-40B4-BE49-F238E27FC236}">
                      <a16:creationId xmlns:a16="http://schemas.microsoft.com/office/drawing/2014/main" id="{06DE5F91-1536-4386-AD58-7265062F9A4A}"/>
                    </a:ext>
                  </a:extLst>
                </p14:cNvPr>
                <p14:cNvContentPartPr/>
                <p14:nvPr/>
              </p14:nvContentPartPr>
              <p14:xfrm>
                <a:off x="11360700" y="3852220"/>
                <a:ext cx="70920" cy="457920"/>
              </p14:xfrm>
            </p:contentPart>
          </mc:Choice>
          <mc:Fallback xmlns="">
            <p:pic>
              <p:nvPicPr>
                <p:cNvPr id="161" name="Encre 160">
                  <a:extLst>
                    <a:ext uri="{FF2B5EF4-FFF2-40B4-BE49-F238E27FC236}">
                      <a16:creationId xmlns:a16="http://schemas.microsoft.com/office/drawing/2014/main" id="{06DE5F91-1536-4386-AD58-7265062F9A4A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11342700" y="3834220"/>
                  <a:ext cx="106560" cy="49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2">
              <p14:nvContentPartPr>
                <p14:cNvPr id="162" name="Encre 161">
                  <a:extLst>
                    <a:ext uri="{FF2B5EF4-FFF2-40B4-BE49-F238E27FC236}">
                      <a16:creationId xmlns:a16="http://schemas.microsoft.com/office/drawing/2014/main" id="{93CF2F95-6432-40D9-8BCD-5F9A87894B10}"/>
                    </a:ext>
                  </a:extLst>
                </p14:cNvPr>
                <p14:cNvContentPartPr/>
                <p14:nvPr/>
              </p14:nvContentPartPr>
              <p14:xfrm>
                <a:off x="11516220" y="3869500"/>
                <a:ext cx="30240" cy="375840"/>
              </p14:xfrm>
            </p:contentPart>
          </mc:Choice>
          <mc:Fallback xmlns="">
            <p:pic>
              <p:nvPicPr>
                <p:cNvPr id="162" name="Encre 161">
                  <a:extLst>
                    <a:ext uri="{FF2B5EF4-FFF2-40B4-BE49-F238E27FC236}">
                      <a16:creationId xmlns:a16="http://schemas.microsoft.com/office/drawing/2014/main" id="{93CF2F95-6432-40D9-8BCD-5F9A87894B10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11498580" y="3851500"/>
                  <a:ext cx="6588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4">
              <p14:nvContentPartPr>
                <p14:cNvPr id="163" name="Encre 162">
                  <a:extLst>
                    <a:ext uri="{FF2B5EF4-FFF2-40B4-BE49-F238E27FC236}">
                      <a16:creationId xmlns:a16="http://schemas.microsoft.com/office/drawing/2014/main" id="{95447535-460A-4DB6-8A19-52E2A227E51C}"/>
                    </a:ext>
                  </a:extLst>
                </p14:cNvPr>
                <p14:cNvContentPartPr/>
                <p14:nvPr/>
              </p14:nvContentPartPr>
              <p14:xfrm>
                <a:off x="11559420" y="4021060"/>
                <a:ext cx="110880" cy="19080"/>
              </p14:xfrm>
            </p:contentPart>
          </mc:Choice>
          <mc:Fallback xmlns="">
            <p:pic>
              <p:nvPicPr>
                <p:cNvPr id="163" name="Encre 162">
                  <a:extLst>
                    <a:ext uri="{FF2B5EF4-FFF2-40B4-BE49-F238E27FC236}">
                      <a16:creationId xmlns:a16="http://schemas.microsoft.com/office/drawing/2014/main" id="{95447535-460A-4DB6-8A19-52E2A227E51C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11541780" y="4003060"/>
                  <a:ext cx="1465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6">
              <p14:nvContentPartPr>
                <p14:cNvPr id="164" name="Encre 163">
                  <a:extLst>
                    <a:ext uri="{FF2B5EF4-FFF2-40B4-BE49-F238E27FC236}">
                      <a16:creationId xmlns:a16="http://schemas.microsoft.com/office/drawing/2014/main" id="{54B426BE-919A-468F-A9F3-77B96B3F73EC}"/>
                    </a:ext>
                  </a:extLst>
                </p14:cNvPr>
                <p14:cNvContentPartPr/>
                <p14:nvPr/>
              </p14:nvContentPartPr>
              <p14:xfrm>
                <a:off x="11647620" y="4163980"/>
                <a:ext cx="160920" cy="20880"/>
              </p14:xfrm>
            </p:contentPart>
          </mc:Choice>
          <mc:Fallback xmlns="">
            <p:pic>
              <p:nvPicPr>
                <p:cNvPr id="164" name="Encre 163">
                  <a:extLst>
                    <a:ext uri="{FF2B5EF4-FFF2-40B4-BE49-F238E27FC236}">
                      <a16:creationId xmlns:a16="http://schemas.microsoft.com/office/drawing/2014/main" id="{54B426BE-919A-468F-A9F3-77B96B3F73EC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11629980" y="4145980"/>
                  <a:ext cx="1965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8">
              <p14:nvContentPartPr>
                <p14:cNvPr id="165" name="Encre 164">
                  <a:extLst>
                    <a:ext uri="{FF2B5EF4-FFF2-40B4-BE49-F238E27FC236}">
                      <a16:creationId xmlns:a16="http://schemas.microsoft.com/office/drawing/2014/main" id="{A75716B6-CC7B-46E1-906F-9A7B528474AC}"/>
                    </a:ext>
                  </a:extLst>
                </p14:cNvPr>
                <p14:cNvContentPartPr/>
                <p14:nvPr/>
              </p14:nvContentPartPr>
              <p14:xfrm>
                <a:off x="11733660" y="4058860"/>
                <a:ext cx="13680" cy="204840"/>
              </p14:xfrm>
            </p:contentPart>
          </mc:Choice>
          <mc:Fallback xmlns="">
            <p:pic>
              <p:nvPicPr>
                <p:cNvPr id="165" name="Encre 164">
                  <a:extLst>
                    <a:ext uri="{FF2B5EF4-FFF2-40B4-BE49-F238E27FC236}">
                      <a16:creationId xmlns:a16="http://schemas.microsoft.com/office/drawing/2014/main" id="{A75716B6-CC7B-46E1-906F-9A7B528474AC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11716020" y="4041220"/>
                  <a:ext cx="4932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0">
              <p14:nvContentPartPr>
                <p14:cNvPr id="169" name="Encre 168">
                  <a:extLst>
                    <a:ext uri="{FF2B5EF4-FFF2-40B4-BE49-F238E27FC236}">
                      <a16:creationId xmlns:a16="http://schemas.microsoft.com/office/drawing/2014/main" id="{03D6C416-F75D-49D6-86C8-501C1CA4FCD9}"/>
                    </a:ext>
                  </a:extLst>
                </p14:cNvPr>
                <p14:cNvContentPartPr/>
                <p14:nvPr/>
              </p14:nvContentPartPr>
              <p14:xfrm>
                <a:off x="11827260" y="3802900"/>
                <a:ext cx="225000" cy="461880"/>
              </p14:xfrm>
            </p:contentPart>
          </mc:Choice>
          <mc:Fallback xmlns="">
            <p:pic>
              <p:nvPicPr>
                <p:cNvPr id="169" name="Encre 168">
                  <a:extLst>
                    <a:ext uri="{FF2B5EF4-FFF2-40B4-BE49-F238E27FC236}">
                      <a16:creationId xmlns:a16="http://schemas.microsoft.com/office/drawing/2014/main" id="{03D6C416-F75D-49D6-86C8-501C1CA4FCD9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11809620" y="3785260"/>
                  <a:ext cx="260640" cy="49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oupe 179">
            <a:extLst>
              <a:ext uri="{FF2B5EF4-FFF2-40B4-BE49-F238E27FC236}">
                <a16:creationId xmlns:a16="http://schemas.microsoft.com/office/drawing/2014/main" id="{9456FFF1-042C-45B2-BF27-DC33B1A1702D}"/>
              </a:ext>
            </a:extLst>
          </p:cNvPr>
          <p:cNvGrpSpPr/>
          <p:nvPr/>
        </p:nvGrpSpPr>
        <p:grpSpPr>
          <a:xfrm>
            <a:off x="11473020" y="4791820"/>
            <a:ext cx="516240" cy="533160"/>
            <a:chOff x="11473020" y="4791820"/>
            <a:chExt cx="516240" cy="53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2">
              <p14:nvContentPartPr>
                <p14:cNvPr id="171" name="Encre 170">
                  <a:extLst>
                    <a:ext uri="{FF2B5EF4-FFF2-40B4-BE49-F238E27FC236}">
                      <a16:creationId xmlns:a16="http://schemas.microsoft.com/office/drawing/2014/main" id="{C2BDCCDE-7A60-4F51-90C2-C78872A460B1}"/>
                    </a:ext>
                  </a:extLst>
                </p14:cNvPr>
                <p14:cNvContentPartPr/>
                <p14:nvPr/>
              </p14:nvContentPartPr>
              <p14:xfrm>
                <a:off x="11473020" y="5182780"/>
                <a:ext cx="234360" cy="36720"/>
              </p14:xfrm>
            </p:contentPart>
          </mc:Choice>
          <mc:Fallback xmlns="">
            <p:pic>
              <p:nvPicPr>
                <p:cNvPr id="171" name="Encre 170">
                  <a:extLst>
                    <a:ext uri="{FF2B5EF4-FFF2-40B4-BE49-F238E27FC236}">
                      <a16:creationId xmlns:a16="http://schemas.microsoft.com/office/drawing/2014/main" id="{C2BDCCDE-7A60-4F51-90C2-C78872A460B1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11455020" y="5164780"/>
                  <a:ext cx="2700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4">
              <p14:nvContentPartPr>
                <p14:cNvPr id="173" name="Encre 172">
                  <a:extLst>
                    <a:ext uri="{FF2B5EF4-FFF2-40B4-BE49-F238E27FC236}">
                      <a16:creationId xmlns:a16="http://schemas.microsoft.com/office/drawing/2014/main" id="{96AAD8D8-4B94-4992-89B7-DB3D8336C29B}"/>
                    </a:ext>
                  </a:extLst>
                </p14:cNvPr>
                <p14:cNvContentPartPr/>
                <p14:nvPr/>
              </p14:nvContentPartPr>
              <p14:xfrm>
                <a:off x="11564100" y="5096380"/>
                <a:ext cx="7920" cy="228600"/>
              </p14:xfrm>
            </p:contentPart>
          </mc:Choice>
          <mc:Fallback xmlns="">
            <p:pic>
              <p:nvPicPr>
                <p:cNvPr id="173" name="Encre 172">
                  <a:extLst>
                    <a:ext uri="{FF2B5EF4-FFF2-40B4-BE49-F238E27FC236}">
                      <a16:creationId xmlns:a16="http://schemas.microsoft.com/office/drawing/2014/main" id="{96AAD8D8-4B94-4992-89B7-DB3D8336C29B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11546100" y="5078740"/>
                  <a:ext cx="4356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6">
              <p14:nvContentPartPr>
                <p14:cNvPr id="179" name="Encre 178">
                  <a:extLst>
                    <a:ext uri="{FF2B5EF4-FFF2-40B4-BE49-F238E27FC236}">
                      <a16:creationId xmlns:a16="http://schemas.microsoft.com/office/drawing/2014/main" id="{BB6E3FF2-3D3C-4255-96DB-3638789F2DB4}"/>
                    </a:ext>
                  </a:extLst>
                </p14:cNvPr>
                <p14:cNvContentPartPr/>
                <p14:nvPr/>
              </p14:nvContentPartPr>
              <p14:xfrm>
                <a:off x="11731140" y="4791820"/>
                <a:ext cx="258120" cy="521640"/>
              </p14:xfrm>
            </p:contentPart>
          </mc:Choice>
          <mc:Fallback xmlns="">
            <p:pic>
              <p:nvPicPr>
                <p:cNvPr id="179" name="Encre 178">
                  <a:extLst>
                    <a:ext uri="{FF2B5EF4-FFF2-40B4-BE49-F238E27FC236}">
                      <a16:creationId xmlns:a16="http://schemas.microsoft.com/office/drawing/2014/main" id="{BB6E3FF2-3D3C-4255-96DB-3638789F2DB4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11713500" y="4774180"/>
                  <a:ext cx="293760" cy="55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08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8065273A-414B-48D7-BF2D-6306477DD805}"/>
                  </a:ext>
                </a:extLst>
              </p14:cNvPr>
              <p14:cNvContentPartPr/>
              <p14:nvPr/>
            </p14:nvContentPartPr>
            <p14:xfrm>
              <a:off x="9960694" y="421916"/>
              <a:ext cx="24840" cy="11160"/>
            </p14:xfrm>
          </p:contentPart>
        </mc:Choice>
        <mc:Fallback xmlns=""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8065273A-414B-48D7-BF2D-6306477DD805}"/>
                  </a:ext>
                </a:extLst>
              </p:cNvPr>
              <p:cNvPicPr/>
              <p:nvPr/>
            </p:nvPicPr>
            <p:blipFill>
              <a:blip r:embed="rId709"/>
              <a:stretch>
                <a:fillRect/>
              </a:stretch>
            </p:blipFill>
            <p:spPr>
              <a:xfrm>
                <a:off x="9943054" y="403916"/>
                <a:ext cx="60480" cy="4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4" name="Groupe 133">
            <a:extLst>
              <a:ext uri="{FF2B5EF4-FFF2-40B4-BE49-F238E27FC236}">
                <a16:creationId xmlns:a16="http://schemas.microsoft.com/office/drawing/2014/main" id="{64C8607F-350A-45C3-A141-4DB32F66E3B6}"/>
              </a:ext>
            </a:extLst>
          </p:cNvPr>
          <p:cNvGrpSpPr/>
          <p:nvPr/>
        </p:nvGrpSpPr>
        <p:grpSpPr>
          <a:xfrm>
            <a:off x="8816254" y="12596"/>
            <a:ext cx="3150360" cy="1121040"/>
            <a:chOff x="8816254" y="12596"/>
            <a:chExt cx="3150360" cy="112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0">
              <p14:nvContentPartPr>
                <p14:cNvPr id="2" name="Encre 1">
                  <a:extLst>
                    <a:ext uri="{FF2B5EF4-FFF2-40B4-BE49-F238E27FC236}">
                      <a16:creationId xmlns:a16="http://schemas.microsoft.com/office/drawing/2014/main" id="{E3120709-5A01-4054-A69C-97196EEEC5C1}"/>
                    </a:ext>
                  </a:extLst>
                </p14:cNvPr>
                <p14:cNvContentPartPr/>
                <p14:nvPr/>
              </p14:nvContentPartPr>
              <p14:xfrm>
                <a:off x="9217294" y="359276"/>
                <a:ext cx="274320" cy="367200"/>
              </p14:xfrm>
            </p:contentPart>
          </mc:Choice>
          <mc:Fallback xmlns="">
            <p:pic>
              <p:nvPicPr>
                <p:cNvPr id="2" name="Encre 1">
                  <a:extLst>
                    <a:ext uri="{FF2B5EF4-FFF2-40B4-BE49-F238E27FC236}">
                      <a16:creationId xmlns:a16="http://schemas.microsoft.com/office/drawing/2014/main" id="{E3120709-5A01-4054-A69C-97196EEEC5C1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9199294" y="341276"/>
                  <a:ext cx="30996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2">
              <p14:nvContentPartPr>
                <p14:cNvPr id="3" name="Encre 2">
                  <a:extLst>
                    <a:ext uri="{FF2B5EF4-FFF2-40B4-BE49-F238E27FC236}">
                      <a16:creationId xmlns:a16="http://schemas.microsoft.com/office/drawing/2014/main" id="{06D78D76-E4DE-4DA0-85C4-45DF8740A24A}"/>
                    </a:ext>
                  </a:extLst>
                </p14:cNvPr>
                <p14:cNvContentPartPr/>
                <p14:nvPr/>
              </p14:nvContentPartPr>
              <p14:xfrm>
                <a:off x="9466054" y="645836"/>
                <a:ext cx="144720" cy="169200"/>
              </p14:xfrm>
            </p:contentPart>
          </mc:Choice>
          <mc:Fallback xmlns="">
            <p:pic>
              <p:nvPicPr>
                <p:cNvPr id="3" name="Encre 2">
                  <a:extLst>
                    <a:ext uri="{FF2B5EF4-FFF2-40B4-BE49-F238E27FC236}">
                      <a16:creationId xmlns:a16="http://schemas.microsoft.com/office/drawing/2014/main" id="{06D78D76-E4DE-4DA0-85C4-45DF8740A24A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9448414" y="627836"/>
                  <a:ext cx="1803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4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26831647-E8D3-433D-863D-41DFB5FF1F74}"/>
                    </a:ext>
                  </a:extLst>
                </p14:cNvPr>
                <p14:cNvContentPartPr/>
                <p14:nvPr/>
              </p14:nvContentPartPr>
              <p14:xfrm>
                <a:off x="9676654" y="649796"/>
                <a:ext cx="193680" cy="288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26831647-E8D3-433D-863D-41DFB5FF1F74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9659014" y="631796"/>
                  <a:ext cx="2293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6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7D65E710-24E8-4331-AA91-984000FD184A}"/>
                    </a:ext>
                  </a:extLst>
                </p14:cNvPr>
                <p14:cNvContentPartPr/>
                <p14:nvPr/>
              </p14:nvContentPartPr>
              <p14:xfrm>
                <a:off x="9727774" y="713876"/>
                <a:ext cx="184320" cy="612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7D65E710-24E8-4331-AA91-984000FD184A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9709774" y="696236"/>
                  <a:ext cx="2199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8">
              <p14:nvContentPartPr>
                <p14:cNvPr id="53" name="Encre 52">
                  <a:extLst>
                    <a:ext uri="{FF2B5EF4-FFF2-40B4-BE49-F238E27FC236}">
                      <a16:creationId xmlns:a16="http://schemas.microsoft.com/office/drawing/2014/main" id="{80CC5A9C-F342-42AB-BF74-45470A5C723B}"/>
                    </a:ext>
                  </a:extLst>
                </p14:cNvPr>
                <p14:cNvContentPartPr/>
                <p14:nvPr/>
              </p14:nvContentPartPr>
              <p14:xfrm>
                <a:off x="9947734" y="341276"/>
                <a:ext cx="1697760" cy="465480"/>
              </p14:xfrm>
            </p:contentPart>
          </mc:Choice>
          <mc:Fallback xmlns="">
            <p:pic>
              <p:nvPicPr>
                <p:cNvPr id="53" name="Encre 52">
                  <a:extLst>
                    <a:ext uri="{FF2B5EF4-FFF2-40B4-BE49-F238E27FC236}">
                      <a16:creationId xmlns:a16="http://schemas.microsoft.com/office/drawing/2014/main" id="{80CC5A9C-F342-42AB-BF74-45470A5C723B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9930094" y="323636"/>
                  <a:ext cx="1733400" cy="50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0">
              <p14:nvContentPartPr>
                <p14:cNvPr id="54" name="Encre 53">
                  <a:extLst>
                    <a:ext uri="{FF2B5EF4-FFF2-40B4-BE49-F238E27FC236}">
                      <a16:creationId xmlns:a16="http://schemas.microsoft.com/office/drawing/2014/main" id="{1A24AC39-9866-4D61-955F-5F167B682282}"/>
                    </a:ext>
                  </a:extLst>
                </p14:cNvPr>
                <p14:cNvContentPartPr/>
                <p14:nvPr/>
              </p14:nvContentPartPr>
              <p14:xfrm>
                <a:off x="10206214" y="461156"/>
                <a:ext cx="240480" cy="308160"/>
              </p14:xfrm>
            </p:contentPart>
          </mc:Choice>
          <mc:Fallback xmlns="">
            <p:pic>
              <p:nvPicPr>
                <p:cNvPr id="54" name="Encre 53">
                  <a:extLst>
                    <a:ext uri="{FF2B5EF4-FFF2-40B4-BE49-F238E27FC236}">
                      <a16:creationId xmlns:a16="http://schemas.microsoft.com/office/drawing/2014/main" id="{1A24AC39-9866-4D61-955F-5F167B682282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10188214" y="443156"/>
                  <a:ext cx="27612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2">
              <p14:nvContentPartPr>
                <p14:cNvPr id="55" name="Encre 54">
                  <a:extLst>
                    <a:ext uri="{FF2B5EF4-FFF2-40B4-BE49-F238E27FC236}">
                      <a16:creationId xmlns:a16="http://schemas.microsoft.com/office/drawing/2014/main" id="{08822C82-FEB3-4AF2-9002-16907EC05543}"/>
                    </a:ext>
                  </a:extLst>
                </p14:cNvPr>
                <p14:cNvContentPartPr/>
                <p14:nvPr/>
              </p14:nvContentPartPr>
              <p14:xfrm>
                <a:off x="10453894" y="727916"/>
                <a:ext cx="172800" cy="166320"/>
              </p14:xfrm>
            </p:contentPart>
          </mc:Choice>
          <mc:Fallback xmlns="">
            <p:pic>
              <p:nvPicPr>
                <p:cNvPr id="55" name="Encre 54">
                  <a:extLst>
                    <a:ext uri="{FF2B5EF4-FFF2-40B4-BE49-F238E27FC236}">
                      <a16:creationId xmlns:a16="http://schemas.microsoft.com/office/drawing/2014/main" id="{08822C82-FEB3-4AF2-9002-16907EC05543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10436254" y="710276"/>
                  <a:ext cx="2084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4">
              <p14:nvContentPartPr>
                <p14:cNvPr id="107" name="Encre 106">
                  <a:extLst>
                    <a:ext uri="{FF2B5EF4-FFF2-40B4-BE49-F238E27FC236}">
                      <a16:creationId xmlns:a16="http://schemas.microsoft.com/office/drawing/2014/main" id="{E2B8F624-472C-48EE-8737-0BECFF7DB1B0}"/>
                    </a:ext>
                  </a:extLst>
                </p14:cNvPr>
                <p14:cNvContentPartPr/>
                <p14:nvPr/>
              </p14:nvContentPartPr>
              <p14:xfrm>
                <a:off x="11035294" y="467636"/>
                <a:ext cx="207000" cy="264600"/>
              </p14:xfrm>
            </p:contentPart>
          </mc:Choice>
          <mc:Fallback xmlns="">
            <p:pic>
              <p:nvPicPr>
                <p:cNvPr id="107" name="Encre 106">
                  <a:extLst>
                    <a:ext uri="{FF2B5EF4-FFF2-40B4-BE49-F238E27FC236}">
                      <a16:creationId xmlns:a16="http://schemas.microsoft.com/office/drawing/2014/main" id="{E2B8F624-472C-48EE-8737-0BECFF7DB1B0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11017294" y="449636"/>
                  <a:ext cx="24264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6">
              <p14:nvContentPartPr>
                <p14:cNvPr id="115" name="Encre 114">
                  <a:extLst>
                    <a:ext uri="{FF2B5EF4-FFF2-40B4-BE49-F238E27FC236}">
                      <a16:creationId xmlns:a16="http://schemas.microsoft.com/office/drawing/2014/main" id="{3E81A9A6-8E48-46E3-ABA9-897B22C3E66E}"/>
                    </a:ext>
                  </a:extLst>
                </p14:cNvPr>
                <p14:cNvContentPartPr/>
                <p14:nvPr/>
              </p14:nvContentPartPr>
              <p14:xfrm>
                <a:off x="11214574" y="667436"/>
                <a:ext cx="170640" cy="267840"/>
              </p14:xfrm>
            </p:contentPart>
          </mc:Choice>
          <mc:Fallback xmlns="">
            <p:pic>
              <p:nvPicPr>
                <p:cNvPr id="115" name="Encre 114">
                  <a:extLst>
                    <a:ext uri="{FF2B5EF4-FFF2-40B4-BE49-F238E27FC236}">
                      <a16:creationId xmlns:a16="http://schemas.microsoft.com/office/drawing/2014/main" id="{3E81A9A6-8E48-46E3-ABA9-897B22C3E66E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11196574" y="649436"/>
                  <a:ext cx="2062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8">
              <p14:nvContentPartPr>
                <p14:cNvPr id="117" name="Encre 116">
                  <a:extLst>
                    <a:ext uri="{FF2B5EF4-FFF2-40B4-BE49-F238E27FC236}">
                      <a16:creationId xmlns:a16="http://schemas.microsoft.com/office/drawing/2014/main" id="{91200F14-C0B5-40E1-BCB6-31D22FC8C67D}"/>
                    </a:ext>
                  </a:extLst>
                </p14:cNvPr>
                <p14:cNvContentPartPr/>
                <p14:nvPr/>
              </p14:nvContentPartPr>
              <p14:xfrm>
                <a:off x="11374054" y="460076"/>
                <a:ext cx="124920" cy="126720"/>
              </p14:xfrm>
            </p:contentPart>
          </mc:Choice>
          <mc:Fallback xmlns="">
            <p:pic>
              <p:nvPicPr>
                <p:cNvPr id="117" name="Encre 116">
                  <a:extLst>
                    <a:ext uri="{FF2B5EF4-FFF2-40B4-BE49-F238E27FC236}">
                      <a16:creationId xmlns:a16="http://schemas.microsoft.com/office/drawing/2014/main" id="{91200F14-C0B5-40E1-BCB6-31D22FC8C67D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11356414" y="442436"/>
                  <a:ext cx="1605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0">
              <p14:nvContentPartPr>
                <p14:cNvPr id="121" name="Encre 120">
                  <a:extLst>
                    <a:ext uri="{FF2B5EF4-FFF2-40B4-BE49-F238E27FC236}">
                      <a16:creationId xmlns:a16="http://schemas.microsoft.com/office/drawing/2014/main" id="{94A11BE0-947E-4143-9913-0DAA0B284E18}"/>
                    </a:ext>
                  </a:extLst>
                </p14:cNvPr>
                <p14:cNvContentPartPr/>
                <p14:nvPr/>
              </p14:nvContentPartPr>
              <p14:xfrm>
                <a:off x="10579174" y="455396"/>
                <a:ext cx="116640" cy="158400"/>
              </p14:xfrm>
            </p:contentPart>
          </mc:Choice>
          <mc:Fallback xmlns="">
            <p:pic>
              <p:nvPicPr>
                <p:cNvPr id="121" name="Encre 120">
                  <a:extLst>
                    <a:ext uri="{FF2B5EF4-FFF2-40B4-BE49-F238E27FC236}">
                      <a16:creationId xmlns:a16="http://schemas.microsoft.com/office/drawing/2014/main" id="{94A11BE0-947E-4143-9913-0DAA0B284E18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10561534" y="437756"/>
                  <a:ext cx="1522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2">
              <p14:nvContentPartPr>
                <p14:cNvPr id="124" name="Encre 123">
                  <a:extLst>
                    <a:ext uri="{FF2B5EF4-FFF2-40B4-BE49-F238E27FC236}">
                      <a16:creationId xmlns:a16="http://schemas.microsoft.com/office/drawing/2014/main" id="{81A1958F-893F-4E5D-91EB-79E13E900203}"/>
                    </a:ext>
                  </a:extLst>
                </p14:cNvPr>
                <p14:cNvContentPartPr/>
                <p14:nvPr/>
              </p14:nvContentPartPr>
              <p14:xfrm>
                <a:off x="10744414" y="697676"/>
                <a:ext cx="250920" cy="19800"/>
              </p14:xfrm>
            </p:contentPart>
          </mc:Choice>
          <mc:Fallback xmlns="">
            <p:pic>
              <p:nvPicPr>
                <p:cNvPr id="124" name="Encre 123">
                  <a:extLst>
                    <a:ext uri="{FF2B5EF4-FFF2-40B4-BE49-F238E27FC236}">
                      <a16:creationId xmlns:a16="http://schemas.microsoft.com/office/drawing/2014/main" id="{81A1958F-893F-4E5D-91EB-79E13E900203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10726774" y="679676"/>
                  <a:ext cx="2865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4">
              <p14:nvContentPartPr>
                <p14:cNvPr id="126" name="Encre 125">
                  <a:extLst>
                    <a:ext uri="{FF2B5EF4-FFF2-40B4-BE49-F238E27FC236}">
                      <a16:creationId xmlns:a16="http://schemas.microsoft.com/office/drawing/2014/main" id="{37CB994A-4D84-435E-B12A-3A86A1F2BD34}"/>
                    </a:ext>
                  </a:extLst>
                </p14:cNvPr>
                <p14:cNvContentPartPr/>
                <p14:nvPr/>
              </p14:nvContentPartPr>
              <p14:xfrm>
                <a:off x="10880854" y="633956"/>
                <a:ext cx="14040" cy="167040"/>
              </p14:xfrm>
            </p:contentPart>
          </mc:Choice>
          <mc:Fallback xmlns="">
            <p:pic>
              <p:nvPicPr>
                <p:cNvPr id="126" name="Encre 125">
                  <a:extLst>
                    <a:ext uri="{FF2B5EF4-FFF2-40B4-BE49-F238E27FC236}">
                      <a16:creationId xmlns:a16="http://schemas.microsoft.com/office/drawing/2014/main" id="{37CB994A-4D84-435E-B12A-3A86A1F2BD34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10862854" y="615956"/>
                  <a:ext cx="496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6">
              <p14:nvContentPartPr>
                <p14:cNvPr id="133" name="Encre 132">
                  <a:extLst>
                    <a:ext uri="{FF2B5EF4-FFF2-40B4-BE49-F238E27FC236}">
                      <a16:creationId xmlns:a16="http://schemas.microsoft.com/office/drawing/2014/main" id="{838414B8-49FC-4BB5-9A73-9E3E5B0D61A2}"/>
                    </a:ext>
                  </a:extLst>
                </p14:cNvPr>
                <p14:cNvContentPartPr/>
                <p14:nvPr/>
              </p14:nvContentPartPr>
              <p14:xfrm>
                <a:off x="8816254" y="12596"/>
                <a:ext cx="3150360" cy="1121040"/>
              </p14:xfrm>
            </p:contentPart>
          </mc:Choice>
          <mc:Fallback xmlns="">
            <p:pic>
              <p:nvPicPr>
                <p:cNvPr id="133" name="Encre 132">
                  <a:extLst>
                    <a:ext uri="{FF2B5EF4-FFF2-40B4-BE49-F238E27FC236}">
                      <a16:creationId xmlns:a16="http://schemas.microsoft.com/office/drawing/2014/main" id="{838414B8-49FC-4BB5-9A73-9E3E5B0D61A2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8798614" y="-5044"/>
                  <a:ext cx="3186000" cy="1156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3151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19780C8-500C-4873-B63E-97857C9FA908}"/>
              </a:ext>
            </a:extLst>
          </p:cNvPr>
          <p:cNvSpPr txBox="1"/>
          <p:nvPr/>
        </p:nvSpPr>
        <p:spPr>
          <a:xfrm>
            <a:off x="3816850" y="145551"/>
            <a:ext cx="3657600" cy="52322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Projectile (Cas 3 )</a:t>
            </a:r>
          </a:p>
        </p:txBody>
      </p:sp>
      <p:cxnSp>
        <p:nvCxnSpPr>
          <p:cNvPr id="262" name="Connecteur droit 261">
            <a:extLst>
              <a:ext uri="{FF2B5EF4-FFF2-40B4-BE49-F238E27FC236}">
                <a16:creationId xmlns:a16="http://schemas.microsoft.com/office/drawing/2014/main" id="{47CEC343-7055-4FA7-A7AC-5D910E44F3F4}"/>
              </a:ext>
            </a:extLst>
          </p:cNvPr>
          <p:cNvCxnSpPr>
            <a:cxnSpLocks/>
          </p:cNvCxnSpPr>
          <p:nvPr/>
        </p:nvCxnSpPr>
        <p:spPr>
          <a:xfrm>
            <a:off x="5619965" y="976044"/>
            <a:ext cx="0" cy="551722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A6CAE1DC-0640-4536-8DF2-0126061A8C0D}"/>
              </a:ext>
            </a:extLst>
          </p:cNvPr>
          <p:cNvCxnSpPr/>
          <p:nvPr/>
        </p:nvCxnSpPr>
        <p:spPr>
          <a:xfrm flipV="1">
            <a:off x="441789" y="390418"/>
            <a:ext cx="0" cy="24452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eur droit avec flèche 264">
            <a:extLst>
              <a:ext uri="{FF2B5EF4-FFF2-40B4-BE49-F238E27FC236}">
                <a16:creationId xmlns:a16="http://schemas.microsoft.com/office/drawing/2014/main" id="{4790F05A-0D0E-4239-953A-129525367599}"/>
              </a:ext>
            </a:extLst>
          </p:cNvPr>
          <p:cNvCxnSpPr>
            <a:cxnSpLocks/>
          </p:cNvCxnSpPr>
          <p:nvPr/>
        </p:nvCxnSpPr>
        <p:spPr>
          <a:xfrm>
            <a:off x="419529" y="2813407"/>
            <a:ext cx="397781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008AD076-3547-4B04-BB4D-64762DA80E0F}"/>
                  </a:ext>
                </a:extLst>
              </p14:cNvPr>
              <p14:cNvContentPartPr/>
              <p14:nvPr/>
            </p14:nvContentPartPr>
            <p14:xfrm>
              <a:off x="603214" y="203756"/>
              <a:ext cx="205560" cy="3801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008AD076-3547-4B04-BB4D-64762DA80E0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5214" y="185756"/>
                <a:ext cx="24120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432040EF-11DE-436C-93E5-C1B363500999}"/>
                  </a:ext>
                </a:extLst>
              </p14:cNvPr>
              <p14:cNvContentPartPr/>
              <p14:nvPr/>
            </p14:nvContentPartPr>
            <p14:xfrm>
              <a:off x="4543054" y="2742476"/>
              <a:ext cx="259920" cy="2001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432040EF-11DE-436C-93E5-C1B3635009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25054" y="2724476"/>
                <a:ext cx="29556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9" name="Encre 78">
                <a:extLst>
                  <a:ext uri="{FF2B5EF4-FFF2-40B4-BE49-F238E27FC236}">
                    <a16:creationId xmlns:a16="http://schemas.microsoft.com/office/drawing/2014/main" id="{4AEB92C1-1FF2-4946-8BEB-BEBF778D52CC}"/>
                  </a:ext>
                </a:extLst>
              </p14:cNvPr>
              <p14:cNvContentPartPr/>
              <p14:nvPr/>
            </p14:nvContentPartPr>
            <p14:xfrm>
              <a:off x="3569614" y="2026796"/>
              <a:ext cx="22320" cy="37800"/>
            </p14:xfrm>
          </p:contentPart>
        </mc:Choice>
        <mc:Fallback xmlns="">
          <p:pic>
            <p:nvPicPr>
              <p:cNvPr id="79" name="Encre 78">
                <a:extLst>
                  <a:ext uri="{FF2B5EF4-FFF2-40B4-BE49-F238E27FC236}">
                    <a16:creationId xmlns:a16="http://schemas.microsoft.com/office/drawing/2014/main" id="{4AEB92C1-1FF2-4946-8BEB-BEBF778D52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51974" y="2008796"/>
                <a:ext cx="5796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65" name="Encre 464">
                <a:extLst>
                  <a:ext uri="{FF2B5EF4-FFF2-40B4-BE49-F238E27FC236}">
                    <a16:creationId xmlns:a16="http://schemas.microsoft.com/office/drawing/2014/main" id="{525B02E1-7202-45F6-B27D-417B5D35450B}"/>
                  </a:ext>
                </a:extLst>
              </p14:cNvPr>
              <p14:cNvContentPartPr/>
              <p14:nvPr/>
            </p14:nvContentPartPr>
            <p14:xfrm>
              <a:off x="455254" y="2805836"/>
              <a:ext cx="360" cy="5040"/>
            </p14:xfrm>
          </p:contentPart>
        </mc:Choice>
        <mc:Fallback xmlns="">
          <p:pic>
            <p:nvPicPr>
              <p:cNvPr id="465" name="Encre 464">
                <a:extLst>
                  <a:ext uri="{FF2B5EF4-FFF2-40B4-BE49-F238E27FC236}">
                    <a16:creationId xmlns:a16="http://schemas.microsoft.com/office/drawing/2014/main" id="{525B02E1-7202-45F6-B27D-417B5D35450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7254" y="2787836"/>
                <a:ext cx="3600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3" name="Encre 222">
                <a:extLst>
                  <a:ext uri="{FF2B5EF4-FFF2-40B4-BE49-F238E27FC236}">
                    <a16:creationId xmlns:a16="http://schemas.microsoft.com/office/drawing/2014/main" id="{494B9930-B902-4A13-AB2F-789B36BFC851}"/>
                  </a:ext>
                </a:extLst>
              </p14:cNvPr>
              <p14:cNvContentPartPr/>
              <p14:nvPr/>
            </p14:nvContentPartPr>
            <p14:xfrm>
              <a:off x="9880414" y="2066396"/>
              <a:ext cx="360" cy="360"/>
            </p14:xfrm>
          </p:contentPart>
        </mc:Choice>
        <mc:Fallback xmlns="">
          <p:pic>
            <p:nvPicPr>
              <p:cNvPr id="223" name="Encre 222">
                <a:extLst>
                  <a:ext uri="{FF2B5EF4-FFF2-40B4-BE49-F238E27FC236}">
                    <a16:creationId xmlns:a16="http://schemas.microsoft.com/office/drawing/2014/main" id="{494B9930-B902-4A13-AB2F-789B36BFC85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862414" y="2048756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02" name="Encre 701">
                <a:extLst>
                  <a:ext uri="{FF2B5EF4-FFF2-40B4-BE49-F238E27FC236}">
                    <a16:creationId xmlns:a16="http://schemas.microsoft.com/office/drawing/2014/main" id="{A377A150-BB37-4880-9059-2D5F94F68FBC}"/>
                  </a:ext>
                </a:extLst>
              </p14:cNvPr>
              <p14:cNvContentPartPr/>
              <p14:nvPr/>
            </p14:nvContentPartPr>
            <p14:xfrm>
              <a:off x="9118654" y="2373476"/>
              <a:ext cx="360" cy="360"/>
            </p14:xfrm>
          </p:contentPart>
        </mc:Choice>
        <mc:Fallback xmlns="">
          <p:pic>
            <p:nvPicPr>
              <p:cNvPr id="702" name="Encre 701">
                <a:extLst>
                  <a:ext uri="{FF2B5EF4-FFF2-40B4-BE49-F238E27FC236}">
                    <a16:creationId xmlns:a16="http://schemas.microsoft.com/office/drawing/2014/main" id="{A377A150-BB37-4880-9059-2D5F94F68FB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100654" y="235583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33" name="Groupe 732">
            <a:extLst>
              <a:ext uri="{FF2B5EF4-FFF2-40B4-BE49-F238E27FC236}">
                <a16:creationId xmlns:a16="http://schemas.microsoft.com/office/drawing/2014/main" id="{4F89CDB3-4577-42BD-82B0-0B2FE6979E38}"/>
              </a:ext>
            </a:extLst>
          </p:cNvPr>
          <p:cNvGrpSpPr/>
          <p:nvPr/>
        </p:nvGrpSpPr>
        <p:grpSpPr>
          <a:xfrm>
            <a:off x="7971334" y="3946676"/>
            <a:ext cx="119880" cy="561960"/>
            <a:chOff x="7971334" y="3946676"/>
            <a:chExt cx="119880" cy="56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04" name="Encre 703">
                  <a:extLst>
                    <a:ext uri="{FF2B5EF4-FFF2-40B4-BE49-F238E27FC236}">
                      <a16:creationId xmlns:a16="http://schemas.microsoft.com/office/drawing/2014/main" id="{0FBF503B-8A49-49B9-AFFA-AADE4A7B112F}"/>
                    </a:ext>
                  </a:extLst>
                </p14:cNvPr>
                <p14:cNvContentPartPr/>
                <p14:nvPr/>
              </p14:nvContentPartPr>
              <p14:xfrm>
                <a:off x="8090854" y="3946676"/>
                <a:ext cx="360" cy="360"/>
              </p14:xfrm>
            </p:contentPart>
          </mc:Choice>
          <mc:Fallback xmlns="">
            <p:pic>
              <p:nvPicPr>
                <p:cNvPr id="704" name="Encre 703">
                  <a:extLst>
                    <a:ext uri="{FF2B5EF4-FFF2-40B4-BE49-F238E27FC236}">
                      <a16:creationId xmlns:a16="http://schemas.microsoft.com/office/drawing/2014/main" id="{0FBF503B-8A49-49B9-AFFA-AADE4A7B112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073214" y="39290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12" name="Encre 711">
                  <a:extLst>
                    <a:ext uri="{FF2B5EF4-FFF2-40B4-BE49-F238E27FC236}">
                      <a16:creationId xmlns:a16="http://schemas.microsoft.com/office/drawing/2014/main" id="{15C48984-F5E7-4B83-84BC-B4CEB1FC94E5}"/>
                    </a:ext>
                  </a:extLst>
                </p14:cNvPr>
                <p14:cNvContentPartPr/>
                <p14:nvPr/>
              </p14:nvContentPartPr>
              <p14:xfrm>
                <a:off x="7971334" y="4508276"/>
                <a:ext cx="360" cy="360"/>
              </p14:xfrm>
            </p:contentPart>
          </mc:Choice>
          <mc:Fallback xmlns="">
            <p:pic>
              <p:nvPicPr>
                <p:cNvPr id="712" name="Encre 711">
                  <a:extLst>
                    <a:ext uri="{FF2B5EF4-FFF2-40B4-BE49-F238E27FC236}">
                      <a16:creationId xmlns:a16="http://schemas.microsoft.com/office/drawing/2014/main" id="{15C48984-F5E7-4B83-84BC-B4CEB1FC94E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953694" y="44906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2" name="Encre 61">
                <a:extLst>
                  <a:ext uri="{FF2B5EF4-FFF2-40B4-BE49-F238E27FC236}">
                    <a16:creationId xmlns:a16="http://schemas.microsoft.com/office/drawing/2014/main" id="{C0C45A8D-B7A7-47BF-AF24-3C1A663F3864}"/>
                  </a:ext>
                </a:extLst>
              </p14:cNvPr>
              <p14:cNvContentPartPr/>
              <p14:nvPr/>
            </p14:nvContentPartPr>
            <p14:xfrm>
              <a:off x="9304054" y="1251356"/>
              <a:ext cx="360" cy="360"/>
            </p14:xfrm>
          </p:contentPart>
        </mc:Choice>
        <mc:Fallback xmlns="">
          <p:pic>
            <p:nvPicPr>
              <p:cNvPr id="62" name="Encre 61">
                <a:extLst>
                  <a:ext uri="{FF2B5EF4-FFF2-40B4-BE49-F238E27FC236}">
                    <a16:creationId xmlns:a16="http://schemas.microsoft.com/office/drawing/2014/main" id="{C0C45A8D-B7A7-47BF-AF24-3C1A663F386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286414" y="123335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85" name="Groupe 484">
            <a:extLst>
              <a:ext uri="{FF2B5EF4-FFF2-40B4-BE49-F238E27FC236}">
                <a16:creationId xmlns:a16="http://schemas.microsoft.com/office/drawing/2014/main" id="{82AEBBCA-04D8-4C5D-9E7C-20D668D2E44C}"/>
              </a:ext>
            </a:extLst>
          </p:cNvPr>
          <p:cNvGrpSpPr/>
          <p:nvPr/>
        </p:nvGrpSpPr>
        <p:grpSpPr>
          <a:xfrm>
            <a:off x="7631854" y="1151996"/>
            <a:ext cx="694440" cy="460800"/>
            <a:chOff x="7631854" y="1151996"/>
            <a:chExt cx="694440" cy="46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7453662E-8F70-4A5F-9E2D-C6A8D08EEE87}"/>
                    </a:ext>
                  </a:extLst>
                </p14:cNvPr>
                <p14:cNvContentPartPr/>
                <p14:nvPr/>
              </p14:nvContentPartPr>
              <p14:xfrm>
                <a:off x="7631854" y="1350356"/>
                <a:ext cx="238680" cy="1188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7453662E-8F70-4A5F-9E2D-C6A8D08EEE8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613854" y="1332716"/>
                  <a:ext cx="2743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B14B5E29-7ED5-4E90-9152-99B84892780D}"/>
                    </a:ext>
                  </a:extLst>
                </p14:cNvPr>
                <p14:cNvContentPartPr/>
                <p14:nvPr/>
              </p14:nvContentPartPr>
              <p14:xfrm>
                <a:off x="7639414" y="1449716"/>
                <a:ext cx="228600" cy="972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B14B5E29-7ED5-4E90-9152-99B84892780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621414" y="1432076"/>
                  <a:ext cx="2642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78" name="Encre 477">
                  <a:extLst>
                    <a:ext uri="{FF2B5EF4-FFF2-40B4-BE49-F238E27FC236}">
                      <a16:creationId xmlns:a16="http://schemas.microsoft.com/office/drawing/2014/main" id="{9EA28405-AA1E-44B2-8229-ACCDD2960DEC}"/>
                    </a:ext>
                  </a:extLst>
                </p14:cNvPr>
                <p14:cNvContentPartPr/>
                <p14:nvPr/>
              </p14:nvContentPartPr>
              <p14:xfrm>
                <a:off x="7964854" y="1151996"/>
                <a:ext cx="288360" cy="386280"/>
              </p14:xfrm>
            </p:contentPart>
          </mc:Choice>
          <mc:Fallback xmlns="">
            <p:pic>
              <p:nvPicPr>
                <p:cNvPr id="478" name="Encre 477">
                  <a:extLst>
                    <a:ext uri="{FF2B5EF4-FFF2-40B4-BE49-F238E27FC236}">
                      <a16:creationId xmlns:a16="http://schemas.microsoft.com/office/drawing/2014/main" id="{9EA28405-AA1E-44B2-8229-ACCDD2960DE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947214" y="1133996"/>
                  <a:ext cx="32400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79" name="Encre 478">
                  <a:extLst>
                    <a:ext uri="{FF2B5EF4-FFF2-40B4-BE49-F238E27FC236}">
                      <a16:creationId xmlns:a16="http://schemas.microsoft.com/office/drawing/2014/main" id="{9E4F5F0A-9C90-4CE5-A0BB-6C75DD8E9AEB}"/>
                    </a:ext>
                  </a:extLst>
                </p14:cNvPr>
                <p14:cNvContentPartPr/>
                <p14:nvPr/>
              </p14:nvContentPartPr>
              <p14:xfrm>
                <a:off x="8191654" y="1461236"/>
                <a:ext cx="134640" cy="151560"/>
              </p14:xfrm>
            </p:contentPart>
          </mc:Choice>
          <mc:Fallback xmlns="">
            <p:pic>
              <p:nvPicPr>
                <p:cNvPr id="479" name="Encre 478">
                  <a:extLst>
                    <a:ext uri="{FF2B5EF4-FFF2-40B4-BE49-F238E27FC236}">
                      <a16:creationId xmlns:a16="http://schemas.microsoft.com/office/drawing/2014/main" id="{9E4F5F0A-9C90-4CE5-A0BB-6C75DD8E9AE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173654" y="1443236"/>
                  <a:ext cx="170280" cy="18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7" name="Groupe 486">
            <a:extLst>
              <a:ext uri="{FF2B5EF4-FFF2-40B4-BE49-F238E27FC236}">
                <a16:creationId xmlns:a16="http://schemas.microsoft.com/office/drawing/2014/main" id="{41AFF51D-233C-40D1-B49E-0D7D656F2EAB}"/>
              </a:ext>
            </a:extLst>
          </p:cNvPr>
          <p:cNvGrpSpPr/>
          <p:nvPr/>
        </p:nvGrpSpPr>
        <p:grpSpPr>
          <a:xfrm>
            <a:off x="5719534" y="1045796"/>
            <a:ext cx="843120" cy="571680"/>
            <a:chOff x="5719534" y="1045796"/>
            <a:chExt cx="843120" cy="57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" name="Encre 4">
                  <a:extLst>
                    <a:ext uri="{FF2B5EF4-FFF2-40B4-BE49-F238E27FC236}">
                      <a16:creationId xmlns:a16="http://schemas.microsoft.com/office/drawing/2014/main" id="{F03A1807-7AED-4C10-84B2-7BD07A75615A}"/>
                    </a:ext>
                  </a:extLst>
                </p14:cNvPr>
                <p14:cNvContentPartPr/>
                <p14:nvPr/>
              </p14:nvContentPartPr>
              <p14:xfrm>
                <a:off x="5790094" y="1174316"/>
                <a:ext cx="360" cy="36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F03A1807-7AED-4C10-84B2-7BD07A75615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772094" y="115631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FDB39C5A-D901-47D7-A93B-F9FF2D817A72}"/>
                    </a:ext>
                  </a:extLst>
                </p14:cNvPr>
                <p14:cNvContentPartPr/>
                <p14:nvPr/>
              </p14:nvContentPartPr>
              <p14:xfrm>
                <a:off x="5719534" y="1045796"/>
                <a:ext cx="360000" cy="42120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FDB39C5A-D901-47D7-A93B-F9FF2D817A7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701894" y="1027796"/>
                  <a:ext cx="39564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220B7484-37EB-408E-BE41-DEE38242F66A}"/>
                    </a:ext>
                  </a:extLst>
                </p14:cNvPr>
                <p14:cNvContentPartPr/>
                <p14:nvPr/>
              </p14:nvContentPartPr>
              <p14:xfrm>
                <a:off x="6388414" y="1319396"/>
                <a:ext cx="156240" cy="576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220B7484-37EB-408E-BE41-DEE38242F66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370414" y="1301756"/>
                  <a:ext cx="1918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DFEB159E-971D-405B-9D0D-2C383DDC0BA8}"/>
                    </a:ext>
                  </a:extLst>
                </p14:cNvPr>
                <p14:cNvContentPartPr/>
                <p14:nvPr/>
              </p14:nvContentPartPr>
              <p14:xfrm>
                <a:off x="6405334" y="1406516"/>
                <a:ext cx="157320" cy="1188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DFEB159E-971D-405B-9D0D-2C383DDC0BA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387334" y="1388876"/>
                  <a:ext cx="1929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86" name="Encre 485">
                  <a:extLst>
                    <a:ext uri="{FF2B5EF4-FFF2-40B4-BE49-F238E27FC236}">
                      <a16:creationId xmlns:a16="http://schemas.microsoft.com/office/drawing/2014/main" id="{92ED80F6-03F9-4DB2-B25D-B1CB0A0103DC}"/>
                    </a:ext>
                  </a:extLst>
                </p14:cNvPr>
                <p14:cNvContentPartPr/>
                <p14:nvPr/>
              </p14:nvContentPartPr>
              <p14:xfrm>
                <a:off x="6031294" y="1405076"/>
                <a:ext cx="217080" cy="212400"/>
              </p14:xfrm>
            </p:contentPart>
          </mc:Choice>
          <mc:Fallback xmlns="">
            <p:pic>
              <p:nvPicPr>
                <p:cNvPr id="486" name="Encre 485">
                  <a:extLst>
                    <a:ext uri="{FF2B5EF4-FFF2-40B4-BE49-F238E27FC236}">
                      <a16:creationId xmlns:a16="http://schemas.microsoft.com/office/drawing/2014/main" id="{92ED80F6-03F9-4DB2-B25D-B1CB0A0103D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013654" y="1387436"/>
                  <a:ext cx="252720" cy="24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3" name="Groupe 492">
            <a:extLst>
              <a:ext uri="{FF2B5EF4-FFF2-40B4-BE49-F238E27FC236}">
                <a16:creationId xmlns:a16="http://schemas.microsoft.com/office/drawing/2014/main" id="{C872AA64-564A-454E-A8C5-EB17781C7E0E}"/>
              </a:ext>
            </a:extLst>
          </p:cNvPr>
          <p:cNvGrpSpPr/>
          <p:nvPr/>
        </p:nvGrpSpPr>
        <p:grpSpPr>
          <a:xfrm>
            <a:off x="5803054" y="1967036"/>
            <a:ext cx="419760" cy="582120"/>
            <a:chOff x="5803054" y="1967036"/>
            <a:chExt cx="419760" cy="58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89" name="Encre 488">
                  <a:extLst>
                    <a:ext uri="{FF2B5EF4-FFF2-40B4-BE49-F238E27FC236}">
                      <a16:creationId xmlns:a16="http://schemas.microsoft.com/office/drawing/2014/main" id="{3B2B02A3-1836-47BE-8C81-A4AC7AAC5F86}"/>
                    </a:ext>
                  </a:extLst>
                </p14:cNvPr>
                <p14:cNvContentPartPr/>
                <p14:nvPr/>
              </p14:nvContentPartPr>
              <p14:xfrm>
                <a:off x="5803054" y="1967036"/>
                <a:ext cx="241920" cy="354960"/>
              </p14:xfrm>
            </p:contentPart>
          </mc:Choice>
          <mc:Fallback xmlns="">
            <p:pic>
              <p:nvPicPr>
                <p:cNvPr id="489" name="Encre 488">
                  <a:extLst>
                    <a:ext uri="{FF2B5EF4-FFF2-40B4-BE49-F238E27FC236}">
                      <a16:creationId xmlns:a16="http://schemas.microsoft.com/office/drawing/2014/main" id="{3B2B02A3-1836-47BE-8C81-A4AC7AAC5F8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785054" y="1949396"/>
                  <a:ext cx="27756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90" name="Encre 489">
                  <a:extLst>
                    <a:ext uri="{FF2B5EF4-FFF2-40B4-BE49-F238E27FC236}">
                      <a16:creationId xmlns:a16="http://schemas.microsoft.com/office/drawing/2014/main" id="{055E1FFA-F2EB-4A5A-879D-E0F3A1198507}"/>
                    </a:ext>
                  </a:extLst>
                </p14:cNvPr>
                <p14:cNvContentPartPr/>
                <p14:nvPr/>
              </p14:nvContentPartPr>
              <p14:xfrm>
                <a:off x="6070174" y="2155676"/>
                <a:ext cx="152640" cy="393480"/>
              </p14:xfrm>
            </p:contentPart>
          </mc:Choice>
          <mc:Fallback xmlns="">
            <p:pic>
              <p:nvPicPr>
                <p:cNvPr id="490" name="Encre 489">
                  <a:extLst>
                    <a:ext uri="{FF2B5EF4-FFF2-40B4-BE49-F238E27FC236}">
                      <a16:creationId xmlns:a16="http://schemas.microsoft.com/office/drawing/2014/main" id="{055E1FFA-F2EB-4A5A-879D-E0F3A119850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052534" y="2137676"/>
                  <a:ext cx="188280" cy="42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7288B0D0-AAEC-42BB-8A62-23F4211A5ECB}"/>
              </a:ext>
            </a:extLst>
          </p:cNvPr>
          <p:cNvGrpSpPr/>
          <p:nvPr/>
        </p:nvGrpSpPr>
        <p:grpSpPr>
          <a:xfrm>
            <a:off x="6370054" y="1957676"/>
            <a:ext cx="1786320" cy="578880"/>
            <a:chOff x="6370054" y="1957676"/>
            <a:chExt cx="1786320" cy="57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95" name="Encre 494">
                  <a:extLst>
                    <a:ext uri="{FF2B5EF4-FFF2-40B4-BE49-F238E27FC236}">
                      <a16:creationId xmlns:a16="http://schemas.microsoft.com/office/drawing/2014/main" id="{36E12CD6-5215-46EB-9255-C8F67C83D39C}"/>
                    </a:ext>
                  </a:extLst>
                </p14:cNvPr>
                <p14:cNvContentPartPr/>
                <p14:nvPr/>
              </p14:nvContentPartPr>
              <p14:xfrm>
                <a:off x="6370054" y="2013476"/>
                <a:ext cx="46800" cy="428040"/>
              </p14:xfrm>
            </p:contentPart>
          </mc:Choice>
          <mc:Fallback xmlns="">
            <p:pic>
              <p:nvPicPr>
                <p:cNvPr id="495" name="Encre 494">
                  <a:extLst>
                    <a:ext uri="{FF2B5EF4-FFF2-40B4-BE49-F238E27FC236}">
                      <a16:creationId xmlns:a16="http://schemas.microsoft.com/office/drawing/2014/main" id="{36E12CD6-5215-46EB-9255-C8F67C83D39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352414" y="1995836"/>
                  <a:ext cx="8244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96" name="Encre 495">
                  <a:extLst>
                    <a:ext uri="{FF2B5EF4-FFF2-40B4-BE49-F238E27FC236}">
                      <a16:creationId xmlns:a16="http://schemas.microsoft.com/office/drawing/2014/main" id="{7D774C19-C1AE-4565-B815-EE0ECF70CB10}"/>
                    </a:ext>
                  </a:extLst>
                </p14:cNvPr>
                <p14:cNvContentPartPr/>
                <p14:nvPr/>
              </p14:nvContentPartPr>
              <p14:xfrm>
                <a:off x="6488134" y="2077916"/>
                <a:ext cx="12240" cy="299160"/>
              </p14:xfrm>
            </p:contentPart>
          </mc:Choice>
          <mc:Fallback xmlns="">
            <p:pic>
              <p:nvPicPr>
                <p:cNvPr id="496" name="Encre 495">
                  <a:extLst>
                    <a:ext uri="{FF2B5EF4-FFF2-40B4-BE49-F238E27FC236}">
                      <a16:creationId xmlns:a16="http://schemas.microsoft.com/office/drawing/2014/main" id="{7D774C19-C1AE-4565-B815-EE0ECF70CB1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470494" y="2060276"/>
                  <a:ext cx="4788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97" name="Encre 496">
                  <a:extLst>
                    <a:ext uri="{FF2B5EF4-FFF2-40B4-BE49-F238E27FC236}">
                      <a16:creationId xmlns:a16="http://schemas.microsoft.com/office/drawing/2014/main" id="{53133654-8BC4-4DDB-94B6-265982843540}"/>
                    </a:ext>
                  </a:extLst>
                </p14:cNvPr>
                <p14:cNvContentPartPr/>
                <p14:nvPr/>
              </p14:nvContentPartPr>
              <p14:xfrm>
                <a:off x="6485614" y="2205356"/>
                <a:ext cx="99000" cy="8640"/>
              </p14:xfrm>
            </p:contentPart>
          </mc:Choice>
          <mc:Fallback xmlns="">
            <p:pic>
              <p:nvPicPr>
                <p:cNvPr id="497" name="Encre 496">
                  <a:extLst>
                    <a:ext uri="{FF2B5EF4-FFF2-40B4-BE49-F238E27FC236}">
                      <a16:creationId xmlns:a16="http://schemas.microsoft.com/office/drawing/2014/main" id="{53133654-8BC4-4DDB-94B6-26598284354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467614" y="2187716"/>
                  <a:ext cx="1346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98" name="Encre 497">
                  <a:extLst>
                    <a:ext uri="{FF2B5EF4-FFF2-40B4-BE49-F238E27FC236}">
                      <a16:creationId xmlns:a16="http://schemas.microsoft.com/office/drawing/2014/main" id="{8A742278-6C57-4669-AFAF-CF21D2FB2920}"/>
                    </a:ext>
                  </a:extLst>
                </p14:cNvPr>
                <p14:cNvContentPartPr/>
                <p14:nvPr/>
              </p14:nvContentPartPr>
              <p14:xfrm>
                <a:off x="6603694" y="2014556"/>
                <a:ext cx="94320" cy="414000"/>
              </p14:xfrm>
            </p:contentPart>
          </mc:Choice>
          <mc:Fallback xmlns="">
            <p:pic>
              <p:nvPicPr>
                <p:cNvPr id="498" name="Encre 497">
                  <a:extLst>
                    <a:ext uri="{FF2B5EF4-FFF2-40B4-BE49-F238E27FC236}">
                      <a16:creationId xmlns:a16="http://schemas.microsoft.com/office/drawing/2014/main" id="{8A742278-6C57-4669-AFAF-CF21D2FB292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586054" y="1996916"/>
                  <a:ext cx="12996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99" name="Encre 498">
                  <a:extLst>
                    <a:ext uri="{FF2B5EF4-FFF2-40B4-BE49-F238E27FC236}">
                      <a16:creationId xmlns:a16="http://schemas.microsoft.com/office/drawing/2014/main" id="{F1245F72-0E9A-449E-A53D-2AB6A64D2A94}"/>
                    </a:ext>
                  </a:extLst>
                </p14:cNvPr>
                <p14:cNvContentPartPr/>
                <p14:nvPr/>
              </p14:nvContentPartPr>
              <p14:xfrm>
                <a:off x="6828694" y="2210036"/>
                <a:ext cx="181440" cy="360"/>
              </p14:xfrm>
            </p:contentPart>
          </mc:Choice>
          <mc:Fallback xmlns="">
            <p:pic>
              <p:nvPicPr>
                <p:cNvPr id="499" name="Encre 498">
                  <a:extLst>
                    <a:ext uri="{FF2B5EF4-FFF2-40B4-BE49-F238E27FC236}">
                      <a16:creationId xmlns:a16="http://schemas.microsoft.com/office/drawing/2014/main" id="{F1245F72-0E9A-449E-A53D-2AB6A64D2A9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810694" y="2192396"/>
                  <a:ext cx="2170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00" name="Encre 499">
                  <a:extLst>
                    <a:ext uri="{FF2B5EF4-FFF2-40B4-BE49-F238E27FC236}">
                      <a16:creationId xmlns:a16="http://schemas.microsoft.com/office/drawing/2014/main" id="{78655E5C-247E-4355-8B1B-44BFC2EC08DD}"/>
                    </a:ext>
                  </a:extLst>
                </p14:cNvPr>
                <p14:cNvContentPartPr/>
                <p14:nvPr/>
              </p14:nvContentPartPr>
              <p14:xfrm>
                <a:off x="6839854" y="2278796"/>
                <a:ext cx="188640" cy="20520"/>
              </p14:xfrm>
            </p:contentPart>
          </mc:Choice>
          <mc:Fallback xmlns="">
            <p:pic>
              <p:nvPicPr>
                <p:cNvPr id="500" name="Encre 499">
                  <a:extLst>
                    <a:ext uri="{FF2B5EF4-FFF2-40B4-BE49-F238E27FC236}">
                      <a16:creationId xmlns:a16="http://schemas.microsoft.com/office/drawing/2014/main" id="{78655E5C-247E-4355-8B1B-44BFC2EC08D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822214" y="2261156"/>
                  <a:ext cx="2242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01" name="Encre 500">
                  <a:extLst>
                    <a:ext uri="{FF2B5EF4-FFF2-40B4-BE49-F238E27FC236}">
                      <a16:creationId xmlns:a16="http://schemas.microsoft.com/office/drawing/2014/main" id="{998F2BD3-991D-454E-B843-BF733AE3D33B}"/>
                    </a:ext>
                  </a:extLst>
                </p14:cNvPr>
                <p14:cNvContentPartPr/>
                <p14:nvPr/>
              </p14:nvContentPartPr>
              <p14:xfrm>
                <a:off x="7247374" y="2166836"/>
                <a:ext cx="38160" cy="24840"/>
              </p14:xfrm>
            </p:contentPart>
          </mc:Choice>
          <mc:Fallback xmlns="">
            <p:pic>
              <p:nvPicPr>
                <p:cNvPr id="501" name="Encre 500">
                  <a:extLst>
                    <a:ext uri="{FF2B5EF4-FFF2-40B4-BE49-F238E27FC236}">
                      <a16:creationId xmlns:a16="http://schemas.microsoft.com/office/drawing/2014/main" id="{998F2BD3-991D-454E-B843-BF733AE3D33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229374" y="2149196"/>
                  <a:ext cx="738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02" name="Encre 501">
                  <a:extLst>
                    <a:ext uri="{FF2B5EF4-FFF2-40B4-BE49-F238E27FC236}">
                      <a16:creationId xmlns:a16="http://schemas.microsoft.com/office/drawing/2014/main" id="{14C91B94-C98E-4BCA-B67A-DFC8821A559D}"/>
                    </a:ext>
                  </a:extLst>
                </p14:cNvPr>
                <p14:cNvContentPartPr/>
                <p14:nvPr/>
              </p14:nvContentPartPr>
              <p14:xfrm>
                <a:off x="7157014" y="2192396"/>
                <a:ext cx="155520" cy="2520"/>
              </p14:xfrm>
            </p:contentPart>
          </mc:Choice>
          <mc:Fallback xmlns="">
            <p:pic>
              <p:nvPicPr>
                <p:cNvPr id="502" name="Encre 501">
                  <a:extLst>
                    <a:ext uri="{FF2B5EF4-FFF2-40B4-BE49-F238E27FC236}">
                      <a16:creationId xmlns:a16="http://schemas.microsoft.com/office/drawing/2014/main" id="{14C91B94-C98E-4BCA-B67A-DFC8821A559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139014" y="2174756"/>
                  <a:ext cx="1911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08" name="Encre 507">
                  <a:extLst>
                    <a:ext uri="{FF2B5EF4-FFF2-40B4-BE49-F238E27FC236}">
                      <a16:creationId xmlns:a16="http://schemas.microsoft.com/office/drawing/2014/main" id="{32FAD08D-C775-4C3E-9AEC-AE9304F62745}"/>
                    </a:ext>
                  </a:extLst>
                </p14:cNvPr>
                <p14:cNvContentPartPr/>
                <p14:nvPr/>
              </p14:nvContentPartPr>
              <p14:xfrm>
                <a:off x="7944334" y="2246396"/>
                <a:ext cx="212040" cy="20520"/>
              </p14:xfrm>
            </p:contentPart>
          </mc:Choice>
          <mc:Fallback xmlns="">
            <p:pic>
              <p:nvPicPr>
                <p:cNvPr id="508" name="Encre 507">
                  <a:extLst>
                    <a:ext uri="{FF2B5EF4-FFF2-40B4-BE49-F238E27FC236}">
                      <a16:creationId xmlns:a16="http://schemas.microsoft.com/office/drawing/2014/main" id="{32FAD08D-C775-4C3E-9AEC-AE9304F6274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926334" y="2228396"/>
                  <a:ext cx="2476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09" name="Encre 508">
                  <a:extLst>
                    <a:ext uri="{FF2B5EF4-FFF2-40B4-BE49-F238E27FC236}">
                      <a16:creationId xmlns:a16="http://schemas.microsoft.com/office/drawing/2014/main" id="{10CF9397-EA53-4153-BCFA-F489090E4AA9}"/>
                    </a:ext>
                  </a:extLst>
                </p14:cNvPr>
                <p14:cNvContentPartPr/>
                <p14:nvPr/>
              </p14:nvContentPartPr>
              <p14:xfrm>
                <a:off x="8046934" y="2186996"/>
                <a:ext cx="11880" cy="143640"/>
              </p14:xfrm>
            </p:contentPart>
          </mc:Choice>
          <mc:Fallback xmlns="">
            <p:pic>
              <p:nvPicPr>
                <p:cNvPr id="509" name="Encre 508">
                  <a:extLst>
                    <a:ext uri="{FF2B5EF4-FFF2-40B4-BE49-F238E27FC236}">
                      <a16:creationId xmlns:a16="http://schemas.microsoft.com/office/drawing/2014/main" id="{10CF9397-EA53-4153-BCFA-F489090E4AA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029294" y="2168996"/>
                  <a:ext cx="475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3" name="Encre 72">
                  <a:extLst>
                    <a:ext uri="{FF2B5EF4-FFF2-40B4-BE49-F238E27FC236}">
                      <a16:creationId xmlns:a16="http://schemas.microsoft.com/office/drawing/2014/main" id="{2ACBB044-AAA4-4A8D-A512-9D7BB8442AD5}"/>
                    </a:ext>
                  </a:extLst>
                </p14:cNvPr>
                <p14:cNvContentPartPr/>
                <p14:nvPr/>
              </p14:nvContentPartPr>
              <p14:xfrm>
                <a:off x="7797454" y="1957676"/>
                <a:ext cx="1800" cy="367200"/>
              </p14:xfrm>
            </p:contentPart>
          </mc:Choice>
          <mc:Fallback xmlns="">
            <p:pic>
              <p:nvPicPr>
                <p:cNvPr id="73" name="Encre 72">
                  <a:extLst>
                    <a:ext uri="{FF2B5EF4-FFF2-40B4-BE49-F238E27FC236}">
                      <a16:creationId xmlns:a16="http://schemas.microsoft.com/office/drawing/2014/main" id="{2ACBB044-AAA4-4A8D-A512-9D7BB8442AD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779814" y="1940036"/>
                  <a:ext cx="3744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74" name="Encre 73">
                  <a:extLst>
                    <a:ext uri="{FF2B5EF4-FFF2-40B4-BE49-F238E27FC236}">
                      <a16:creationId xmlns:a16="http://schemas.microsoft.com/office/drawing/2014/main" id="{61273D6E-1B08-4110-A033-069FB0C6C4D0}"/>
                    </a:ext>
                  </a:extLst>
                </p14:cNvPr>
                <p14:cNvContentPartPr/>
                <p14:nvPr/>
              </p14:nvContentPartPr>
              <p14:xfrm>
                <a:off x="7852174" y="2099156"/>
                <a:ext cx="114480" cy="11880"/>
              </p14:xfrm>
            </p:contentPart>
          </mc:Choice>
          <mc:Fallback xmlns="">
            <p:pic>
              <p:nvPicPr>
                <p:cNvPr id="74" name="Encre 73">
                  <a:extLst>
                    <a:ext uri="{FF2B5EF4-FFF2-40B4-BE49-F238E27FC236}">
                      <a16:creationId xmlns:a16="http://schemas.microsoft.com/office/drawing/2014/main" id="{61273D6E-1B08-4110-A033-069FB0C6C4D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834534" y="2081156"/>
                  <a:ext cx="1501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78" name="Encre 77">
                  <a:extLst>
                    <a:ext uri="{FF2B5EF4-FFF2-40B4-BE49-F238E27FC236}">
                      <a16:creationId xmlns:a16="http://schemas.microsoft.com/office/drawing/2014/main" id="{5BC2D708-0AC2-4D4E-9EFA-2BBC575DBE18}"/>
                    </a:ext>
                  </a:extLst>
                </p14:cNvPr>
                <p14:cNvContentPartPr/>
                <p14:nvPr/>
              </p14:nvContentPartPr>
              <p14:xfrm>
                <a:off x="7486054" y="2063876"/>
                <a:ext cx="148680" cy="244800"/>
              </p14:xfrm>
            </p:contentPart>
          </mc:Choice>
          <mc:Fallback xmlns="">
            <p:pic>
              <p:nvPicPr>
                <p:cNvPr id="78" name="Encre 77">
                  <a:extLst>
                    <a:ext uri="{FF2B5EF4-FFF2-40B4-BE49-F238E27FC236}">
                      <a16:creationId xmlns:a16="http://schemas.microsoft.com/office/drawing/2014/main" id="{5BC2D708-0AC2-4D4E-9EFA-2BBC575DBE1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468414" y="2046236"/>
                  <a:ext cx="18432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80" name="Encre 79">
                  <a:extLst>
                    <a:ext uri="{FF2B5EF4-FFF2-40B4-BE49-F238E27FC236}">
                      <a16:creationId xmlns:a16="http://schemas.microsoft.com/office/drawing/2014/main" id="{324AD74B-C284-4345-813C-5D8A2CC2B394}"/>
                    </a:ext>
                  </a:extLst>
                </p14:cNvPr>
                <p14:cNvContentPartPr/>
                <p14:nvPr/>
              </p14:nvContentPartPr>
              <p14:xfrm>
                <a:off x="7444654" y="2112116"/>
                <a:ext cx="204480" cy="424440"/>
              </p14:xfrm>
            </p:contentPart>
          </mc:Choice>
          <mc:Fallback xmlns="">
            <p:pic>
              <p:nvPicPr>
                <p:cNvPr id="80" name="Encre 79">
                  <a:extLst>
                    <a:ext uri="{FF2B5EF4-FFF2-40B4-BE49-F238E27FC236}">
                      <a16:creationId xmlns:a16="http://schemas.microsoft.com/office/drawing/2014/main" id="{324AD74B-C284-4345-813C-5D8A2CC2B39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426654" y="2094116"/>
                  <a:ext cx="240120" cy="46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e 103">
            <a:extLst>
              <a:ext uri="{FF2B5EF4-FFF2-40B4-BE49-F238E27FC236}">
                <a16:creationId xmlns:a16="http://schemas.microsoft.com/office/drawing/2014/main" id="{452B8EC8-4575-4927-A0D5-401D32BF7553}"/>
              </a:ext>
            </a:extLst>
          </p:cNvPr>
          <p:cNvGrpSpPr/>
          <p:nvPr/>
        </p:nvGrpSpPr>
        <p:grpSpPr>
          <a:xfrm>
            <a:off x="9053494" y="1996196"/>
            <a:ext cx="1076760" cy="510480"/>
            <a:chOff x="9053494" y="1996196"/>
            <a:chExt cx="1076760" cy="51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70" name="Encre 69">
                  <a:extLst>
                    <a:ext uri="{FF2B5EF4-FFF2-40B4-BE49-F238E27FC236}">
                      <a16:creationId xmlns:a16="http://schemas.microsoft.com/office/drawing/2014/main" id="{1F669964-4EBE-419F-BA22-51EB3E6FE9E0}"/>
                    </a:ext>
                  </a:extLst>
                </p14:cNvPr>
                <p14:cNvContentPartPr/>
                <p14:nvPr/>
              </p14:nvContentPartPr>
              <p14:xfrm>
                <a:off x="9053494" y="2207876"/>
                <a:ext cx="168120" cy="18000"/>
              </p14:xfrm>
            </p:contentPart>
          </mc:Choice>
          <mc:Fallback xmlns="">
            <p:pic>
              <p:nvPicPr>
                <p:cNvPr id="70" name="Encre 69">
                  <a:extLst>
                    <a:ext uri="{FF2B5EF4-FFF2-40B4-BE49-F238E27FC236}">
                      <a16:creationId xmlns:a16="http://schemas.microsoft.com/office/drawing/2014/main" id="{1F669964-4EBE-419F-BA22-51EB3E6FE9E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035854" y="2189876"/>
                  <a:ext cx="2037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1" name="Encre 70">
                  <a:extLst>
                    <a:ext uri="{FF2B5EF4-FFF2-40B4-BE49-F238E27FC236}">
                      <a16:creationId xmlns:a16="http://schemas.microsoft.com/office/drawing/2014/main" id="{9C4E85BA-5C51-4A03-B15C-718BBB1A33F9}"/>
                    </a:ext>
                  </a:extLst>
                </p14:cNvPr>
                <p14:cNvContentPartPr/>
                <p14:nvPr/>
              </p14:nvContentPartPr>
              <p14:xfrm>
                <a:off x="9061414" y="2308316"/>
                <a:ext cx="170280" cy="2880"/>
              </p14:xfrm>
            </p:contentPart>
          </mc:Choice>
          <mc:Fallback xmlns="">
            <p:pic>
              <p:nvPicPr>
                <p:cNvPr id="71" name="Encre 70">
                  <a:extLst>
                    <a:ext uri="{FF2B5EF4-FFF2-40B4-BE49-F238E27FC236}">
                      <a16:creationId xmlns:a16="http://schemas.microsoft.com/office/drawing/2014/main" id="{9C4E85BA-5C51-4A03-B15C-718BBB1A33F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043774" y="2290316"/>
                  <a:ext cx="2059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82" name="Encre 81">
                  <a:extLst>
                    <a:ext uri="{FF2B5EF4-FFF2-40B4-BE49-F238E27FC236}">
                      <a16:creationId xmlns:a16="http://schemas.microsoft.com/office/drawing/2014/main" id="{AA687DC3-33DE-457B-B313-F4A9AB22489A}"/>
                    </a:ext>
                  </a:extLst>
                </p14:cNvPr>
                <p14:cNvContentPartPr/>
                <p14:nvPr/>
              </p14:nvContentPartPr>
              <p14:xfrm>
                <a:off x="9366334" y="2213636"/>
                <a:ext cx="98640" cy="4680"/>
              </p14:xfrm>
            </p:contentPart>
          </mc:Choice>
          <mc:Fallback xmlns="">
            <p:pic>
              <p:nvPicPr>
                <p:cNvPr id="82" name="Encre 81">
                  <a:extLst>
                    <a:ext uri="{FF2B5EF4-FFF2-40B4-BE49-F238E27FC236}">
                      <a16:creationId xmlns:a16="http://schemas.microsoft.com/office/drawing/2014/main" id="{AA687DC3-33DE-457B-B313-F4A9AB22489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348334" y="2195636"/>
                  <a:ext cx="1342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83" name="Encre 82">
                  <a:extLst>
                    <a:ext uri="{FF2B5EF4-FFF2-40B4-BE49-F238E27FC236}">
                      <a16:creationId xmlns:a16="http://schemas.microsoft.com/office/drawing/2014/main" id="{E3E2AE9D-6E98-4974-AB00-EC575A0DA72E}"/>
                    </a:ext>
                  </a:extLst>
                </p14:cNvPr>
                <p14:cNvContentPartPr/>
                <p14:nvPr/>
              </p14:nvContentPartPr>
              <p14:xfrm>
                <a:off x="9611494" y="2110316"/>
                <a:ext cx="194040" cy="140760"/>
              </p14:xfrm>
            </p:contentPart>
          </mc:Choice>
          <mc:Fallback xmlns="">
            <p:pic>
              <p:nvPicPr>
                <p:cNvPr id="83" name="Encre 82">
                  <a:extLst>
                    <a:ext uri="{FF2B5EF4-FFF2-40B4-BE49-F238E27FC236}">
                      <a16:creationId xmlns:a16="http://schemas.microsoft.com/office/drawing/2014/main" id="{E3E2AE9D-6E98-4974-AB00-EC575A0DA72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593854" y="2092316"/>
                  <a:ext cx="2296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84" name="Encre 83">
                  <a:extLst>
                    <a:ext uri="{FF2B5EF4-FFF2-40B4-BE49-F238E27FC236}">
                      <a16:creationId xmlns:a16="http://schemas.microsoft.com/office/drawing/2014/main" id="{AE859480-97F5-4A50-A549-A43843DF65FD}"/>
                    </a:ext>
                  </a:extLst>
                </p14:cNvPr>
                <p14:cNvContentPartPr/>
                <p14:nvPr/>
              </p14:nvContentPartPr>
              <p14:xfrm>
                <a:off x="9622294" y="2117876"/>
                <a:ext cx="219600" cy="388800"/>
              </p14:xfrm>
            </p:contentPart>
          </mc:Choice>
          <mc:Fallback xmlns="">
            <p:pic>
              <p:nvPicPr>
                <p:cNvPr id="84" name="Encre 83">
                  <a:extLst>
                    <a:ext uri="{FF2B5EF4-FFF2-40B4-BE49-F238E27FC236}">
                      <a16:creationId xmlns:a16="http://schemas.microsoft.com/office/drawing/2014/main" id="{AE859480-97F5-4A50-A549-A43843DF65F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604294" y="2099876"/>
                  <a:ext cx="25524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85" name="Encre 84">
                  <a:extLst>
                    <a:ext uri="{FF2B5EF4-FFF2-40B4-BE49-F238E27FC236}">
                      <a16:creationId xmlns:a16="http://schemas.microsoft.com/office/drawing/2014/main" id="{7C13C9C8-B96F-453D-93C8-8DCD5B911DF4}"/>
                    </a:ext>
                  </a:extLst>
                </p14:cNvPr>
                <p14:cNvContentPartPr/>
                <p14:nvPr/>
              </p14:nvContentPartPr>
              <p14:xfrm>
                <a:off x="9924694" y="1996196"/>
                <a:ext cx="48240" cy="368280"/>
              </p14:xfrm>
            </p:contentPart>
          </mc:Choice>
          <mc:Fallback xmlns="">
            <p:pic>
              <p:nvPicPr>
                <p:cNvPr id="85" name="Encre 84">
                  <a:extLst>
                    <a:ext uri="{FF2B5EF4-FFF2-40B4-BE49-F238E27FC236}">
                      <a16:creationId xmlns:a16="http://schemas.microsoft.com/office/drawing/2014/main" id="{7C13C9C8-B96F-453D-93C8-8DCD5B911DF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906694" y="1978556"/>
                  <a:ext cx="8388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87" name="Encre 86">
                  <a:extLst>
                    <a:ext uri="{FF2B5EF4-FFF2-40B4-BE49-F238E27FC236}">
                      <a16:creationId xmlns:a16="http://schemas.microsoft.com/office/drawing/2014/main" id="{7D4CC9C3-2F11-47AA-B265-8AC3901A02E4}"/>
                    </a:ext>
                  </a:extLst>
                </p14:cNvPr>
                <p14:cNvContentPartPr/>
                <p14:nvPr/>
              </p14:nvContentPartPr>
              <p14:xfrm>
                <a:off x="9980494" y="2115356"/>
                <a:ext cx="149760" cy="25920"/>
              </p14:xfrm>
            </p:contentPart>
          </mc:Choice>
          <mc:Fallback xmlns="">
            <p:pic>
              <p:nvPicPr>
                <p:cNvPr id="87" name="Encre 86">
                  <a:extLst>
                    <a:ext uri="{FF2B5EF4-FFF2-40B4-BE49-F238E27FC236}">
                      <a16:creationId xmlns:a16="http://schemas.microsoft.com/office/drawing/2014/main" id="{7D4CC9C3-2F11-47AA-B265-8AC3901A02E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962494" y="2097716"/>
                  <a:ext cx="18540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5" name="Groupe 534">
            <a:extLst>
              <a:ext uri="{FF2B5EF4-FFF2-40B4-BE49-F238E27FC236}">
                <a16:creationId xmlns:a16="http://schemas.microsoft.com/office/drawing/2014/main" id="{A124EE8B-42E7-41CB-BFCA-E5583D57A3AF}"/>
              </a:ext>
            </a:extLst>
          </p:cNvPr>
          <p:cNvGrpSpPr/>
          <p:nvPr/>
        </p:nvGrpSpPr>
        <p:grpSpPr>
          <a:xfrm>
            <a:off x="5880814" y="2964596"/>
            <a:ext cx="1909440" cy="435960"/>
            <a:chOff x="5880814" y="2964596"/>
            <a:chExt cx="1909440" cy="43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09" name="Encre 108">
                  <a:extLst>
                    <a:ext uri="{FF2B5EF4-FFF2-40B4-BE49-F238E27FC236}">
                      <a16:creationId xmlns:a16="http://schemas.microsoft.com/office/drawing/2014/main" id="{63267D95-C75B-4E3F-BE9B-600EC70E6C42}"/>
                    </a:ext>
                  </a:extLst>
                </p14:cNvPr>
                <p14:cNvContentPartPr/>
                <p14:nvPr/>
              </p14:nvContentPartPr>
              <p14:xfrm>
                <a:off x="5880814" y="3086996"/>
                <a:ext cx="234000" cy="236880"/>
              </p14:xfrm>
            </p:contentPart>
          </mc:Choice>
          <mc:Fallback xmlns="">
            <p:pic>
              <p:nvPicPr>
                <p:cNvPr id="109" name="Encre 108">
                  <a:extLst>
                    <a:ext uri="{FF2B5EF4-FFF2-40B4-BE49-F238E27FC236}">
                      <a16:creationId xmlns:a16="http://schemas.microsoft.com/office/drawing/2014/main" id="{63267D95-C75B-4E3F-BE9B-600EC70E6C4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863174" y="3069356"/>
                  <a:ext cx="26964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10" name="Encre 109">
                  <a:extLst>
                    <a:ext uri="{FF2B5EF4-FFF2-40B4-BE49-F238E27FC236}">
                      <a16:creationId xmlns:a16="http://schemas.microsoft.com/office/drawing/2014/main" id="{59960838-51D9-4735-824C-24009329A135}"/>
                    </a:ext>
                  </a:extLst>
                </p14:cNvPr>
                <p14:cNvContentPartPr/>
                <p14:nvPr/>
              </p14:nvContentPartPr>
              <p14:xfrm>
                <a:off x="6198694" y="2965676"/>
                <a:ext cx="40680" cy="382320"/>
              </p14:xfrm>
            </p:contentPart>
          </mc:Choice>
          <mc:Fallback xmlns="">
            <p:pic>
              <p:nvPicPr>
                <p:cNvPr id="110" name="Encre 109">
                  <a:extLst>
                    <a:ext uri="{FF2B5EF4-FFF2-40B4-BE49-F238E27FC236}">
                      <a16:creationId xmlns:a16="http://schemas.microsoft.com/office/drawing/2014/main" id="{59960838-51D9-4735-824C-24009329A13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181054" y="2947676"/>
                  <a:ext cx="7632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13" name="Encre 112">
                  <a:extLst>
                    <a:ext uri="{FF2B5EF4-FFF2-40B4-BE49-F238E27FC236}">
                      <a16:creationId xmlns:a16="http://schemas.microsoft.com/office/drawing/2014/main" id="{30DC4DAC-8737-46C8-AAAA-B017B961648F}"/>
                    </a:ext>
                  </a:extLst>
                </p14:cNvPr>
                <p14:cNvContentPartPr/>
                <p14:nvPr/>
              </p14:nvContentPartPr>
              <p14:xfrm>
                <a:off x="6323254" y="3015716"/>
                <a:ext cx="27000" cy="334440"/>
              </p14:xfrm>
            </p:contentPart>
          </mc:Choice>
          <mc:Fallback xmlns="">
            <p:pic>
              <p:nvPicPr>
                <p:cNvPr id="113" name="Encre 112">
                  <a:extLst>
                    <a:ext uri="{FF2B5EF4-FFF2-40B4-BE49-F238E27FC236}">
                      <a16:creationId xmlns:a16="http://schemas.microsoft.com/office/drawing/2014/main" id="{30DC4DAC-8737-46C8-AAAA-B017B961648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305614" y="2998076"/>
                  <a:ext cx="6264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19" name="Encre 118">
                  <a:extLst>
                    <a:ext uri="{FF2B5EF4-FFF2-40B4-BE49-F238E27FC236}">
                      <a16:creationId xmlns:a16="http://schemas.microsoft.com/office/drawing/2014/main" id="{4301CBAF-0094-4B96-BA33-6AE9104292DB}"/>
                    </a:ext>
                  </a:extLst>
                </p14:cNvPr>
                <p14:cNvContentPartPr/>
                <p14:nvPr/>
              </p14:nvContentPartPr>
              <p14:xfrm>
                <a:off x="6333694" y="3153596"/>
                <a:ext cx="153360" cy="41400"/>
              </p14:xfrm>
            </p:contentPart>
          </mc:Choice>
          <mc:Fallback xmlns="">
            <p:pic>
              <p:nvPicPr>
                <p:cNvPr id="119" name="Encre 118">
                  <a:extLst>
                    <a:ext uri="{FF2B5EF4-FFF2-40B4-BE49-F238E27FC236}">
                      <a16:creationId xmlns:a16="http://schemas.microsoft.com/office/drawing/2014/main" id="{4301CBAF-0094-4B96-BA33-6AE9104292D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316054" y="3135956"/>
                  <a:ext cx="1890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20" name="Encre 119">
                  <a:extLst>
                    <a:ext uri="{FF2B5EF4-FFF2-40B4-BE49-F238E27FC236}">
                      <a16:creationId xmlns:a16="http://schemas.microsoft.com/office/drawing/2014/main" id="{10E7C275-E71A-4076-BCA2-AA04B20BDAC3}"/>
                    </a:ext>
                  </a:extLst>
                </p14:cNvPr>
                <p14:cNvContentPartPr/>
                <p14:nvPr/>
              </p14:nvContentPartPr>
              <p14:xfrm>
                <a:off x="6493534" y="2964596"/>
                <a:ext cx="64080" cy="435960"/>
              </p14:xfrm>
            </p:contentPart>
          </mc:Choice>
          <mc:Fallback xmlns="">
            <p:pic>
              <p:nvPicPr>
                <p:cNvPr id="120" name="Encre 119">
                  <a:extLst>
                    <a:ext uri="{FF2B5EF4-FFF2-40B4-BE49-F238E27FC236}">
                      <a16:creationId xmlns:a16="http://schemas.microsoft.com/office/drawing/2014/main" id="{10E7C275-E71A-4076-BCA2-AA04B20BDAC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475534" y="2946596"/>
                  <a:ext cx="9972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25" name="Encre 124">
                  <a:extLst>
                    <a:ext uri="{FF2B5EF4-FFF2-40B4-BE49-F238E27FC236}">
                      <a16:creationId xmlns:a16="http://schemas.microsoft.com/office/drawing/2014/main" id="{6C42DEA3-05C8-4D8D-A4FE-3631ABE79CA0}"/>
                    </a:ext>
                  </a:extLst>
                </p14:cNvPr>
                <p14:cNvContentPartPr/>
                <p14:nvPr/>
              </p14:nvContentPartPr>
              <p14:xfrm>
                <a:off x="6703774" y="3185276"/>
                <a:ext cx="146880" cy="1440"/>
              </p14:xfrm>
            </p:contentPart>
          </mc:Choice>
          <mc:Fallback xmlns="">
            <p:pic>
              <p:nvPicPr>
                <p:cNvPr id="125" name="Encre 124">
                  <a:extLst>
                    <a:ext uri="{FF2B5EF4-FFF2-40B4-BE49-F238E27FC236}">
                      <a16:creationId xmlns:a16="http://schemas.microsoft.com/office/drawing/2014/main" id="{6C42DEA3-05C8-4D8D-A4FE-3631ABE79CA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685774" y="3167276"/>
                  <a:ext cx="1825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12" name="Encre 511">
                  <a:extLst>
                    <a:ext uri="{FF2B5EF4-FFF2-40B4-BE49-F238E27FC236}">
                      <a16:creationId xmlns:a16="http://schemas.microsoft.com/office/drawing/2014/main" id="{F88D8D2B-6AA3-4FD4-B4F1-C1498119EF1D}"/>
                    </a:ext>
                  </a:extLst>
                </p14:cNvPr>
                <p14:cNvContentPartPr/>
                <p14:nvPr/>
              </p14:nvContentPartPr>
              <p14:xfrm>
                <a:off x="6682894" y="3272756"/>
                <a:ext cx="192240" cy="360"/>
              </p14:xfrm>
            </p:contentPart>
          </mc:Choice>
          <mc:Fallback xmlns="">
            <p:pic>
              <p:nvPicPr>
                <p:cNvPr id="512" name="Encre 511">
                  <a:extLst>
                    <a:ext uri="{FF2B5EF4-FFF2-40B4-BE49-F238E27FC236}">
                      <a16:creationId xmlns:a16="http://schemas.microsoft.com/office/drawing/2014/main" id="{F88D8D2B-6AA3-4FD4-B4F1-C1498119EF1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664894" y="3255116"/>
                  <a:ext cx="2278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22" name="Encre 521">
                  <a:extLst>
                    <a:ext uri="{FF2B5EF4-FFF2-40B4-BE49-F238E27FC236}">
                      <a16:creationId xmlns:a16="http://schemas.microsoft.com/office/drawing/2014/main" id="{5953151A-8933-4838-98E0-090F2B19E322}"/>
                    </a:ext>
                  </a:extLst>
                </p14:cNvPr>
                <p14:cNvContentPartPr/>
                <p14:nvPr/>
              </p14:nvContentPartPr>
              <p14:xfrm>
                <a:off x="7640494" y="3049916"/>
                <a:ext cx="8280" cy="331920"/>
              </p14:xfrm>
            </p:contentPart>
          </mc:Choice>
          <mc:Fallback xmlns="">
            <p:pic>
              <p:nvPicPr>
                <p:cNvPr id="522" name="Encre 521">
                  <a:extLst>
                    <a:ext uri="{FF2B5EF4-FFF2-40B4-BE49-F238E27FC236}">
                      <a16:creationId xmlns:a16="http://schemas.microsoft.com/office/drawing/2014/main" id="{5953151A-8933-4838-98E0-090F2B19E32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622854" y="3031916"/>
                  <a:ext cx="4392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23" name="Encre 522">
                  <a:extLst>
                    <a:ext uri="{FF2B5EF4-FFF2-40B4-BE49-F238E27FC236}">
                      <a16:creationId xmlns:a16="http://schemas.microsoft.com/office/drawing/2014/main" id="{D0B62431-E7A8-41DA-931F-DE204B99C49A}"/>
                    </a:ext>
                  </a:extLst>
                </p14:cNvPr>
                <p14:cNvContentPartPr/>
                <p14:nvPr/>
              </p14:nvContentPartPr>
              <p14:xfrm>
                <a:off x="7635454" y="3189956"/>
                <a:ext cx="154800" cy="35280"/>
              </p14:xfrm>
            </p:contentPart>
          </mc:Choice>
          <mc:Fallback xmlns="">
            <p:pic>
              <p:nvPicPr>
                <p:cNvPr id="523" name="Encre 522">
                  <a:extLst>
                    <a:ext uri="{FF2B5EF4-FFF2-40B4-BE49-F238E27FC236}">
                      <a16:creationId xmlns:a16="http://schemas.microsoft.com/office/drawing/2014/main" id="{D0B62431-E7A8-41DA-931F-DE204B99C49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617454" y="3171956"/>
                  <a:ext cx="190440" cy="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2" name="Groupe 561">
            <a:extLst>
              <a:ext uri="{FF2B5EF4-FFF2-40B4-BE49-F238E27FC236}">
                <a16:creationId xmlns:a16="http://schemas.microsoft.com/office/drawing/2014/main" id="{8A69A9DE-6C61-49E1-89B1-66CA2C696D94}"/>
              </a:ext>
            </a:extLst>
          </p:cNvPr>
          <p:cNvGrpSpPr/>
          <p:nvPr/>
        </p:nvGrpSpPr>
        <p:grpSpPr>
          <a:xfrm>
            <a:off x="7878094" y="3214076"/>
            <a:ext cx="848880" cy="178200"/>
            <a:chOff x="7878094" y="3214076"/>
            <a:chExt cx="848880" cy="17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38" name="Encre 537">
                  <a:extLst>
                    <a:ext uri="{FF2B5EF4-FFF2-40B4-BE49-F238E27FC236}">
                      <a16:creationId xmlns:a16="http://schemas.microsoft.com/office/drawing/2014/main" id="{87C25BEE-46C0-4CB8-914D-7429A8EE9359}"/>
                    </a:ext>
                  </a:extLst>
                </p14:cNvPr>
                <p14:cNvContentPartPr/>
                <p14:nvPr/>
              </p14:nvContentPartPr>
              <p14:xfrm>
                <a:off x="7878094" y="3300836"/>
                <a:ext cx="187200" cy="9720"/>
              </p14:xfrm>
            </p:contentPart>
          </mc:Choice>
          <mc:Fallback xmlns="">
            <p:pic>
              <p:nvPicPr>
                <p:cNvPr id="538" name="Encre 537">
                  <a:extLst>
                    <a:ext uri="{FF2B5EF4-FFF2-40B4-BE49-F238E27FC236}">
                      <a16:creationId xmlns:a16="http://schemas.microsoft.com/office/drawing/2014/main" id="{87C25BEE-46C0-4CB8-914D-7429A8EE935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860094" y="3283196"/>
                  <a:ext cx="2228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539" name="Encre 538">
                  <a:extLst>
                    <a:ext uri="{FF2B5EF4-FFF2-40B4-BE49-F238E27FC236}">
                      <a16:creationId xmlns:a16="http://schemas.microsoft.com/office/drawing/2014/main" id="{E5CB2D2D-DC5F-4CB5-947A-34391E36834E}"/>
                    </a:ext>
                  </a:extLst>
                </p14:cNvPr>
                <p14:cNvContentPartPr/>
                <p14:nvPr/>
              </p14:nvContentPartPr>
              <p14:xfrm>
                <a:off x="7954774" y="3214076"/>
                <a:ext cx="18360" cy="178200"/>
              </p14:xfrm>
            </p:contentPart>
          </mc:Choice>
          <mc:Fallback xmlns="">
            <p:pic>
              <p:nvPicPr>
                <p:cNvPr id="539" name="Encre 538">
                  <a:extLst>
                    <a:ext uri="{FF2B5EF4-FFF2-40B4-BE49-F238E27FC236}">
                      <a16:creationId xmlns:a16="http://schemas.microsoft.com/office/drawing/2014/main" id="{E5CB2D2D-DC5F-4CB5-947A-34391E36834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936774" y="3196076"/>
                  <a:ext cx="540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542" name="Encre 541">
                  <a:extLst>
                    <a:ext uri="{FF2B5EF4-FFF2-40B4-BE49-F238E27FC236}">
                      <a16:creationId xmlns:a16="http://schemas.microsoft.com/office/drawing/2014/main" id="{5C03F1D4-65DA-4F24-8DA1-CA49BD285D49}"/>
                    </a:ext>
                  </a:extLst>
                </p14:cNvPr>
                <p14:cNvContentPartPr/>
                <p14:nvPr/>
              </p14:nvContentPartPr>
              <p14:xfrm>
                <a:off x="8573614" y="3238916"/>
                <a:ext cx="150840" cy="5040"/>
              </p14:xfrm>
            </p:contentPart>
          </mc:Choice>
          <mc:Fallback xmlns="">
            <p:pic>
              <p:nvPicPr>
                <p:cNvPr id="542" name="Encre 541">
                  <a:extLst>
                    <a:ext uri="{FF2B5EF4-FFF2-40B4-BE49-F238E27FC236}">
                      <a16:creationId xmlns:a16="http://schemas.microsoft.com/office/drawing/2014/main" id="{5C03F1D4-65DA-4F24-8DA1-CA49BD285D4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555974" y="3221276"/>
                  <a:ext cx="1864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543" name="Encre 542">
                  <a:extLst>
                    <a:ext uri="{FF2B5EF4-FFF2-40B4-BE49-F238E27FC236}">
                      <a16:creationId xmlns:a16="http://schemas.microsoft.com/office/drawing/2014/main" id="{F46C0B3A-7AE6-4669-97D3-C97ABACB5F26}"/>
                    </a:ext>
                  </a:extLst>
                </p14:cNvPr>
                <p14:cNvContentPartPr/>
                <p14:nvPr/>
              </p14:nvContentPartPr>
              <p14:xfrm>
                <a:off x="8589454" y="3301916"/>
                <a:ext cx="137520" cy="24840"/>
              </p14:xfrm>
            </p:contentPart>
          </mc:Choice>
          <mc:Fallback xmlns="">
            <p:pic>
              <p:nvPicPr>
                <p:cNvPr id="543" name="Encre 542">
                  <a:extLst>
                    <a:ext uri="{FF2B5EF4-FFF2-40B4-BE49-F238E27FC236}">
                      <a16:creationId xmlns:a16="http://schemas.microsoft.com/office/drawing/2014/main" id="{F46C0B3A-7AE6-4669-97D3-C97ABACB5F2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571814" y="3284276"/>
                  <a:ext cx="17316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oupe 171">
            <a:extLst>
              <a:ext uri="{FF2B5EF4-FFF2-40B4-BE49-F238E27FC236}">
                <a16:creationId xmlns:a16="http://schemas.microsoft.com/office/drawing/2014/main" id="{7D08F32D-D340-4B35-B086-C56E2354CCCB}"/>
              </a:ext>
            </a:extLst>
          </p:cNvPr>
          <p:cNvGrpSpPr/>
          <p:nvPr/>
        </p:nvGrpSpPr>
        <p:grpSpPr>
          <a:xfrm>
            <a:off x="5700454" y="3763436"/>
            <a:ext cx="2089800" cy="772200"/>
            <a:chOff x="5700454" y="3763436"/>
            <a:chExt cx="2089800" cy="77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563" name="Encre 562">
                  <a:extLst>
                    <a:ext uri="{FF2B5EF4-FFF2-40B4-BE49-F238E27FC236}">
                      <a16:creationId xmlns:a16="http://schemas.microsoft.com/office/drawing/2014/main" id="{3C214AF9-D8DE-4885-9708-7D011291BCF8}"/>
                    </a:ext>
                  </a:extLst>
                </p14:cNvPr>
                <p14:cNvContentPartPr/>
                <p14:nvPr/>
              </p14:nvContentPartPr>
              <p14:xfrm>
                <a:off x="5700454" y="3966476"/>
                <a:ext cx="225000" cy="489600"/>
              </p14:xfrm>
            </p:contentPart>
          </mc:Choice>
          <mc:Fallback xmlns="">
            <p:pic>
              <p:nvPicPr>
                <p:cNvPr id="563" name="Encre 562">
                  <a:extLst>
                    <a:ext uri="{FF2B5EF4-FFF2-40B4-BE49-F238E27FC236}">
                      <a16:creationId xmlns:a16="http://schemas.microsoft.com/office/drawing/2014/main" id="{3C214AF9-D8DE-4885-9708-7D011291BCF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682814" y="3948836"/>
                  <a:ext cx="260640" cy="52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564" name="Encre 563">
                  <a:extLst>
                    <a:ext uri="{FF2B5EF4-FFF2-40B4-BE49-F238E27FC236}">
                      <a16:creationId xmlns:a16="http://schemas.microsoft.com/office/drawing/2014/main" id="{74ABAB34-EED9-40A2-BFB8-E15B485DA054}"/>
                    </a:ext>
                  </a:extLst>
                </p14:cNvPr>
                <p14:cNvContentPartPr/>
                <p14:nvPr/>
              </p14:nvContentPartPr>
              <p14:xfrm>
                <a:off x="6025894" y="3875396"/>
                <a:ext cx="56520" cy="395280"/>
              </p14:xfrm>
            </p:contentPart>
          </mc:Choice>
          <mc:Fallback xmlns="">
            <p:pic>
              <p:nvPicPr>
                <p:cNvPr id="564" name="Encre 563">
                  <a:extLst>
                    <a:ext uri="{FF2B5EF4-FFF2-40B4-BE49-F238E27FC236}">
                      <a16:creationId xmlns:a16="http://schemas.microsoft.com/office/drawing/2014/main" id="{74ABAB34-EED9-40A2-BFB8-E15B485DA05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008254" y="3857756"/>
                  <a:ext cx="9216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565" name="Encre 564">
                  <a:extLst>
                    <a:ext uri="{FF2B5EF4-FFF2-40B4-BE49-F238E27FC236}">
                      <a16:creationId xmlns:a16="http://schemas.microsoft.com/office/drawing/2014/main" id="{877311AF-6577-4A4D-B6B6-E195BAFFF55B}"/>
                    </a:ext>
                  </a:extLst>
                </p14:cNvPr>
                <p14:cNvContentPartPr/>
                <p14:nvPr/>
              </p14:nvContentPartPr>
              <p14:xfrm>
                <a:off x="6162334" y="3922196"/>
                <a:ext cx="19800" cy="294840"/>
              </p14:xfrm>
            </p:contentPart>
          </mc:Choice>
          <mc:Fallback xmlns="">
            <p:pic>
              <p:nvPicPr>
                <p:cNvPr id="565" name="Encre 564">
                  <a:extLst>
                    <a:ext uri="{FF2B5EF4-FFF2-40B4-BE49-F238E27FC236}">
                      <a16:creationId xmlns:a16="http://schemas.microsoft.com/office/drawing/2014/main" id="{877311AF-6577-4A4D-B6B6-E195BAFFF55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144694" y="3904196"/>
                  <a:ext cx="5544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566" name="Encre 565">
                  <a:extLst>
                    <a:ext uri="{FF2B5EF4-FFF2-40B4-BE49-F238E27FC236}">
                      <a16:creationId xmlns:a16="http://schemas.microsoft.com/office/drawing/2014/main" id="{5FDD4618-95D7-4561-AF6E-FE25E37AF7CF}"/>
                    </a:ext>
                  </a:extLst>
                </p14:cNvPr>
                <p14:cNvContentPartPr/>
                <p14:nvPr/>
              </p14:nvContentPartPr>
              <p14:xfrm>
                <a:off x="6171694" y="4043516"/>
                <a:ext cx="149760" cy="42480"/>
              </p14:xfrm>
            </p:contentPart>
          </mc:Choice>
          <mc:Fallback xmlns="">
            <p:pic>
              <p:nvPicPr>
                <p:cNvPr id="566" name="Encre 565">
                  <a:extLst>
                    <a:ext uri="{FF2B5EF4-FFF2-40B4-BE49-F238E27FC236}">
                      <a16:creationId xmlns:a16="http://schemas.microsoft.com/office/drawing/2014/main" id="{5FDD4618-95D7-4561-AF6E-FE25E37AF7C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153694" y="4025876"/>
                  <a:ext cx="1854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567" name="Encre 566">
                  <a:extLst>
                    <a:ext uri="{FF2B5EF4-FFF2-40B4-BE49-F238E27FC236}">
                      <a16:creationId xmlns:a16="http://schemas.microsoft.com/office/drawing/2014/main" id="{951EBC3A-B4FB-406A-8BDE-53C5065967B9}"/>
                    </a:ext>
                  </a:extLst>
                </p14:cNvPr>
                <p14:cNvContentPartPr/>
                <p14:nvPr/>
              </p14:nvContentPartPr>
              <p14:xfrm>
                <a:off x="6348094" y="3825356"/>
                <a:ext cx="76680" cy="482760"/>
              </p14:xfrm>
            </p:contentPart>
          </mc:Choice>
          <mc:Fallback xmlns="">
            <p:pic>
              <p:nvPicPr>
                <p:cNvPr id="567" name="Encre 566">
                  <a:extLst>
                    <a:ext uri="{FF2B5EF4-FFF2-40B4-BE49-F238E27FC236}">
                      <a16:creationId xmlns:a16="http://schemas.microsoft.com/office/drawing/2014/main" id="{951EBC3A-B4FB-406A-8BDE-53C5065967B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330094" y="3807356"/>
                  <a:ext cx="11232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568" name="Encre 567">
                  <a:extLst>
                    <a:ext uri="{FF2B5EF4-FFF2-40B4-BE49-F238E27FC236}">
                      <a16:creationId xmlns:a16="http://schemas.microsoft.com/office/drawing/2014/main" id="{66C0C461-B180-401C-924E-8FC164997B55}"/>
                    </a:ext>
                  </a:extLst>
                </p14:cNvPr>
                <p14:cNvContentPartPr/>
                <p14:nvPr/>
              </p14:nvContentPartPr>
              <p14:xfrm>
                <a:off x="6552934" y="4105436"/>
                <a:ext cx="139320" cy="14400"/>
              </p14:xfrm>
            </p:contentPart>
          </mc:Choice>
          <mc:Fallback xmlns="">
            <p:pic>
              <p:nvPicPr>
                <p:cNvPr id="568" name="Encre 567">
                  <a:extLst>
                    <a:ext uri="{FF2B5EF4-FFF2-40B4-BE49-F238E27FC236}">
                      <a16:creationId xmlns:a16="http://schemas.microsoft.com/office/drawing/2014/main" id="{66C0C461-B180-401C-924E-8FC164997B5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535294" y="4087796"/>
                  <a:ext cx="1749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569" name="Encre 568">
                  <a:extLst>
                    <a:ext uri="{FF2B5EF4-FFF2-40B4-BE49-F238E27FC236}">
                      <a16:creationId xmlns:a16="http://schemas.microsoft.com/office/drawing/2014/main" id="{5135C8B8-2334-4D22-838D-00F13EA48A47}"/>
                    </a:ext>
                  </a:extLst>
                </p14:cNvPr>
                <p14:cNvContentPartPr/>
                <p14:nvPr/>
              </p14:nvContentPartPr>
              <p14:xfrm>
                <a:off x="6549334" y="4207316"/>
                <a:ext cx="185400" cy="9360"/>
              </p14:xfrm>
            </p:contentPart>
          </mc:Choice>
          <mc:Fallback xmlns="">
            <p:pic>
              <p:nvPicPr>
                <p:cNvPr id="569" name="Encre 568">
                  <a:extLst>
                    <a:ext uri="{FF2B5EF4-FFF2-40B4-BE49-F238E27FC236}">
                      <a16:creationId xmlns:a16="http://schemas.microsoft.com/office/drawing/2014/main" id="{5135C8B8-2334-4D22-838D-00F13EA48A4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531334" y="4189316"/>
                  <a:ext cx="2210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571" name="Encre 570">
                  <a:extLst>
                    <a:ext uri="{FF2B5EF4-FFF2-40B4-BE49-F238E27FC236}">
                      <a16:creationId xmlns:a16="http://schemas.microsoft.com/office/drawing/2014/main" id="{7379BB51-C248-4A86-A127-D160B26B0091}"/>
                    </a:ext>
                  </a:extLst>
                </p14:cNvPr>
                <p14:cNvContentPartPr/>
                <p14:nvPr/>
              </p14:nvContentPartPr>
              <p14:xfrm>
                <a:off x="6773614" y="3981596"/>
                <a:ext cx="84600" cy="25200"/>
              </p14:xfrm>
            </p:contentPart>
          </mc:Choice>
          <mc:Fallback xmlns="">
            <p:pic>
              <p:nvPicPr>
                <p:cNvPr id="571" name="Encre 570">
                  <a:extLst>
                    <a:ext uri="{FF2B5EF4-FFF2-40B4-BE49-F238E27FC236}">
                      <a16:creationId xmlns:a16="http://schemas.microsoft.com/office/drawing/2014/main" id="{7379BB51-C248-4A86-A127-D160B26B009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755974" y="3963596"/>
                  <a:ext cx="1202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573" name="Encre 572">
                  <a:extLst>
                    <a:ext uri="{FF2B5EF4-FFF2-40B4-BE49-F238E27FC236}">
                      <a16:creationId xmlns:a16="http://schemas.microsoft.com/office/drawing/2014/main" id="{78A47CD3-776A-4AA2-9528-1BA5D8ECBEA4}"/>
                    </a:ext>
                  </a:extLst>
                </p14:cNvPr>
                <p14:cNvContentPartPr/>
                <p14:nvPr/>
              </p14:nvContentPartPr>
              <p14:xfrm>
                <a:off x="6976294" y="3818876"/>
                <a:ext cx="143280" cy="131040"/>
              </p14:xfrm>
            </p:contentPart>
          </mc:Choice>
          <mc:Fallback xmlns="">
            <p:pic>
              <p:nvPicPr>
                <p:cNvPr id="573" name="Encre 572">
                  <a:extLst>
                    <a:ext uri="{FF2B5EF4-FFF2-40B4-BE49-F238E27FC236}">
                      <a16:creationId xmlns:a16="http://schemas.microsoft.com/office/drawing/2014/main" id="{78A47CD3-776A-4AA2-9528-1BA5D8ECBEA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958294" y="3800876"/>
                  <a:ext cx="1789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30" name="Encre 129">
                  <a:extLst>
                    <a:ext uri="{FF2B5EF4-FFF2-40B4-BE49-F238E27FC236}">
                      <a16:creationId xmlns:a16="http://schemas.microsoft.com/office/drawing/2014/main" id="{1845C5FF-0139-4B69-86A1-0152D5601390}"/>
                    </a:ext>
                  </a:extLst>
                </p14:cNvPr>
                <p14:cNvContentPartPr/>
                <p14:nvPr/>
              </p14:nvContentPartPr>
              <p14:xfrm>
                <a:off x="7047574" y="3835796"/>
                <a:ext cx="131400" cy="292320"/>
              </p14:xfrm>
            </p:contentPart>
          </mc:Choice>
          <mc:Fallback xmlns="">
            <p:pic>
              <p:nvPicPr>
                <p:cNvPr id="130" name="Encre 129">
                  <a:extLst>
                    <a:ext uri="{FF2B5EF4-FFF2-40B4-BE49-F238E27FC236}">
                      <a16:creationId xmlns:a16="http://schemas.microsoft.com/office/drawing/2014/main" id="{1845C5FF-0139-4B69-86A1-0152D560139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029574" y="3817796"/>
                  <a:ext cx="16704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40" name="Encre 139">
                  <a:extLst>
                    <a:ext uri="{FF2B5EF4-FFF2-40B4-BE49-F238E27FC236}">
                      <a16:creationId xmlns:a16="http://schemas.microsoft.com/office/drawing/2014/main" id="{7E57DE2C-7412-49FF-9AD6-1F8EE2171C1A}"/>
                    </a:ext>
                  </a:extLst>
                </p14:cNvPr>
                <p14:cNvContentPartPr/>
                <p14:nvPr/>
              </p14:nvContentPartPr>
              <p14:xfrm>
                <a:off x="7042174" y="4295156"/>
                <a:ext cx="199080" cy="240480"/>
              </p14:xfrm>
            </p:contentPart>
          </mc:Choice>
          <mc:Fallback xmlns="">
            <p:pic>
              <p:nvPicPr>
                <p:cNvPr id="140" name="Encre 139">
                  <a:extLst>
                    <a:ext uri="{FF2B5EF4-FFF2-40B4-BE49-F238E27FC236}">
                      <a16:creationId xmlns:a16="http://schemas.microsoft.com/office/drawing/2014/main" id="{7E57DE2C-7412-49FF-9AD6-1F8EE2171C1A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024534" y="4277516"/>
                  <a:ext cx="23472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47" name="Encre 146">
                  <a:extLst>
                    <a:ext uri="{FF2B5EF4-FFF2-40B4-BE49-F238E27FC236}">
                      <a16:creationId xmlns:a16="http://schemas.microsoft.com/office/drawing/2014/main" id="{6315366D-5FA8-474B-A21A-7FDC491066AE}"/>
                    </a:ext>
                  </a:extLst>
                </p14:cNvPr>
                <p14:cNvContentPartPr/>
                <p14:nvPr/>
              </p14:nvContentPartPr>
              <p14:xfrm>
                <a:off x="7001134" y="4157996"/>
                <a:ext cx="227160" cy="84600"/>
              </p14:xfrm>
            </p:contentPart>
          </mc:Choice>
          <mc:Fallback xmlns="">
            <p:pic>
              <p:nvPicPr>
                <p:cNvPr id="147" name="Encre 146">
                  <a:extLst>
                    <a:ext uri="{FF2B5EF4-FFF2-40B4-BE49-F238E27FC236}">
                      <a16:creationId xmlns:a16="http://schemas.microsoft.com/office/drawing/2014/main" id="{6315366D-5FA8-474B-A21A-7FDC491066AE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983494" y="4140356"/>
                  <a:ext cx="2628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48" name="Encre 147">
                  <a:extLst>
                    <a:ext uri="{FF2B5EF4-FFF2-40B4-BE49-F238E27FC236}">
                      <a16:creationId xmlns:a16="http://schemas.microsoft.com/office/drawing/2014/main" id="{4A078B21-8CEE-4234-81BB-2EADF2C5A7EC}"/>
                    </a:ext>
                  </a:extLst>
                </p14:cNvPr>
                <p14:cNvContentPartPr/>
                <p14:nvPr/>
              </p14:nvContentPartPr>
              <p14:xfrm>
                <a:off x="7410814" y="3871076"/>
                <a:ext cx="6840" cy="346680"/>
              </p14:xfrm>
            </p:contentPart>
          </mc:Choice>
          <mc:Fallback xmlns="">
            <p:pic>
              <p:nvPicPr>
                <p:cNvPr id="148" name="Encre 147">
                  <a:extLst>
                    <a:ext uri="{FF2B5EF4-FFF2-40B4-BE49-F238E27FC236}">
                      <a16:creationId xmlns:a16="http://schemas.microsoft.com/office/drawing/2014/main" id="{4A078B21-8CEE-4234-81BB-2EADF2C5A7E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393174" y="3853436"/>
                  <a:ext cx="4248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52" name="Encre 151">
                  <a:extLst>
                    <a:ext uri="{FF2B5EF4-FFF2-40B4-BE49-F238E27FC236}">
                      <a16:creationId xmlns:a16="http://schemas.microsoft.com/office/drawing/2014/main" id="{78AD98E0-F675-4782-BC51-B5B72C760981}"/>
                    </a:ext>
                  </a:extLst>
                </p14:cNvPr>
                <p14:cNvContentPartPr/>
                <p14:nvPr/>
              </p14:nvContentPartPr>
              <p14:xfrm>
                <a:off x="7425214" y="4017956"/>
                <a:ext cx="123480" cy="36720"/>
              </p14:xfrm>
            </p:contentPart>
          </mc:Choice>
          <mc:Fallback xmlns="">
            <p:pic>
              <p:nvPicPr>
                <p:cNvPr id="152" name="Encre 151">
                  <a:extLst>
                    <a:ext uri="{FF2B5EF4-FFF2-40B4-BE49-F238E27FC236}">
                      <a16:creationId xmlns:a16="http://schemas.microsoft.com/office/drawing/2014/main" id="{78AD98E0-F675-4782-BC51-B5B72C76098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407214" y="3999956"/>
                  <a:ext cx="1591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53" name="Encre 152">
                  <a:extLst>
                    <a:ext uri="{FF2B5EF4-FFF2-40B4-BE49-F238E27FC236}">
                      <a16:creationId xmlns:a16="http://schemas.microsoft.com/office/drawing/2014/main" id="{31019FA2-B223-458F-BFF8-CDFE6F470E8F}"/>
                    </a:ext>
                  </a:extLst>
                </p14:cNvPr>
                <p14:cNvContentPartPr/>
                <p14:nvPr/>
              </p14:nvContentPartPr>
              <p14:xfrm>
                <a:off x="7554814" y="3763436"/>
                <a:ext cx="131760" cy="120240"/>
              </p14:xfrm>
            </p:contentPart>
          </mc:Choice>
          <mc:Fallback xmlns="">
            <p:pic>
              <p:nvPicPr>
                <p:cNvPr id="153" name="Encre 152">
                  <a:extLst>
                    <a:ext uri="{FF2B5EF4-FFF2-40B4-BE49-F238E27FC236}">
                      <a16:creationId xmlns:a16="http://schemas.microsoft.com/office/drawing/2014/main" id="{31019FA2-B223-458F-BFF8-CDFE6F470E8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536814" y="3745436"/>
                  <a:ext cx="1674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54" name="Encre 153">
                  <a:extLst>
                    <a:ext uri="{FF2B5EF4-FFF2-40B4-BE49-F238E27FC236}">
                      <a16:creationId xmlns:a16="http://schemas.microsoft.com/office/drawing/2014/main" id="{98DF565D-4A33-4202-A45D-F4CF5B577DA9}"/>
                    </a:ext>
                  </a:extLst>
                </p14:cNvPr>
                <p14:cNvContentPartPr/>
                <p14:nvPr/>
              </p14:nvContentPartPr>
              <p14:xfrm>
                <a:off x="7557334" y="4142876"/>
                <a:ext cx="232920" cy="32040"/>
              </p14:xfrm>
            </p:contentPart>
          </mc:Choice>
          <mc:Fallback xmlns="">
            <p:pic>
              <p:nvPicPr>
                <p:cNvPr id="154" name="Encre 153">
                  <a:extLst>
                    <a:ext uri="{FF2B5EF4-FFF2-40B4-BE49-F238E27FC236}">
                      <a16:creationId xmlns:a16="http://schemas.microsoft.com/office/drawing/2014/main" id="{98DF565D-4A33-4202-A45D-F4CF5B577DA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539334" y="4125236"/>
                  <a:ext cx="2685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55" name="Encre 154">
                  <a:extLst>
                    <a:ext uri="{FF2B5EF4-FFF2-40B4-BE49-F238E27FC236}">
                      <a16:creationId xmlns:a16="http://schemas.microsoft.com/office/drawing/2014/main" id="{275EE472-872A-494E-9B4B-6D7391F622CF}"/>
                    </a:ext>
                  </a:extLst>
                </p14:cNvPr>
                <p14:cNvContentPartPr/>
                <p14:nvPr/>
              </p14:nvContentPartPr>
              <p14:xfrm>
                <a:off x="7676494" y="4071236"/>
                <a:ext cx="24120" cy="177120"/>
              </p14:xfrm>
            </p:contentPart>
          </mc:Choice>
          <mc:Fallback xmlns="">
            <p:pic>
              <p:nvPicPr>
                <p:cNvPr id="155" name="Encre 154">
                  <a:extLst>
                    <a:ext uri="{FF2B5EF4-FFF2-40B4-BE49-F238E27FC236}">
                      <a16:creationId xmlns:a16="http://schemas.microsoft.com/office/drawing/2014/main" id="{275EE472-872A-494E-9B4B-6D7391F622C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658854" y="4053596"/>
                  <a:ext cx="59760" cy="21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3" name="Groupe 592">
            <a:extLst>
              <a:ext uri="{FF2B5EF4-FFF2-40B4-BE49-F238E27FC236}">
                <a16:creationId xmlns:a16="http://schemas.microsoft.com/office/drawing/2014/main" id="{2340667D-EF72-4F34-BEF8-7B75F70FFB1F}"/>
              </a:ext>
            </a:extLst>
          </p:cNvPr>
          <p:cNvGrpSpPr/>
          <p:nvPr/>
        </p:nvGrpSpPr>
        <p:grpSpPr>
          <a:xfrm>
            <a:off x="8454094" y="3914996"/>
            <a:ext cx="167760" cy="277200"/>
            <a:chOff x="8454094" y="3914996"/>
            <a:chExt cx="167760" cy="27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75" name="Encre 174">
                  <a:extLst>
                    <a:ext uri="{FF2B5EF4-FFF2-40B4-BE49-F238E27FC236}">
                      <a16:creationId xmlns:a16="http://schemas.microsoft.com/office/drawing/2014/main" id="{12FCCB81-2A97-46F9-B24D-477F1140BCD8}"/>
                    </a:ext>
                  </a:extLst>
                </p14:cNvPr>
                <p14:cNvContentPartPr/>
                <p14:nvPr/>
              </p14:nvContentPartPr>
              <p14:xfrm>
                <a:off x="8454094" y="3914996"/>
                <a:ext cx="26280" cy="277200"/>
              </p14:xfrm>
            </p:contentPart>
          </mc:Choice>
          <mc:Fallback xmlns="">
            <p:pic>
              <p:nvPicPr>
                <p:cNvPr id="175" name="Encre 174">
                  <a:extLst>
                    <a:ext uri="{FF2B5EF4-FFF2-40B4-BE49-F238E27FC236}">
                      <a16:creationId xmlns:a16="http://schemas.microsoft.com/office/drawing/2014/main" id="{12FCCB81-2A97-46F9-B24D-477F1140BCD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436454" y="3897356"/>
                  <a:ext cx="6192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76" name="Encre 175">
                  <a:extLst>
                    <a:ext uri="{FF2B5EF4-FFF2-40B4-BE49-F238E27FC236}">
                      <a16:creationId xmlns:a16="http://schemas.microsoft.com/office/drawing/2014/main" id="{9A7AA6D2-47DE-415A-A2CB-A647A6BF395B}"/>
                    </a:ext>
                  </a:extLst>
                </p14:cNvPr>
                <p14:cNvContentPartPr/>
                <p14:nvPr/>
              </p14:nvContentPartPr>
              <p14:xfrm>
                <a:off x="8477494" y="4001396"/>
                <a:ext cx="144360" cy="22680"/>
              </p14:xfrm>
            </p:contentPart>
          </mc:Choice>
          <mc:Fallback xmlns="">
            <p:pic>
              <p:nvPicPr>
                <p:cNvPr id="176" name="Encre 175">
                  <a:extLst>
                    <a:ext uri="{FF2B5EF4-FFF2-40B4-BE49-F238E27FC236}">
                      <a16:creationId xmlns:a16="http://schemas.microsoft.com/office/drawing/2014/main" id="{9A7AA6D2-47DE-415A-A2CB-A647A6BF395B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459854" y="3983756"/>
                  <a:ext cx="180000" cy="58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3">
            <p14:nvContentPartPr>
              <p14:cNvPr id="204" name="Encre 203">
                <a:extLst>
                  <a:ext uri="{FF2B5EF4-FFF2-40B4-BE49-F238E27FC236}">
                    <a16:creationId xmlns:a16="http://schemas.microsoft.com/office/drawing/2014/main" id="{5CA7C87B-0B01-4570-A586-996AA269B046}"/>
                  </a:ext>
                </a:extLst>
              </p14:cNvPr>
              <p14:cNvContentPartPr/>
              <p14:nvPr/>
            </p14:nvContentPartPr>
            <p14:xfrm>
              <a:off x="6307774" y="5142234"/>
              <a:ext cx="188640" cy="503640"/>
            </p14:xfrm>
          </p:contentPart>
        </mc:Choice>
        <mc:Fallback xmlns="">
          <p:pic>
            <p:nvPicPr>
              <p:cNvPr id="204" name="Encre 203">
                <a:extLst>
                  <a:ext uri="{FF2B5EF4-FFF2-40B4-BE49-F238E27FC236}">
                    <a16:creationId xmlns:a16="http://schemas.microsoft.com/office/drawing/2014/main" id="{5CA7C87B-0B01-4570-A586-996AA269B046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6290134" y="5124234"/>
                <a:ext cx="224280" cy="539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2" name="Groupe 211">
            <a:extLst>
              <a:ext uri="{FF2B5EF4-FFF2-40B4-BE49-F238E27FC236}">
                <a16:creationId xmlns:a16="http://schemas.microsoft.com/office/drawing/2014/main" id="{0691E033-30D7-4EA4-A463-C616CA8D6AEF}"/>
              </a:ext>
            </a:extLst>
          </p:cNvPr>
          <p:cNvGrpSpPr/>
          <p:nvPr/>
        </p:nvGrpSpPr>
        <p:grpSpPr>
          <a:xfrm>
            <a:off x="6678934" y="5297394"/>
            <a:ext cx="154800" cy="105480"/>
            <a:chOff x="6678934" y="5430956"/>
            <a:chExt cx="154800" cy="10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10" name="Encre 209">
                  <a:extLst>
                    <a:ext uri="{FF2B5EF4-FFF2-40B4-BE49-F238E27FC236}">
                      <a16:creationId xmlns:a16="http://schemas.microsoft.com/office/drawing/2014/main" id="{836C608F-7A08-4BE6-92FE-E543B9B84A77}"/>
                    </a:ext>
                  </a:extLst>
                </p14:cNvPr>
                <p14:cNvContentPartPr/>
                <p14:nvPr/>
              </p14:nvContentPartPr>
              <p14:xfrm>
                <a:off x="6678934" y="5430956"/>
                <a:ext cx="153360" cy="10800"/>
              </p14:xfrm>
            </p:contentPart>
          </mc:Choice>
          <mc:Fallback xmlns="">
            <p:pic>
              <p:nvPicPr>
                <p:cNvPr id="210" name="Encre 209">
                  <a:extLst>
                    <a:ext uri="{FF2B5EF4-FFF2-40B4-BE49-F238E27FC236}">
                      <a16:creationId xmlns:a16="http://schemas.microsoft.com/office/drawing/2014/main" id="{836C608F-7A08-4BE6-92FE-E543B9B84A7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661294" y="5413316"/>
                  <a:ext cx="1890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211" name="Encre 210">
                  <a:extLst>
                    <a:ext uri="{FF2B5EF4-FFF2-40B4-BE49-F238E27FC236}">
                      <a16:creationId xmlns:a16="http://schemas.microsoft.com/office/drawing/2014/main" id="{6849EA2B-DE17-4FC1-8AA9-A82BB32121D9}"/>
                    </a:ext>
                  </a:extLst>
                </p14:cNvPr>
                <p14:cNvContentPartPr/>
                <p14:nvPr/>
              </p14:nvContentPartPr>
              <p14:xfrm>
                <a:off x="6694774" y="5531396"/>
                <a:ext cx="138960" cy="5040"/>
              </p14:xfrm>
            </p:contentPart>
          </mc:Choice>
          <mc:Fallback xmlns="">
            <p:pic>
              <p:nvPicPr>
                <p:cNvPr id="211" name="Encre 210">
                  <a:extLst>
                    <a:ext uri="{FF2B5EF4-FFF2-40B4-BE49-F238E27FC236}">
                      <a16:creationId xmlns:a16="http://schemas.microsoft.com/office/drawing/2014/main" id="{6849EA2B-DE17-4FC1-8AA9-A82BB32121D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677134" y="5513756"/>
                  <a:ext cx="17460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5" name="Groupe 254">
            <a:extLst>
              <a:ext uri="{FF2B5EF4-FFF2-40B4-BE49-F238E27FC236}">
                <a16:creationId xmlns:a16="http://schemas.microsoft.com/office/drawing/2014/main" id="{E49309D8-5F59-44DD-8385-0F1D5A3A0B04}"/>
              </a:ext>
            </a:extLst>
          </p:cNvPr>
          <p:cNvGrpSpPr/>
          <p:nvPr/>
        </p:nvGrpSpPr>
        <p:grpSpPr>
          <a:xfrm>
            <a:off x="7092214" y="4759194"/>
            <a:ext cx="1974960" cy="569160"/>
            <a:chOff x="7092214" y="4892756"/>
            <a:chExt cx="1974960" cy="56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244" name="Encre 243">
                  <a:extLst>
                    <a:ext uri="{FF2B5EF4-FFF2-40B4-BE49-F238E27FC236}">
                      <a16:creationId xmlns:a16="http://schemas.microsoft.com/office/drawing/2014/main" id="{C18AFA9D-70C6-4199-9239-082911FA42A8}"/>
                    </a:ext>
                  </a:extLst>
                </p14:cNvPr>
                <p14:cNvContentPartPr/>
                <p14:nvPr/>
              </p14:nvContentPartPr>
              <p14:xfrm>
                <a:off x="7092214" y="5408996"/>
                <a:ext cx="1276920" cy="52920"/>
              </p14:xfrm>
            </p:contentPart>
          </mc:Choice>
          <mc:Fallback xmlns="">
            <p:pic>
              <p:nvPicPr>
                <p:cNvPr id="244" name="Encre 243">
                  <a:extLst>
                    <a:ext uri="{FF2B5EF4-FFF2-40B4-BE49-F238E27FC236}">
                      <a16:creationId xmlns:a16="http://schemas.microsoft.com/office/drawing/2014/main" id="{C18AFA9D-70C6-4199-9239-082911FA42A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074214" y="5390996"/>
                  <a:ext cx="13125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245" name="Encre 244">
                  <a:extLst>
                    <a:ext uri="{FF2B5EF4-FFF2-40B4-BE49-F238E27FC236}">
                      <a16:creationId xmlns:a16="http://schemas.microsoft.com/office/drawing/2014/main" id="{10C6F3D3-C112-4C22-8473-4FF085442F2E}"/>
                    </a:ext>
                  </a:extLst>
                </p14:cNvPr>
                <p14:cNvContentPartPr/>
                <p14:nvPr/>
              </p14:nvContentPartPr>
              <p14:xfrm>
                <a:off x="7304614" y="5034236"/>
                <a:ext cx="237600" cy="10440"/>
              </p14:xfrm>
            </p:contentPart>
          </mc:Choice>
          <mc:Fallback xmlns="">
            <p:pic>
              <p:nvPicPr>
                <p:cNvPr id="245" name="Encre 244">
                  <a:extLst>
                    <a:ext uri="{FF2B5EF4-FFF2-40B4-BE49-F238E27FC236}">
                      <a16:creationId xmlns:a16="http://schemas.microsoft.com/office/drawing/2014/main" id="{10C6F3D3-C112-4C22-8473-4FF085442F2E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286614" y="5016596"/>
                  <a:ext cx="2732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247" name="Encre 246">
                  <a:extLst>
                    <a:ext uri="{FF2B5EF4-FFF2-40B4-BE49-F238E27FC236}">
                      <a16:creationId xmlns:a16="http://schemas.microsoft.com/office/drawing/2014/main" id="{AFF45866-FEB0-4532-AD0B-8D3F5ABE16DA}"/>
                    </a:ext>
                  </a:extLst>
                </p14:cNvPr>
                <p14:cNvContentPartPr/>
                <p14:nvPr/>
              </p14:nvContentPartPr>
              <p14:xfrm>
                <a:off x="7772974" y="4905356"/>
                <a:ext cx="360" cy="360"/>
              </p14:xfrm>
            </p:contentPart>
          </mc:Choice>
          <mc:Fallback xmlns="">
            <p:pic>
              <p:nvPicPr>
                <p:cNvPr id="247" name="Encre 246">
                  <a:extLst>
                    <a:ext uri="{FF2B5EF4-FFF2-40B4-BE49-F238E27FC236}">
                      <a16:creationId xmlns:a16="http://schemas.microsoft.com/office/drawing/2014/main" id="{AFF45866-FEB0-4532-AD0B-8D3F5ABE16D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754974" y="488771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249" name="Encre 248">
                  <a:extLst>
                    <a:ext uri="{FF2B5EF4-FFF2-40B4-BE49-F238E27FC236}">
                      <a16:creationId xmlns:a16="http://schemas.microsoft.com/office/drawing/2014/main" id="{6A2634D0-0F18-4005-867C-6893BEE256B0}"/>
                    </a:ext>
                  </a:extLst>
                </p14:cNvPr>
                <p14:cNvContentPartPr/>
                <p14:nvPr/>
              </p14:nvContentPartPr>
              <p14:xfrm>
                <a:off x="8568574" y="5157716"/>
                <a:ext cx="381960" cy="297720"/>
              </p14:xfrm>
            </p:contentPart>
          </mc:Choice>
          <mc:Fallback xmlns="">
            <p:pic>
              <p:nvPicPr>
                <p:cNvPr id="249" name="Encre 248">
                  <a:extLst>
                    <a:ext uri="{FF2B5EF4-FFF2-40B4-BE49-F238E27FC236}">
                      <a16:creationId xmlns:a16="http://schemas.microsoft.com/office/drawing/2014/main" id="{6A2634D0-0F18-4005-867C-6893BEE256B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550574" y="5140076"/>
                  <a:ext cx="41760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50" name="Encre 249">
                  <a:extLst>
                    <a:ext uri="{FF2B5EF4-FFF2-40B4-BE49-F238E27FC236}">
                      <a16:creationId xmlns:a16="http://schemas.microsoft.com/office/drawing/2014/main" id="{43286EA8-E723-4054-980F-D99A7103287D}"/>
                    </a:ext>
                  </a:extLst>
                </p14:cNvPr>
                <p14:cNvContentPartPr/>
                <p14:nvPr/>
              </p14:nvContentPartPr>
              <p14:xfrm>
                <a:off x="8912734" y="4907516"/>
                <a:ext cx="154440" cy="155160"/>
              </p14:xfrm>
            </p:contentPart>
          </mc:Choice>
          <mc:Fallback xmlns="">
            <p:pic>
              <p:nvPicPr>
                <p:cNvPr id="250" name="Encre 249">
                  <a:extLst>
                    <a:ext uri="{FF2B5EF4-FFF2-40B4-BE49-F238E27FC236}">
                      <a16:creationId xmlns:a16="http://schemas.microsoft.com/office/drawing/2014/main" id="{43286EA8-E723-4054-980F-D99A7103287D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894734" y="4889876"/>
                  <a:ext cx="1900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252" name="Encre 251">
                  <a:extLst>
                    <a:ext uri="{FF2B5EF4-FFF2-40B4-BE49-F238E27FC236}">
                      <a16:creationId xmlns:a16="http://schemas.microsoft.com/office/drawing/2014/main" id="{90C8E9E9-8C61-4ED5-ABCE-B4FDE0A618B4}"/>
                    </a:ext>
                  </a:extLst>
                </p14:cNvPr>
                <p14:cNvContentPartPr/>
                <p14:nvPr/>
              </p14:nvContentPartPr>
              <p14:xfrm>
                <a:off x="7843174" y="4978076"/>
                <a:ext cx="360" cy="360"/>
              </p14:xfrm>
            </p:contentPart>
          </mc:Choice>
          <mc:Fallback xmlns="">
            <p:pic>
              <p:nvPicPr>
                <p:cNvPr id="252" name="Encre 251">
                  <a:extLst>
                    <a:ext uri="{FF2B5EF4-FFF2-40B4-BE49-F238E27FC236}">
                      <a16:creationId xmlns:a16="http://schemas.microsoft.com/office/drawing/2014/main" id="{90C8E9E9-8C61-4ED5-ABCE-B4FDE0A618B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825174" y="496007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253" name="Encre 252">
                  <a:extLst>
                    <a:ext uri="{FF2B5EF4-FFF2-40B4-BE49-F238E27FC236}">
                      <a16:creationId xmlns:a16="http://schemas.microsoft.com/office/drawing/2014/main" id="{E8AAA255-A911-4EA4-AD2A-2BFAC39541FD}"/>
                    </a:ext>
                  </a:extLst>
                </p14:cNvPr>
                <p14:cNvContentPartPr/>
                <p14:nvPr/>
              </p14:nvContentPartPr>
              <p14:xfrm>
                <a:off x="7679374" y="4892756"/>
                <a:ext cx="198720" cy="212400"/>
              </p14:xfrm>
            </p:contentPart>
          </mc:Choice>
          <mc:Fallback xmlns="">
            <p:pic>
              <p:nvPicPr>
                <p:cNvPr id="253" name="Encre 252">
                  <a:extLst>
                    <a:ext uri="{FF2B5EF4-FFF2-40B4-BE49-F238E27FC236}">
                      <a16:creationId xmlns:a16="http://schemas.microsoft.com/office/drawing/2014/main" id="{E8AAA255-A911-4EA4-AD2A-2BFAC39541FD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661374" y="4875116"/>
                  <a:ext cx="23436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254" name="Encre 253">
                  <a:extLst>
                    <a:ext uri="{FF2B5EF4-FFF2-40B4-BE49-F238E27FC236}">
                      <a16:creationId xmlns:a16="http://schemas.microsoft.com/office/drawing/2014/main" id="{9A3EE163-5E6D-4D9B-953E-75F2CCB39DD4}"/>
                    </a:ext>
                  </a:extLst>
                </p14:cNvPr>
                <p14:cNvContentPartPr/>
                <p14:nvPr/>
              </p14:nvContentPartPr>
              <p14:xfrm>
                <a:off x="7669294" y="4934876"/>
                <a:ext cx="213480" cy="412560"/>
              </p14:xfrm>
            </p:contentPart>
          </mc:Choice>
          <mc:Fallback xmlns="">
            <p:pic>
              <p:nvPicPr>
                <p:cNvPr id="254" name="Encre 253">
                  <a:extLst>
                    <a:ext uri="{FF2B5EF4-FFF2-40B4-BE49-F238E27FC236}">
                      <a16:creationId xmlns:a16="http://schemas.microsoft.com/office/drawing/2014/main" id="{9A3EE163-5E6D-4D9B-953E-75F2CCB39DD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651294" y="4916876"/>
                  <a:ext cx="249120" cy="44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3">
            <p14:nvContentPartPr>
              <p14:cNvPr id="307" name="Encre 306">
                <a:extLst>
                  <a:ext uri="{FF2B5EF4-FFF2-40B4-BE49-F238E27FC236}">
                    <a16:creationId xmlns:a16="http://schemas.microsoft.com/office/drawing/2014/main" id="{7DF90D22-45A2-4B0E-963D-70C278A445C9}"/>
                  </a:ext>
                </a:extLst>
              </p14:cNvPr>
              <p14:cNvContentPartPr/>
              <p14:nvPr/>
            </p14:nvContentPartPr>
            <p14:xfrm>
              <a:off x="3965614" y="2719076"/>
              <a:ext cx="360" cy="360"/>
            </p14:xfrm>
          </p:contentPart>
        </mc:Choice>
        <mc:Fallback xmlns="">
          <p:pic>
            <p:nvPicPr>
              <p:cNvPr id="307" name="Encre 306">
                <a:extLst>
                  <a:ext uri="{FF2B5EF4-FFF2-40B4-BE49-F238E27FC236}">
                    <a16:creationId xmlns:a16="http://schemas.microsoft.com/office/drawing/2014/main" id="{7DF90D22-45A2-4B0E-963D-70C278A445C9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3947614" y="2701436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5">
            <p14:nvContentPartPr>
              <p14:cNvPr id="718" name="Encre 717">
                <a:extLst>
                  <a:ext uri="{FF2B5EF4-FFF2-40B4-BE49-F238E27FC236}">
                    <a16:creationId xmlns:a16="http://schemas.microsoft.com/office/drawing/2014/main" id="{42063182-A83C-4827-B5F0-D646DED90EF1}"/>
                  </a:ext>
                </a:extLst>
              </p14:cNvPr>
              <p14:cNvContentPartPr/>
              <p14:nvPr/>
            </p14:nvContentPartPr>
            <p14:xfrm>
              <a:off x="3140134" y="742296"/>
              <a:ext cx="360" cy="360"/>
            </p14:xfrm>
          </p:contentPart>
        </mc:Choice>
        <mc:Fallback xmlns="">
          <p:pic>
            <p:nvPicPr>
              <p:cNvPr id="718" name="Encre 717">
                <a:extLst>
                  <a:ext uri="{FF2B5EF4-FFF2-40B4-BE49-F238E27FC236}">
                    <a16:creationId xmlns:a16="http://schemas.microsoft.com/office/drawing/2014/main" id="{42063182-A83C-4827-B5F0-D646DED90EF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22494" y="724656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743" name="Encre 742">
                <a:extLst>
                  <a:ext uri="{FF2B5EF4-FFF2-40B4-BE49-F238E27FC236}">
                    <a16:creationId xmlns:a16="http://schemas.microsoft.com/office/drawing/2014/main" id="{70FAA177-D47C-4B28-91AE-13FBB6988761}"/>
                  </a:ext>
                </a:extLst>
              </p14:cNvPr>
              <p14:cNvContentPartPr/>
              <p14:nvPr/>
            </p14:nvContentPartPr>
            <p14:xfrm>
              <a:off x="3794254" y="2044076"/>
              <a:ext cx="1800" cy="2520"/>
            </p14:xfrm>
          </p:contentPart>
        </mc:Choice>
        <mc:Fallback xmlns="">
          <p:pic>
            <p:nvPicPr>
              <p:cNvPr id="743" name="Encre 742">
                <a:extLst>
                  <a:ext uri="{FF2B5EF4-FFF2-40B4-BE49-F238E27FC236}">
                    <a16:creationId xmlns:a16="http://schemas.microsoft.com/office/drawing/2014/main" id="{70FAA177-D47C-4B28-91AE-13FBB6988761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3776254" y="2026436"/>
                <a:ext cx="3744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760" name="Encre 759">
                <a:extLst>
                  <a:ext uri="{FF2B5EF4-FFF2-40B4-BE49-F238E27FC236}">
                    <a16:creationId xmlns:a16="http://schemas.microsoft.com/office/drawing/2014/main" id="{B019DDB7-CA91-48B6-B12F-915AF0E318C2}"/>
                  </a:ext>
                </a:extLst>
              </p14:cNvPr>
              <p14:cNvContentPartPr/>
              <p14:nvPr/>
            </p14:nvContentPartPr>
            <p14:xfrm>
              <a:off x="4261174" y="1977476"/>
              <a:ext cx="360" cy="360"/>
            </p14:xfrm>
          </p:contentPart>
        </mc:Choice>
        <mc:Fallback xmlns="">
          <p:pic>
            <p:nvPicPr>
              <p:cNvPr id="760" name="Encre 759">
                <a:extLst>
                  <a:ext uri="{FF2B5EF4-FFF2-40B4-BE49-F238E27FC236}">
                    <a16:creationId xmlns:a16="http://schemas.microsoft.com/office/drawing/2014/main" id="{B019DDB7-CA91-48B6-B12F-915AF0E318C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43534" y="195983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9" name="Groupe 348">
            <a:extLst>
              <a:ext uri="{FF2B5EF4-FFF2-40B4-BE49-F238E27FC236}">
                <a16:creationId xmlns:a16="http://schemas.microsoft.com/office/drawing/2014/main" id="{1DB5A7CF-4AD5-4F0E-AEC7-A1DF089D2DAC}"/>
              </a:ext>
            </a:extLst>
          </p:cNvPr>
          <p:cNvGrpSpPr/>
          <p:nvPr/>
        </p:nvGrpSpPr>
        <p:grpSpPr>
          <a:xfrm>
            <a:off x="2708854" y="3485516"/>
            <a:ext cx="1673640" cy="554040"/>
            <a:chOff x="2708854" y="3485516"/>
            <a:chExt cx="1673640" cy="55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33" name="Encre 332">
                  <a:extLst>
                    <a:ext uri="{FF2B5EF4-FFF2-40B4-BE49-F238E27FC236}">
                      <a16:creationId xmlns:a16="http://schemas.microsoft.com/office/drawing/2014/main" id="{0CFB1D80-DE3B-4FCB-BA7E-B49D183068AC}"/>
                    </a:ext>
                  </a:extLst>
                </p14:cNvPr>
                <p14:cNvContentPartPr/>
                <p14:nvPr/>
              </p14:nvContentPartPr>
              <p14:xfrm>
                <a:off x="2708854" y="3485516"/>
                <a:ext cx="204480" cy="459360"/>
              </p14:xfrm>
            </p:contentPart>
          </mc:Choice>
          <mc:Fallback xmlns="">
            <p:pic>
              <p:nvPicPr>
                <p:cNvPr id="333" name="Encre 332">
                  <a:extLst>
                    <a:ext uri="{FF2B5EF4-FFF2-40B4-BE49-F238E27FC236}">
                      <a16:creationId xmlns:a16="http://schemas.microsoft.com/office/drawing/2014/main" id="{0CFB1D80-DE3B-4FCB-BA7E-B49D183068AC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691214" y="3467516"/>
                  <a:ext cx="24012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34" name="Encre 333">
                  <a:extLst>
                    <a:ext uri="{FF2B5EF4-FFF2-40B4-BE49-F238E27FC236}">
                      <a16:creationId xmlns:a16="http://schemas.microsoft.com/office/drawing/2014/main" id="{C94CDD3F-9E88-4A05-8857-AACA681276DB}"/>
                    </a:ext>
                  </a:extLst>
                </p14:cNvPr>
                <p14:cNvContentPartPr/>
                <p14:nvPr/>
              </p14:nvContentPartPr>
              <p14:xfrm>
                <a:off x="2998654" y="3739676"/>
                <a:ext cx="110880" cy="166680"/>
              </p14:xfrm>
            </p:contentPart>
          </mc:Choice>
          <mc:Fallback xmlns="">
            <p:pic>
              <p:nvPicPr>
                <p:cNvPr id="334" name="Encre 333">
                  <a:extLst>
                    <a:ext uri="{FF2B5EF4-FFF2-40B4-BE49-F238E27FC236}">
                      <a16:creationId xmlns:a16="http://schemas.microsoft.com/office/drawing/2014/main" id="{C94CDD3F-9E88-4A05-8857-AACA681276D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981014" y="3722036"/>
                  <a:ext cx="1465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35" name="Encre 334">
                  <a:extLst>
                    <a:ext uri="{FF2B5EF4-FFF2-40B4-BE49-F238E27FC236}">
                      <a16:creationId xmlns:a16="http://schemas.microsoft.com/office/drawing/2014/main" id="{093677D2-BD56-493D-A0B3-C51F646281FF}"/>
                    </a:ext>
                  </a:extLst>
                </p14:cNvPr>
                <p14:cNvContentPartPr/>
                <p14:nvPr/>
              </p14:nvContentPartPr>
              <p14:xfrm>
                <a:off x="3002614" y="3803036"/>
                <a:ext cx="132840" cy="110160"/>
              </p14:xfrm>
            </p:contentPart>
          </mc:Choice>
          <mc:Fallback xmlns="">
            <p:pic>
              <p:nvPicPr>
                <p:cNvPr id="335" name="Encre 334">
                  <a:extLst>
                    <a:ext uri="{FF2B5EF4-FFF2-40B4-BE49-F238E27FC236}">
                      <a16:creationId xmlns:a16="http://schemas.microsoft.com/office/drawing/2014/main" id="{093677D2-BD56-493D-A0B3-C51F646281FF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984614" y="3785396"/>
                  <a:ext cx="1684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38" name="Encre 337">
                  <a:extLst>
                    <a:ext uri="{FF2B5EF4-FFF2-40B4-BE49-F238E27FC236}">
                      <a16:creationId xmlns:a16="http://schemas.microsoft.com/office/drawing/2014/main" id="{95CB8380-00A3-4086-A85C-6F09E6F02362}"/>
                    </a:ext>
                  </a:extLst>
                </p14:cNvPr>
                <p14:cNvContentPartPr/>
                <p14:nvPr/>
              </p14:nvContentPartPr>
              <p14:xfrm>
                <a:off x="3254254" y="3602876"/>
                <a:ext cx="124200" cy="436680"/>
              </p14:xfrm>
            </p:contentPart>
          </mc:Choice>
          <mc:Fallback xmlns="">
            <p:pic>
              <p:nvPicPr>
                <p:cNvPr id="338" name="Encre 337">
                  <a:extLst>
                    <a:ext uri="{FF2B5EF4-FFF2-40B4-BE49-F238E27FC236}">
                      <a16:creationId xmlns:a16="http://schemas.microsoft.com/office/drawing/2014/main" id="{95CB8380-00A3-4086-A85C-6F09E6F0236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236254" y="3584876"/>
                  <a:ext cx="15984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39" name="Encre 338">
                  <a:extLst>
                    <a:ext uri="{FF2B5EF4-FFF2-40B4-BE49-F238E27FC236}">
                      <a16:creationId xmlns:a16="http://schemas.microsoft.com/office/drawing/2014/main" id="{63A71522-86F9-41AB-8801-AA487E3BE262}"/>
                    </a:ext>
                  </a:extLst>
                </p14:cNvPr>
                <p14:cNvContentPartPr/>
                <p14:nvPr/>
              </p14:nvContentPartPr>
              <p14:xfrm>
                <a:off x="3441814" y="3687476"/>
                <a:ext cx="233280" cy="237960"/>
              </p14:xfrm>
            </p:contentPart>
          </mc:Choice>
          <mc:Fallback xmlns="">
            <p:pic>
              <p:nvPicPr>
                <p:cNvPr id="339" name="Encre 338">
                  <a:extLst>
                    <a:ext uri="{FF2B5EF4-FFF2-40B4-BE49-F238E27FC236}">
                      <a16:creationId xmlns:a16="http://schemas.microsoft.com/office/drawing/2014/main" id="{63A71522-86F9-41AB-8801-AA487E3BE26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423814" y="3669476"/>
                  <a:ext cx="26892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40" name="Encre 339">
                  <a:extLst>
                    <a:ext uri="{FF2B5EF4-FFF2-40B4-BE49-F238E27FC236}">
                      <a16:creationId xmlns:a16="http://schemas.microsoft.com/office/drawing/2014/main" id="{FE7D10B0-B7A7-442E-964E-97BD132922E1}"/>
                    </a:ext>
                  </a:extLst>
                </p14:cNvPr>
                <p14:cNvContentPartPr/>
                <p14:nvPr/>
              </p14:nvContentPartPr>
              <p14:xfrm>
                <a:off x="3758974" y="3494876"/>
                <a:ext cx="32760" cy="406800"/>
              </p14:xfrm>
            </p:contentPart>
          </mc:Choice>
          <mc:Fallback xmlns="">
            <p:pic>
              <p:nvPicPr>
                <p:cNvPr id="340" name="Encre 339">
                  <a:extLst>
                    <a:ext uri="{FF2B5EF4-FFF2-40B4-BE49-F238E27FC236}">
                      <a16:creationId xmlns:a16="http://schemas.microsoft.com/office/drawing/2014/main" id="{FE7D10B0-B7A7-442E-964E-97BD132922E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741334" y="3476876"/>
                  <a:ext cx="6840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41" name="Encre 340">
                  <a:extLst>
                    <a:ext uri="{FF2B5EF4-FFF2-40B4-BE49-F238E27FC236}">
                      <a16:creationId xmlns:a16="http://schemas.microsoft.com/office/drawing/2014/main" id="{B21F983C-A1D5-422D-A185-7356C0A6D9E0}"/>
                    </a:ext>
                  </a:extLst>
                </p14:cNvPr>
                <p14:cNvContentPartPr/>
                <p14:nvPr/>
              </p14:nvContentPartPr>
              <p14:xfrm>
                <a:off x="3800734" y="3681716"/>
                <a:ext cx="143280" cy="33120"/>
              </p14:xfrm>
            </p:contentPart>
          </mc:Choice>
          <mc:Fallback xmlns="">
            <p:pic>
              <p:nvPicPr>
                <p:cNvPr id="341" name="Encre 340">
                  <a:extLst>
                    <a:ext uri="{FF2B5EF4-FFF2-40B4-BE49-F238E27FC236}">
                      <a16:creationId xmlns:a16="http://schemas.microsoft.com/office/drawing/2014/main" id="{B21F983C-A1D5-422D-A185-7356C0A6D9E0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782734" y="3663716"/>
                  <a:ext cx="1789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45" name="Encre 344">
                  <a:extLst>
                    <a:ext uri="{FF2B5EF4-FFF2-40B4-BE49-F238E27FC236}">
                      <a16:creationId xmlns:a16="http://schemas.microsoft.com/office/drawing/2014/main" id="{C440D737-7AEF-4CC3-A05E-6E2F1B8D4876}"/>
                    </a:ext>
                  </a:extLst>
                </p14:cNvPr>
                <p14:cNvContentPartPr/>
                <p14:nvPr/>
              </p14:nvContentPartPr>
              <p14:xfrm>
                <a:off x="3925294" y="3678836"/>
                <a:ext cx="245520" cy="176040"/>
              </p14:xfrm>
            </p:contentPart>
          </mc:Choice>
          <mc:Fallback xmlns="">
            <p:pic>
              <p:nvPicPr>
                <p:cNvPr id="345" name="Encre 344">
                  <a:extLst>
                    <a:ext uri="{FF2B5EF4-FFF2-40B4-BE49-F238E27FC236}">
                      <a16:creationId xmlns:a16="http://schemas.microsoft.com/office/drawing/2014/main" id="{C440D737-7AEF-4CC3-A05E-6E2F1B8D487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907294" y="3661196"/>
                  <a:ext cx="2811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46" name="Encre 345">
                  <a:extLst>
                    <a:ext uri="{FF2B5EF4-FFF2-40B4-BE49-F238E27FC236}">
                      <a16:creationId xmlns:a16="http://schemas.microsoft.com/office/drawing/2014/main" id="{E380508E-43E4-4C56-A9F7-502E502D9EF7}"/>
                    </a:ext>
                  </a:extLst>
                </p14:cNvPr>
                <p14:cNvContentPartPr/>
                <p14:nvPr/>
              </p14:nvContentPartPr>
              <p14:xfrm>
                <a:off x="3965614" y="3504236"/>
                <a:ext cx="84600" cy="97200"/>
              </p14:xfrm>
            </p:contentPart>
          </mc:Choice>
          <mc:Fallback xmlns="">
            <p:pic>
              <p:nvPicPr>
                <p:cNvPr id="346" name="Encre 345">
                  <a:extLst>
                    <a:ext uri="{FF2B5EF4-FFF2-40B4-BE49-F238E27FC236}">
                      <a16:creationId xmlns:a16="http://schemas.microsoft.com/office/drawing/2014/main" id="{E380508E-43E4-4C56-A9F7-502E502D9EF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947614" y="3486236"/>
                  <a:ext cx="1202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48" name="Encre 347">
                  <a:extLst>
                    <a:ext uri="{FF2B5EF4-FFF2-40B4-BE49-F238E27FC236}">
                      <a16:creationId xmlns:a16="http://schemas.microsoft.com/office/drawing/2014/main" id="{D4A051FA-25AA-4E07-82E1-981E9A466C9F}"/>
                    </a:ext>
                  </a:extLst>
                </p14:cNvPr>
                <p14:cNvContentPartPr/>
                <p14:nvPr/>
              </p14:nvContentPartPr>
              <p14:xfrm>
                <a:off x="4151014" y="3667676"/>
                <a:ext cx="231480" cy="153360"/>
              </p14:xfrm>
            </p:contentPart>
          </mc:Choice>
          <mc:Fallback xmlns="">
            <p:pic>
              <p:nvPicPr>
                <p:cNvPr id="348" name="Encre 347">
                  <a:extLst>
                    <a:ext uri="{FF2B5EF4-FFF2-40B4-BE49-F238E27FC236}">
                      <a16:creationId xmlns:a16="http://schemas.microsoft.com/office/drawing/2014/main" id="{D4A051FA-25AA-4E07-82E1-981E9A466C9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133014" y="3649676"/>
                  <a:ext cx="267120" cy="18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4" name="Groupe 363">
            <a:extLst>
              <a:ext uri="{FF2B5EF4-FFF2-40B4-BE49-F238E27FC236}">
                <a16:creationId xmlns:a16="http://schemas.microsoft.com/office/drawing/2014/main" id="{50A58DA7-0AC3-4970-9EE8-E3A3695DD454}"/>
              </a:ext>
            </a:extLst>
          </p:cNvPr>
          <p:cNvGrpSpPr/>
          <p:nvPr/>
        </p:nvGrpSpPr>
        <p:grpSpPr>
          <a:xfrm>
            <a:off x="4463854" y="3370676"/>
            <a:ext cx="1048320" cy="693720"/>
            <a:chOff x="4463854" y="3370676"/>
            <a:chExt cx="1048320" cy="69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55" name="Encre 354">
                  <a:extLst>
                    <a:ext uri="{FF2B5EF4-FFF2-40B4-BE49-F238E27FC236}">
                      <a16:creationId xmlns:a16="http://schemas.microsoft.com/office/drawing/2014/main" id="{C631881F-14B3-4019-979F-263152627CD9}"/>
                    </a:ext>
                  </a:extLst>
                </p14:cNvPr>
                <p14:cNvContentPartPr/>
                <p14:nvPr/>
              </p14:nvContentPartPr>
              <p14:xfrm>
                <a:off x="4463854" y="3445556"/>
                <a:ext cx="118440" cy="584280"/>
              </p14:xfrm>
            </p:contentPart>
          </mc:Choice>
          <mc:Fallback xmlns="">
            <p:pic>
              <p:nvPicPr>
                <p:cNvPr id="355" name="Encre 354">
                  <a:extLst>
                    <a:ext uri="{FF2B5EF4-FFF2-40B4-BE49-F238E27FC236}">
                      <a16:creationId xmlns:a16="http://schemas.microsoft.com/office/drawing/2014/main" id="{C631881F-14B3-4019-979F-263152627CD9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445854" y="3427916"/>
                  <a:ext cx="154080" cy="61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56" name="Encre 355">
                  <a:extLst>
                    <a:ext uri="{FF2B5EF4-FFF2-40B4-BE49-F238E27FC236}">
                      <a16:creationId xmlns:a16="http://schemas.microsoft.com/office/drawing/2014/main" id="{6AE47479-9A15-4F46-B19E-569287B37D62}"/>
                    </a:ext>
                  </a:extLst>
                </p14:cNvPr>
                <p14:cNvContentPartPr/>
                <p14:nvPr/>
              </p14:nvContentPartPr>
              <p14:xfrm>
                <a:off x="4576534" y="3616196"/>
                <a:ext cx="145800" cy="444240"/>
              </p14:xfrm>
            </p:contentPart>
          </mc:Choice>
          <mc:Fallback xmlns="">
            <p:pic>
              <p:nvPicPr>
                <p:cNvPr id="356" name="Encre 355">
                  <a:extLst>
                    <a:ext uri="{FF2B5EF4-FFF2-40B4-BE49-F238E27FC236}">
                      <a16:creationId xmlns:a16="http://schemas.microsoft.com/office/drawing/2014/main" id="{6AE47479-9A15-4F46-B19E-569287B37D62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558894" y="3598196"/>
                  <a:ext cx="181440" cy="47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57" name="Encre 356">
                  <a:extLst>
                    <a:ext uri="{FF2B5EF4-FFF2-40B4-BE49-F238E27FC236}">
                      <a16:creationId xmlns:a16="http://schemas.microsoft.com/office/drawing/2014/main" id="{2F4B1842-356A-49CE-BE80-1BD8E261F4EC}"/>
                    </a:ext>
                  </a:extLst>
                </p14:cNvPr>
                <p14:cNvContentPartPr/>
                <p14:nvPr/>
              </p14:nvContentPartPr>
              <p14:xfrm>
                <a:off x="4814134" y="3824996"/>
                <a:ext cx="131400" cy="239400"/>
              </p14:xfrm>
            </p:contentPart>
          </mc:Choice>
          <mc:Fallback xmlns="">
            <p:pic>
              <p:nvPicPr>
                <p:cNvPr id="357" name="Encre 356">
                  <a:extLst>
                    <a:ext uri="{FF2B5EF4-FFF2-40B4-BE49-F238E27FC236}">
                      <a16:creationId xmlns:a16="http://schemas.microsoft.com/office/drawing/2014/main" id="{2F4B1842-356A-49CE-BE80-1BD8E261F4E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796494" y="3807356"/>
                  <a:ext cx="1670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58" name="Encre 357">
                  <a:extLst>
                    <a:ext uri="{FF2B5EF4-FFF2-40B4-BE49-F238E27FC236}">
                      <a16:creationId xmlns:a16="http://schemas.microsoft.com/office/drawing/2014/main" id="{019AEC66-830D-4226-B82B-B2589C1473B3}"/>
                    </a:ext>
                  </a:extLst>
                </p14:cNvPr>
                <p14:cNvContentPartPr/>
                <p14:nvPr/>
              </p14:nvContentPartPr>
              <p14:xfrm>
                <a:off x="4954174" y="3679196"/>
                <a:ext cx="119880" cy="6120"/>
              </p14:xfrm>
            </p:contentPart>
          </mc:Choice>
          <mc:Fallback xmlns="">
            <p:pic>
              <p:nvPicPr>
                <p:cNvPr id="358" name="Encre 357">
                  <a:extLst>
                    <a:ext uri="{FF2B5EF4-FFF2-40B4-BE49-F238E27FC236}">
                      <a16:creationId xmlns:a16="http://schemas.microsoft.com/office/drawing/2014/main" id="{019AEC66-830D-4226-B82B-B2589C1473B3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936174" y="3661556"/>
                  <a:ext cx="1555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59" name="Encre 358">
                  <a:extLst>
                    <a:ext uri="{FF2B5EF4-FFF2-40B4-BE49-F238E27FC236}">
                      <a16:creationId xmlns:a16="http://schemas.microsoft.com/office/drawing/2014/main" id="{D66157EE-B070-473A-AE76-10543444A4EC}"/>
                    </a:ext>
                  </a:extLst>
                </p14:cNvPr>
                <p14:cNvContentPartPr/>
                <p14:nvPr/>
              </p14:nvContentPartPr>
              <p14:xfrm>
                <a:off x="4957414" y="3749396"/>
                <a:ext cx="131040" cy="9360"/>
              </p14:xfrm>
            </p:contentPart>
          </mc:Choice>
          <mc:Fallback xmlns="">
            <p:pic>
              <p:nvPicPr>
                <p:cNvPr id="359" name="Encre 358">
                  <a:extLst>
                    <a:ext uri="{FF2B5EF4-FFF2-40B4-BE49-F238E27FC236}">
                      <a16:creationId xmlns:a16="http://schemas.microsoft.com/office/drawing/2014/main" id="{D66157EE-B070-473A-AE76-10543444A4EC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939414" y="3731396"/>
                  <a:ext cx="1666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60" name="Encre 359">
                  <a:extLst>
                    <a:ext uri="{FF2B5EF4-FFF2-40B4-BE49-F238E27FC236}">
                      <a16:creationId xmlns:a16="http://schemas.microsoft.com/office/drawing/2014/main" id="{74F33A5C-4590-4517-85E6-764FF8F08E62}"/>
                    </a:ext>
                  </a:extLst>
                </p14:cNvPr>
                <p14:cNvContentPartPr/>
                <p14:nvPr/>
              </p14:nvContentPartPr>
              <p14:xfrm>
                <a:off x="5199694" y="3674876"/>
                <a:ext cx="150120" cy="115920"/>
              </p14:xfrm>
            </p:contentPart>
          </mc:Choice>
          <mc:Fallback xmlns="">
            <p:pic>
              <p:nvPicPr>
                <p:cNvPr id="360" name="Encre 359">
                  <a:extLst>
                    <a:ext uri="{FF2B5EF4-FFF2-40B4-BE49-F238E27FC236}">
                      <a16:creationId xmlns:a16="http://schemas.microsoft.com/office/drawing/2014/main" id="{74F33A5C-4590-4517-85E6-764FF8F08E62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181694" y="3656876"/>
                  <a:ext cx="1857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63" name="Encre 362">
                  <a:extLst>
                    <a:ext uri="{FF2B5EF4-FFF2-40B4-BE49-F238E27FC236}">
                      <a16:creationId xmlns:a16="http://schemas.microsoft.com/office/drawing/2014/main" id="{FCE61B0F-D958-4EA5-874B-F6F0485E9414}"/>
                    </a:ext>
                  </a:extLst>
                </p14:cNvPr>
                <p14:cNvContentPartPr/>
                <p14:nvPr/>
              </p14:nvContentPartPr>
              <p14:xfrm>
                <a:off x="5343694" y="3370676"/>
                <a:ext cx="168480" cy="651240"/>
              </p14:xfrm>
            </p:contentPart>
          </mc:Choice>
          <mc:Fallback xmlns="">
            <p:pic>
              <p:nvPicPr>
                <p:cNvPr id="363" name="Encre 362">
                  <a:extLst>
                    <a:ext uri="{FF2B5EF4-FFF2-40B4-BE49-F238E27FC236}">
                      <a16:creationId xmlns:a16="http://schemas.microsoft.com/office/drawing/2014/main" id="{FCE61B0F-D958-4EA5-874B-F6F0485E9414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325694" y="3353036"/>
                  <a:ext cx="204120" cy="68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4" name="Groupe 373">
            <a:extLst>
              <a:ext uri="{FF2B5EF4-FFF2-40B4-BE49-F238E27FC236}">
                <a16:creationId xmlns:a16="http://schemas.microsoft.com/office/drawing/2014/main" id="{5374F9B4-709E-485F-9082-4C9926581817}"/>
              </a:ext>
            </a:extLst>
          </p:cNvPr>
          <p:cNvGrpSpPr/>
          <p:nvPr/>
        </p:nvGrpSpPr>
        <p:grpSpPr>
          <a:xfrm>
            <a:off x="713014" y="4379036"/>
            <a:ext cx="496080" cy="471960"/>
            <a:chOff x="713014" y="4379036"/>
            <a:chExt cx="496080" cy="47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67" name="Encre 366">
                  <a:extLst>
                    <a:ext uri="{FF2B5EF4-FFF2-40B4-BE49-F238E27FC236}">
                      <a16:creationId xmlns:a16="http://schemas.microsoft.com/office/drawing/2014/main" id="{BB3DEFD2-1CAF-4938-AAD2-2FDE45849AFA}"/>
                    </a:ext>
                  </a:extLst>
                </p14:cNvPr>
                <p14:cNvContentPartPr/>
                <p14:nvPr/>
              </p14:nvContentPartPr>
              <p14:xfrm>
                <a:off x="713014" y="4379036"/>
                <a:ext cx="387360" cy="307080"/>
              </p14:xfrm>
            </p:contentPart>
          </mc:Choice>
          <mc:Fallback xmlns="">
            <p:pic>
              <p:nvPicPr>
                <p:cNvPr id="367" name="Encre 366">
                  <a:extLst>
                    <a:ext uri="{FF2B5EF4-FFF2-40B4-BE49-F238E27FC236}">
                      <a16:creationId xmlns:a16="http://schemas.microsoft.com/office/drawing/2014/main" id="{BB3DEFD2-1CAF-4938-AAD2-2FDE45849AF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95374" y="4361036"/>
                  <a:ext cx="42300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68" name="Encre 367">
                  <a:extLst>
                    <a:ext uri="{FF2B5EF4-FFF2-40B4-BE49-F238E27FC236}">
                      <a16:creationId xmlns:a16="http://schemas.microsoft.com/office/drawing/2014/main" id="{8DF77A73-4FE0-4666-B679-4ECAF58DCAF3}"/>
                    </a:ext>
                  </a:extLst>
                </p14:cNvPr>
                <p14:cNvContentPartPr/>
                <p14:nvPr/>
              </p14:nvContentPartPr>
              <p14:xfrm>
                <a:off x="1093534" y="4696556"/>
                <a:ext cx="115560" cy="154440"/>
              </p14:xfrm>
            </p:contentPart>
          </mc:Choice>
          <mc:Fallback xmlns="">
            <p:pic>
              <p:nvPicPr>
                <p:cNvPr id="368" name="Encre 367">
                  <a:extLst>
                    <a:ext uri="{FF2B5EF4-FFF2-40B4-BE49-F238E27FC236}">
                      <a16:creationId xmlns:a16="http://schemas.microsoft.com/office/drawing/2014/main" id="{8DF77A73-4FE0-4666-B679-4ECAF58DCAF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075534" y="4678556"/>
                  <a:ext cx="151200" cy="19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7">
            <p14:nvContentPartPr>
              <p14:cNvPr id="372" name="Encre 371">
                <a:extLst>
                  <a:ext uri="{FF2B5EF4-FFF2-40B4-BE49-F238E27FC236}">
                    <a16:creationId xmlns:a16="http://schemas.microsoft.com/office/drawing/2014/main" id="{4B350261-71A9-4A6E-9471-04C614F68C7F}"/>
                  </a:ext>
                </a:extLst>
              </p14:cNvPr>
              <p14:cNvContentPartPr/>
              <p14:nvPr/>
            </p14:nvContentPartPr>
            <p14:xfrm>
              <a:off x="2535334" y="4664876"/>
              <a:ext cx="16920" cy="123120"/>
            </p14:xfrm>
          </p:contentPart>
        </mc:Choice>
        <mc:Fallback xmlns="">
          <p:pic>
            <p:nvPicPr>
              <p:cNvPr id="372" name="Encre 371">
                <a:extLst>
                  <a:ext uri="{FF2B5EF4-FFF2-40B4-BE49-F238E27FC236}">
                    <a16:creationId xmlns:a16="http://schemas.microsoft.com/office/drawing/2014/main" id="{4B350261-71A9-4A6E-9471-04C614F68C7F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2517694" y="4647236"/>
                <a:ext cx="5256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9">
            <p14:nvContentPartPr>
              <p14:cNvPr id="373" name="Encre 372">
                <a:extLst>
                  <a:ext uri="{FF2B5EF4-FFF2-40B4-BE49-F238E27FC236}">
                    <a16:creationId xmlns:a16="http://schemas.microsoft.com/office/drawing/2014/main" id="{5039044B-7796-43D1-BA77-564F98979EB2}"/>
                  </a:ext>
                </a:extLst>
              </p14:cNvPr>
              <p14:cNvContentPartPr/>
              <p14:nvPr/>
            </p14:nvContentPartPr>
            <p14:xfrm>
              <a:off x="2622454" y="4487396"/>
              <a:ext cx="65160" cy="33120"/>
            </p14:xfrm>
          </p:contentPart>
        </mc:Choice>
        <mc:Fallback xmlns="">
          <p:pic>
            <p:nvPicPr>
              <p:cNvPr id="373" name="Encre 372">
                <a:extLst>
                  <a:ext uri="{FF2B5EF4-FFF2-40B4-BE49-F238E27FC236}">
                    <a16:creationId xmlns:a16="http://schemas.microsoft.com/office/drawing/2014/main" id="{5039044B-7796-43D1-BA77-564F98979EB2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2604454" y="4469756"/>
                <a:ext cx="100800" cy="6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81" name="Groupe 380">
            <a:extLst>
              <a:ext uri="{FF2B5EF4-FFF2-40B4-BE49-F238E27FC236}">
                <a16:creationId xmlns:a16="http://schemas.microsoft.com/office/drawing/2014/main" id="{0C33F173-975C-4484-A76C-1EC0A2186E1E}"/>
              </a:ext>
            </a:extLst>
          </p:cNvPr>
          <p:cNvGrpSpPr/>
          <p:nvPr/>
        </p:nvGrpSpPr>
        <p:grpSpPr>
          <a:xfrm>
            <a:off x="3179734" y="4432316"/>
            <a:ext cx="389520" cy="462960"/>
            <a:chOff x="3179734" y="4432316"/>
            <a:chExt cx="389520" cy="46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75" name="Encre 374">
                  <a:extLst>
                    <a:ext uri="{FF2B5EF4-FFF2-40B4-BE49-F238E27FC236}">
                      <a16:creationId xmlns:a16="http://schemas.microsoft.com/office/drawing/2014/main" id="{B26411C6-FF8F-430C-9720-EF2F9F2C3BE3}"/>
                    </a:ext>
                  </a:extLst>
                </p14:cNvPr>
                <p14:cNvContentPartPr/>
                <p14:nvPr/>
              </p14:nvContentPartPr>
              <p14:xfrm>
                <a:off x="3179734" y="4432316"/>
                <a:ext cx="183240" cy="462960"/>
              </p14:xfrm>
            </p:contentPart>
          </mc:Choice>
          <mc:Fallback xmlns="">
            <p:pic>
              <p:nvPicPr>
                <p:cNvPr id="375" name="Encre 374">
                  <a:extLst>
                    <a:ext uri="{FF2B5EF4-FFF2-40B4-BE49-F238E27FC236}">
                      <a16:creationId xmlns:a16="http://schemas.microsoft.com/office/drawing/2014/main" id="{B26411C6-FF8F-430C-9720-EF2F9F2C3BE3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162094" y="4414676"/>
                  <a:ext cx="21888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377" name="Encre 376">
                  <a:extLst>
                    <a:ext uri="{FF2B5EF4-FFF2-40B4-BE49-F238E27FC236}">
                      <a16:creationId xmlns:a16="http://schemas.microsoft.com/office/drawing/2014/main" id="{209BDA3A-96BE-41AF-85C4-C48F7F06868C}"/>
                    </a:ext>
                  </a:extLst>
                </p14:cNvPr>
                <p14:cNvContentPartPr/>
                <p14:nvPr/>
              </p14:nvContentPartPr>
              <p14:xfrm>
                <a:off x="3451534" y="4695116"/>
                <a:ext cx="117720" cy="131040"/>
              </p14:xfrm>
            </p:contentPart>
          </mc:Choice>
          <mc:Fallback xmlns="">
            <p:pic>
              <p:nvPicPr>
                <p:cNvPr id="377" name="Encre 376">
                  <a:extLst>
                    <a:ext uri="{FF2B5EF4-FFF2-40B4-BE49-F238E27FC236}">
                      <a16:creationId xmlns:a16="http://schemas.microsoft.com/office/drawing/2014/main" id="{209BDA3A-96BE-41AF-85C4-C48F7F06868C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433534" y="4677116"/>
                  <a:ext cx="153360" cy="166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5">
            <p14:nvContentPartPr>
              <p14:cNvPr id="420" name="Encre 419">
                <a:extLst>
                  <a:ext uri="{FF2B5EF4-FFF2-40B4-BE49-F238E27FC236}">
                    <a16:creationId xmlns:a16="http://schemas.microsoft.com/office/drawing/2014/main" id="{BEA5BCE4-1FCD-4072-87D5-7F919BA66A2B}"/>
                  </a:ext>
                </a:extLst>
              </p14:cNvPr>
              <p14:cNvContentPartPr/>
              <p14:nvPr/>
            </p14:nvContentPartPr>
            <p14:xfrm>
              <a:off x="2806774" y="5534996"/>
              <a:ext cx="52200" cy="148680"/>
            </p14:xfrm>
          </p:contentPart>
        </mc:Choice>
        <mc:Fallback xmlns="">
          <p:pic>
            <p:nvPicPr>
              <p:cNvPr id="420" name="Encre 419">
                <a:extLst>
                  <a:ext uri="{FF2B5EF4-FFF2-40B4-BE49-F238E27FC236}">
                    <a16:creationId xmlns:a16="http://schemas.microsoft.com/office/drawing/2014/main" id="{BEA5BCE4-1FCD-4072-87D5-7F919BA66A2B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2788774" y="5517356"/>
                <a:ext cx="8784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7">
            <p14:nvContentPartPr>
              <p14:cNvPr id="421" name="Encre 420">
                <a:extLst>
                  <a:ext uri="{FF2B5EF4-FFF2-40B4-BE49-F238E27FC236}">
                    <a16:creationId xmlns:a16="http://schemas.microsoft.com/office/drawing/2014/main" id="{8BB4421C-0901-42BA-AAE6-CF1150ECA532}"/>
                  </a:ext>
                </a:extLst>
              </p14:cNvPr>
              <p14:cNvContentPartPr/>
              <p14:nvPr/>
            </p14:nvContentPartPr>
            <p14:xfrm>
              <a:off x="2883094" y="5346356"/>
              <a:ext cx="40320" cy="42840"/>
            </p14:xfrm>
          </p:contentPart>
        </mc:Choice>
        <mc:Fallback xmlns="">
          <p:pic>
            <p:nvPicPr>
              <p:cNvPr id="421" name="Encre 420">
                <a:extLst>
                  <a:ext uri="{FF2B5EF4-FFF2-40B4-BE49-F238E27FC236}">
                    <a16:creationId xmlns:a16="http://schemas.microsoft.com/office/drawing/2014/main" id="{8BB4421C-0901-42BA-AAE6-CF1150ECA532}"/>
                  </a:ext>
                </a:extLst>
              </p:cNvPr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2865454" y="5328716"/>
                <a:ext cx="75960" cy="7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47" name="Groupe 446">
            <a:extLst>
              <a:ext uri="{FF2B5EF4-FFF2-40B4-BE49-F238E27FC236}">
                <a16:creationId xmlns:a16="http://schemas.microsoft.com/office/drawing/2014/main" id="{72302C2B-951E-49A3-9683-DBC041D1843D}"/>
              </a:ext>
            </a:extLst>
          </p:cNvPr>
          <p:cNvGrpSpPr/>
          <p:nvPr/>
        </p:nvGrpSpPr>
        <p:grpSpPr>
          <a:xfrm>
            <a:off x="3665734" y="5336636"/>
            <a:ext cx="1177560" cy="246600"/>
            <a:chOff x="3665734" y="5336636"/>
            <a:chExt cx="1177560" cy="24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428" name="Encre 427">
                  <a:extLst>
                    <a:ext uri="{FF2B5EF4-FFF2-40B4-BE49-F238E27FC236}">
                      <a16:creationId xmlns:a16="http://schemas.microsoft.com/office/drawing/2014/main" id="{4E42A152-C548-4234-9629-493082FA9E0C}"/>
                    </a:ext>
                  </a:extLst>
                </p14:cNvPr>
                <p14:cNvContentPartPr/>
                <p14:nvPr/>
              </p14:nvContentPartPr>
              <p14:xfrm>
                <a:off x="3665734" y="5460116"/>
                <a:ext cx="211680" cy="19080"/>
              </p14:xfrm>
            </p:contentPart>
          </mc:Choice>
          <mc:Fallback xmlns="">
            <p:pic>
              <p:nvPicPr>
                <p:cNvPr id="428" name="Encre 427">
                  <a:extLst>
                    <a:ext uri="{FF2B5EF4-FFF2-40B4-BE49-F238E27FC236}">
                      <a16:creationId xmlns:a16="http://schemas.microsoft.com/office/drawing/2014/main" id="{4E42A152-C548-4234-9629-493082FA9E0C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647734" y="5442476"/>
                  <a:ext cx="2473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429" name="Encre 428">
                  <a:extLst>
                    <a:ext uri="{FF2B5EF4-FFF2-40B4-BE49-F238E27FC236}">
                      <a16:creationId xmlns:a16="http://schemas.microsoft.com/office/drawing/2014/main" id="{27AAA802-A023-45FC-ADCA-C52DA7700003}"/>
                    </a:ext>
                  </a:extLst>
                </p14:cNvPr>
                <p14:cNvContentPartPr/>
                <p14:nvPr/>
              </p14:nvContentPartPr>
              <p14:xfrm>
                <a:off x="3682654" y="5571356"/>
                <a:ext cx="170280" cy="11880"/>
              </p14:xfrm>
            </p:contentPart>
          </mc:Choice>
          <mc:Fallback xmlns="">
            <p:pic>
              <p:nvPicPr>
                <p:cNvPr id="429" name="Encre 428">
                  <a:extLst>
                    <a:ext uri="{FF2B5EF4-FFF2-40B4-BE49-F238E27FC236}">
                      <a16:creationId xmlns:a16="http://schemas.microsoft.com/office/drawing/2014/main" id="{27AAA802-A023-45FC-ADCA-C52DA770000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3664654" y="5553356"/>
                  <a:ext cx="2059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441" name="Encre 440">
                  <a:extLst>
                    <a:ext uri="{FF2B5EF4-FFF2-40B4-BE49-F238E27FC236}">
                      <a16:creationId xmlns:a16="http://schemas.microsoft.com/office/drawing/2014/main" id="{46660FFB-8C4C-4261-97A5-FD0F891F1CDB}"/>
                    </a:ext>
                  </a:extLst>
                </p14:cNvPr>
                <p14:cNvContentPartPr/>
                <p14:nvPr/>
              </p14:nvContentPartPr>
              <p14:xfrm>
                <a:off x="4841494" y="5336636"/>
                <a:ext cx="1800" cy="2520"/>
              </p14:xfrm>
            </p:contentPart>
          </mc:Choice>
          <mc:Fallback xmlns="">
            <p:pic>
              <p:nvPicPr>
                <p:cNvPr id="441" name="Encre 440">
                  <a:extLst>
                    <a:ext uri="{FF2B5EF4-FFF2-40B4-BE49-F238E27FC236}">
                      <a16:creationId xmlns:a16="http://schemas.microsoft.com/office/drawing/2014/main" id="{46660FFB-8C4C-4261-97A5-FD0F891F1CD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823494" y="5318636"/>
                  <a:ext cx="3744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7" name="Groupe 786">
            <a:extLst>
              <a:ext uri="{FF2B5EF4-FFF2-40B4-BE49-F238E27FC236}">
                <a16:creationId xmlns:a16="http://schemas.microsoft.com/office/drawing/2014/main" id="{4889A9F8-52FF-41D0-8A87-8C3377401C1E}"/>
              </a:ext>
            </a:extLst>
          </p:cNvPr>
          <p:cNvGrpSpPr/>
          <p:nvPr/>
        </p:nvGrpSpPr>
        <p:grpSpPr>
          <a:xfrm>
            <a:off x="1052134" y="5959076"/>
            <a:ext cx="2955240" cy="796680"/>
            <a:chOff x="1052134" y="5959076"/>
            <a:chExt cx="2955240" cy="79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768" name="Encre 767">
                  <a:extLst>
                    <a:ext uri="{FF2B5EF4-FFF2-40B4-BE49-F238E27FC236}">
                      <a16:creationId xmlns:a16="http://schemas.microsoft.com/office/drawing/2014/main" id="{E06101E7-5262-45BC-B4A7-75B88A65D0AB}"/>
                    </a:ext>
                  </a:extLst>
                </p14:cNvPr>
                <p14:cNvContentPartPr/>
                <p14:nvPr/>
              </p14:nvContentPartPr>
              <p14:xfrm>
                <a:off x="1052134" y="6229436"/>
                <a:ext cx="253440" cy="344880"/>
              </p14:xfrm>
            </p:contentPart>
          </mc:Choice>
          <mc:Fallback xmlns="">
            <p:pic>
              <p:nvPicPr>
                <p:cNvPr id="768" name="Encre 767">
                  <a:extLst>
                    <a:ext uri="{FF2B5EF4-FFF2-40B4-BE49-F238E27FC236}">
                      <a16:creationId xmlns:a16="http://schemas.microsoft.com/office/drawing/2014/main" id="{E06101E7-5262-45BC-B4A7-75B88A65D0AB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34134" y="6211796"/>
                  <a:ext cx="28908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769" name="Encre 768">
                  <a:extLst>
                    <a:ext uri="{FF2B5EF4-FFF2-40B4-BE49-F238E27FC236}">
                      <a16:creationId xmlns:a16="http://schemas.microsoft.com/office/drawing/2014/main" id="{14F40936-E9CD-4C6E-AC6C-F65FAB0166E6}"/>
                    </a:ext>
                  </a:extLst>
                </p14:cNvPr>
                <p14:cNvContentPartPr/>
                <p14:nvPr/>
              </p14:nvContentPartPr>
              <p14:xfrm>
                <a:off x="1280374" y="6543356"/>
                <a:ext cx="106920" cy="131040"/>
              </p14:xfrm>
            </p:contentPart>
          </mc:Choice>
          <mc:Fallback xmlns="">
            <p:pic>
              <p:nvPicPr>
                <p:cNvPr id="769" name="Encre 768">
                  <a:extLst>
                    <a:ext uri="{FF2B5EF4-FFF2-40B4-BE49-F238E27FC236}">
                      <a16:creationId xmlns:a16="http://schemas.microsoft.com/office/drawing/2014/main" id="{14F40936-E9CD-4C6E-AC6C-F65FAB0166E6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262734" y="6525716"/>
                  <a:ext cx="1425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770" name="Encre 769">
                  <a:extLst>
                    <a:ext uri="{FF2B5EF4-FFF2-40B4-BE49-F238E27FC236}">
                      <a16:creationId xmlns:a16="http://schemas.microsoft.com/office/drawing/2014/main" id="{55F5AE6A-DC7D-42BB-90AE-0FBEE2AAB2CC}"/>
                    </a:ext>
                  </a:extLst>
                </p14:cNvPr>
                <p14:cNvContentPartPr/>
                <p14:nvPr/>
              </p14:nvContentPartPr>
              <p14:xfrm>
                <a:off x="1514014" y="6463076"/>
                <a:ext cx="148320" cy="21960"/>
              </p14:xfrm>
            </p:contentPart>
          </mc:Choice>
          <mc:Fallback xmlns="">
            <p:pic>
              <p:nvPicPr>
                <p:cNvPr id="770" name="Encre 769">
                  <a:extLst>
                    <a:ext uri="{FF2B5EF4-FFF2-40B4-BE49-F238E27FC236}">
                      <a16:creationId xmlns:a16="http://schemas.microsoft.com/office/drawing/2014/main" id="{55F5AE6A-DC7D-42BB-90AE-0FBEE2AAB2CC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496374" y="6445076"/>
                  <a:ext cx="1839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771" name="Encre 770">
                  <a:extLst>
                    <a:ext uri="{FF2B5EF4-FFF2-40B4-BE49-F238E27FC236}">
                      <a16:creationId xmlns:a16="http://schemas.microsoft.com/office/drawing/2014/main" id="{8C8C5948-DCFF-4917-8053-92C4B27C1F38}"/>
                    </a:ext>
                  </a:extLst>
                </p14:cNvPr>
                <p14:cNvContentPartPr/>
                <p14:nvPr/>
              </p14:nvContentPartPr>
              <p14:xfrm>
                <a:off x="1541014" y="6549836"/>
                <a:ext cx="148680" cy="2520"/>
              </p14:xfrm>
            </p:contentPart>
          </mc:Choice>
          <mc:Fallback xmlns="">
            <p:pic>
              <p:nvPicPr>
                <p:cNvPr id="771" name="Encre 770">
                  <a:extLst>
                    <a:ext uri="{FF2B5EF4-FFF2-40B4-BE49-F238E27FC236}">
                      <a16:creationId xmlns:a16="http://schemas.microsoft.com/office/drawing/2014/main" id="{8C8C5948-DCFF-4917-8053-92C4B27C1F38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523374" y="6532196"/>
                  <a:ext cx="1843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773" name="Encre 772">
                  <a:extLst>
                    <a:ext uri="{FF2B5EF4-FFF2-40B4-BE49-F238E27FC236}">
                      <a16:creationId xmlns:a16="http://schemas.microsoft.com/office/drawing/2014/main" id="{A81AD3C0-93D7-425F-AE97-58D099F63539}"/>
                    </a:ext>
                  </a:extLst>
                </p14:cNvPr>
                <p14:cNvContentPartPr/>
                <p14:nvPr/>
              </p14:nvContentPartPr>
              <p14:xfrm>
                <a:off x="1771054" y="5959076"/>
                <a:ext cx="2236320" cy="601560"/>
              </p14:xfrm>
            </p:contentPart>
          </mc:Choice>
          <mc:Fallback xmlns="">
            <p:pic>
              <p:nvPicPr>
                <p:cNvPr id="773" name="Encre 772">
                  <a:extLst>
                    <a:ext uri="{FF2B5EF4-FFF2-40B4-BE49-F238E27FC236}">
                      <a16:creationId xmlns:a16="http://schemas.microsoft.com/office/drawing/2014/main" id="{A81AD3C0-93D7-425F-AE97-58D099F6353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753054" y="5941076"/>
                  <a:ext cx="2271960" cy="6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774" name="Encre 773">
                  <a:extLst>
                    <a:ext uri="{FF2B5EF4-FFF2-40B4-BE49-F238E27FC236}">
                      <a16:creationId xmlns:a16="http://schemas.microsoft.com/office/drawing/2014/main" id="{CB5314D2-62B3-40DF-A15E-98729782810D}"/>
                    </a:ext>
                  </a:extLst>
                </p14:cNvPr>
                <p14:cNvContentPartPr/>
                <p14:nvPr/>
              </p14:nvContentPartPr>
              <p14:xfrm>
                <a:off x="2228974" y="6282356"/>
                <a:ext cx="188640" cy="285840"/>
              </p14:xfrm>
            </p:contentPart>
          </mc:Choice>
          <mc:Fallback xmlns="">
            <p:pic>
              <p:nvPicPr>
                <p:cNvPr id="774" name="Encre 773">
                  <a:extLst>
                    <a:ext uri="{FF2B5EF4-FFF2-40B4-BE49-F238E27FC236}">
                      <a16:creationId xmlns:a16="http://schemas.microsoft.com/office/drawing/2014/main" id="{CB5314D2-62B3-40DF-A15E-98729782810D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2211334" y="6264716"/>
                  <a:ext cx="22428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775" name="Encre 774">
                  <a:extLst>
                    <a:ext uri="{FF2B5EF4-FFF2-40B4-BE49-F238E27FC236}">
                      <a16:creationId xmlns:a16="http://schemas.microsoft.com/office/drawing/2014/main" id="{8A088AE7-B78F-4C58-97C6-06F017741B20}"/>
                    </a:ext>
                  </a:extLst>
                </p14:cNvPr>
                <p14:cNvContentPartPr/>
                <p14:nvPr/>
              </p14:nvContentPartPr>
              <p14:xfrm>
                <a:off x="2412214" y="6535436"/>
                <a:ext cx="125280" cy="113040"/>
              </p14:xfrm>
            </p:contentPart>
          </mc:Choice>
          <mc:Fallback xmlns="">
            <p:pic>
              <p:nvPicPr>
                <p:cNvPr id="775" name="Encre 774">
                  <a:extLst>
                    <a:ext uri="{FF2B5EF4-FFF2-40B4-BE49-F238E27FC236}">
                      <a16:creationId xmlns:a16="http://schemas.microsoft.com/office/drawing/2014/main" id="{8A088AE7-B78F-4C58-97C6-06F017741B20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2394214" y="6517796"/>
                  <a:ext cx="1609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776" name="Encre 775">
                  <a:extLst>
                    <a:ext uri="{FF2B5EF4-FFF2-40B4-BE49-F238E27FC236}">
                      <a16:creationId xmlns:a16="http://schemas.microsoft.com/office/drawing/2014/main" id="{B68A6355-94B2-4914-A2D3-620375993498}"/>
                    </a:ext>
                  </a:extLst>
                </p14:cNvPr>
                <p14:cNvContentPartPr/>
                <p14:nvPr/>
              </p14:nvContentPartPr>
              <p14:xfrm>
                <a:off x="2621014" y="6476396"/>
                <a:ext cx="210600" cy="182520"/>
              </p14:xfrm>
            </p:contentPart>
          </mc:Choice>
          <mc:Fallback xmlns="">
            <p:pic>
              <p:nvPicPr>
                <p:cNvPr id="776" name="Encre 775">
                  <a:extLst>
                    <a:ext uri="{FF2B5EF4-FFF2-40B4-BE49-F238E27FC236}">
                      <a16:creationId xmlns:a16="http://schemas.microsoft.com/office/drawing/2014/main" id="{B68A6355-94B2-4914-A2D3-620375993498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2603374" y="6458756"/>
                  <a:ext cx="2462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777" name="Encre 776">
                  <a:extLst>
                    <a:ext uri="{FF2B5EF4-FFF2-40B4-BE49-F238E27FC236}">
                      <a16:creationId xmlns:a16="http://schemas.microsoft.com/office/drawing/2014/main" id="{AD3D93A6-FD52-45EB-A65B-DB3F89F8EA8A}"/>
                    </a:ext>
                  </a:extLst>
                </p14:cNvPr>
                <p14:cNvContentPartPr/>
                <p14:nvPr/>
              </p14:nvContentPartPr>
              <p14:xfrm>
                <a:off x="2688334" y="6218996"/>
                <a:ext cx="141840" cy="141480"/>
              </p14:xfrm>
            </p:contentPart>
          </mc:Choice>
          <mc:Fallback xmlns="">
            <p:pic>
              <p:nvPicPr>
                <p:cNvPr id="777" name="Encre 776">
                  <a:extLst>
                    <a:ext uri="{FF2B5EF4-FFF2-40B4-BE49-F238E27FC236}">
                      <a16:creationId xmlns:a16="http://schemas.microsoft.com/office/drawing/2014/main" id="{AD3D93A6-FD52-45EB-A65B-DB3F89F8EA8A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670694" y="6200996"/>
                  <a:ext cx="1774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778" name="Encre 777">
                  <a:extLst>
                    <a:ext uri="{FF2B5EF4-FFF2-40B4-BE49-F238E27FC236}">
                      <a16:creationId xmlns:a16="http://schemas.microsoft.com/office/drawing/2014/main" id="{A12E6C64-3476-454E-BB66-C18E0917F3AA}"/>
                    </a:ext>
                  </a:extLst>
                </p14:cNvPr>
                <p14:cNvContentPartPr/>
                <p14:nvPr/>
              </p14:nvContentPartPr>
              <p14:xfrm>
                <a:off x="2901454" y="6497276"/>
                <a:ext cx="218520" cy="32040"/>
              </p14:xfrm>
            </p:contentPart>
          </mc:Choice>
          <mc:Fallback xmlns="">
            <p:pic>
              <p:nvPicPr>
                <p:cNvPr id="778" name="Encre 777">
                  <a:extLst>
                    <a:ext uri="{FF2B5EF4-FFF2-40B4-BE49-F238E27FC236}">
                      <a16:creationId xmlns:a16="http://schemas.microsoft.com/office/drawing/2014/main" id="{A12E6C64-3476-454E-BB66-C18E0917F3A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883454" y="6479636"/>
                  <a:ext cx="2541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779" name="Encre 778">
                  <a:extLst>
                    <a:ext uri="{FF2B5EF4-FFF2-40B4-BE49-F238E27FC236}">
                      <a16:creationId xmlns:a16="http://schemas.microsoft.com/office/drawing/2014/main" id="{C7566021-E431-47FB-AB0D-83B2DEE529CC}"/>
                    </a:ext>
                  </a:extLst>
                </p14:cNvPr>
                <p14:cNvContentPartPr/>
                <p14:nvPr/>
              </p14:nvContentPartPr>
              <p14:xfrm>
                <a:off x="3050494" y="6409796"/>
                <a:ext cx="9360" cy="168480"/>
              </p14:xfrm>
            </p:contentPart>
          </mc:Choice>
          <mc:Fallback xmlns="">
            <p:pic>
              <p:nvPicPr>
                <p:cNvPr id="779" name="Encre 778">
                  <a:extLst>
                    <a:ext uri="{FF2B5EF4-FFF2-40B4-BE49-F238E27FC236}">
                      <a16:creationId xmlns:a16="http://schemas.microsoft.com/office/drawing/2014/main" id="{C7566021-E431-47FB-AB0D-83B2DEE529CC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3032854" y="6392156"/>
                  <a:ext cx="4500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780" name="Encre 779">
                  <a:extLst>
                    <a:ext uri="{FF2B5EF4-FFF2-40B4-BE49-F238E27FC236}">
                      <a16:creationId xmlns:a16="http://schemas.microsoft.com/office/drawing/2014/main" id="{06FACC11-A2E6-4FCD-B60B-2B98B4D8C25E}"/>
                    </a:ext>
                  </a:extLst>
                </p14:cNvPr>
                <p14:cNvContentPartPr/>
                <p14:nvPr/>
              </p14:nvContentPartPr>
              <p14:xfrm>
                <a:off x="3208894" y="6258956"/>
                <a:ext cx="222120" cy="259920"/>
              </p14:xfrm>
            </p:contentPart>
          </mc:Choice>
          <mc:Fallback xmlns="">
            <p:pic>
              <p:nvPicPr>
                <p:cNvPr id="780" name="Encre 779">
                  <a:extLst>
                    <a:ext uri="{FF2B5EF4-FFF2-40B4-BE49-F238E27FC236}">
                      <a16:creationId xmlns:a16="http://schemas.microsoft.com/office/drawing/2014/main" id="{06FACC11-A2E6-4FCD-B60B-2B98B4D8C25E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3191254" y="6241316"/>
                  <a:ext cx="25776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781" name="Encre 780">
                  <a:extLst>
                    <a:ext uri="{FF2B5EF4-FFF2-40B4-BE49-F238E27FC236}">
                      <a16:creationId xmlns:a16="http://schemas.microsoft.com/office/drawing/2014/main" id="{37612034-9CF5-4D5A-A7A5-2EF974D2D252}"/>
                    </a:ext>
                  </a:extLst>
                </p14:cNvPr>
                <p14:cNvContentPartPr/>
                <p14:nvPr/>
              </p14:nvContentPartPr>
              <p14:xfrm>
                <a:off x="3387454" y="6521396"/>
                <a:ext cx="59400" cy="99720"/>
              </p14:xfrm>
            </p:contentPart>
          </mc:Choice>
          <mc:Fallback xmlns="">
            <p:pic>
              <p:nvPicPr>
                <p:cNvPr id="781" name="Encre 780">
                  <a:extLst>
                    <a:ext uri="{FF2B5EF4-FFF2-40B4-BE49-F238E27FC236}">
                      <a16:creationId xmlns:a16="http://schemas.microsoft.com/office/drawing/2014/main" id="{37612034-9CF5-4D5A-A7A5-2EF974D2D252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3369454" y="6503756"/>
                  <a:ext cx="950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782" name="Encre 781">
                  <a:extLst>
                    <a:ext uri="{FF2B5EF4-FFF2-40B4-BE49-F238E27FC236}">
                      <a16:creationId xmlns:a16="http://schemas.microsoft.com/office/drawing/2014/main" id="{CE6651D3-5BAC-4F78-AF84-4FDC3B4C4739}"/>
                    </a:ext>
                  </a:extLst>
                </p14:cNvPr>
                <p14:cNvContentPartPr/>
                <p14:nvPr/>
              </p14:nvContentPartPr>
              <p14:xfrm>
                <a:off x="3503374" y="6448316"/>
                <a:ext cx="158760" cy="307440"/>
              </p14:xfrm>
            </p:contentPart>
          </mc:Choice>
          <mc:Fallback xmlns="">
            <p:pic>
              <p:nvPicPr>
                <p:cNvPr id="782" name="Encre 781">
                  <a:extLst>
                    <a:ext uri="{FF2B5EF4-FFF2-40B4-BE49-F238E27FC236}">
                      <a16:creationId xmlns:a16="http://schemas.microsoft.com/office/drawing/2014/main" id="{CE6651D3-5BAC-4F78-AF84-4FDC3B4C4739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3485734" y="6430316"/>
                  <a:ext cx="19440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785" name="Encre 784">
                  <a:extLst>
                    <a:ext uri="{FF2B5EF4-FFF2-40B4-BE49-F238E27FC236}">
                      <a16:creationId xmlns:a16="http://schemas.microsoft.com/office/drawing/2014/main" id="{AED075FB-16EC-40AB-9950-B098174BCEB2}"/>
                    </a:ext>
                  </a:extLst>
                </p14:cNvPr>
                <p14:cNvContentPartPr/>
                <p14:nvPr/>
              </p14:nvContentPartPr>
              <p14:xfrm>
                <a:off x="3740974" y="6266156"/>
                <a:ext cx="360" cy="360"/>
              </p14:xfrm>
            </p:contentPart>
          </mc:Choice>
          <mc:Fallback xmlns="">
            <p:pic>
              <p:nvPicPr>
                <p:cNvPr id="785" name="Encre 784">
                  <a:extLst>
                    <a:ext uri="{FF2B5EF4-FFF2-40B4-BE49-F238E27FC236}">
                      <a16:creationId xmlns:a16="http://schemas.microsoft.com/office/drawing/2014/main" id="{AED075FB-16EC-40AB-9950-B098174BCEB2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3722974" y="624815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786" name="Encre 785">
                  <a:extLst>
                    <a:ext uri="{FF2B5EF4-FFF2-40B4-BE49-F238E27FC236}">
                      <a16:creationId xmlns:a16="http://schemas.microsoft.com/office/drawing/2014/main" id="{0F7E24C9-498D-4799-8E55-E737F4BC80D1}"/>
                    </a:ext>
                  </a:extLst>
                </p14:cNvPr>
                <p14:cNvContentPartPr/>
                <p14:nvPr/>
              </p14:nvContentPartPr>
              <p14:xfrm>
                <a:off x="3717934" y="6205316"/>
                <a:ext cx="106200" cy="176760"/>
              </p14:xfrm>
            </p:contentPart>
          </mc:Choice>
          <mc:Fallback xmlns="">
            <p:pic>
              <p:nvPicPr>
                <p:cNvPr id="786" name="Encre 785">
                  <a:extLst>
                    <a:ext uri="{FF2B5EF4-FFF2-40B4-BE49-F238E27FC236}">
                      <a16:creationId xmlns:a16="http://schemas.microsoft.com/office/drawing/2014/main" id="{0F7E24C9-498D-4799-8E55-E737F4BC80D1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3700294" y="6187316"/>
                  <a:ext cx="141840" cy="21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7">
            <p14:nvContentPartPr>
              <p14:cNvPr id="788" name="Encre 787">
                <a:extLst>
                  <a:ext uri="{FF2B5EF4-FFF2-40B4-BE49-F238E27FC236}">
                    <a16:creationId xmlns:a16="http://schemas.microsoft.com/office/drawing/2014/main" id="{8FCA2AC3-9FD9-4197-98C8-3F0C99B80CC3}"/>
                  </a:ext>
                </a:extLst>
              </p14:cNvPr>
              <p14:cNvContentPartPr/>
              <p14:nvPr/>
            </p14:nvContentPartPr>
            <p14:xfrm>
              <a:off x="8861166" y="5655650"/>
              <a:ext cx="278640" cy="374760"/>
            </p14:xfrm>
          </p:contentPart>
        </mc:Choice>
        <mc:Fallback xmlns="">
          <p:pic>
            <p:nvPicPr>
              <p:cNvPr id="788" name="Encre 787">
                <a:extLst>
                  <a:ext uri="{FF2B5EF4-FFF2-40B4-BE49-F238E27FC236}">
                    <a16:creationId xmlns:a16="http://schemas.microsoft.com/office/drawing/2014/main" id="{8FCA2AC3-9FD9-4197-98C8-3F0C99B80CC3}"/>
                  </a:ext>
                </a:extLst>
              </p:cNvPr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8843526" y="5638010"/>
                <a:ext cx="314280" cy="41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824" name="Groupe 823">
            <a:extLst>
              <a:ext uri="{FF2B5EF4-FFF2-40B4-BE49-F238E27FC236}">
                <a16:creationId xmlns:a16="http://schemas.microsoft.com/office/drawing/2014/main" id="{50BB09F3-BF07-4C35-8625-10B8321D7805}"/>
              </a:ext>
            </a:extLst>
          </p:cNvPr>
          <p:cNvGrpSpPr/>
          <p:nvPr/>
        </p:nvGrpSpPr>
        <p:grpSpPr>
          <a:xfrm>
            <a:off x="6148926" y="5959850"/>
            <a:ext cx="3878280" cy="617040"/>
            <a:chOff x="6477694" y="6052316"/>
            <a:chExt cx="3878280" cy="61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790" name="Encre 789">
                  <a:extLst>
                    <a:ext uri="{FF2B5EF4-FFF2-40B4-BE49-F238E27FC236}">
                      <a16:creationId xmlns:a16="http://schemas.microsoft.com/office/drawing/2014/main" id="{5D49BCCB-54D3-412E-A890-25EC5C268520}"/>
                    </a:ext>
                  </a:extLst>
                </p14:cNvPr>
                <p14:cNvContentPartPr/>
                <p14:nvPr/>
              </p14:nvContentPartPr>
              <p14:xfrm>
                <a:off x="6562294" y="6054836"/>
                <a:ext cx="74160" cy="70560"/>
              </p14:xfrm>
            </p:contentPart>
          </mc:Choice>
          <mc:Fallback xmlns="">
            <p:pic>
              <p:nvPicPr>
                <p:cNvPr id="790" name="Encre 789">
                  <a:extLst>
                    <a:ext uri="{FF2B5EF4-FFF2-40B4-BE49-F238E27FC236}">
                      <a16:creationId xmlns:a16="http://schemas.microsoft.com/office/drawing/2014/main" id="{5D49BCCB-54D3-412E-A890-25EC5C268520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544294" y="6036836"/>
                  <a:ext cx="1098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789" name="Encre 788">
                  <a:extLst>
                    <a:ext uri="{FF2B5EF4-FFF2-40B4-BE49-F238E27FC236}">
                      <a16:creationId xmlns:a16="http://schemas.microsoft.com/office/drawing/2014/main" id="{79549EF2-AB66-45B1-B5A4-16A503B29C96}"/>
                    </a:ext>
                  </a:extLst>
                </p14:cNvPr>
                <p14:cNvContentPartPr/>
                <p14:nvPr/>
              </p14:nvContentPartPr>
              <p14:xfrm>
                <a:off x="6477694" y="6250676"/>
                <a:ext cx="120240" cy="218880"/>
              </p14:xfrm>
            </p:contentPart>
          </mc:Choice>
          <mc:Fallback xmlns="">
            <p:pic>
              <p:nvPicPr>
                <p:cNvPr id="789" name="Encre 788">
                  <a:extLst>
                    <a:ext uri="{FF2B5EF4-FFF2-40B4-BE49-F238E27FC236}">
                      <a16:creationId xmlns:a16="http://schemas.microsoft.com/office/drawing/2014/main" id="{79549EF2-AB66-45B1-B5A4-16A503B29C96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459694" y="6232676"/>
                  <a:ext cx="1558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791" name="Encre 790">
                  <a:extLst>
                    <a:ext uri="{FF2B5EF4-FFF2-40B4-BE49-F238E27FC236}">
                      <a16:creationId xmlns:a16="http://schemas.microsoft.com/office/drawing/2014/main" id="{8E3F0F0E-775A-4E64-B432-D5901F6B4D06}"/>
                    </a:ext>
                  </a:extLst>
                </p14:cNvPr>
                <p14:cNvContentPartPr/>
                <p14:nvPr/>
              </p14:nvContentPartPr>
              <p14:xfrm>
                <a:off x="6680374" y="6330236"/>
                <a:ext cx="126000" cy="161640"/>
              </p14:xfrm>
            </p:contentPart>
          </mc:Choice>
          <mc:Fallback xmlns="">
            <p:pic>
              <p:nvPicPr>
                <p:cNvPr id="791" name="Encre 790">
                  <a:extLst>
                    <a:ext uri="{FF2B5EF4-FFF2-40B4-BE49-F238E27FC236}">
                      <a16:creationId xmlns:a16="http://schemas.microsoft.com/office/drawing/2014/main" id="{8E3F0F0E-775A-4E64-B432-D5901F6B4D06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662374" y="6312236"/>
                  <a:ext cx="1616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792" name="Encre 791">
                  <a:extLst>
                    <a:ext uri="{FF2B5EF4-FFF2-40B4-BE49-F238E27FC236}">
                      <a16:creationId xmlns:a16="http://schemas.microsoft.com/office/drawing/2014/main" id="{B3B5D14C-E5AB-4F23-8879-FFB2AE277BEA}"/>
                    </a:ext>
                  </a:extLst>
                </p14:cNvPr>
                <p14:cNvContentPartPr/>
                <p14:nvPr/>
              </p14:nvContentPartPr>
              <p14:xfrm>
                <a:off x="6759574" y="6380636"/>
                <a:ext cx="17280" cy="288720"/>
              </p14:xfrm>
            </p:contentPart>
          </mc:Choice>
          <mc:Fallback xmlns="">
            <p:pic>
              <p:nvPicPr>
                <p:cNvPr id="792" name="Encre 791">
                  <a:extLst>
                    <a:ext uri="{FF2B5EF4-FFF2-40B4-BE49-F238E27FC236}">
                      <a16:creationId xmlns:a16="http://schemas.microsoft.com/office/drawing/2014/main" id="{B3B5D14C-E5AB-4F23-8879-FFB2AE277BEA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741574" y="6362636"/>
                  <a:ext cx="5292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793" name="Encre 792">
                  <a:extLst>
                    <a:ext uri="{FF2B5EF4-FFF2-40B4-BE49-F238E27FC236}">
                      <a16:creationId xmlns:a16="http://schemas.microsoft.com/office/drawing/2014/main" id="{778BDF1B-9870-4A85-85D1-A1AA070A3258}"/>
                    </a:ext>
                  </a:extLst>
                </p14:cNvPr>
                <p14:cNvContentPartPr/>
                <p14:nvPr/>
              </p14:nvContentPartPr>
              <p14:xfrm>
                <a:off x="6797014" y="6336356"/>
                <a:ext cx="336600" cy="149400"/>
              </p14:xfrm>
            </p:contentPart>
          </mc:Choice>
          <mc:Fallback xmlns="">
            <p:pic>
              <p:nvPicPr>
                <p:cNvPr id="793" name="Encre 792">
                  <a:extLst>
                    <a:ext uri="{FF2B5EF4-FFF2-40B4-BE49-F238E27FC236}">
                      <a16:creationId xmlns:a16="http://schemas.microsoft.com/office/drawing/2014/main" id="{778BDF1B-9870-4A85-85D1-A1AA070A3258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779374" y="6318356"/>
                  <a:ext cx="3722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795" name="Encre 794">
                  <a:extLst>
                    <a:ext uri="{FF2B5EF4-FFF2-40B4-BE49-F238E27FC236}">
                      <a16:creationId xmlns:a16="http://schemas.microsoft.com/office/drawing/2014/main" id="{32B0E7E4-97A7-4C27-B46D-8EEDF86881FE}"/>
                    </a:ext>
                  </a:extLst>
                </p14:cNvPr>
                <p14:cNvContentPartPr/>
                <p14:nvPr/>
              </p14:nvContentPartPr>
              <p14:xfrm>
                <a:off x="7169254" y="6348236"/>
                <a:ext cx="84960" cy="111600"/>
              </p14:xfrm>
            </p:contentPart>
          </mc:Choice>
          <mc:Fallback xmlns="">
            <p:pic>
              <p:nvPicPr>
                <p:cNvPr id="795" name="Encre 794">
                  <a:extLst>
                    <a:ext uri="{FF2B5EF4-FFF2-40B4-BE49-F238E27FC236}">
                      <a16:creationId xmlns:a16="http://schemas.microsoft.com/office/drawing/2014/main" id="{32B0E7E4-97A7-4C27-B46D-8EEDF86881FE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7151614" y="6330236"/>
                  <a:ext cx="1206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796" name="Encre 795">
                  <a:extLst>
                    <a:ext uri="{FF2B5EF4-FFF2-40B4-BE49-F238E27FC236}">
                      <a16:creationId xmlns:a16="http://schemas.microsoft.com/office/drawing/2014/main" id="{72A4170C-4182-4751-80C8-C2612BBA3FBB}"/>
                    </a:ext>
                  </a:extLst>
                </p14:cNvPr>
                <p14:cNvContentPartPr/>
                <p14:nvPr/>
              </p14:nvContentPartPr>
              <p14:xfrm>
                <a:off x="7189054" y="6312956"/>
                <a:ext cx="80640" cy="123120"/>
              </p14:xfrm>
            </p:contentPart>
          </mc:Choice>
          <mc:Fallback xmlns="">
            <p:pic>
              <p:nvPicPr>
                <p:cNvPr id="796" name="Encre 795">
                  <a:extLst>
                    <a:ext uri="{FF2B5EF4-FFF2-40B4-BE49-F238E27FC236}">
                      <a16:creationId xmlns:a16="http://schemas.microsoft.com/office/drawing/2014/main" id="{72A4170C-4182-4751-80C8-C2612BBA3FBB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7171054" y="6294956"/>
                  <a:ext cx="1162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797" name="Encre 796">
                  <a:extLst>
                    <a:ext uri="{FF2B5EF4-FFF2-40B4-BE49-F238E27FC236}">
                      <a16:creationId xmlns:a16="http://schemas.microsoft.com/office/drawing/2014/main" id="{3F5A30A3-C839-4284-8166-9DE12E155279}"/>
                    </a:ext>
                  </a:extLst>
                </p14:cNvPr>
                <p14:cNvContentPartPr/>
                <p14:nvPr/>
              </p14:nvContentPartPr>
              <p14:xfrm>
                <a:off x="7351054" y="6117836"/>
                <a:ext cx="9720" cy="354240"/>
              </p14:xfrm>
            </p:contentPart>
          </mc:Choice>
          <mc:Fallback xmlns="">
            <p:pic>
              <p:nvPicPr>
                <p:cNvPr id="797" name="Encre 796">
                  <a:extLst>
                    <a:ext uri="{FF2B5EF4-FFF2-40B4-BE49-F238E27FC236}">
                      <a16:creationId xmlns:a16="http://schemas.microsoft.com/office/drawing/2014/main" id="{3F5A30A3-C839-4284-8166-9DE12E155279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7333414" y="6099836"/>
                  <a:ext cx="4536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798" name="Encre 797">
                  <a:extLst>
                    <a:ext uri="{FF2B5EF4-FFF2-40B4-BE49-F238E27FC236}">
                      <a16:creationId xmlns:a16="http://schemas.microsoft.com/office/drawing/2014/main" id="{8E4D93C9-09DD-4692-A5F3-72B7616836DB}"/>
                    </a:ext>
                  </a:extLst>
                </p14:cNvPr>
                <p14:cNvContentPartPr/>
                <p14:nvPr/>
              </p14:nvContentPartPr>
              <p14:xfrm>
                <a:off x="7355014" y="6279116"/>
                <a:ext cx="119880" cy="72720"/>
              </p14:xfrm>
            </p:contentPart>
          </mc:Choice>
          <mc:Fallback xmlns="">
            <p:pic>
              <p:nvPicPr>
                <p:cNvPr id="798" name="Encre 797">
                  <a:extLst>
                    <a:ext uri="{FF2B5EF4-FFF2-40B4-BE49-F238E27FC236}">
                      <a16:creationId xmlns:a16="http://schemas.microsoft.com/office/drawing/2014/main" id="{8E4D93C9-09DD-4692-A5F3-72B7616836DB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7337374" y="6261116"/>
                  <a:ext cx="1555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799" name="Encre 798">
                  <a:extLst>
                    <a:ext uri="{FF2B5EF4-FFF2-40B4-BE49-F238E27FC236}">
                      <a16:creationId xmlns:a16="http://schemas.microsoft.com/office/drawing/2014/main" id="{5229B638-7CF9-41A7-A68F-8FDB47534DDB}"/>
                    </a:ext>
                  </a:extLst>
                </p14:cNvPr>
                <p14:cNvContentPartPr/>
                <p14:nvPr/>
              </p14:nvContentPartPr>
              <p14:xfrm>
                <a:off x="7410814" y="6341756"/>
                <a:ext cx="230400" cy="154440"/>
              </p14:xfrm>
            </p:contentPart>
          </mc:Choice>
          <mc:Fallback xmlns="">
            <p:pic>
              <p:nvPicPr>
                <p:cNvPr id="799" name="Encre 798">
                  <a:extLst>
                    <a:ext uri="{FF2B5EF4-FFF2-40B4-BE49-F238E27FC236}">
                      <a16:creationId xmlns:a16="http://schemas.microsoft.com/office/drawing/2014/main" id="{5229B638-7CF9-41A7-A68F-8FDB47534DDB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7393174" y="6323756"/>
                  <a:ext cx="2660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800" name="Encre 799">
                  <a:extLst>
                    <a:ext uri="{FF2B5EF4-FFF2-40B4-BE49-F238E27FC236}">
                      <a16:creationId xmlns:a16="http://schemas.microsoft.com/office/drawing/2014/main" id="{215B999B-7DD7-478A-9AA3-9392CBFB3F1F}"/>
                    </a:ext>
                  </a:extLst>
                </p14:cNvPr>
                <p14:cNvContentPartPr/>
                <p14:nvPr/>
              </p14:nvContentPartPr>
              <p14:xfrm>
                <a:off x="7565254" y="6211076"/>
                <a:ext cx="38160" cy="15480"/>
              </p14:xfrm>
            </p:contentPart>
          </mc:Choice>
          <mc:Fallback xmlns="">
            <p:pic>
              <p:nvPicPr>
                <p:cNvPr id="800" name="Encre 799">
                  <a:extLst>
                    <a:ext uri="{FF2B5EF4-FFF2-40B4-BE49-F238E27FC236}">
                      <a16:creationId xmlns:a16="http://schemas.microsoft.com/office/drawing/2014/main" id="{215B999B-7DD7-478A-9AA3-9392CBFB3F1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7547614" y="6193436"/>
                  <a:ext cx="738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801" name="Encre 800">
                  <a:extLst>
                    <a:ext uri="{FF2B5EF4-FFF2-40B4-BE49-F238E27FC236}">
                      <a16:creationId xmlns:a16="http://schemas.microsoft.com/office/drawing/2014/main" id="{B6929F77-7C30-4598-87EC-7F24BA8C1DCB}"/>
                    </a:ext>
                  </a:extLst>
                </p14:cNvPr>
                <p14:cNvContentPartPr/>
                <p14:nvPr/>
              </p14:nvContentPartPr>
              <p14:xfrm>
                <a:off x="7786294" y="6410156"/>
                <a:ext cx="183240" cy="134640"/>
              </p14:xfrm>
            </p:contentPart>
          </mc:Choice>
          <mc:Fallback xmlns="">
            <p:pic>
              <p:nvPicPr>
                <p:cNvPr id="801" name="Encre 800">
                  <a:extLst>
                    <a:ext uri="{FF2B5EF4-FFF2-40B4-BE49-F238E27FC236}">
                      <a16:creationId xmlns:a16="http://schemas.microsoft.com/office/drawing/2014/main" id="{B6929F77-7C30-4598-87EC-7F24BA8C1DCB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7768294" y="6392156"/>
                  <a:ext cx="2188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802" name="Encre 801">
                  <a:extLst>
                    <a:ext uri="{FF2B5EF4-FFF2-40B4-BE49-F238E27FC236}">
                      <a16:creationId xmlns:a16="http://schemas.microsoft.com/office/drawing/2014/main" id="{5A1824F6-AE5E-43E3-8A84-E78230B933D4}"/>
                    </a:ext>
                  </a:extLst>
                </p14:cNvPr>
                <p14:cNvContentPartPr/>
                <p14:nvPr/>
              </p14:nvContentPartPr>
              <p14:xfrm>
                <a:off x="7954774" y="6208916"/>
                <a:ext cx="52560" cy="297000"/>
              </p14:xfrm>
            </p:contentPart>
          </mc:Choice>
          <mc:Fallback xmlns="">
            <p:pic>
              <p:nvPicPr>
                <p:cNvPr id="802" name="Encre 801">
                  <a:extLst>
                    <a:ext uri="{FF2B5EF4-FFF2-40B4-BE49-F238E27FC236}">
                      <a16:creationId xmlns:a16="http://schemas.microsoft.com/office/drawing/2014/main" id="{5A1824F6-AE5E-43E3-8A84-E78230B933D4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7936774" y="6190916"/>
                  <a:ext cx="8820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803" name="Encre 802">
                  <a:extLst>
                    <a:ext uri="{FF2B5EF4-FFF2-40B4-BE49-F238E27FC236}">
                      <a16:creationId xmlns:a16="http://schemas.microsoft.com/office/drawing/2014/main" id="{49600533-1362-4A5F-B041-5379A9BFD9C0}"/>
                    </a:ext>
                  </a:extLst>
                </p14:cNvPr>
                <p14:cNvContentPartPr/>
                <p14:nvPr/>
              </p14:nvContentPartPr>
              <p14:xfrm>
                <a:off x="8050534" y="6312596"/>
                <a:ext cx="170280" cy="200880"/>
              </p14:xfrm>
            </p:contentPart>
          </mc:Choice>
          <mc:Fallback xmlns="">
            <p:pic>
              <p:nvPicPr>
                <p:cNvPr id="803" name="Encre 802">
                  <a:extLst>
                    <a:ext uri="{FF2B5EF4-FFF2-40B4-BE49-F238E27FC236}">
                      <a16:creationId xmlns:a16="http://schemas.microsoft.com/office/drawing/2014/main" id="{49600533-1362-4A5F-B041-5379A9BFD9C0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032894" y="6294956"/>
                  <a:ext cx="2059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804" name="Encre 803">
                  <a:extLst>
                    <a:ext uri="{FF2B5EF4-FFF2-40B4-BE49-F238E27FC236}">
                      <a16:creationId xmlns:a16="http://schemas.microsoft.com/office/drawing/2014/main" id="{90E53C44-C9D7-466E-A35F-2ED2418AA06F}"/>
                    </a:ext>
                  </a:extLst>
                </p14:cNvPr>
                <p14:cNvContentPartPr/>
                <p14:nvPr/>
              </p14:nvContentPartPr>
              <p14:xfrm>
                <a:off x="8329534" y="6158516"/>
                <a:ext cx="254880" cy="339840"/>
              </p14:xfrm>
            </p:contentPart>
          </mc:Choice>
          <mc:Fallback xmlns="">
            <p:pic>
              <p:nvPicPr>
                <p:cNvPr id="804" name="Encre 803">
                  <a:extLst>
                    <a:ext uri="{FF2B5EF4-FFF2-40B4-BE49-F238E27FC236}">
                      <a16:creationId xmlns:a16="http://schemas.microsoft.com/office/drawing/2014/main" id="{90E53C44-C9D7-466E-A35F-2ED2418AA06F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311534" y="6140876"/>
                  <a:ext cx="29052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805" name="Encre 804">
                  <a:extLst>
                    <a:ext uri="{FF2B5EF4-FFF2-40B4-BE49-F238E27FC236}">
                      <a16:creationId xmlns:a16="http://schemas.microsoft.com/office/drawing/2014/main" id="{CE02D14B-F3B4-4E21-A80F-DBA999B15E20}"/>
                    </a:ext>
                  </a:extLst>
                </p14:cNvPr>
                <p14:cNvContentPartPr/>
                <p14:nvPr/>
              </p14:nvContentPartPr>
              <p14:xfrm>
                <a:off x="8594494" y="6387476"/>
                <a:ext cx="35280" cy="112320"/>
              </p14:xfrm>
            </p:contentPart>
          </mc:Choice>
          <mc:Fallback xmlns="">
            <p:pic>
              <p:nvPicPr>
                <p:cNvPr id="805" name="Encre 804">
                  <a:extLst>
                    <a:ext uri="{FF2B5EF4-FFF2-40B4-BE49-F238E27FC236}">
                      <a16:creationId xmlns:a16="http://schemas.microsoft.com/office/drawing/2014/main" id="{CE02D14B-F3B4-4E21-A80F-DBA999B15E20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576494" y="6369836"/>
                  <a:ext cx="709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806" name="Encre 805">
                  <a:extLst>
                    <a:ext uri="{FF2B5EF4-FFF2-40B4-BE49-F238E27FC236}">
                      <a16:creationId xmlns:a16="http://schemas.microsoft.com/office/drawing/2014/main" id="{9938127D-315A-42DA-8AD6-F9DADF7381ED}"/>
                    </a:ext>
                  </a:extLst>
                </p14:cNvPr>
                <p14:cNvContentPartPr/>
                <p14:nvPr/>
              </p14:nvContentPartPr>
              <p14:xfrm>
                <a:off x="8765494" y="6172196"/>
                <a:ext cx="29520" cy="335880"/>
              </p14:xfrm>
            </p:contentPart>
          </mc:Choice>
          <mc:Fallback xmlns="">
            <p:pic>
              <p:nvPicPr>
                <p:cNvPr id="806" name="Encre 805">
                  <a:extLst>
                    <a:ext uri="{FF2B5EF4-FFF2-40B4-BE49-F238E27FC236}">
                      <a16:creationId xmlns:a16="http://schemas.microsoft.com/office/drawing/2014/main" id="{9938127D-315A-42DA-8AD6-F9DADF7381ED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747854" y="6154556"/>
                  <a:ext cx="6516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807" name="Encre 806">
                  <a:extLst>
                    <a:ext uri="{FF2B5EF4-FFF2-40B4-BE49-F238E27FC236}">
                      <a16:creationId xmlns:a16="http://schemas.microsoft.com/office/drawing/2014/main" id="{89B98453-6965-45AA-9D69-28DC791D5A1E}"/>
                    </a:ext>
                  </a:extLst>
                </p14:cNvPr>
                <p14:cNvContentPartPr/>
                <p14:nvPr/>
              </p14:nvContentPartPr>
              <p14:xfrm>
                <a:off x="8715094" y="6272996"/>
                <a:ext cx="202680" cy="77400"/>
              </p14:xfrm>
            </p:contentPart>
          </mc:Choice>
          <mc:Fallback xmlns="">
            <p:pic>
              <p:nvPicPr>
                <p:cNvPr id="807" name="Encre 806">
                  <a:extLst>
                    <a:ext uri="{FF2B5EF4-FFF2-40B4-BE49-F238E27FC236}">
                      <a16:creationId xmlns:a16="http://schemas.microsoft.com/office/drawing/2014/main" id="{89B98453-6965-45AA-9D69-28DC791D5A1E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697094" y="6255356"/>
                  <a:ext cx="2383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808" name="Encre 807">
                  <a:extLst>
                    <a:ext uri="{FF2B5EF4-FFF2-40B4-BE49-F238E27FC236}">
                      <a16:creationId xmlns:a16="http://schemas.microsoft.com/office/drawing/2014/main" id="{E9498CB7-531E-43CE-91E6-EBF3D38E9DCB}"/>
                    </a:ext>
                  </a:extLst>
                </p14:cNvPr>
                <p14:cNvContentPartPr/>
                <p14:nvPr/>
              </p14:nvContentPartPr>
              <p14:xfrm>
                <a:off x="8864134" y="6365516"/>
                <a:ext cx="118440" cy="172440"/>
              </p14:xfrm>
            </p:contentPart>
          </mc:Choice>
          <mc:Fallback xmlns="">
            <p:pic>
              <p:nvPicPr>
                <p:cNvPr id="808" name="Encre 807">
                  <a:extLst>
                    <a:ext uri="{FF2B5EF4-FFF2-40B4-BE49-F238E27FC236}">
                      <a16:creationId xmlns:a16="http://schemas.microsoft.com/office/drawing/2014/main" id="{E9498CB7-531E-43CE-91E6-EBF3D38E9DCB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8846494" y="6347516"/>
                  <a:ext cx="1540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809" name="Encre 808">
                  <a:extLst>
                    <a:ext uri="{FF2B5EF4-FFF2-40B4-BE49-F238E27FC236}">
                      <a16:creationId xmlns:a16="http://schemas.microsoft.com/office/drawing/2014/main" id="{CDFCC595-B728-4D41-96DF-A6858466CC78}"/>
                    </a:ext>
                  </a:extLst>
                </p14:cNvPr>
                <p14:cNvContentPartPr/>
                <p14:nvPr/>
              </p14:nvContentPartPr>
              <p14:xfrm>
                <a:off x="9054934" y="6395036"/>
                <a:ext cx="115920" cy="107640"/>
              </p14:xfrm>
            </p:contentPart>
          </mc:Choice>
          <mc:Fallback xmlns="">
            <p:pic>
              <p:nvPicPr>
                <p:cNvPr id="809" name="Encre 808">
                  <a:extLst>
                    <a:ext uri="{FF2B5EF4-FFF2-40B4-BE49-F238E27FC236}">
                      <a16:creationId xmlns:a16="http://schemas.microsoft.com/office/drawing/2014/main" id="{CDFCC595-B728-4D41-96DF-A6858466CC78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9037294" y="6377036"/>
                  <a:ext cx="1515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810" name="Encre 809">
                  <a:extLst>
                    <a:ext uri="{FF2B5EF4-FFF2-40B4-BE49-F238E27FC236}">
                      <a16:creationId xmlns:a16="http://schemas.microsoft.com/office/drawing/2014/main" id="{DB58B411-AA6C-4074-9F0E-3EA3CA6B1EBF}"/>
                    </a:ext>
                  </a:extLst>
                </p14:cNvPr>
                <p14:cNvContentPartPr/>
                <p14:nvPr/>
              </p14:nvContentPartPr>
              <p14:xfrm>
                <a:off x="9157534" y="6372356"/>
                <a:ext cx="110520" cy="284040"/>
              </p14:xfrm>
            </p:contentPart>
          </mc:Choice>
          <mc:Fallback xmlns="">
            <p:pic>
              <p:nvPicPr>
                <p:cNvPr id="810" name="Encre 809">
                  <a:extLst>
                    <a:ext uri="{FF2B5EF4-FFF2-40B4-BE49-F238E27FC236}">
                      <a16:creationId xmlns:a16="http://schemas.microsoft.com/office/drawing/2014/main" id="{DB58B411-AA6C-4074-9F0E-3EA3CA6B1EBF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9139894" y="6354716"/>
                  <a:ext cx="14616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811" name="Encre 810">
                  <a:extLst>
                    <a:ext uri="{FF2B5EF4-FFF2-40B4-BE49-F238E27FC236}">
                      <a16:creationId xmlns:a16="http://schemas.microsoft.com/office/drawing/2014/main" id="{00B88BD0-0471-4502-8F7F-4DF010707AD5}"/>
                    </a:ext>
                  </a:extLst>
                </p14:cNvPr>
                <p14:cNvContentPartPr/>
                <p14:nvPr/>
              </p14:nvContentPartPr>
              <p14:xfrm>
                <a:off x="9369214" y="6199556"/>
                <a:ext cx="4320" cy="25920"/>
              </p14:xfrm>
            </p:contentPart>
          </mc:Choice>
          <mc:Fallback xmlns="">
            <p:pic>
              <p:nvPicPr>
                <p:cNvPr id="811" name="Encre 810">
                  <a:extLst>
                    <a:ext uri="{FF2B5EF4-FFF2-40B4-BE49-F238E27FC236}">
                      <a16:creationId xmlns:a16="http://schemas.microsoft.com/office/drawing/2014/main" id="{00B88BD0-0471-4502-8F7F-4DF010707AD5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351214" y="6181556"/>
                  <a:ext cx="399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812" name="Encre 811">
                  <a:extLst>
                    <a:ext uri="{FF2B5EF4-FFF2-40B4-BE49-F238E27FC236}">
                      <a16:creationId xmlns:a16="http://schemas.microsoft.com/office/drawing/2014/main" id="{B3A8BDD0-4571-4A43-A507-25DF2C7C66B7}"/>
                    </a:ext>
                  </a:extLst>
                </p14:cNvPr>
                <p14:cNvContentPartPr/>
                <p14:nvPr/>
              </p14:nvContentPartPr>
              <p14:xfrm>
                <a:off x="9363094" y="6337436"/>
                <a:ext cx="151920" cy="166320"/>
              </p14:xfrm>
            </p:contentPart>
          </mc:Choice>
          <mc:Fallback xmlns="">
            <p:pic>
              <p:nvPicPr>
                <p:cNvPr id="812" name="Encre 811">
                  <a:extLst>
                    <a:ext uri="{FF2B5EF4-FFF2-40B4-BE49-F238E27FC236}">
                      <a16:creationId xmlns:a16="http://schemas.microsoft.com/office/drawing/2014/main" id="{B3A8BDD0-4571-4A43-A507-25DF2C7C66B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345454" y="6319436"/>
                  <a:ext cx="1875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813" name="Encre 812">
                  <a:extLst>
                    <a:ext uri="{FF2B5EF4-FFF2-40B4-BE49-F238E27FC236}">
                      <a16:creationId xmlns:a16="http://schemas.microsoft.com/office/drawing/2014/main" id="{A67148DD-22FB-4E38-BA76-C8F73F718AA1}"/>
                    </a:ext>
                  </a:extLst>
                </p14:cNvPr>
                <p14:cNvContentPartPr/>
                <p14:nvPr/>
              </p14:nvContentPartPr>
              <p14:xfrm>
                <a:off x="9594934" y="6326996"/>
                <a:ext cx="62640" cy="171360"/>
              </p14:xfrm>
            </p:contentPart>
          </mc:Choice>
          <mc:Fallback xmlns="">
            <p:pic>
              <p:nvPicPr>
                <p:cNvPr id="813" name="Encre 812">
                  <a:extLst>
                    <a:ext uri="{FF2B5EF4-FFF2-40B4-BE49-F238E27FC236}">
                      <a16:creationId xmlns:a16="http://schemas.microsoft.com/office/drawing/2014/main" id="{A67148DD-22FB-4E38-BA76-C8F73F718AA1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576934" y="6308996"/>
                  <a:ext cx="9828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814" name="Encre 813">
                  <a:extLst>
                    <a:ext uri="{FF2B5EF4-FFF2-40B4-BE49-F238E27FC236}">
                      <a16:creationId xmlns:a16="http://schemas.microsoft.com/office/drawing/2014/main" id="{6A680570-9D6B-408F-BA67-27B7DBF56E6A}"/>
                    </a:ext>
                  </a:extLst>
                </p14:cNvPr>
                <p14:cNvContentPartPr/>
                <p14:nvPr/>
              </p14:nvContentPartPr>
              <p14:xfrm>
                <a:off x="9727414" y="6052316"/>
                <a:ext cx="48240" cy="453600"/>
              </p14:xfrm>
            </p:contentPart>
          </mc:Choice>
          <mc:Fallback xmlns="">
            <p:pic>
              <p:nvPicPr>
                <p:cNvPr id="814" name="Encre 813">
                  <a:extLst>
                    <a:ext uri="{FF2B5EF4-FFF2-40B4-BE49-F238E27FC236}">
                      <a16:creationId xmlns:a16="http://schemas.microsoft.com/office/drawing/2014/main" id="{6A680570-9D6B-408F-BA67-27B7DBF56E6A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709414" y="6034676"/>
                  <a:ext cx="83880" cy="4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815" name="Encre 814">
                  <a:extLst>
                    <a:ext uri="{FF2B5EF4-FFF2-40B4-BE49-F238E27FC236}">
                      <a16:creationId xmlns:a16="http://schemas.microsoft.com/office/drawing/2014/main" id="{E2D4D679-E75F-4CC7-ABE4-71D52526A775}"/>
                    </a:ext>
                  </a:extLst>
                </p14:cNvPr>
                <p14:cNvContentPartPr/>
                <p14:nvPr/>
              </p14:nvContentPartPr>
              <p14:xfrm>
                <a:off x="9758374" y="6281276"/>
                <a:ext cx="133920" cy="73800"/>
              </p14:xfrm>
            </p:contentPart>
          </mc:Choice>
          <mc:Fallback xmlns="">
            <p:pic>
              <p:nvPicPr>
                <p:cNvPr id="815" name="Encre 814">
                  <a:extLst>
                    <a:ext uri="{FF2B5EF4-FFF2-40B4-BE49-F238E27FC236}">
                      <a16:creationId xmlns:a16="http://schemas.microsoft.com/office/drawing/2014/main" id="{E2D4D679-E75F-4CC7-ABE4-71D52526A775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9740734" y="6263636"/>
                  <a:ext cx="1695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816" name="Encre 815">
                  <a:extLst>
                    <a:ext uri="{FF2B5EF4-FFF2-40B4-BE49-F238E27FC236}">
                      <a16:creationId xmlns:a16="http://schemas.microsoft.com/office/drawing/2014/main" id="{38A682C4-498A-45BA-B8D6-EACA642FED74}"/>
                    </a:ext>
                  </a:extLst>
                </p14:cNvPr>
                <p14:cNvContentPartPr/>
                <p14:nvPr/>
              </p14:nvContentPartPr>
              <p14:xfrm>
                <a:off x="9871774" y="6270116"/>
                <a:ext cx="174600" cy="243000"/>
              </p14:xfrm>
            </p:contentPart>
          </mc:Choice>
          <mc:Fallback xmlns="">
            <p:pic>
              <p:nvPicPr>
                <p:cNvPr id="816" name="Encre 815">
                  <a:extLst>
                    <a:ext uri="{FF2B5EF4-FFF2-40B4-BE49-F238E27FC236}">
                      <a16:creationId xmlns:a16="http://schemas.microsoft.com/office/drawing/2014/main" id="{38A682C4-498A-45BA-B8D6-EACA642FED74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9853774" y="6252116"/>
                  <a:ext cx="21024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817" name="Encre 816">
                  <a:extLst>
                    <a:ext uri="{FF2B5EF4-FFF2-40B4-BE49-F238E27FC236}">
                      <a16:creationId xmlns:a16="http://schemas.microsoft.com/office/drawing/2014/main" id="{2E7BD178-8F23-4E01-BC28-281C6CAE8EDA}"/>
                    </a:ext>
                  </a:extLst>
                </p14:cNvPr>
                <p14:cNvContentPartPr/>
                <p14:nvPr/>
              </p14:nvContentPartPr>
              <p14:xfrm>
                <a:off x="10092094" y="6171476"/>
                <a:ext cx="360" cy="84600"/>
              </p14:xfrm>
            </p:contentPart>
          </mc:Choice>
          <mc:Fallback xmlns="">
            <p:pic>
              <p:nvPicPr>
                <p:cNvPr id="817" name="Encre 816">
                  <a:extLst>
                    <a:ext uri="{FF2B5EF4-FFF2-40B4-BE49-F238E27FC236}">
                      <a16:creationId xmlns:a16="http://schemas.microsoft.com/office/drawing/2014/main" id="{2E7BD178-8F23-4E01-BC28-281C6CAE8EDA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0074094" y="6153836"/>
                  <a:ext cx="360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818" name="Encre 817">
                  <a:extLst>
                    <a:ext uri="{FF2B5EF4-FFF2-40B4-BE49-F238E27FC236}">
                      <a16:creationId xmlns:a16="http://schemas.microsoft.com/office/drawing/2014/main" id="{C75D4370-579E-4E4D-97BC-85F3EF1B2166}"/>
                    </a:ext>
                  </a:extLst>
                </p14:cNvPr>
                <p14:cNvContentPartPr/>
                <p14:nvPr/>
              </p14:nvContentPartPr>
              <p14:xfrm>
                <a:off x="10052854" y="6330956"/>
                <a:ext cx="100440" cy="154080"/>
              </p14:xfrm>
            </p:contentPart>
          </mc:Choice>
          <mc:Fallback xmlns="">
            <p:pic>
              <p:nvPicPr>
                <p:cNvPr id="818" name="Encre 817">
                  <a:extLst>
                    <a:ext uri="{FF2B5EF4-FFF2-40B4-BE49-F238E27FC236}">
                      <a16:creationId xmlns:a16="http://schemas.microsoft.com/office/drawing/2014/main" id="{C75D4370-579E-4E4D-97BC-85F3EF1B2166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0035214" y="6312956"/>
                  <a:ext cx="1360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819" name="Encre 818">
                  <a:extLst>
                    <a:ext uri="{FF2B5EF4-FFF2-40B4-BE49-F238E27FC236}">
                      <a16:creationId xmlns:a16="http://schemas.microsoft.com/office/drawing/2014/main" id="{2AC2D06B-33D0-42C1-A3C8-9FED7DA0FA75}"/>
                    </a:ext>
                  </a:extLst>
                </p14:cNvPr>
                <p14:cNvContentPartPr/>
                <p14:nvPr/>
              </p14:nvContentPartPr>
              <p14:xfrm>
                <a:off x="10230694" y="6276596"/>
                <a:ext cx="125280" cy="222120"/>
              </p14:xfrm>
            </p:contentPart>
          </mc:Choice>
          <mc:Fallback xmlns="">
            <p:pic>
              <p:nvPicPr>
                <p:cNvPr id="819" name="Encre 818">
                  <a:extLst>
                    <a:ext uri="{FF2B5EF4-FFF2-40B4-BE49-F238E27FC236}">
                      <a16:creationId xmlns:a16="http://schemas.microsoft.com/office/drawing/2014/main" id="{2AC2D06B-33D0-42C1-A3C8-9FED7DA0FA75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0213054" y="6258596"/>
                  <a:ext cx="160920" cy="25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9">
            <p14:nvContentPartPr>
              <p14:cNvPr id="885" name="Encre 884">
                <a:extLst>
                  <a:ext uri="{FF2B5EF4-FFF2-40B4-BE49-F238E27FC236}">
                    <a16:creationId xmlns:a16="http://schemas.microsoft.com/office/drawing/2014/main" id="{0DACA165-AEEC-423F-BBF5-9840E9557407}"/>
                  </a:ext>
                </a:extLst>
              </p14:cNvPr>
              <p14:cNvContentPartPr/>
              <p14:nvPr/>
            </p14:nvContentPartPr>
            <p14:xfrm>
              <a:off x="11044294" y="6380276"/>
              <a:ext cx="130320" cy="172800"/>
            </p14:xfrm>
          </p:contentPart>
        </mc:Choice>
        <mc:Fallback xmlns="">
          <p:pic>
            <p:nvPicPr>
              <p:cNvPr id="885" name="Encre 884">
                <a:extLst>
                  <a:ext uri="{FF2B5EF4-FFF2-40B4-BE49-F238E27FC236}">
                    <a16:creationId xmlns:a16="http://schemas.microsoft.com/office/drawing/2014/main" id="{0DACA165-AEEC-423F-BBF5-9840E9557407}"/>
                  </a:ext>
                </a:extLst>
              </p:cNvPr>
              <p:cNvPicPr/>
              <p:nvPr/>
            </p:nvPicPr>
            <p:blipFill>
              <a:blip r:embed="rId320"/>
              <a:stretch>
                <a:fillRect/>
              </a:stretch>
            </p:blipFill>
            <p:spPr>
              <a:xfrm>
                <a:off x="11026294" y="6362276"/>
                <a:ext cx="165960" cy="20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907" name="Groupe 906">
            <a:extLst>
              <a:ext uri="{FF2B5EF4-FFF2-40B4-BE49-F238E27FC236}">
                <a16:creationId xmlns:a16="http://schemas.microsoft.com/office/drawing/2014/main" id="{E3AEF2B2-A402-4E56-95B0-ED6B4B3D23D8}"/>
              </a:ext>
            </a:extLst>
          </p:cNvPr>
          <p:cNvGrpSpPr/>
          <p:nvPr/>
        </p:nvGrpSpPr>
        <p:grpSpPr>
          <a:xfrm>
            <a:off x="10138534" y="5743076"/>
            <a:ext cx="1882080" cy="994320"/>
            <a:chOff x="10138534" y="5743076"/>
            <a:chExt cx="1882080" cy="99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855" name="Encre 854">
                  <a:extLst>
                    <a:ext uri="{FF2B5EF4-FFF2-40B4-BE49-F238E27FC236}">
                      <a16:creationId xmlns:a16="http://schemas.microsoft.com/office/drawing/2014/main" id="{065AE6A8-D84C-453D-A9CF-0F73C32E6F1D}"/>
                    </a:ext>
                  </a:extLst>
                </p14:cNvPr>
                <p14:cNvContentPartPr/>
                <p14:nvPr/>
              </p14:nvContentPartPr>
              <p14:xfrm>
                <a:off x="10138534" y="5837036"/>
                <a:ext cx="114480" cy="850680"/>
              </p14:xfrm>
            </p:contentPart>
          </mc:Choice>
          <mc:Fallback xmlns="">
            <p:pic>
              <p:nvPicPr>
                <p:cNvPr id="855" name="Encre 854">
                  <a:extLst>
                    <a:ext uri="{FF2B5EF4-FFF2-40B4-BE49-F238E27FC236}">
                      <a16:creationId xmlns:a16="http://schemas.microsoft.com/office/drawing/2014/main" id="{065AE6A8-D84C-453D-A9CF-0F73C32E6F1D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0120894" y="5819036"/>
                  <a:ext cx="150120" cy="88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856" name="Encre 855">
                  <a:extLst>
                    <a:ext uri="{FF2B5EF4-FFF2-40B4-BE49-F238E27FC236}">
                      <a16:creationId xmlns:a16="http://schemas.microsoft.com/office/drawing/2014/main" id="{739B07F4-C029-4DE2-A585-8692708C280D}"/>
                    </a:ext>
                  </a:extLst>
                </p14:cNvPr>
                <p14:cNvContentPartPr/>
                <p14:nvPr/>
              </p14:nvContentPartPr>
              <p14:xfrm>
                <a:off x="10348774" y="5835236"/>
                <a:ext cx="234000" cy="265320"/>
              </p14:xfrm>
            </p:contentPart>
          </mc:Choice>
          <mc:Fallback xmlns="">
            <p:pic>
              <p:nvPicPr>
                <p:cNvPr id="856" name="Encre 855">
                  <a:extLst>
                    <a:ext uri="{FF2B5EF4-FFF2-40B4-BE49-F238E27FC236}">
                      <a16:creationId xmlns:a16="http://schemas.microsoft.com/office/drawing/2014/main" id="{739B07F4-C029-4DE2-A585-8692708C280D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0331134" y="5817236"/>
                  <a:ext cx="26964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857" name="Encre 856">
                  <a:extLst>
                    <a:ext uri="{FF2B5EF4-FFF2-40B4-BE49-F238E27FC236}">
                      <a16:creationId xmlns:a16="http://schemas.microsoft.com/office/drawing/2014/main" id="{2FA06B94-6645-44B1-B2DD-BB0CBC93BB40}"/>
                    </a:ext>
                  </a:extLst>
                </p14:cNvPr>
                <p14:cNvContentPartPr/>
                <p14:nvPr/>
              </p14:nvContentPartPr>
              <p14:xfrm>
                <a:off x="10617334" y="5982116"/>
                <a:ext cx="73800" cy="126720"/>
              </p14:xfrm>
            </p:contentPart>
          </mc:Choice>
          <mc:Fallback xmlns="">
            <p:pic>
              <p:nvPicPr>
                <p:cNvPr id="857" name="Encre 856">
                  <a:extLst>
                    <a:ext uri="{FF2B5EF4-FFF2-40B4-BE49-F238E27FC236}">
                      <a16:creationId xmlns:a16="http://schemas.microsoft.com/office/drawing/2014/main" id="{2FA06B94-6645-44B1-B2DD-BB0CBC93BB40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0599694" y="5964116"/>
                  <a:ext cx="1094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858" name="Encre 857">
                  <a:extLst>
                    <a:ext uri="{FF2B5EF4-FFF2-40B4-BE49-F238E27FC236}">
                      <a16:creationId xmlns:a16="http://schemas.microsoft.com/office/drawing/2014/main" id="{15492C7C-130C-4C71-B335-EEA8DB2C5342}"/>
                    </a:ext>
                  </a:extLst>
                </p14:cNvPr>
                <p14:cNvContentPartPr/>
                <p14:nvPr/>
              </p14:nvContentPartPr>
              <p14:xfrm>
                <a:off x="10712374" y="5960156"/>
                <a:ext cx="35280" cy="79920"/>
              </p14:xfrm>
            </p:contentPart>
          </mc:Choice>
          <mc:Fallback xmlns="">
            <p:pic>
              <p:nvPicPr>
                <p:cNvPr id="858" name="Encre 857">
                  <a:extLst>
                    <a:ext uri="{FF2B5EF4-FFF2-40B4-BE49-F238E27FC236}">
                      <a16:creationId xmlns:a16="http://schemas.microsoft.com/office/drawing/2014/main" id="{15492C7C-130C-4C71-B335-EEA8DB2C5342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0694374" y="5942156"/>
                  <a:ext cx="709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859" name="Encre 858">
                  <a:extLst>
                    <a:ext uri="{FF2B5EF4-FFF2-40B4-BE49-F238E27FC236}">
                      <a16:creationId xmlns:a16="http://schemas.microsoft.com/office/drawing/2014/main" id="{98A8D463-54CB-471C-AEBB-8D2E3FAFC0EE}"/>
                    </a:ext>
                  </a:extLst>
                </p14:cNvPr>
                <p14:cNvContentPartPr/>
                <p14:nvPr/>
              </p14:nvContentPartPr>
              <p14:xfrm>
                <a:off x="10830454" y="5743076"/>
                <a:ext cx="35640" cy="399600"/>
              </p14:xfrm>
            </p:contentPart>
          </mc:Choice>
          <mc:Fallback xmlns="">
            <p:pic>
              <p:nvPicPr>
                <p:cNvPr id="859" name="Encre 858">
                  <a:extLst>
                    <a:ext uri="{FF2B5EF4-FFF2-40B4-BE49-F238E27FC236}">
                      <a16:creationId xmlns:a16="http://schemas.microsoft.com/office/drawing/2014/main" id="{98A8D463-54CB-471C-AEBB-8D2E3FAFC0EE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0812454" y="5725076"/>
                  <a:ext cx="7128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860" name="Encre 859">
                  <a:extLst>
                    <a:ext uri="{FF2B5EF4-FFF2-40B4-BE49-F238E27FC236}">
                      <a16:creationId xmlns:a16="http://schemas.microsoft.com/office/drawing/2014/main" id="{09950C41-D5F0-4B87-A8A4-10EFD45291E2}"/>
                    </a:ext>
                  </a:extLst>
                </p14:cNvPr>
                <p14:cNvContentPartPr/>
                <p14:nvPr/>
              </p14:nvContentPartPr>
              <p14:xfrm>
                <a:off x="10812094" y="5915876"/>
                <a:ext cx="143280" cy="56520"/>
              </p14:xfrm>
            </p:contentPart>
          </mc:Choice>
          <mc:Fallback xmlns="">
            <p:pic>
              <p:nvPicPr>
                <p:cNvPr id="860" name="Encre 859">
                  <a:extLst>
                    <a:ext uri="{FF2B5EF4-FFF2-40B4-BE49-F238E27FC236}">
                      <a16:creationId xmlns:a16="http://schemas.microsoft.com/office/drawing/2014/main" id="{09950C41-D5F0-4B87-A8A4-10EFD45291E2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0794454" y="5897876"/>
                  <a:ext cx="1789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861" name="Encre 860">
                  <a:extLst>
                    <a:ext uri="{FF2B5EF4-FFF2-40B4-BE49-F238E27FC236}">
                      <a16:creationId xmlns:a16="http://schemas.microsoft.com/office/drawing/2014/main" id="{5BA1C2B2-6297-40B2-9EA2-6989DFB3015E}"/>
                    </a:ext>
                  </a:extLst>
                </p14:cNvPr>
                <p14:cNvContentPartPr/>
                <p14:nvPr/>
              </p14:nvContentPartPr>
              <p14:xfrm>
                <a:off x="10975534" y="5944316"/>
                <a:ext cx="218520" cy="129600"/>
              </p14:xfrm>
            </p:contentPart>
          </mc:Choice>
          <mc:Fallback xmlns="">
            <p:pic>
              <p:nvPicPr>
                <p:cNvPr id="861" name="Encre 860">
                  <a:extLst>
                    <a:ext uri="{FF2B5EF4-FFF2-40B4-BE49-F238E27FC236}">
                      <a16:creationId xmlns:a16="http://schemas.microsoft.com/office/drawing/2014/main" id="{5BA1C2B2-6297-40B2-9EA2-6989DFB3015E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0957894" y="5926676"/>
                  <a:ext cx="2541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862" name="Encre 861">
                  <a:extLst>
                    <a:ext uri="{FF2B5EF4-FFF2-40B4-BE49-F238E27FC236}">
                      <a16:creationId xmlns:a16="http://schemas.microsoft.com/office/drawing/2014/main" id="{4F183B66-C628-4895-99FC-A95A00B32E44}"/>
                    </a:ext>
                  </a:extLst>
                </p14:cNvPr>
                <p14:cNvContentPartPr/>
                <p14:nvPr/>
              </p14:nvContentPartPr>
              <p14:xfrm>
                <a:off x="11256694" y="5916236"/>
                <a:ext cx="107640" cy="176040"/>
              </p14:xfrm>
            </p:contentPart>
          </mc:Choice>
          <mc:Fallback xmlns="">
            <p:pic>
              <p:nvPicPr>
                <p:cNvPr id="862" name="Encre 861">
                  <a:extLst>
                    <a:ext uri="{FF2B5EF4-FFF2-40B4-BE49-F238E27FC236}">
                      <a16:creationId xmlns:a16="http://schemas.microsoft.com/office/drawing/2014/main" id="{4F183B66-C628-4895-99FC-A95A00B32E44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1239054" y="5898596"/>
                  <a:ext cx="1432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863" name="Encre 862">
                  <a:extLst>
                    <a:ext uri="{FF2B5EF4-FFF2-40B4-BE49-F238E27FC236}">
                      <a16:creationId xmlns:a16="http://schemas.microsoft.com/office/drawing/2014/main" id="{92443B0C-3903-4FAD-8C37-804CE844EF11}"/>
                    </a:ext>
                  </a:extLst>
                </p14:cNvPr>
                <p14:cNvContentPartPr/>
                <p14:nvPr/>
              </p14:nvContentPartPr>
              <p14:xfrm>
                <a:off x="11429854" y="5892476"/>
                <a:ext cx="165240" cy="176040"/>
              </p14:xfrm>
            </p:contentPart>
          </mc:Choice>
          <mc:Fallback xmlns="">
            <p:pic>
              <p:nvPicPr>
                <p:cNvPr id="863" name="Encre 862">
                  <a:extLst>
                    <a:ext uri="{FF2B5EF4-FFF2-40B4-BE49-F238E27FC236}">
                      <a16:creationId xmlns:a16="http://schemas.microsoft.com/office/drawing/2014/main" id="{92443B0C-3903-4FAD-8C37-804CE844EF11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1412214" y="5874476"/>
                  <a:ext cx="2008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864" name="Encre 863">
                  <a:extLst>
                    <a:ext uri="{FF2B5EF4-FFF2-40B4-BE49-F238E27FC236}">
                      <a16:creationId xmlns:a16="http://schemas.microsoft.com/office/drawing/2014/main" id="{B480B51B-4690-4F71-AD83-24EA09B10519}"/>
                    </a:ext>
                  </a:extLst>
                </p14:cNvPr>
                <p14:cNvContentPartPr/>
                <p14:nvPr/>
              </p14:nvContentPartPr>
              <p14:xfrm>
                <a:off x="11667454" y="5894636"/>
                <a:ext cx="49680" cy="75240"/>
              </p14:xfrm>
            </p:contentPart>
          </mc:Choice>
          <mc:Fallback xmlns="">
            <p:pic>
              <p:nvPicPr>
                <p:cNvPr id="864" name="Encre 863">
                  <a:extLst>
                    <a:ext uri="{FF2B5EF4-FFF2-40B4-BE49-F238E27FC236}">
                      <a16:creationId xmlns:a16="http://schemas.microsoft.com/office/drawing/2014/main" id="{B480B51B-4690-4F71-AD83-24EA09B10519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1649454" y="5876996"/>
                  <a:ext cx="853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865" name="Encre 864">
                  <a:extLst>
                    <a:ext uri="{FF2B5EF4-FFF2-40B4-BE49-F238E27FC236}">
                      <a16:creationId xmlns:a16="http://schemas.microsoft.com/office/drawing/2014/main" id="{38471E42-DF29-4567-84B2-D16C08506443}"/>
                    </a:ext>
                  </a:extLst>
                </p14:cNvPr>
                <p14:cNvContentPartPr/>
                <p14:nvPr/>
              </p14:nvContentPartPr>
              <p14:xfrm>
                <a:off x="11664574" y="6016316"/>
                <a:ext cx="26280" cy="34200"/>
              </p14:xfrm>
            </p:contentPart>
          </mc:Choice>
          <mc:Fallback xmlns="">
            <p:pic>
              <p:nvPicPr>
                <p:cNvPr id="865" name="Encre 864">
                  <a:extLst>
                    <a:ext uri="{FF2B5EF4-FFF2-40B4-BE49-F238E27FC236}">
                      <a16:creationId xmlns:a16="http://schemas.microsoft.com/office/drawing/2014/main" id="{38471E42-DF29-4567-84B2-D16C08506443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1646934" y="5998316"/>
                  <a:ext cx="619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866" name="Encre 865">
                  <a:extLst>
                    <a:ext uri="{FF2B5EF4-FFF2-40B4-BE49-F238E27FC236}">
                      <a16:creationId xmlns:a16="http://schemas.microsoft.com/office/drawing/2014/main" id="{ACDFBF0C-D0E6-4780-95BE-737D6AECB906}"/>
                    </a:ext>
                  </a:extLst>
                </p14:cNvPr>
                <p14:cNvContentPartPr/>
                <p14:nvPr/>
              </p14:nvContentPartPr>
              <p14:xfrm>
                <a:off x="10277494" y="6237716"/>
                <a:ext cx="123120" cy="361440"/>
              </p14:xfrm>
            </p:contentPart>
          </mc:Choice>
          <mc:Fallback xmlns="">
            <p:pic>
              <p:nvPicPr>
                <p:cNvPr id="866" name="Encre 865">
                  <a:extLst>
                    <a:ext uri="{FF2B5EF4-FFF2-40B4-BE49-F238E27FC236}">
                      <a16:creationId xmlns:a16="http://schemas.microsoft.com/office/drawing/2014/main" id="{ACDFBF0C-D0E6-4780-95BE-737D6AECB906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0259854" y="6220076"/>
                  <a:ext cx="15876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867" name="Encre 866">
                  <a:extLst>
                    <a:ext uri="{FF2B5EF4-FFF2-40B4-BE49-F238E27FC236}">
                      <a16:creationId xmlns:a16="http://schemas.microsoft.com/office/drawing/2014/main" id="{21DE8F0D-5D18-4B29-8560-F8BC4E5C2D58}"/>
                    </a:ext>
                  </a:extLst>
                </p14:cNvPr>
                <p14:cNvContentPartPr/>
                <p14:nvPr/>
              </p14:nvContentPartPr>
              <p14:xfrm>
                <a:off x="10356694" y="6464516"/>
                <a:ext cx="73080" cy="114480"/>
              </p14:xfrm>
            </p:contentPart>
          </mc:Choice>
          <mc:Fallback xmlns="">
            <p:pic>
              <p:nvPicPr>
                <p:cNvPr id="867" name="Encre 866">
                  <a:extLst>
                    <a:ext uri="{FF2B5EF4-FFF2-40B4-BE49-F238E27FC236}">
                      <a16:creationId xmlns:a16="http://schemas.microsoft.com/office/drawing/2014/main" id="{21DE8F0D-5D18-4B29-8560-F8BC4E5C2D58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0338694" y="6446516"/>
                  <a:ext cx="1087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868" name="Encre 867">
                  <a:extLst>
                    <a:ext uri="{FF2B5EF4-FFF2-40B4-BE49-F238E27FC236}">
                      <a16:creationId xmlns:a16="http://schemas.microsoft.com/office/drawing/2014/main" id="{6814DC51-E7B1-47E0-9DAC-AC349BA74EFD}"/>
                    </a:ext>
                  </a:extLst>
                </p14:cNvPr>
                <p14:cNvContentPartPr/>
                <p14:nvPr/>
              </p14:nvContentPartPr>
              <p14:xfrm>
                <a:off x="10364614" y="6497276"/>
                <a:ext cx="360" cy="360"/>
              </p14:xfrm>
            </p:contentPart>
          </mc:Choice>
          <mc:Fallback xmlns="">
            <p:pic>
              <p:nvPicPr>
                <p:cNvPr id="868" name="Encre 867">
                  <a:extLst>
                    <a:ext uri="{FF2B5EF4-FFF2-40B4-BE49-F238E27FC236}">
                      <a16:creationId xmlns:a16="http://schemas.microsoft.com/office/drawing/2014/main" id="{6814DC51-E7B1-47E0-9DAC-AC349BA74EFD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0346614" y="64796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869" name="Encre 868">
                  <a:extLst>
                    <a:ext uri="{FF2B5EF4-FFF2-40B4-BE49-F238E27FC236}">
                      <a16:creationId xmlns:a16="http://schemas.microsoft.com/office/drawing/2014/main" id="{B1A5D101-FA33-414D-88D1-F258FB01CDDF}"/>
                    </a:ext>
                  </a:extLst>
                </p14:cNvPr>
                <p14:cNvContentPartPr/>
                <p14:nvPr/>
              </p14:nvContentPartPr>
              <p14:xfrm>
                <a:off x="10364614" y="6432116"/>
                <a:ext cx="175680" cy="153000"/>
              </p14:xfrm>
            </p:contentPart>
          </mc:Choice>
          <mc:Fallback xmlns="">
            <p:pic>
              <p:nvPicPr>
                <p:cNvPr id="869" name="Encre 868">
                  <a:extLst>
                    <a:ext uri="{FF2B5EF4-FFF2-40B4-BE49-F238E27FC236}">
                      <a16:creationId xmlns:a16="http://schemas.microsoft.com/office/drawing/2014/main" id="{B1A5D101-FA33-414D-88D1-F258FB01CDDF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0346614" y="6414116"/>
                  <a:ext cx="2113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870" name="Encre 869">
                  <a:extLst>
                    <a:ext uri="{FF2B5EF4-FFF2-40B4-BE49-F238E27FC236}">
                      <a16:creationId xmlns:a16="http://schemas.microsoft.com/office/drawing/2014/main" id="{24CF92A2-D6B7-4C01-9F30-D5C691916CB8}"/>
                    </a:ext>
                  </a:extLst>
                </p14:cNvPr>
                <p14:cNvContentPartPr/>
                <p14:nvPr/>
              </p14:nvContentPartPr>
              <p14:xfrm>
                <a:off x="10603294" y="6452276"/>
                <a:ext cx="96480" cy="114120"/>
              </p14:xfrm>
            </p:contentPart>
          </mc:Choice>
          <mc:Fallback xmlns="">
            <p:pic>
              <p:nvPicPr>
                <p:cNvPr id="870" name="Encre 869">
                  <a:extLst>
                    <a:ext uri="{FF2B5EF4-FFF2-40B4-BE49-F238E27FC236}">
                      <a16:creationId xmlns:a16="http://schemas.microsoft.com/office/drawing/2014/main" id="{24CF92A2-D6B7-4C01-9F30-D5C691916CB8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0585294" y="6434276"/>
                  <a:ext cx="1321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871" name="Encre 870">
                  <a:extLst>
                    <a:ext uri="{FF2B5EF4-FFF2-40B4-BE49-F238E27FC236}">
                      <a16:creationId xmlns:a16="http://schemas.microsoft.com/office/drawing/2014/main" id="{36836207-B1B0-408F-BC52-07DA081A84C2}"/>
                    </a:ext>
                  </a:extLst>
                </p14:cNvPr>
                <p14:cNvContentPartPr/>
                <p14:nvPr/>
              </p14:nvContentPartPr>
              <p14:xfrm>
                <a:off x="10709494" y="6440036"/>
                <a:ext cx="32760" cy="104400"/>
              </p14:xfrm>
            </p:contentPart>
          </mc:Choice>
          <mc:Fallback xmlns="">
            <p:pic>
              <p:nvPicPr>
                <p:cNvPr id="871" name="Encre 870">
                  <a:extLst>
                    <a:ext uri="{FF2B5EF4-FFF2-40B4-BE49-F238E27FC236}">
                      <a16:creationId xmlns:a16="http://schemas.microsoft.com/office/drawing/2014/main" id="{36836207-B1B0-408F-BC52-07DA081A84C2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0691854" y="6422396"/>
                  <a:ext cx="684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872" name="Encre 871">
                  <a:extLst>
                    <a:ext uri="{FF2B5EF4-FFF2-40B4-BE49-F238E27FC236}">
                      <a16:creationId xmlns:a16="http://schemas.microsoft.com/office/drawing/2014/main" id="{71E1BA3B-1A82-4125-B3BF-EA1D64F59C16}"/>
                    </a:ext>
                  </a:extLst>
                </p14:cNvPr>
                <p14:cNvContentPartPr/>
                <p14:nvPr/>
              </p14:nvContentPartPr>
              <p14:xfrm>
                <a:off x="10835134" y="6229796"/>
                <a:ext cx="157320" cy="329760"/>
              </p14:xfrm>
            </p:contentPart>
          </mc:Choice>
          <mc:Fallback xmlns="">
            <p:pic>
              <p:nvPicPr>
                <p:cNvPr id="872" name="Encre 871">
                  <a:extLst>
                    <a:ext uri="{FF2B5EF4-FFF2-40B4-BE49-F238E27FC236}">
                      <a16:creationId xmlns:a16="http://schemas.microsoft.com/office/drawing/2014/main" id="{71E1BA3B-1A82-4125-B3BF-EA1D64F59C16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0817494" y="6212156"/>
                  <a:ext cx="19296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892" name="Encre 891">
                  <a:extLst>
                    <a:ext uri="{FF2B5EF4-FFF2-40B4-BE49-F238E27FC236}">
                      <a16:creationId xmlns:a16="http://schemas.microsoft.com/office/drawing/2014/main" id="{8E5ED759-CE81-46AF-916B-6D1189B5E3EC}"/>
                    </a:ext>
                  </a:extLst>
                </p14:cNvPr>
                <p14:cNvContentPartPr/>
                <p14:nvPr/>
              </p14:nvContentPartPr>
              <p14:xfrm>
                <a:off x="11171734" y="6178316"/>
                <a:ext cx="228240" cy="341280"/>
              </p14:xfrm>
            </p:contentPart>
          </mc:Choice>
          <mc:Fallback xmlns="">
            <p:pic>
              <p:nvPicPr>
                <p:cNvPr id="892" name="Encre 891">
                  <a:extLst>
                    <a:ext uri="{FF2B5EF4-FFF2-40B4-BE49-F238E27FC236}">
                      <a16:creationId xmlns:a16="http://schemas.microsoft.com/office/drawing/2014/main" id="{8E5ED759-CE81-46AF-916B-6D1189B5E3EC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1153734" y="6160676"/>
                  <a:ext cx="26388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893" name="Encre 892">
                  <a:extLst>
                    <a:ext uri="{FF2B5EF4-FFF2-40B4-BE49-F238E27FC236}">
                      <a16:creationId xmlns:a16="http://schemas.microsoft.com/office/drawing/2014/main" id="{19878887-0FB4-4170-A938-A89CB2F23001}"/>
                    </a:ext>
                  </a:extLst>
                </p14:cNvPr>
                <p14:cNvContentPartPr/>
                <p14:nvPr/>
              </p14:nvContentPartPr>
              <p14:xfrm>
                <a:off x="11380534" y="6382796"/>
                <a:ext cx="30240" cy="118440"/>
              </p14:xfrm>
            </p:contentPart>
          </mc:Choice>
          <mc:Fallback xmlns="">
            <p:pic>
              <p:nvPicPr>
                <p:cNvPr id="893" name="Encre 892">
                  <a:extLst>
                    <a:ext uri="{FF2B5EF4-FFF2-40B4-BE49-F238E27FC236}">
                      <a16:creationId xmlns:a16="http://schemas.microsoft.com/office/drawing/2014/main" id="{19878887-0FB4-4170-A938-A89CB2F23001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1362534" y="6365156"/>
                  <a:ext cx="658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894" name="Encre 893">
                  <a:extLst>
                    <a:ext uri="{FF2B5EF4-FFF2-40B4-BE49-F238E27FC236}">
                      <a16:creationId xmlns:a16="http://schemas.microsoft.com/office/drawing/2014/main" id="{5428F46B-F098-47FA-B6F9-03477A9A6239}"/>
                    </a:ext>
                  </a:extLst>
                </p14:cNvPr>
                <p14:cNvContentPartPr/>
                <p14:nvPr/>
              </p14:nvContentPartPr>
              <p14:xfrm>
                <a:off x="11459734" y="6286316"/>
                <a:ext cx="32760" cy="21960"/>
              </p14:xfrm>
            </p:contentPart>
          </mc:Choice>
          <mc:Fallback xmlns="">
            <p:pic>
              <p:nvPicPr>
                <p:cNvPr id="894" name="Encre 893">
                  <a:extLst>
                    <a:ext uri="{FF2B5EF4-FFF2-40B4-BE49-F238E27FC236}">
                      <a16:creationId xmlns:a16="http://schemas.microsoft.com/office/drawing/2014/main" id="{5428F46B-F098-47FA-B6F9-03477A9A6239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1441734" y="6268676"/>
                  <a:ext cx="684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895" name="Encre 894">
                  <a:extLst>
                    <a:ext uri="{FF2B5EF4-FFF2-40B4-BE49-F238E27FC236}">
                      <a16:creationId xmlns:a16="http://schemas.microsoft.com/office/drawing/2014/main" id="{9B851654-0229-4ECB-A706-6D874D1A72FF}"/>
                    </a:ext>
                  </a:extLst>
                </p14:cNvPr>
                <p14:cNvContentPartPr/>
                <p14:nvPr/>
              </p14:nvContentPartPr>
              <p14:xfrm>
                <a:off x="11482774" y="6372356"/>
                <a:ext cx="120240" cy="106200"/>
              </p14:xfrm>
            </p:contentPart>
          </mc:Choice>
          <mc:Fallback xmlns="">
            <p:pic>
              <p:nvPicPr>
                <p:cNvPr id="895" name="Encre 894">
                  <a:extLst>
                    <a:ext uri="{FF2B5EF4-FFF2-40B4-BE49-F238E27FC236}">
                      <a16:creationId xmlns:a16="http://schemas.microsoft.com/office/drawing/2014/main" id="{9B851654-0229-4ECB-A706-6D874D1A72FF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1464774" y="6354356"/>
                  <a:ext cx="1558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896" name="Encre 895">
                  <a:extLst>
                    <a:ext uri="{FF2B5EF4-FFF2-40B4-BE49-F238E27FC236}">
                      <a16:creationId xmlns:a16="http://schemas.microsoft.com/office/drawing/2014/main" id="{0B343C01-9837-42E9-BA6C-DFEDDABDF9E5}"/>
                    </a:ext>
                  </a:extLst>
                </p14:cNvPr>
                <p14:cNvContentPartPr/>
                <p14:nvPr/>
              </p14:nvContentPartPr>
              <p14:xfrm>
                <a:off x="11541454" y="6406196"/>
                <a:ext cx="61200" cy="254880"/>
              </p14:xfrm>
            </p:contentPart>
          </mc:Choice>
          <mc:Fallback xmlns="">
            <p:pic>
              <p:nvPicPr>
                <p:cNvPr id="896" name="Encre 895">
                  <a:extLst>
                    <a:ext uri="{FF2B5EF4-FFF2-40B4-BE49-F238E27FC236}">
                      <a16:creationId xmlns:a16="http://schemas.microsoft.com/office/drawing/2014/main" id="{0B343C01-9837-42E9-BA6C-DFEDDABDF9E5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1523814" y="6388556"/>
                  <a:ext cx="9684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898" name="Encre 897">
                  <a:extLst>
                    <a:ext uri="{FF2B5EF4-FFF2-40B4-BE49-F238E27FC236}">
                      <a16:creationId xmlns:a16="http://schemas.microsoft.com/office/drawing/2014/main" id="{CF866327-A2C5-4747-B106-E91E4F818610}"/>
                    </a:ext>
                  </a:extLst>
                </p14:cNvPr>
                <p14:cNvContentPartPr/>
                <p14:nvPr/>
              </p14:nvContentPartPr>
              <p14:xfrm>
                <a:off x="11608774" y="6382796"/>
                <a:ext cx="163800" cy="109440"/>
              </p14:xfrm>
            </p:contentPart>
          </mc:Choice>
          <mc:Fallback xmlns="">
            <p:pic>
              <p:nvPicPr>
                <p:cNvPr id="898" name="Encre 897">
                  <a:extLst>
                    <a:ext uri="{FF2B5EF4-FFF2-40B4-BE49-F238E27FC236}">
                      <a16:creationId xmlns:a16="http://schemas.microsoft.com/office/drawing/2014/main" id="{CF866327-A2C5-4747-B106-E91E4F818610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1591134" y="6365156"/>
                  <a:ext cx="1994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899" name="Encre 898">
                  <a:extLst>
                    <a:ext uri="{FF2B5EF4-FFF2-40B4-BE49-F238E27FC236}">
                      <a16:creationId xmlns:a16="http://schemas.microsoft.com/office/drawing/2014/main" id="{83024F86-CC9F-4998-8146-4F35FD68E2F8}"/>
                    </a:ext>
                  </a:extLst>
                </p14:cNvPr>
                <p14:cNvContentPartPr/>
                <p14:nvPr/>
              </p14:nvContentPartPr>
              <p14:xfrm>
                <a:off x="11829454" y="6332756"/>
                <a:ext cx="101520" cy="137160"/>
              </p14:xfrm>
            </p:contentPart>
          </mc:Choice>
          <mc:Fallback xmlns="">
            <p:pic>
              <p:nvPicPr>
                <p:cNvPr id="899" name="Encre 898">
                  <a:extLst>
                    <a:ext uri="{FF2B5EF4-FFF2-40B4-BE49-F238E27FC236}">
                      <a16:creationId xmlns:a16="http://schemas.microsoft.com/office/drawing/2014/main" id="{83024F86-CC9F-4998-8146-4F35FD68E2F8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1811814" y="6314756"/>
                  <a:ext cx="1371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906" name="Encre 905">
                  <a:extLst>
                    <a:ext uri="{FF2B5EF4-FFF2-40B4-BE49-F238E27FC236}">
                      <a16:creationId xmlns:a16="http://schemas.microsoft.com/office/drawing/2014/main" id="{62E87814-2D34-4829-812F-7DA55AF3C03F}"/>
                    </a:ext>
                  </a:extLst>
                </p14:cNvPr>
                <p14:cNvContentPartPr/>
                <p14:nvPr/>
              </p14:nvContentPartPr>
              <p14:xfrm>
                <a:off x="11794534" y="5744156"/>
                <a:ext cx="226080" cy="993240"/>
              </p14:xfrm>
            </p:contentPart>
          </mc:Choice>
          <mc:Fallback xmlns="">
            <p:pic>
              <p:nvPicPr>
                <p:cNvPr id="906" name="Encre 905">
                  <a:extLst>
                    <a:ext uri="{FF2B5EF4-FFF2-40B4-BE49-F238E27FC236}">
                      <a16:creationId xmlns:a16="http://schemas.microsoft.com/office/drawing/2014/main" id="{62E87814-2D34-4829-812F-7DA55AF3C03F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1776534" y="5726156"/>
                  <a:ext cx="261720" cy="102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2">
            <p14:nvContentPartPr>
              <p14:cNvPr id="908" name="Encre 907">
                <a:extLst>
                  <a:ext uri="{FF2B5EF4-FFF2-40B4-BE49-F238E27FC236}">
                    <a16:creationId xmlns:a16="http://schemas.microsoft.com/office/drawing/2014/main" id="{4AECF48A-02EF-4076-B000-119A4AF1B7F4}"/>
                  </a:ext>
                </a:extLst>
              </p14:cNvPr>
              <p14:cNvContentPartPr/>
              <p14:nvPr/>
            </p14:nvContentPartPr>
            <p14:xfrm>
              <a:off x="-591986" y="691916"/>
              <a:ext cx="51120" cy="90360"/>
            </p14:xfrm>
          </p:contentPart>
        </mc:Choice>
        <mc:Fallback xmlns="">
          <p:pic>
            <p:nvPicPr>
              <p:cNvPr id="908" name="Encre 907">
                <a:extLst>
                  <a:ext uri="{FF2B5EF4-FFF2-40B4-BE49-F238E27FC236}">
                    <a16:creationId xmlns:a16="http://schemas.microsoft.com/office/drawing/2014/main" id="{4AECF48A-02EF-4076-B000-119A4AF1B7F4}"/>
                  </a:ext>
                </a:extLst>
              </p:cNvPr>
              <p:cNvPicPr/>
              <p:nvPr/>
            </p:nvPicPr>
            <p:blipFill>
              <a:blip r:embed="rId373"/>
              <a:stretch>
                <a:fillRect/>
              </a:stretch>
            </p:blipFill>
            <p:spPr>
              <a:xfrm>
                <a:off x="-609986" y="673916"/>
                <a:ext cx="8676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13" name="Groupe 912">
            <a:extLst>
              <a:ext uri="{FF2B5EF4-FFF2-40B4-BE49-F238E27FC236}">
                <a16:creationId xmlns:a16="http://schemas.microsoft.com/office/drawing/2014/main" id="{C1B67FEE-8AE3-45A0-81B3-94AF6F7F6843}"/>
              </a:ext>
            </a:extLst>
          </p:cNvPr>
          <p:cNvGrpSpPr/>
          <p:nvPr/>
        </p:nvGrpSpPr>
        <p:grpSpPr>
          <a:xfrm>
            <a:off x="1336174" y="4507916"/>
            <a:ext cx="606600" cy="142200"/>
            <a:chOff x="1336174" y="4507916"/>
            <a:chExt cx="606600" cy="14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910" name="Encre 909">
                  <a:extLst>
                    <a:ext uri="{FF2B5EF4-FFF2-40B4-BE49-F238E27FC236}">
                      <a16:creationId xmlns:a16="http://schemas.microsoft.com/office/drawing/2014/main" id="{D9344B0B-24EA-4AF4-9E9A-2723863F75CD}"/>
                    </a:ext>
                  </a:extLst>
                </p14:cNvPr>
                <p14:cNvContentPartPr/>
                <p14:nvPr/>
              </p14:nvContentPartPr>
              <p14:xfrm>
                <a:off x="1336174" y="4514396"/>
                <a:ext cx="230040" cy="19080"/>
              </p14:xfrm>
            </p:contentPart>
          </mc:Choice>
          <mc:Fallback xmlns="">
            <p:pic>
              <p:nvPicPr>
                <p:cNvPr id="910" name="Encre 909">
                  <a:extLst>
                    <a:ext uri="{FF2B5EF4-FFF2-40B4-BE49-F238E27FC236}">
                      <a16:creationId xmlns:a16="http://schemas.microsoft.com/office/drawing/2014/main" id="{D9344B0B-24EA-4AF4-9E9A-2723863F75CD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318534" y="4496396"/>
                  <a:ext cx="2656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911" name="Encre 910">
                  <a:extLst>
                    <a:ext uri="{FF2B5EF4-FFF2-40B4-BE49-F238E27FC236}">
                      <a16:creationId xmlns:a16="http://schemas.microsoft.com/office/drawing/2014/main" id="{9D64D0BE-512A-4EEC-B5CA-A1B113E6B59E}"/>
                    </a:ext>
                  </a:extLst>
                </p14:cNvPr>
                <p14:cNvContentPartPr/>
                <p14:nvPr/>
              </p14:nvContentPartPr>
              <p14:xfrm>
                <a:off x="1382614" y="4614836"/>
                <a:ext cx="164520" cy="11880"/>
              </p14:xfrm>
            </p:contentPart>
          </mc:Choice>
          <mc:Fallback xmlns="">
            <p:pic>
              <p:nvPicPr>
                <p:cNvPr id="911" name="Encre 910">
                  <a:extLst>
                    <a:ext uri="{FF2B5EF4-FFF2-40B4-BE49-F238E27FC236}">
                      <a16:creationId xmlns:a16="http://schemas.microsoft.com/office/drawing/2014/main" id="{9D64D0BE-512A-4EEC-B5CA-A1B113E6B59E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364614" y="4596836"/>
                  <a:ext cx="2001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912" name="Encre 911">
                  <a:extLst>
                    <a:ext uri="{FF2B5EF4-FFF2-40B4-BE49-F238E27FC236}">
                      <a16:creationId xmlns:a16="http://schemas.microsoft.com/office/drawing/2014/main" id="{673953BF-0572-4C00-A95B-3CFF1ACE36EC}"/>
                    </a:ext>
                  </a:extLst>
                </p14:cNvPr>
                <p14:cNvContentPartPr/>
                <p14:nvPr/>
              </p14:nvContentPartPr>
              <p14:xfrm>
                <a:off x="1768534" y="4507916"/>
                <a:ext cx="174240" cy="142200"/>
              </p14:xfrm>
            </p:contentPart>
          </mc:Choice>
          <mc:Fallback xmlns="">
            <p:pic>
              <p:nvPicPr>
                <p:cNvPr id="912" name="Encre 911">
                  <a:extLst>
                    <a:ext uri="{FF2B5EF4-FFF2-40B4-BE49-F238E27FC236}">
                      <a16:creationId xmlns:a16="http://schemas.microsoft.com/office/drawing/2014/main" id="{673953BF-0572-4C00-A95B-3CFF1ACE36EC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1750534" y="4489916"/>
                  <a:ext cx="209880" cy="17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7" name="Groupe 916">
            <a:extLst>
              <a:ext uri="{FF2B5EF4-FFF2-40B4-BE49-F238E27FC236}">
                <a16:creationId xmlns:a16="http://schemas.microsoft.com/office/drawing/2014/main" id="{C67F3E75-CD49-4087-91AD-406AD0293738}"/>
              </a:ext>
            </a:extLst>
          </p:cNvPr>
          <p:cNvGrpSpPr/>
          <p:nvPr/>
        </p:nvGrpSpPr>
        <p:grpSpPr>
          <a:xfrm>
            <a:off x="3740974" y="4618076"/>
            <a:ext cx="204120" cy="89280"/>
            <a:chOff x="3740974" y="4618076"/>
            <a:chExt cx="204120" cy="8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914" name="Encre 913">
                  <a:extLst>
                    <a:ext uri="{FF2B5EF4-FFF2-40B4-BE49-F238E27FC236}">
                      <a16:creationId xmlns:a16="http://schemas.microsoft.com/office/drawing/2014/main" id="{55313B50-2D7B-40AD-85E3-B5E026BE93B5}"/>
                    </a:ext>
                  </a:extLst>
                </p14:cNvPr>
                <p14:cNvContentPartPr/>
                <p14:nvPr/>
              </p14:nvContentPartPr>
              <p14:xfrm>
                <a:off x="3740974" y="4618076"/>
                <a:ext cx="191160" cy="1800"/>
              </p14:xfrm>
            </p:contentPart>
          </mc:Choice>
          <mc:Fallback xmlns="">
            <p:pic>
              <p:nvPicPr>
                <p:cNvPr id="914" name="Encre 913">
                  <a:extLst>
                    <a:ext uri="{FF2B5EF4-FFF2-40B4-BE49-F238E27FC236}">
                      <a16:creationId xmlns:a16="http://schemas.microsoft.com/office/drawing/2014/main" id="{55313B50-2D7B-40AD-85E3-B5E026BE93B5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3722974" y="4600436"/>
                  <a:ext cx="2268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915" name="Encre 914">
                  <a:extLst>
                    <a:ext uri="{FF2B5EF4-FFF2-40B4-BE49-F238E27FC236}">
                      <a16:creationId xmlns:a16="http://schemas.microsoft.com/office/drawing/2014/main" id="{0BAA7A5F-735A-4F84-84EC-15A5CEFACF3E}"/>
                    </a:ext>
                  </a:extLst>
                </p14:cNvPr>
                <p14:cNvContentPartPr/>
                <p14:nvPr/>
              </p14:nvContentPartPr>
              <p14:xfrm>
                <a:off x="3746734" y="4696556"/>
                <a:ext cx="198360" cy="10800"/>
              </p14:xfrm>
            </p:contentPart>
          </mc:Choice>
          <mc:Fallback xmlns="">
            <p:pic>
              <p:nvPicPr>
                <p:cNvPr id="915" name="Encre 914">
                  <a:extLst>
                    <a:ext uri="{FF2B5EF4-FFF2-40B4-BE49-F238E27FC236}">
                      <a16:creationId xmlns:a16="http://schemas.microsoft.com/office/drawing/2014/main" id="{0BAA7A5F-735A-4F84-84EC-15A5CEFACF3E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3728734" y="4678556"/>
                  <a:ext cx="234000" cy="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7" name="Groupe 926">
            <a:extLst>
              <a:ext uri="{FF2B5EF4-FFF2-40B4-BE49-F238E27FC236}">
                <a16:creationId xmlns:a16="http://schemas.microsoft.com/office/drawing/2014/main" id="{6004E55E-0305-45F4-B031-CA96A8E13EE4}"/>
              </a:ext>
            </a:extLst>
          </p:cNvPr>
          <p:cNvGrpSpPr/>
          <p:nvPr/>
        </p:nvGrpSpPr>
        <p:grpSpPr>
          <a:xfrm>
            <a:off x="124414" y="5250236"/>
            <a:ext cx="587880" cy="447840"/>
            <a:chOff x="124414" y="5250236"/>
            <a:chExt cx="587880" cy="44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922" name="Encre 921">
                  <a:extLst>
                    <a:ext uri="{FF2B5EF4-FFF2-40B4-BE49-F238E27FC236}">
                      <a16:creationId xmlns:a16="http://schemas.microsoft.com/office/drawing/2014/main" id="{91A0E521-3944-4EB2-AF0C-C3B192FF7B9E}"/>
                    </a:ext>
                  </a:extLst>
                </p14:cNvPr>
                <p14:cNvContentPartPr/>
                <p14:nvPr/>
              </p14:nvContentPartPr>
              <p14:xfrm>
                <a:off x="124414" y="5250236"/>
                <a:ext cx="267840" cy="364680"/>
              </p14:xfrm>
            </p:contentPart>
          </mc:Choice>
          <mc:Fallback xmlns="">
            <p:pic>
              <p:nvPicPr>
                <p:cNvPr id="922" name="Encre 921">
                  <a:extLst>
                    <a:ext uri="{FF2B5EF4-FFF2-40B4-BE49-F238E27FC236}">
                      <a16:creationId xmlns:a16="http://schemas.microsoft.com/office/drawing/2014/main" id="{91A0E521-3944-4EB2-AF0C-C3B192FF7B9E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06414" y="5232596"/>
                  <a:ext cx="30348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923" name="Encre 922">
                  <a:extLst>
                    <a:ext uri="{FF2B5EF4-FFF2-40B4-BE49-F238E27FC236}">
                      <a16:creationId xmlns:a16="http://schemas.microsoft.com/office/drawing/2014/main" id="{2918E6A4-EF9B-4D81-9FBA-78CCA952D8F5}"/>
                    </a:ext>
                  </a:extLst>
                </p14:cNvPr>
                <p14:cNvContentPartPr/>
                <p14:nvPr/>
              </p14:nvContentPartPr>
              <p14:xfrm>
                <a:off x="394054" y="5500796"/>
                <a:ext cx="108360" cy="140040"/>
              </p14:xfrm>
            </p:contentPart>
          </mc:Choice>
          <mc:Fallback xmlns="">
            <p:pic>
              <p:nvPicPr>
                <p:cNvPr id="923" name="Encre 922">
                  <a:extLst>
                    <a:ext uri="{FF2B5EF4-FFF2-40B4-BE49-F238E27FC236}">
                      <a16:creationId xmlns:a16="http://schemas.microsoft.com/office/drawing/2014/main" id="{2918E6A4-EF9B-4D81-9FBA-78CCA952D8F5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376414" y="5483156"/>
                  <a:ext cx="1440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926" name="Encre 925">
                  <a:extLst>
                    <a:ext uri="{FF2B5EF4-FFF2-40B4-BE49-F238E27FC236}">
                      <a16:creationId xmlns:a16="http://schemas.microsoft.com/office/drawing/2014/main" id="{F569F1A0-C690-43D3-9C8C-25C9B41AF08A}"/>
                    </a:ext>
                  </a:extLst>
                </p14:cNvPr>
                <p14:cNvContentPartPr/>
                <p14:nvPr/>
              </p14:nvContentPartPr>
              <p14:xfrm>
                <a:off x="570094" y="5495396"/>
                <a:ext cx="142200" cy="202680"/>
              </p14:xfrm>
            </p:contentPart>
          </mc:Choice>
          <mc:Fallback xmlns="">
            <p:pic>
              <p:nvPicPr>
                <p:cNvPr id="926" name="Encre 925">
                  <a:extLst>
                    <a:ext uri="{FF2B5EF4-FFF2-40B4-BE49-F238E27FC236}">
                      <a16:creationId xmlns:a16="http://schemas.microsoft.com/office/drawing/2014/main" id="{F569F1A0-C690-43D3-9C8C-25C9B41AF08A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552454" y="5477396"/>
                  <a:ext cx="17784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2" name="Groupe 941">
            <a:extLst>
              <a:ext uri="{FF2B5EF4-FFF2-40B4-BE49-F238E27FC236}">
                <a16:creationId xmlns:a16="http://schemas.microsoft.com/office/drawing/2014/main" id="{6F8D24E9-160A-4712-8774-6B7706CDA892}"/>
              </a:ext>
            </a:extLst>
          </p:cNvPr>
          <p:cNvGrpSpPr/>
          <p:nvPr/>
        </p:nvGrpSpPr>
        <p:grpSpPr>
          <a:xfrm>
            <a:off x="3036454" y="5258156"/>
            <a:ext cx="536040" cy="574200"/>
            <a:chOff x="3036454" y="5258156"/>
            <a:chExt cx="536040" cy="57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931" name="Encre 930">
                  <a:extLst>
                    <a:ext uri="{FF2B5EF4-FFF2-40B4-BE49-F238E27FC236}">
                      <a16:creationId xmlns:a16="http://schemas.microsoft.com/office/drawing/2014/main" id="{C2725F85-0770-4875-9B38-86E9333FCECE}"/>
                    </a:ext>
                  </a:extLst>
                </p14:cNvPr>
                <p14:cNvContentPartPr/>
                <p14:nvPr/>
              </p14:nvContentPartPr>
              <p14:xfrm>
                <a:off x="3036454" y="5258156"/>
                <a:ext cx="255960" cy="393480"/>
              </p14:xfrm>
            </p:contentPart>
          </mc:Choice>
          <mc:Fallback xmlns="">
            <p:pic>
              <p:nvPicPr>
                <p:cNvPr id="931" name="Encre 930">
                  <a:extLst>
                    <a:ext uri="{FF2B5EF4-FFF2-40B4-BE49-F238E27FC236}">
                      <a16:creationId xmlns:a16="http://schemas.microsoft.com/office/drawing/2014/main" id="{C2725F85-0770-4875-9B38-86E9333FCECE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3018454" y="5240516"/>
                  <a:ext cx="29160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935" name="Encre 934">
                  <a:extLst>
                    <a:ext uri="{FF2B5EF4-FFF2-40B4-BE49-F238E27FC236}">
                      <a16:creationId xmlns:a16="http://schemas.microsoft.com/office/drawing/2014/main" id="{EB5539D4-6924-436A-92B8-D5BB2FE15AB1}"/>
                    </a:ext>
                  </a:extLst>
                </p14:cNvPr>
                <p14:cNvContentPartPr/>
                <p14:nvPr/>
              </p14:nvContentPartPr>
              <p14:xfrm>
                <a:off x="3342454" y="5552636"/>
                <a:ext cx="360" cy="360"/>
              </p14:xfrm>
            </p:contentPart>
          </mc:Choice>
          <mc:Fallback xmlns="">
            <p:pic>
              <p:nvPicPr>
                <p:cNvPr id="935" name="Encre 934">
                  <a:extLst>
                    <a:ext uri="{FF2B5EF4-FFF2-40B4-BE49-F238E27FC236}">
                      <a16:creationId xmlns:a16="http://schemas.microsoft.com/office/drawing/2014/main" id="{EB5539D4-6924-436A-92B8-D5BB2FE15AB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324814" y="553463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936" name="Encre 935">
                  <a:extLst>
                    <a:ext uri="{FF2B5EF4-FFF2-40B4-BE49-F238E27FC236}">
                      <a16:creationId xmlns:a16="http://schemas.microsoft.com/office/drawing/2014/main" id="{D5D182A9-E2F7-4697-A64B-799DA10BC38B}"/>
                    </a:ext>
                  </a:extLst>
                </p14:cNvPr>
                <p14:cNvContentPartPr/>
                <p14:nvPr/>
              </p14:nvContentPartPr>
              <p14:xfrm>
                <a:off x="3293134" y="5496476"/>
                <a:ext cx="84600" cy="182520"/>
              </p14:xfrm>
            </p:contentPart>
          </mc:Choice>
          <mc:Fallback xmlns="">
            <p:pic>
              <p:nvPicPr>
                <p:cNvPr id="936" name="Encre 935">
                  <a:extLst>
                    <a:ext uri="{FF2B5EF4-FFF2-40B4-BE49-F238E27FC236}">
                      <a16:creationId xmlns:a16="http://schemas.microsoft.com/office/drawing/2014/main" id="{D5D182A9-E2F7-4697-A64B-799DA10BC38B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3275494" y="5478836"/>
                  <a:ext cx="1202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941" name="Encre 940">
                  <a:extLst>
                    <a:ext uri="{FF2B5EF4-FFF2-40B4-BE49-F238E27FC236}">
                      <a16:creationId xmlns:a16="http://schemas.microsoft.com/office/drawing/2014/main" id="{870828E3-D32A-4AEC-AB14-23F29ADC03DE}"/>
                    </a:ext>
                  </a:extLst>
                </p14:cNvPr>
                <p14:cNvContentPartPr/>
                <p14:nvPr/>
              </p14:nvContentPartPr>
              <p14:xfrm>
                <a:off x="3432094" y="5498996"/>
                <a:ext cx="140400" cy="333360"/>
              </p14:xfrm>
            </p:contentPart>
          </mc:Choice>
          <mc:Fallback xmlns="">
            <p:pic>
              <p:nvPicPr>
                <p:cNvPr id="941" name="Encre 940">
                  <a:extLst>
                    <a:ext uri="{FF2B5EF4-FFF2-40B4-BE49-F238E27FC236}">
                      <a16:creationId xmlns:a16="http://schemas.microsoft.com/office/drawing/2014/main" id="{870828E3-D32A-4AEC-AB14-23F29ADC03DE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3414454" y="5480996"/>
                  <a:ext cx="176040" cy="36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6" name="Groupe 945">
            <a:extLst>
              <a:ext uri="{FF2B5EF4-FFF2-40B4-BE49-F238E27FC236}">
                <a16:creationId xmlns:a16="http://schemas.microsoft.com/office/drawing/2014/main" id="{CA18C1DC-9B35-4930-A382-F32E28571020}"/>
              </a:ext>
            </a:extLst>
          </p:cNvPr>
          <p:cNvGrpSpPr/>
          <p:nvPr/>
        </p:nvGrpSpPr>
        <p:grpSpPr>
          <a:xfrm>
            <a:off x="6664534" y="1058396"/>
            <a:ext cx="707760" cy="470520"/>
            <a:chOff x="6664534" y="1058396"/>
            <a:chExt cx="707760" cy="47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943" name="Encre 942">
                  <a:extLst>
                    <a:ext uri="{FF2B5EF4-FFF2-40B4-BE49-F238E27FC236}">
                      <a16:creationId xmlns:a16="http://schemas.microsoft.com/office/drawing/2014/main" id="{8A5A929D-836C-4621-A18C-BB5BC45A89F6}"/>
                    </a:ext>
                  </a:extLst>
                </p14:cNvPr>
                <p14:cNvContentPartPr/>
                <p14:nvPr/>
              </p14:nvContentPartPr>
              <p14:xfrm>
                <a:off x="6664534" y="1058396"/>
                <a:ext cx="273240" cy="371880"/>
              </p14:xfrm>
            </p:contentPart>
          </mc:Choice>
          <mc:Fallback xmlns="">
            <p:pic>
              <p:nvPicPr>
                <p:cNvPr id="943" name="Encre 942">
                  <a:extLst>
                    <a:ext uri="{FF2B5EF4-FFF2-40B4-BE49-F238E27FC236}">
                      <a16:creationId xmlns:a16="http://schemas.microsoft.com/office/drawing/2014/main" id="{8A5A929D-836C-4621-A18C-BB5BC45A89F6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6646534" y="1040756"/>
                  <a:ext cx="30888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944" name="Encre 943">
                  <a:extLst>
                    <a:ext uri="{FF2B5EF4-FFF2-40B4-BE49-F238E27FC236}">
                      <a16:creationId xmlns:a16="http://schemas.microsoft.com/office/drawing/2014/main" id="{B4878A79-784C-49C7-B6A7-A2E913FF0839}"/>
                    </a:ext>
                  </a:extLst>
                </p14:cNvPr>
                <p14:cNvContentPartPr/>
                <p14:nvPr/>
              </p14:nvContentPartPr>
              <p14:xfrm>
                <a:off x="6907534" y="1358276"/>
                <a:ext cx="123480" cy="144720"/>
              </p14:xfrm>
            </p:contentPart>
          </mc:Choice>
          <mc:Fallback xmlns="">
            <p:pic>
              <p:nvPicPr>
                <p:cNvPr id="944" name="Encre 943">
                  <a:extLst>
                    <a:ext uri="{FF2B5EF4-FFF2-40B4-BE49-F238E27FC236}">
                      <a16:creationId xmlns:a16="http://schemas.microsoft.com/office/drawing/2014/main" id="{B4878A79-784C-49C7-B6A7-A2E913FF0839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6889894" y="1340636"/>
                  <a:ext cx="1591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945" name="Encre 944">
                  <a:extLst>
                    <a:ext uri="{FF2B5EF4-FFF2-40B4-BE49-F238E27FC236}">
                      <a16:creationId xmlns:a16="http://schemas.microsoft.com/office/drawing/2014/main" id="{E9443504-A121-4C7D-B189-A482AC71403B}"/>
                    </a:ext>
                  </a:extLst>
                </p14:cNvPr>
                <p14:cNvContentPartPr/>
                <p14:nvPr/>
              </p14:nvContentPartPr>
              <p14:xfrm>
                <a:off x="7129294" y="1319036"/>
                <a:ext cx="243000" cy="209880"/>
              </p14:xfrm>
            </p:contentPart>
          </mc:Choice>
          <mc:Fallback xmlns="">
            <p:pic>
              <p:nvPicPr>
                <p:cNvPr id="945" name="Encre 944">
                  <a:extLst>
                    <a:ext uri="{FF2B5EF4-FFF2-40B4-BE49-F238E27FC236}">
                      <a16:creationId xmlns:a16="http://schemas.microsoft.com/office/drawing/2014/main" id="{E9443504-A121-4C7D-B189-A482AC71403B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7111294" y="1301396"/>
                  <a:ext cx="278640" cy="24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0" name="Groupe 949">
            <a:extLst>
              <a:ext uri="{FF2B5EF4-FFF2-40B4-BE49-F238E27FC236}">
                <a16:creationId xmlns:a16="http://schemas.microsoft.com/office/drawing/2014/main" id="{C81E3B3D-E340-4748-B4AE-DEBAF800452A}"/>
              </a:ext>
            </a:extLst>
          </p:cNvPr>
          <p:cNvGrpSpPr/>
          <p:nvPr/>
        </p:nvGrpSpPr>
        <p:grpSpPr>
          <a:xfrm>
            <a:off x="8263294" y="1984676"/>
            <a:ext cx="451080" cy="734040"/>
            <a:chOff x="8263294" y="1984676"/>
            <a:chExt cx="451080" cy="73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947" name="Encre 946">
                  <a:extLst>
                    <a:ext uri="{FF2B5EF4-FFF2-40B4-BE49-F238E27FC236}">
                      <a16:creationId xmlns:a16="http://schemas.microsoft.com/office/drawing/2014/main" id="{CBB4E4AE-7B0F-444B-8ECC-6AD5D79EDAE5}"/>
                    </a:ext>
                  </a:extLst>
                </p14:cNvPr>
                <p14:cNvContentPartPr/>
                <p14:nvPr/>
              </p14:nvContentPartPr>
              <p14:xfrm>
                <a:off x="8263294" y="1984676"/>
                <a:ext cx="187200" cy="361080"/>
              </p14:xfrm>
            </p:contentPart>
          </mc:Choice>
          <mc:Fallback xmlns="">
            <p:pic>
              <p:nvPicPr>
                <p:cNvPr id="947" name="Encre 946">
                  <a:extLst>
                    <a:ext uri="{FF2B5EF4-FFF2-40B4-BE49-F238E27FC236}">
                      <a16:creationId xmlns:a16="http://schemas.microsoft.com/office/drawing/2014/main" id="{CBB4E4AE-7B0F-444B-8ECC-6AD5D79EDAE5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8245654" y="1967036"/>
                  <a:ext cx="22284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948" name="Encre 947">
                  <a:extLst>
                    <a:ext uri="{FF2B5EF4-FFF2-40B4-BE49-F238E27FC236}">
                      <a16:creationId xmlns:a16="http://schemas.microsoft.com/office/drawing/2014/main" id="{A2470EA9-0414-49C7-9D1C-D63FE489CD83}"/>
                    </a:ext>
                  </a:extLst>
                </p14:cNvPr>
                <p14:cNvContentPartPr/>
                <p14:nvPr/>
              </p14:nvContentPartPr>
              <p14:xfrm>
                <a:off x="8424214" y="2233076"/>
                <a:ext cx="104400" cy="143640"/>
              </p14:xfrm>
            </p:contentPart>
          </mc:Choice>
          <mc:Fallback xmlns="">
            <p:pic>
              <p:nvPicPr>
                <p:cNvPr id="948" name="Encre 947">
                  <a:extLst>
                    <a:ext uri="{FF2B5EF4-FFF2-40B4-BE49-F238E27FC236}">
                      <a16:creationId xmlns:a16="http://schemas.microsoft.com/office/drawing/2014/main" id="{A2470EA9-0414-49C7-9D1C-D63FE489CD83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8406214" y="2215436"/>
                  <a:ext cx="1400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949" name="Encre 948">
                  <a:extLst>
                    <a:ext uri="{FF2B5EF4-FFF2-40B4-BE49-F238E27FC236}">
                      <a16:creationId xmlns:a16="http://schemas.microsoft.com/office/drawing/2014/main" id="{EB42DF9C-2E25-498D-9988-70ECF9B4BB4B}"/>
                    </a:ext>
                  </a:extLst>
                </p14:cNvPr>
                <p14:cNvContentPartPr/>
                <p14:nvPr/>
              </p14:nvContentPartPr>
              <p14:xfrm>
                <a:off x="8371294" y="2181956"/>
                <a:ext cx="343080" cy="536760"/>
              </p14:xfrm>
            </p:contentPart>
          </mc:Choice>
          <mc:Fallback xmlns="">
            <p:pic>
              <p:nvPicPr>
                <p:cNvPr id="949" name="Encre 948">
                  <a:extLst>
                    <a:ext uri="{FF2B5EF4-FFF2-40B4-BE49-F238E27FC236}">
                      <a16:creationId xmlns:a16="http://schemas.microsoft.com/office/drawing/2014/main" id="{EB42DF9C-2E25-498D-9988-70ECF9B4BB4B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8353294" y="2164316"/>
                  <a:ext cx="378720" cy="57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4" name="Groupe 953">
            <a:extLst>
              <a:ext uri="{FF2B5EF4-FFF2-40B4-BE49-F238E27FC236}">
                <a16:creationId xmlns:a16="http://schemas.microsoft.com/office/drawing/2014/main" id="{C3BA7BDB-EE2E-48C7-8A0F-735CE051D15B}"/>
              </a:ext>
            </a:extLst>
          </p:cNvPr>
          <p:cNvGrpSpPr/>
          <p:nvPr/>
        </p:nvGrpSpPr>
        <p:grpSpPr>
          <a:xfrm>
            <a:off x="7047574" y="3036956"/>
            <a:ext cx="492120" cy="454680"/>
            <a:chOff x="7047574" y="3036956"/>
            <a:chExt cx="492120" cy="45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951" name="Encre 950">
                  <a:extLst>
                    <a:ext uri="{FF2B5EF4-FFF2-40B4-BE49-F238E27FC236}">
                      <a16:creationId xmlns:a16="http://schemas.microsoft.com/office/drawing/2014/main" id="{BBE9750A-B20C-4096-8AE6-56BB499CD028}"/>
                    </a:ext>
                  </a:extLst>
                </p14:cNvPr>
                <p14:cNvContentPartPr/>
                <p14:nvPr/>
              </p14:nvContentPartPr>
              <p14:xfrm>
                <a:off x="7047574" y="3036956"/>
                <a:ext cx="183600" cy="336960"/>
              </p14:xfrm>
            </p:contentPart>
          </mc:Choice>
          <mc:Fallback xmlns="">
            <p:pic>
              <p:nvPicPr>
                <p:cNvPr id="951" name="Encre 950">
                  <a:extLst>
                    <a:ext uri="{FF2B5EF4-FFF2-40B4-BE49-F238E27FC236}">
                      <a16:creationId xmlns:a16="http://schemas.microsoft.com/office/drawing/2014/main" id="{BBE9750A-B20C-4096-8AE6-56BB499CD028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7029574" y="3018956"/>
                  <a:ext cx="21924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952" name="Encre 951">
                  <a:extLst>
                    <a:ext uri="{FF2B5EF4-FFF2-40B4-BE49-F238E27FC236}">
                      <a16:creationId xmlns:a16="http://schemas.microsoft.com/office/drawing/2014/main" id="{1F5F5BC4-ECAB-4A7F-AE9D-B69717680B38}"/>
                    </a:ext>
                  </a:extLst>
                </p14:cNvPr>
                <p14:cNvContentPartPr/>
                <p14:nvPr/>
              </p14:nvContentPartPr>
              <p14:xfrm>
                <a:off x="7181134" y="3345116"/>
                <a:ext cx="123840" cy="146520"/>
              </p14:xfrm>
            </p:contentPart>
          </mc:Choice>
          <mc:Fallback xmlns="">
            <p:pic>
              <p:nvPicPr>
                <p:cNvPr id="952" name="Encre 951">
                  <a:extLst>
                    <a:ext uri="{FF2B5EF4-FFF2-40B4-BE49-F238E27FC236}">
                      <a16:creationId xmlns:a16="http://schemas.microsoft.com/office/drawing/2014/main" id="{1F5F5BC4-ECAB-4A7F-AE9D-B69717680B38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7163494" y="3327476"/>
                  <a:ext cx="1594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953" name="Encre 952">
                  <a:extLst>
                    <a:ext uri="{FF2B5EF4-FFF2-40B4-BE49-F238E27FC236}">
                      <a16:creationId xmlns:a16="http://schemas.microsoft.com/office/drawing/2014/main" id="{67CF6E1C-F664-415A-B7DF-A9D11A357C72}"/>
                    </a:ext>
                  </a:extLst>
                </p14:cNvPr>
                <p14:cNvContentPartPr/>
                <p14:nvPr/>
              </p14:nvContentPartPr>
              <p14:xfrm>
                <a:off x="7378414" y="3222716"/>
                <a:ext cx="161280" cy="216720"/>
              </p14:xfrm>
            </p:contentPart>
          </mc:Choice>
          <mc:Fallback xmlns="">
            <p:pic>
              <p:nvPicPr>
                <p:cNvPr id="953" name="Encre 952">
                  <a:extLst>
                    <a:ext uri="{FF2B5EF4-FFF2-40B4-BE49-F238E27FC236}">
                      <a16:creationId xmlns:a16="http://schemas.microsoft.com/office/drawing/2014/main" id="{67CF6E1C-F664-415A-B7DF-A9D11A357C72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7360774" y="3204716"/>
                  <a:ext cx="196920" cy="25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7" name="Groupe 956">
            <a:extLst>
              <a:ext uri="{FF2B5EF4-FFF2-40B4-BE49-F238E27FC236}">
                <a16:creationId xmlns:a16="http://schemas.microsoft.com/office/drawing/2014/main" id="{4F34B2E7-EDFB-4F77-936B-32F07B770F38}"/>
              </a:ext>
            </a:extLst>
          </p:cNvPr>
          <p:cNvGrpSpPr/>
          <p:nvPr/>
        </p:nvGrpSpPr>
        <p:grpSpPr>
          <a:xfrm>
            <a:off x="8171494" y="3108596"/>
            <a:ext cx="321480" cy="447480"/>
            <a:chOff x="8171494" y="3108596"/>
            <a:chExt cx="321480" cy="44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955" name="Encre 954">
                  <a:extLst>
                    <a:ext uri="{FF2B5EF4-FFF2-40B4-BE49-F238E27FC236}">
                      <a16:creationId xmlns:a16="http://schemas.microsoft.com/office/drawing/2014/main" id="{ADC70A05-5F5F-43AF-B86F-FF55AF1E6DC6}"/>
                    </a:ext>
                  </a:extLst>
                </p14:cNvPr>
                <p14:cNvContentPartPr/>
                <p14:nvPr/>
              </p14:nvContentPartPr>
              <p14:xfrm>
                <a:off x="8171494" y="3108596"/>
                <a:ext cx="202680" cy="267120"/>
              </p14:xfrm>
            </p:contentPart>
          </mc:Choice>
          <mc:Fallback xmlns="">
            <p:pic>
              <p:nvPicPr>
                <p:cNvPr id="955" name="Encre 954">
                  <a:extLst>
                    <a:ext uri="{FF2B5EF4-FFF2-40B4-BE49-F238E27FC236}">
                      <a16:creationId xmlns:a16="http://schemas.microsoft.com/office/drawing/2014/main" id="{ADC70A05-5F5F-43AF-B86F-FF55AF1E6DC6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8153494" y="3090956"/>
                  <a:ext cx="23832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956" name="Encre 955">
                  <a:extLst>
                    <a:ext uri="{FF2B5EF4-FFF2-40B4-BE49-F238E27FC236}">
                      <a16:creationId xmlns:a16="http://schemas.microsoft.com/office/drawing/2014/main" id="{E288FF8E-EFED-41DE-B7D5-AEEC371317CC}"/>
                    </a:ext>
                  </a:extLst>
                </p14:cNvPr>
                <p14:cNvContentPartPr/>
                <p14:nvPr/>
              </p14:nvContentPartPr>
              <p14:xfrm>
                <a:off x="8338894" y="3412796"/>
                <a:ext cx="154080" cy="143280"/>
              </p14:xfrm>
            </p:contentPart>
          </mc:Choice>
          <mc:Fallback xmlns="">
            <p:pic>
              <p:nvPicPr>
                <p:cNvPr id="956" name="Encre 955">
                  <a:extLst>
                    <a:ext uri="{FF2B5EF4-FFF2-40B4-BE49-F238E27FC236}">
                      <a16:creationId xmlns:a16="http://schemas.microsoft.com/office/drawing/2014/main" id="{E288FF8E-EFED-41DE-B7D5-AEEC371317CC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8320894" y="3394796"/>
                  <a:ext cx="189720" cy="17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3" name="Groupe 962">
            <a:extLst>
              <a:ext uri="{FF2B5EF4-FFF2-40B4-BE49-F238E27FC236}">
                <a16:creationId xmlns:a16="http://schemas.microsoft.com/office/drawing/2014/main" id="{B355040B-587C-4FF9-953B-89BDCBB617BF}"/>
              </a:ext>
            </a:extLst>
          </p:cNvPr>
          <p:cNvGrpSpPr/>
          <p:nvPr/>
        </p:nvGrpSpPr>
        <p:grpSpPr>
          <a:xfrm>
            <a:off x="7888534" y="3921116"/>
            <a:ext cx="429840" cy="541080"/>
            <a:chOff x="7888534" y="3921116"/>
            <a:chExt cx="429840" cy="54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958" name="Encre 957">
                  <a:extLst>
                    <a:ext uri="{FF2B5EF4-FFF2-40B4-BE49-F238E27FC236}">
                      <a16:creationId xmlns:a16="http://schemas.microsoft.com/office/drawing/2014/main" id="{8B44ADEC-CD79-49FA-A15B-0906183F50CD}"/>
                    </a:ext>
                  </a:extLst>
                </p14:cNvPr>
                <p14:cNvContentPartPr/>
                <p14:nvPr/>
              </p14:nvContentPartPr>
              <p14:xfrm>
                <a:off x="7888534" y="3921116"/>
                <a:ext cx="230040" cy="271080"/>
              </p14:xfrm>
            </p:contentPart>
          </mc:Choice>
          <mc:Fallback xmlns="">
            <p:pic>
              <p:nvPicPr>
                <p:cNvPr id="958" name="Encre 957">
                  <a:extLst>
                    <a:ext uri="{FF2B5EF4-FFF2-40B4-BE49-F238E27FC236}">
                      <a16:creationId xmlns:a16="http://schemas.microsoft.com/office/drawing/2014/main" id="{8B44ADEC-CD79-49FA-A15B-0906183F50CD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7870534" y="3903116"/>
                  <a:ext cx="26568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959" name="Encre 958">
                  <a:extLst>
                    <a:ext uri="{FF2B5EF4-FFF2-40B4-BE49-F238E27FC236}">
                      <a16:creationId xmlns:a16="http://schemas.microsoft.com/office/drawing/2014/main" id="{F1A7B421-226C-4BB6-84FE-CDB306579D91}"/>
                    </a:ext>
                  </a:extLst>
                </p14:cNvPr>
                <p14:cNvContentPartPr/>
                <p14:nvPr/>
              </p14:nvContentPartPr>
              <p14:xfrm>
                <a:off x="8048014" y="4143956"/>
                <a:ext cx="112320" cy="146880"/>
              </p14:xfrm>
            </p:contentPart>
          </mc:Choice>
          <mc:Fallback xmlns="">
            <p:pic>
              <p:nvPicPr>
                <p:cNvPr id="959" name="Encre 958">
                  <a:extLst>
                    <a:ext uri="{FF2B5EF4-FFF2-40B4-BE49-F238E27FC236}">
                      <a16:creationId xmlns:a16="http://schemas.microsoft.com/office/drawing/2014/main" id="{F1A7B421-226C-4BB6-84FE-CDB306579D91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8030374" y="4126316"/>
                  <a:ext cx="1479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962" name="Encre 961">
                  <a:extLst>
                    <a:ext uri="{FF2B5EF4-FFF2-40B4-BE49-F238E27FC236}">
                      <a16:creationId xmlns:a16="http://schemas.microsoft.com/office/drawing/2014/main" id="{D03B6BBC-918F-4318-812D-37155E6DBC07}"/>
                    </a:ext>
                  </a:extLst>
                </p14:cNvPr>
                <p14:cNvContentPartPr/>
                <p14:nvPr/>
              </p14:nvContentPartPr>
              <p14:xfrm>
                <a:off x="8114254" y="4066196"/>
                <a:ext cx="204120" cy="396000"/>
              </p14:xfrm>
            </p:contentPart>
          </mc:Choice>
          <mc:Fallback xmlns="">
            <p:pic>
              <p:nvPicPr>
                <p:cNvPr id="962" name="Encre 961">
                  <a:extLst>
                    <a:ext uri="{FF2B5EF4-FFF2-40B4-BE49-F238E27FC236}">
                      <a16:creationId xmlns:a16="http://schemas.microsoft.com/office/drawing/2014/main" id="{D03B6BBC-918F-4318-812D-37155E6DBC07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8096254" y="4048556"/>
                  <a:ext cx="239760" cy="43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8" name="Groupe 967">
            <a:extLst>
              <a:ext uri="{FF2B5EF4-FFF2-40B4-BE49-F238E27FC236}">
                <a16:creationId xmlns:a16="http://schemas.microsoft.com/office/drawing/2014/main" id="{57E36ED3-5D03-4604-AE1B-DE667558465A}"/>
              </a:ext>
            </a:extLst>
          </p:cNvPr>
          <p:cNvGrpSpPr/>
          <p:nvPr/>
        </p:nvGrpSpPr>
        <p:grpSpPr>
          <a:xfrm>
            <a:off x="8635174" y="3986276"/>
            <a:ext cx="603720" cy="448920"/>
            <a:chOff x="8635174" y="3986276"/>
            <a:chExt cx="603720" cy="44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964" name="Encre 963">
                  <a:extLst>
                    <a:ext uri="{FF2B5EF4-FFF2-40B4-BE49-F238E27FC236}">
                      <a16:creationId xmlns:a16="http://schemas.microsoft.com/office/drawing/2014/main" id="{88276055-5A07-4651-9F86-3C13916784B3}"/>
                    </a:ext>
                  </a:extLst>
                </p14:cNvPr>
                <p14:cNvContentPartPr/>
                <p14:nvPr/>
              </p14:nvContentPartPr>
              <p14:xfrm>
                <a:off x="8635174" y="4129916"/>
                <a:ext cx="210600" cy="9720"/>
              </p14:xfrm>
            </p:contentPart>
          </mc:Choice>
          <mc:Fallback xmlns="">
            <p:pic>
              <p:nvPicPr>
                <p:cNvPr id="964" name="Encre 963">
                  <a:extLst>
                    <a:ext uri="{FF2B5EF4-FFF2-40B4-BE49-F238E27FC236}">
                      <a16:creationId xmlns:a16="http://schemas.microsoft.com/office/drawing/2014/main" id="{88276055-5A07-4651-9F86-3C13916784B3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8617174" y="4112276"/>
                  <a:ext cx="2462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965" name="Encre 964">
                  <a:extLst>
                    <a:ext uri="{FF2B5EF4-FFF2-40B4-BE49-F238E27FC236}">
                      <a16:creationId xmlns:a16="http://schemas.microsoft.com/office/drawing/2014/main" id="{D02851B0-62FB-4B94-9948-DCB72A2EB39A}"/>
                    </a:ext>
                  </a:extLst>
                </p14:cNvPr>
                <p14:cNvContentPartPr/>
                <p14:nvPr/>
              </p14:nvContentPartPr>
              <p14:xfrm>
                <a:off x="8717614" y="4051076"/>
                <a:ext cx="10800" cy="170640"/>
              </p14:xfrm>
            </p:contentPart>
          </mc:Choice>
          <mc:Fallback xmlns="">
            <p:pic>
              <p:nvPicPr>
                <p:cNvPr id="965" name="Encre 964">
                  <a:extLst>
                    <a:ext uri="{FF2B5EF4-FFF2-40B4-BE49-F238E27FC236}">
                      <a16:creationId xmlns:a16="http://schemas.microsoft.com/office/drawing/2014/main" id="{D02851B0-62FB-4B94-9948-DCB72A2EB39A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8699974" y="4033076"/>
                  <a:ext cx="464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966" name="Encre 965">
                  <a:extLst>
                    <a:ext uri="{FF2B5EF4-FFF2-40B4-BE49-F238E27FC236}">
                      <a16:creationId xmlns:a16="http://schemas.microsoft.com/office/drawing/2014/main" id="{3B2402A1-BB7C-4262-835E-464D9AAD833D}"/>
                    </a:ext>
                  </a:extLst>
                </p14:cNvPr>
                <p14:cNvContentPartPr/>
                <p14:nvPr/>
              </p14:nvContentPartPr>
              <p14:xfrm>
                <a:off x="8818774" y="3986276"/>
                <a:ext cx="166680" cy="404280"/>
              </p14:xfrm>
            </p:contentPart>
          </mc:Choice>
          <mc:Fallback xmlns="">
            <p:pic>
              <p:nvPicPr>
                <p:cNvPr id="966" name="Encre 965">
                  <a:extLst>
                    <a:ext uri="{FF2B5EF4-FFF2-40B4-BE49-F238E27FC236}">
                      <a16:creationId xmlns:a16="http://schemas.microsoft.com/office/drawing/2014/main" id="{3B2402A1-BB7C-4262-835E-464D9AAD833D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8801134" y="3968636"/>
                  <a:ext cx="20232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967" name="Encre 966">
                  <a:extLst>
                    <a:ext uri="{FF2B5EF4-FFF2-40B4-BE49-F238E27FC236}">
                      <a16:creationId xmlns:a16="http://schemas.microsoft.com/office/drawing/2014/main" id="{A747CB09-695E-4DF2-9ACE-F21963307FB2}"/>
                    </a:ext>
                  </a:extLst>
                </p14:cNvPr>
                <p14:cNvContentPartPr/>
                <p14:nvPr/>
              </p14:nvContentPartPr>
              <p14:xfrm>
                <a:off x="9079054" y="4274996"/>
                <a:ext cx="159840" cy="160200"/>
              </p14:xfrm>
            </p:contentPart>
          </mc:Choice>
          <mc:Fallback xmlns="">
            <p:pic>
              <p:nvPicPr>
                <p:cNvPr id="967" name="Encre 966">
                  <a:extLst>
                    <a:ext uri="{FF2B5EF4-FFF2-40B4-BE49-F238E27FC236}">
                      <a16:creationId xmlns:a16="http://schemas.microsoft.com/office/drawing/2014/main" id="{A747CB09-695E-4DF2-9ACE-F21963307FB2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9061054" y="4257356"/>
                  <a:ext cx="195480" cy="19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3">
            <p14:nvContentPartPr>
              <p14:cNvPr id="127" name="Encre 126">
                <a:extLst>
                  <a:ext uri="{FF2B5EF4-FFF2-40B4-BE49-F238E27FC236}">
                    <a16:creationId xmlns:a16="http://schemas.microsoft.com/office/drawing/2014/main" id="{1C1F70B7-6AF0-49C6-920B-26ECF247362C}"/>
                  </a:ext>
                </a:extLst>
              </p14:cNvPr>
              <p14:cNvContentPartPr/>
              <p14:nvPr/>
            </p14:nvContentPartPr>
            <p14:xfrm>
              <a:off x="4091220" y="4301860"/>
              <a:ext cx="248400" cy="486360"/>
            </p14:xfrm>
          </p:contentPart>
        </mc:Choice>
        <mc:Fallback xmlns="">
          <p:pic>
            <p:nvPicPr>
              <p:cNvPr id="127" name="Encre 126">
                <a:extLst>
                  <a:ext uri="{FF2B5EF4-FFF2-40B4-BE49-F238E27FC236}">
                    <a16:creationId xmlns:a16="http://schemas.microsoft.com/office/drawing/2014/main" id="{1C1F70B7-6AF0-49C6-920B-26ECF247362C}"/>
                  </a:ext>
                </a:extLst>
              </p:cNvPr>
              <p:cNvPicPr/>
              <p:nvPr/>
            </p:nvPicPr>
            <p:blipFill>
              <a:blip r:embed="rId434"/>
              <a:stretch>
                <a:fillRect/>
              </a:stretch>
            </p:blipFill>
            <p:spPr>
              <a:xfrm>
                <a:off x="4073580" y="4283860"/>
                <a:ext cx="284040" cy="52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5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1540E37E-AD69-487E-8371-3464ED39B791}"/>
                  </a:ext>
                </a:extLst>
              </p14:cNvPr>
              <p14:cNvContentPartPr/>
              <p14:nvPr/>
            </p14:nvContentPartPr>
            <p14:xfrm>
              <a:off x="497700" y="1215940"/>
              <a:ext cx="16560" cy="1044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1540E37E-AD69-487E-8371-3464ED39B791}"/>
                  </a:ext>
                </a:extLst>
              </p:cNvPr>
              <p:cNvPicPr/>
              <p:nvPr/>
            </p:nvPicPr>
            <p:blipFill>
              <a:blip r:embed="rId436"/>
              <a:stretch>
                <a:fillRect/>
              </a:stretch>
            </p:blipFill>
            <p:spPr>
              <a:xfrm>
                <a:off x="479700" y="1198300"/>
                <a:ext cx="5220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7">
            <p14:nvContentPartPr>
              <p14:cNvPr id="50" name="Encre 49">
                <a:extLst>
                  <a:ext uri="{FF2B5EF4-FFF2-40B4-BE49-F238E27FC236}">
                    <a16:creationId xmlns:a16="http://schemas.microsoft.com/office/drawing/2014/main" id="{CDF87872-F321-4C62-A2A3-1EFFB3D7ADDA}"/>
                  </a:ext>
                </a:extLst>
              </p14:cNvPr>
              <p14:cNvContentPartPr/>
              <p14:nvPr/>
            </p14:nvContentPartPr>
            <p14:xfrm>
              <a:off x="393300" y="907060"/>
              <a:ext cx="6840" cy="360"/>
            </p14:xfrm>
          </p:contentPart>
        </mc:Choice>
        <mc:Fallback xmlns="">
          <p:pic>
            <p:nvPicPr>
              <p:cNvPr id="50" name="Encre 49">
                <a:extLst>
                  <a:ext uri="{FF2B5EF4-FFF2-40B4-BE49-F238E27FC236}">
                    <a16:creationId xmlns:a16="http://schemas.microsoft.com/office/drawing/2014/main" id="{CDF87872-F321-4C62-A2A3-1EFFB3D7ADDA}"/>
                  </a:ext>
                </a:extLst>
              </p:cNvPr>
              <p:cNvPicPr/>
              <p:nvPr/>
            </p:nvPicPr>
            <p:blipFill>
              <a:blip r:embed="rId438"/>
              <a:stretch>
                <a:fillRect/>
              </a:stretch>
            </p:blipFill>
            <p:spPr>
              <a:xfrm>
                <a:off x="375660" y="889420"/>
                <a:ext cx="4248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4" name="Groupe 133">
            <a:extLst>
              <a:ext uri="{FF2B5EF4-FFF2-40B4-BE49-F238E27FC236}">
                <a16:creationId xmlns:a16="http://schemas.microsoft.com/office/drawing/2014/main" id="{3E4D800B-B27E-49CF-BA90-8972FCF1E49E}"/>
              </a:ext>
            </a:extLst>
          </p:cNvPr>
          <p:cNvGrpSpPr/>
          <p:nvPr/>
        </p:nvGrpSpPr>
        <p:grpSpPr>
          <a:xfrm>
            <a:off x="470340" y="901660"/>
            <a:ext cx="3340080" cy="2480400"/>
            <a:chOff x="470340" y="901660"/>
            <a:chExt cx="3340080" cy="248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118" name="Encre 117">
                  <a:extLst>
                    <a:ext uri="{FF2B5EF4-FFF2-40B4-BE49-F238E27FC236}">
                      <a16:creationId xmlns:a16="http://schemas.microsoft.com/office/drawing/2014/main" id="{2E73BC2C-E383-4BEE-A2DD-6C7595EB4FE0}"/>
                    </a:ext>
                  </a:extLst>
                </p14:cNvPr>
                <p14:cNvContentPartPr/>
                <p14:nvPr/>
              </p14:nvContentPartPr>
              <p14:xfrm>
                <a:off x="470340" y="901660"/>
                <a:ext cx="3107520" cy="1830600"/>
              </p14:xfrm>
            </p:contentPart>
          </mc:Choice>
          <mc:Fallback xmlns="">
            <p:pic>
              <p:nvPicPr>
                <p:cNvPr id="118" name="Encre 117">
                  <a:extLst>
                    <a:ext uri="{FF2B5EF4-FFF2-40B4-BE49-F238E27FC236}">
                      <a16:creationId xmlns:a16="http://schemas.microsoft.com/office/drawing/2014/main" id="{2E73BC2C-E383-4BEE-A2DD-6C7595EB4FE0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452700" y="884020"/>
                  <a:ext cx="3143160" cy="18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121" name="Encre 120">
                  <a:extLst>
                    <a:ext uri="{FF2B5EF4-FFF2-40B4-BE49-F238E27FC236}">
                      <a16:creationId xmlns:a16="http://schemas.microsoft.com/office/drawing/2014/main" id="{88445512-C668-491F-97BF-D39DA94D1573}"/>
                    </a:ext>
                  </a:extLst>
                </p14:cNvPr>
                <p14:cNvContentPartPr/>
                <p14:nvPr/>
              </p14:nvContentPartPr>
              <p14:xfrm>
                <a:off x="3567780" y="2724700"/>
                <a:ext cx="78840" cy="98640"/>
              </p14:xfrm>
            </p:contentPart>
          </mc:Choice>
          <mc:Fallback xmlns="">
            <p:pic>
              <p:nvPicPr>
                <p:cNvPr id="121" name="Encre 120">
                  <a:extLst>
                    <a:ext uri="{FF2B5EF4-FFF2-40B4-BE49-F238E27FC236}">
                      <a16:creationId xmlns:a16="http://schemas.microsoft.com/office/drawing/2014/main" id="{88445512-C668-491F-97BF-D39DA94D1573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3550140" y="2706700"/>
                  <a:ext cx="1144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123" name="Encre 122">
                  <a:extLst>
                    <a:ext uri="{FF2B5EF4-FFF2-40B4-BE49-F238E27FC236}">
                      <a16:creationId xmlns:a16="http://schemas.microsoft.com/office/drawing/2014/main" id="{AF913380-29C1-4680-8BA2-A70D982422CE}"/>
                    </a:ext>
                  </a:extLst>
                </p14:cNvPr>
                <p14:cNvContentPartPr/>
                <p14:nvPr/>
              </p14:nvContentPartPr>
              <p14:xfrm>
                <a:off x="3561660" y="2711020"/>
                <a:ext cx="101520" cy="177120"/>
              </p14:xfrm>
            </p:contentPart>
          </mc:Choice>
          <mc:Fallback xmlns="">
            <p:pic>
              <p:nvPicPr>
                <p:cNvPr id="123" name="Encre 122">
                  <a:extLst>
                    <a:ext uri="{FF2B5EF4-FFF2-40B4-BE49-F238E27FC236}">
                      <a16:creationId xmlns:a16="http://schemas.microsoft.com/office/drawing/2014/main" id="{AF913380-29C1-4680-8BA2-A70D982422CE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3543660" y="2693020"/>
                  <a:ext cx="1371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126" name="Encre 125">
                  <a:extLst>
                    <a:ext uri="{FF2B5EF4-FFF2-40B4-BE49-F238E27FC236}">
                      <a16:creationId xmlns:a16="http://schemas.microsoft.com/office/drawing/2014/main" id="{5191DEC1-E2F3-4AE2-8FBE-989BE18425AE}"/>
                    </a:ext>
                  </a:extLst>
                </p14:cNvPr>
                <p14:cNvContentPartPr/>
                <p14:nvPr/>
              </p14:nvContentPartPr>
              <p14:xfrm>
                <a:off x="3535740" y="2747020"/>
                <a:ext cx="255600" cy="180360"/>
              </p14:xfrm>
            </p:contentPart>
          </mc:Choice>
          <mc:Fallback xmlns="">
            <p:pic>
              <p:nvPicPr>
                <p:cNvPr id="126" name="Encre 125">
                  <a:extLst>
                    <a:ext uri="{FF2B5EF4-FFF2-40B4-BE49-F238E27FC236}">
                      <a16:creationId xmlns:a16="http://schemas.microsoft.com/office/drawing/2014/main" id="{5191DEC1-E2F3-4AE2-8FBE-989BE18425AE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3518100" y="2729020"/>
                  <a:ext cx="2912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128" name="Encre 127">
                  <a:extLst>
                    <a:ext uri="{FF2B5EF4-FFF2-40B4-BE49-F238E27FC236}">
                      <a16:creationId xmlns:a16="http://schemas.microsoft.com/office/drawing/2014/main" id="{2B64A673-E346-418A-B359-6C60082715DC}"/>
                    </a:ext>
                  </a:extLst>
                </p14:cNvPr>
                <p14:cNvContentPartPr/>
                <p14:nvPr/>
              </p14:nvContentPartPr>
              <p14:xfrm>
                <a:off x="3542220" y="2729020"/>
                <a:ext cx="186480" cy="228600"/>
              </p14:xfrm>
            </p:contentPart>
          </mc:Choice>
          <mc:Fallback xmlns="">
            <p:pic>
              <p:nvPicPr>
                <p:cNvPr id="128" name="Encre 127">
                  <a:extLst>
                    <a:ext uri="{FF2B5EF4-FFF2-40B4-BE49-F238E27FC236}">
                      <a16:creationId xmlns:a16="http://schemas.microsoft.com/office/drawing/2014/main" id="{2B64A673-E346-418A-B359-6C60082715DC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3524580" y="2711020"/>
                  <a:ext cx="22212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133" name="Encre 132">
                  <a:extLst>
                    <a:ext uri="{FF2B5EF4-FFF2-40B4-BE49-F238E27FC236}">
                      <a16:creationId xmlns:a16="http://schemas.microsoft.com/office/drawing/2014/main" id="{BD57F90E-DD2B-467E-8DF2-6676C01E8547}"/>
                    </a:ext>
                  </a:extLst>
                </p14:cNvPr>
                <p14:cNvContentPartPr/>
                <p14:nvPr/>
              </p14:nvContentPartPr>
              <p14:xfrm>
                <a:off x="3527820" y="3108820"/>
                <a:ext cx="282600" cy="273240"/>
              </p14:xfrm>
            </p:contentPart>
          </mc:Choice>
          <mc:Fallback xmlns="">
            <p:pic>
              <p:nvPicPr>
                <p:cNvPr id="133" name="Encre 132">
                  <a:extLst>
                    <a:ext uri="{FF2B5EF4-FFF2-40B4-BE49-F238E27FC236}">
                      <a16:creationId xmlns:a16="http://schemas.microsoft.com/office/drawing/2014/main" id="{BD57F90E-DD2B-467E-8DF2-6676C01E8547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3509820" y="3090820"/>
                  <a:ext cx="318240" cy="30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51">
            <p14:nvContentPartPr>
              <p14:cNvPr id="187" name="Encre 186">
                <a:extLst>
                  <a:ext uri="{FF2B5EF4-FFF2-40B4-BE49-F238E27FC236}">
                    <a16:creationId xmlns:a16="http://schemas.microsoft.com/office/drawing/2014/main" id="{59BD47AF-14A6-49ED-8C8F-3B126A78E62D}"/>
                  </a:ext>
                </a:extLst>
              </p14:cNvPr>
              <p14:cNvContentPartPr/>
              <p14:nvPr/>
            </p14:nvContentPartPr>
            <p14:xfrm>
              <a:off x="55620" y="819940"/>
              <a:ext cx="223920" cy="132120"/>
            </p14:xfrm>
          </p:contentPart>
        </mc:Choice>
        <mc:Fallback xmlns="">
          <p:pic>
            <p:nvPicPr>
              <p:cNvPr id="187" name="Encre 186">
                <a:extLst>
                  <a:ext uri="{FF2B5EF4-FFF2-40B4-BE49-F238E27FC236}">
                    <a16:creationId xmlns:a16="http://schemas.microsoft.com/office/drawing/2014/main" id="{59BD47AF-14A6-49ED-8C8F-3B126A78E62D}"/>
                  </a:ext>
                </a:extLst>
              </p:cNvPr>
              <p:cNvPicPr/>
              <p:nvPr/>
            </p:nvPicPr>
            <p:blipFill>
              <a:blip r:embed="rId452"/>
              <a:stretch>
                <a:fillRect/>
              </a:stretch>
            </p:blipFill>
            <p:spPr>
              <a:xfrm>
                <a:off x="37980" y="802300"/>
                <a:ext cx="259560" cy="16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3">
            <p14:nvContentPartPr>
              <p14:cNvPr id="190" name="Encre 189">
                <a:extLst>
                  <a:ext uri="{FF2B5EF4-FFF2-40B4-BE49-F238E27FC236}">
                    <a16:creationId xmlns:a16="http://schemas.microsoft.com/office/drawing/2014/main" id="{5F11BEA0-F40C-4CDC-A72F-AC557D604782}"/>
                  </a:ext>
                </a:extLst>
              </p14:cNvPr>
              <p14:cNvContentPartPr/>
              <p14:nvPr/>
            </p14:nvContentPartPr>
            <p14:xfrm>
              <a:off x="176580" y="817780"/>
              <a:ext cx="7200" cy="623880"/>
            </p14:xfrm>
          </p:contentPart>
        </mc:Choice>
        <mc:Fallback xmlns="">
          <p:pic>
            <p:nvPicPr>
              <p:cNvPr id="190" name="Encre 189">
                <a:extLst>
                  <a:ext uri="{FF2B5EF4-FFF2-40B4-BE49-F238E27FC236}">
                    <a16:creationId xmlns:a16="http://schemas.microsoft.com/office/drawing/2014/main" id="{5F11BEA0-F40C-4CDC-A72F-AC557D604782}"/>
                  </a:ext>
                </a:extLst>
              </p:cNvPr>
              <p:cNvPicPr/>
              <p:nvPr/>
            </p:nvPicPr>
            <p:blipFill>
              <a:blip r:embed="rId454"/>
              <a:stretch>
                <a:fillRect/>
              </a:stretch>
            </p:blipFill>
            <p:spPr>
              <a:xfrm>
                <a:off x="158580" y="799780"/>
                <a:ext cx="42840" cy="65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5" name="Groupe 194">
            <a:extLst>
              <a:ext uri="{FF2B5EF4-FFF2-40B4-BE49-F238E27FC236}">
                <a16:creationId xmlns:a16="http://schemas.microsoft.com/office/drawing/2014/main" id="{880012AC-4F16-466C-8DC3-18B11B3400C6}"/>
              </a:ext>
            </a:extLst>
          </p:cNvPr>
          <p:cNvGrpSpPr/>
          <p:nvPr/>
        </p:nvGrpSpPr>
        <p:grpSpPr>
          <a:xfrm>
            <a:off x="40500" y="2092180"/>
            <a:ext cx="232920" cy="847800"/>
            <a:chOff x="40500" y="2092180"/>
            <a:chExt cx="232920" cy="84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193" name="Encre 192">
                  <a:extLst>
                    <a:ext uri="{FF2B5EF4-FFF2-40B4-BE49-F238E27FC236}">
                      <a16:creationId xmlns:a16="http://schemas.microsoft.com/office/drawing/2014/main" id="{8484EAE1-670D-4840-A233-B42F01DBEDFC}"/>
                    </a:ext>
                  </a:extLst>
                </p14:cNvPr>
                <p14:cNvContentPartPr/>
                <p14:nvPr/>
              </p14:nvContentPartPr>
              <p14:xfrm>
                <a:off x="40500" y="2743420"/>
                <a:ext cx="232920" cy="196560"/>
              </p14:xfrm>
            </p:contentPart>
          </mc:Choice>
          <mc:Fallback xmlns="">
            <p:pic>
              <p:nvPicPr>
                <p:cNvPr id="193" name="Encre 192">
                  <a:extLst>
                    <a:ext uri="{FF2B5EF4-FFF2-40B4-BE49-F238E27FC236}">
                      <a16:creationId xmlns:a16="http://schemas.microsoft.com/office/drawing/2014/main" id="{8484EAE1-670D-4840-A233-B42F01DBEDFC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22500" y="2725780"/>
                  <a:ext cx="26856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194" name="Encre 193">
                  <a:extLst>
                    <a:ext uri="{FF2B5EF4-FFF2-40B4-BE49-F238E27FC236}">
                      <a16:creationId xmlns:a16="http://schemas.microsoft.com/office/drawing/2014/main" id="{EA191170-7D26-4F85-A0FC-4913E7BB5939}"/>
                    </a:ext>
                  </a:extLst>
                </p14:cNvPr>
                <p14:cNvContentPartPr/>
                <p14:nvPr/>
              </p14:nvContentPartPr>
              <p14:xfrm>
                <a:off x="135180" y="2092180"/>
                <a:ext cx="35640" cy="766800"/>
              </p14:xfrm>
            </p:contentPart>
          </mc:Choice>
          <mc:Fallback xmlns="">
            <p:pic>
              <p:nvPicPr>
                <p:cNvPr id="194" name="Encre 193">
                  <a:extLst>
                    <a:ext uri="{FF2B5EF4-FFF2-40B4-BE49-F238E27FC236}">
                      <a16:creationId xmlns:a16="http://schemas.microsoft.com/office/drawing/2014/main" id="{EA191170-7D26-4F85-A0FC-4913E7BB5939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117180" y="2074540"/>
                  <a:ext cx="71280" cy="80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oupe 198">
            <a:extLst>
              <a:ext uri="{FF2B5EF4-FFF2-40B4-BE49-F238E27FC236}">
                <a16:creationId xmlns:a16="http://schemas.microsoft.com/office/drawing/2014/main" id="{C47C1D6A-B286-448A-8688-FFE93D9103F4}"/>
              </a:ext>
            </a:extLst>
          </p:cNvPr>
          <p:cNvGrpSpPr/>
          <p:nvPr/>
        </p:nvGrpSpPr>
        <p:grpSpPr>
          <a:xfrm>
            <a:off x="54900" y="1496740"/>
            <a:ext cx="246960" cy="396360"/>
            <a:chOff x="54900" y="1496740"/>
            <a:chExt cx="246960" cy="39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197" name="Encre 196">
                  <a:extLst>
                    <a:ext uri="{FF2B5EF4-FFF2-40B4-BE49-F238E27FC236}">
                      <a16:creationId xmlns:a16="http://schemas.microsoft.com/office/drawing/2014/main" id="{49F49E51-7EB3-41C8-BDD4-7620EF7B068E}"/>
                    </a:ext>
                  </a:extLst>
                </p14:cNvPr>
                <p14:cNvContentPartPr/>
                <p14:nvPr/>
              </p14:nvContentPartPr>
              <p14:xfrm>
                <a:off x="154260" y="1681060"/>
                <a:ext cx="360" cy="360"/>
              </p14:xfrm>
            </p:contentPart>
          </mc:Choice>
          <mc:Fallback xmlns="">
            <p:pic>
              <p:nvPicPr>
                <p:cNvPr id="197" name="Encre 196">
                  <a:extLst>
                    <a:ext uri="{FF2B5EF4-FFF2-40B4-BE49-F238E27FC236}">
                      <a16:creationId xmlns:a16="http://schemas.microsoft.com/office/drawing/2014/main" id="{49F49E51-7EB3-41C8-BDD4-7620EF7B068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36620" y="16630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198" name="Encre 197">
                  <a:extLst>
                    <a:ext uri="{FF2B5EF4-FFF2-40B4-BE49-F238E27FC236}">
                      <a16:creationId xmlns:a16="http://schemas.microsoft.com/office/drawing/2014/main" id="{B6A9B65C-F232-48D7-9126-7A8376DA48CB}"/>
                    </a:ext>
                  </a:extLst>
                </p14:cNvPr>
                <p14:cNvContentPartPr/>
                <p14:nvPr/>
              </p14:nvContentPartPr>
              <p14:xfrm>
                <a:off x="54900" y="1496740"/>
                <a:ext cx="246960" cy="396360"/>
              </p14:xfrm>
            </p:contentPart>
          </mc:Choice>
          <mc:Fallback xmlns="">
            <p:pic>
              <p:nvPicPr>
                <p:cNvPr id="198" name="Encre 197">
                  <a:extLst>
                    <a:ext uri="{FF2B5EF4-FFF2-40B4-BE49-F238E27FC236}">
                      <a16:creationId xmlns:a16="http://schemas.microsoft.com/office/drawing/2014/main" id="{B6A9B65C-F232-48D7-9126-7A8376DA48CB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37260" y="1479100"/>
                  <a:ext cx="282600" cy="43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0" name="Groupe 219">
            <a:extLst>
              <a:ext uri="{FF2B5EF4-FFF2-40B4-BE49-F238E27FC236}">
                <a16:creationId xmlns:a16="http://schemas.microsoft.com/office/drawing/2014/main" id="{72288FBD-154C-4965-85A1-5662D5F11614}"/>
              </a:ext>
            </a:extLst>
          </p:cNvPr>
          <p:cNvGrpSpPr/>
          <p:nvPr/>
        </p:nvGrpSpPr>
        <p:grpSpPr>
          <a:xfrm>
            <a:off x="889020" y="5288620"/>
            <a:ext cx="1059480" cy="435960"/>
            <a:chOff x="889020" y="5288620"/>
            <a:chExt cx="1059480" cy="43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215" name="Encre 214">
                  <a:extLst>
                    <a:ext uri="{FF2B5EF4-FFF2-40B4-BE49-F238E27FC236}">
                      <a16:creationId xmlns:a16="http://schemas.microsoft.com/office/drawing/2014/main" id="{26E6E681-94A1-4DC8-8729-46B342C96AC3}"/>
                    </a:ext>
                  </a:extLst>
                </p14:cNvPr>
                <p14:cNvContentPartPr/>
                <p14:nvPr/>
              </p14:nvContentPartPr>
              <p14:xfrm>
                <a:off x="949860" y="5607580"/>
                <a:ext cx="360" cy="360"/>
              </p14:xfrm>
            </p:contentPart>
          </mc:Choice>
          <mc:Fallback xmlns="">
            <p:pic>
              <p:nvPicPr>
                <p:cNvPr id="215" name="Encre 214">
                  <a:extLst>
                    <a:ext uri="{FF2B5EF4-FFF2-40B4-BE49-F238E27FC236}">
                      <a16:creationId xmlns:a16="http://schemas.microsoft.com/office/drawing/2014/main" id="{26E6E681-94A1-4DC8-8729-46B342C96AC3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932220" y="55899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216" name="Encre 215">
                  <a:extLst>
                    <a:ext uri="{FF2B5EF4-FFF2-40B4-BE49-F238E27FC236}">
                      <a16:creationId xmlns:a16="http://schemas.microsoft.com/office/drawing/2014/main" id="{95AEC79D-E34D-46B5-89E8-D7FDC29184BA}"/>
                    </a:ext>
                  </a:extLst>
                </p14:cNvPr>
                <p14:cNvContentPartPr/>
                <p14:nvPr/>
              </p14:nvContentPartPr>
              <p14:xfrm>
                <a:off x="905580" y="5450260"/>
                <a:ext cx="232200" cy="9000"/>
              </p14:xfrm>
            </p:contentPart>
          </mc:Choice>
          <mc:Fallback xmlns="">
            <p:pic>
              <p:nvPicPr>
                <p:cNvPr id="216" name="Encre 215">
                  <a:extLst>
                    <a:ext uri="{FF2B5EF4-FFF2-40B4-BE49-F238E27FC236}">
                      <a16:creationId xmlns:a16="http://schemas.microsoft.com/office/drawing/2014/main" id="{95AEC79D-E34D-46B5-89E8-D7FDC29184BA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887940" y="5432260"/>
                  <a:ext cx="2678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217" name="Encre 216">
                  <a:extLst>
                    <a:ext uri="{FF2B5EF4-FFF2-40B4-BE49-F238E27FC236}">
                      <a16:creationId xmlns:a16="http://schemas.microsoft.com/office/drawing/2014/main" id="{D878F09C-E300-4588-A1C8-90E41A37079A}"/>
                    </a:ext>
                  </a:extLst>
                </p14:cNvPr>
                <p14:cNvContentPartPr/>
                <p14:nvPr/>
              </p14:nvContentPartPr>
              <p14:xfrm>
                <a:off x="889020" y="5581660"/>
                <a:ext cx="268200" cy="14760"/>
              </p14:xfrm>
            </p:contentPart>
          </mc:Choice>
          <mc:Fallback xmlns="">
            <p:pic>
              <p:nvPicPr>
                <p:cNvPr id="217" name="Encre 216">
                  <a:extLst>
                    <a:ext uri="{FF2B5EF4-FFF2-40B4-BE49-F238E27FC236}">
                      <a16:creationId xmlns:a16="http://schemas.microsoft.com/office/drawing/2014/main" id="{D878F09C-E300-4588-A1C8-90E41A37079A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871380" y="5563660"/>
                  <a:ext cx="3038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218" name="Encre 217">
                  <a:extLst>
                    <a:ext uri="{FF2B5EF4-FFF2-40B4-BE49-F238E27FC236}">
                      <a16:creationId xmlns:a16="http://schemas.microsoft.com/office/drawing/2014/main" id="{29BF9DFF-EA2A-42B4-A188-7FB4E0EC7BB0}"/>
                    </a:ext>
                  </a:extLst>
                </p14:cNvPr>
                <p14:cNvContentPartPr/>
                <p14:nvPr/>
              </p14:nvContentPartPr>
              <p14:xfrm>
                <a:off x="1360620" y="5288620"/>
                <a:ext cx="419400" cy="363600"/>
              </p14:xfrm>
            </p:contentPart>
          </mc:Choice>
          <mc:Fallback xmlns="">
            <p:pic>
              <p:nvPicPr>
                <p:cNvPr id="218" name="Encre 217">
                  <a:extLst>
                    <a:ext uri="{FF2B5EF4-FFF2-40B4-BE49-F238E27FC236}">
                      <a16:creationId xmlns:a16="http://schemas.microsoft.com/office/drawing/2014/main" id="{29BF9DFF-EA2A-42B4-A188-7FB4E0EC7BB0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1342620" y="5270620"/>
                  <a:ext cx="45504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219" name="Encre 218">
                  <a:extLst>
                    <a:ext uri="{FF2B5EF4-FFF2-40B4-BE49-F238E27FC236}">
                      <a16:creationId xmlns:a16="http://schemas.microsoft.com/office/drawing/2014/main" id="{4755DD33-FE48-4250-97C3-0979BEEDC7B3}"/>
                    </a:ext>
                  </a:extLst>
                </p14:cNvPr>
                <p14:cNvContentPartPr/>
                <p14:nvPr/>
              </p14:nvContentPartPr>
              <p14:xfrm>
                <a:off x="1776780" y="5605060"/>
                <a:ext cx="171720" cy="119520"/>
              </p14:xfrm>
            </p:contentPart>
          </mc:Choice>
          <mc:Fallback xmlns="">
            <p:pic>
              <p:nvPicPr>
                <p:cNvPr id="219" name="Encre 218">
                  <a:extLst>
                    <a:ext uri="{FF2B5EF4-FFF2-40B4-BE49-F238E27FC236}">
                      <a16:creationId xmlns:a16="http://schemas.microsoft.com/office/drawing/2014/main" id="{4755DD33-FE48-4250-97C3-0979BEEDC7B3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1758780" y="5587420"/>
                  <a:ext cx="207360" cy="15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71">
            <p14:nvContentPartPr>
              <p14:cNvPr id="222" name="Encre 221">
                <a:extLst>
                  <a:ext uri="{FF2B5EF4-FFF2-40B4-BE49-F238E27FC236}">
                    <a16:creationId xmlns:a16="http://schemas.microsoft.com/office/drawing/2014/main" id="{79B53A2A-6374-42CB-9BFD-18C4715547A7}"/>
                  </a:ext>
                </a:extLst>
              </p14:cNvPr>
              <p14:cNvContentPartPr/>
              <p14:nvPr/>
            </p14:nvContentPartPr>
            <p14:xfrm>
              <a:off x="4135500" y="5314540"/>
              <a:ext cx="294120" cy="352800"/>
            </p14:xfrm>
          </p:contentPart>
        </mc:Choice>
        <mc:Fallback xmlns="">
          <p:pic>
            <p:nvPicPr>
              <p:cNvPr id="222" name="Encre 221">
                <a:extLst>
                  <a:ext uri="{FF2B5EF4-FFF2-40B4-BE49-F238E27FC236}">
                    <a16:creationId xmlns:a16="http://schemas.microsoft.com/office/drawing/2014/main" id="{79B53A2A-6374-42CB-9BFD-18C4715547A7}"/>
                  </a:ext>
                </a:extLst>
              </p:cNvPr>
              <p:cNvPicPr/>
              <p:nvPr/>
            </p:nvPicPr>
            <p:blipFill>
              <a:blip r:embed="rId472"/>
              <a:stretch>
                <a:fillRect/>
              </a:stretch>
            </p:blipFill>
            <p:spPr>
              <a:xfrm>
                <a:off x="4117860" y="5296540"/>
                <a:ext cx="329760" cy="38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3">
            <p14:nvContentPartPr>
              <p14:cNvPr id="227" name="Encre 226">
                <a:extLst>
                  <a:ext uri="{FF2B5EF4-FFF2-40B4-BE49-F238E27FC236}">
                    <a16:creationId xmlns:a16="http://schemas.microsoft.com/office/drawing/2014/main" id="{3C009780-A21E-4F03-A6CA-94E509609E3B}"/>
                  </a:ext>
                </a:extLst>
              </p14:cNvPr>
              <p14:cNvContentPartPr/>
              <p14:nvPr/>
            </p14:nvContentPartPr>
            <p14:xfrm>
              <a:off x="231300" y="-1045940"/>
              <a:ext cx="35640" cy="84240"/>
            </p14:xfrm>
          </p:contentPart>
        </mc:Choice>
        <mc:Fallback xmlns="">
          <p:pic>
            <p:nvPicPr>
              <p:cNvPr id="227" name="Encre 226">
                <a:extLst>
                  <a:ext uri="{FF2B5EF4-FFF2-40B4-BE49-F238E27FC236}">
                    <a16:creationId xmlns:a16="http://schemas.microsoft.com/office/drawing/2014/main" id="{3C009780-A21E-4F03-A6CA-94E509609E3B}"/>
                  </a:ext>
                </a:extLst>
              </p:cNvPr>
              <p:cNvPicPr/>
              <p:nvPr/>
            </p:nvPicPr>
            <p:blipFill>
              <a:blip r:embed="rId474"/>
              <a:stretch>
                <a:fillRect/>
              </a:stretch>
            </p:blipFill>
            <p:spPr>
              <a:xfrm>
                <a:off x="213660" y="-1063940"/>
                <a:ext cx="71280" cy="11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8" name="Groupe 247">
            <a:extLst>
              <a:ext uri="{FF2B5EF4-FFF2-40B4-BE49-F238E27FC236}">
                <a16:creationId xmlns:a16="http://schemas.microsoft.com/office/drawing/2014/main" id="{81E62A32-6F5A-48EE-A7C1-3E95B30F231C}"/>
              </a:ext>
            </a:extLst>
          </p:cNvPr>
          <p:cNvGrpSpPr/>
          <p:nvPr/>
        </p:nvGrpSpPr>
        <p:grpSpPr>
          <a:xfrm>
            <a:off x="8939700" y="2966100"/>
            <a:ext cx="1000440" cy="499680"/>
            <a:chOff x="8939700" y="2966100"/>
            <a:chExt cx="1000440" cy="49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229" name="Encre 228">
                  <a:extLst>
                    <a:ext uri="{FF2B5EF4-FFF2-40B4-BE49-F238E27FC236}">
                      <a16:creationId xmlns:a16="http://schemas.microsoft.com/office/drawing/2014/main" id="{AFE33A4E-F56C-4A2E-8518-BB6A766BE74C}"/>
                    </a:ext>
                  </a:extLst>
                </p14:cNvPr>
                <p14:cNvContentPartPr/>
                <p14:nvPr/>
              </p14:nvContentPartPr>
              <p14:xfrm>
                <a:off x="8939700" y="2966100"/>
                <a:ext cx="266760" cy="401760"/>
              </p14:xfrm>
            </p:contentPart>
          </mc:Choice>
          <mc:Fallback xmlns="">
            <p:pic>
              <p:nvPicPr>
                <p:cNvPr id="229" name="Encre 228">
                  <a:extLst>
                    <a:ext uri="{FF2B5EF4-FFF2-40B4-BE49-F238E27FC236}">
                      <a16:creationId xmlns:a16="http://schemas.microsoft.com/office/drawing/2014/main" id="{AFE33A4E-F56C-4A2E-8518-BB6A766BE74C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8922060" y="2948460"/>
                  <a:ext cx="30240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230" name="Encre 229">
                  <a:extLst>
                    <a:ext uri="{FF2B5EF4-FFF2-40B4-BE49-F238E27FC236}">
                      <a16:creationId xmlns:a16="http://schemas.microsoft.com/office/drawing/2014/main" id="{FA124CDE-808D-4B3E-9B92-73655A1A01EB}"/>
                    </a:ext>
                  </a:extLst>
                </p14:cNvPr>
                <p14:cNvContentPartPr/>
                <p14:nvPr/>
              </p14:nvContentPartPr>
              <p14:xfrm>
                <a:off x="9228420" y="3308820"/>
                <a:ext cx="155160" cy="156960"/>
              </p14:xfrm>
            </p:contentPart>
          </mc:Choice>
          <mc:Fallback xmlns="">
            <p:pic>
              <p:nvPicPr>
                <p:cNvPr id="230" name="Encre 229">
                  <a:extLst>
                    <a:ext uri="{FF2B5EF4-FFF2-40B4-BE49-F238E27FC236}">
                      <a16:creationId xmlns:a16="http://schemas.microsoft.com/office/drawing/2014/main" id="{FA124CDE-808D-4B3E-9B92-73655A1A01EB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9210780" y="3290820"/>
                  <a:ext cx="1908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237" name="Encre 236">
                  <a:extLst>
                    <a:ext uri="{FF2B5EF4-FFF2-40B4-BE49-F238E27FC236}">
                      <a16:creationId xmlns:a16="http://schemas.microsoft.com/office/drawing/2014/main" id="{016BCC8C-7F16-42C0-8D70-3BDFCC5A626C}"/>
                    </a:ext>
                  </a:extLst>
                </p14:cNvPr>
                <p14:cNvContentPartPr/>
                <p14:nvPr/>
              </p14:nvContentPartPr>
              <p14:xfrm>
                <a:off x="9599220" y="2979060"/>
                <a:ext cx="360" cy="406080"/>
              </p14:xfrm>
            </p:contentPart>
          </mc:Choice>
          <mc:Fallback xmlns="">
            <p:pic>
              <p:nvPicPr>
                <p:cNvPr id="237" name="Encre 236">
                  <a:extLst>
                    <a:ext uri="{FF2B5EF4-FFF2-40B4-BE49-F238E27FC236}">
                      <a16:creationId xmlns:a16="http://schemas.microsoft.com/office/drawing/2014/main" id="{016BCC8C-7F16-42C0-8D70-3BDFCC5A626C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9581580" y="2961420"/>
                  <a:ext cx="3600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246" name="Encre 245">
                  <a:extLst>
                    <a:ext uri="{FF2B5EF4-FFF2-40B4-BE49-F238E27FC236}">
                      <a16:creationId xmlns:a16="http://schemas.microsoft.com/office/drawing/2014/main" id="{26A3DA26-7150-4971-A3B5-3AF68838C913}"/>
                    </a:ext>
                  </a:extLst>
                </p14:cNvPr>
                <p14:cNvContentPartPr/>
                <p14:nvPr/>
              </p14:nvContentPartPr>
              <p14:xfrm>
                <a:off x="9626580" y="3172380"/>
                <a:ext cx="313560" cy="6120"/>
              </p14:xfrm>
            </p:contentPart>
          </mc:Choice>
          <mc:Fallback xmlns="">
            <p:pic>
              <p:nvPicPr>
                <p:cNvPr id="246" name="Encre 245">
                  <a:extLst>
                    <a:ext uri="{FF2B5EF4-FFF2-40B4-BE49-F238E27FC236}">
                      <a16:creationId xmlns:a16="http://schemas.microsoft.com/office/drawing/2014/main" id="{26A3DA26-7150-4971-A3B5-3AF68838C913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9608940" y="3154740"/>
                  <a:ext cx="34920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1" name="Groupe 270">
            <a:extLst>
              <a:ext uri="{FF2B5EF4-FFF2-40B4-BE49-F238E27FC236}">
                <a16:creationId xmlns:a16="http://schemas.microsoft.com/office/drawing/2014/main" id="{A8E021C8-2A35-4FCD-9A74-0B67D31E1090}"/>
              </a:ext>
            </a:extLst>
          </p:cNvPr>
          <p:cNvGrpSpPr/>
          <p:nvPr/>
        </p:nvGrpSpPr>
        <p:grpSpPr>
          <a:xfrm>
            <a:off x="9305820" y="3594660"/>
            <a:ext cx="1504800" cy="941400"/>
            <a:chOff x="9305820" y="3594660"/>
            <a:chExt cx="1504800" cy="94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251" name="Encre 250">
                  <a:extLst>
                    <a:ext uri="{FF2B5EF4-FFF2-40B4-BE49-F238E27FC236}">
                      <a16:creationId xmlns:a16="http://schemas.microsoft.com/office/drawing/2014/main" id="{E3E92AE9-D004-4F62-87B1-393B5394222C}"/>
                    </a:ext>
                  </a:extLst>
                </p14:cNvPr>
                <p14:cNvContentPartPr/>
                <p14:nvPr/>
              </p14:nvContentPartPr>
              <p14:xfrm>
                <a:off x="9305820" y="4076340"/>
                <a:ext cx="226440" cy="1800"/>
              </p14:xfrm>
            </p:contentPart>
          </mc:Choice>
          <mc:Fallback xmlns="">
            <p:pic>
              <p:nvPicPr>
                <p:cNvPr id="251" name="Encre 250">
                  <a:extLst>
                    <a:ext uri="{FF2B5EF4-FFF2-40B4-BE49-F238E27FC236}">
                      <a16:creationId xmlns:a16="http://schemas.microsoft.com/office/drawing/2014/main" id="{E3E92AE9-D004-4F62-87B1-393B5394222C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9287820" y="4058340"/>
                  <a:ext cx="2620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256" name="Encre 255">
                  <a:extLst>
                    <a:ext uri="{FF2B5EF4-FFF2-40B4-BE49-F238E27FC236}">
                      <a16:creationId xmlns:a16="http://schemas.microsoft.com/office/drawing/2014/main" id="{9091F6E9-542B-4548-8760-7E7C29F2DDD1}"/>
                    </a:ext>
                  </a:extLst>
                </p14:cNvPr>
                <p14:cNvContentPartPr/>
                <p14:nvPr/>
              </p14:nvContentPartPr>
              <p14:xfrm>
                <a:off x="9378540" y="4154100"/>
                <a:ext cx="198720" cy="7920"/>
              </p14:xfrm>
            </p:contentPart>
          </mc:Choice>
          <mc:Fallback xmlns="">
            <p:pic>
              <p:nvPicPr>
                <p:cNvPr id="256" name="Encre 255">
                  <a:extLst>
                    <a:ext uri="{FF2B5EF4-FFF2-40B4-BE49-F238E27FC236}">
                      <a16:creationId xmlns:a16="http://schemas.microsoft.com/office/drawing/2014/main" id="{9091F6E9-542B-4548-8760-7E7C29F2DDD1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9360540" y="4136460"/>
                  <a:ext cx="2343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258" name="Encre 257">
                  <a:extLst>
                    <a:ext uri="{FF2B5EF4-FFF2-40B4-BE49-F238E27FC236}">
                      <a16:creationId xmlns:a16="http://schemas.microsoft.com/office/drawing/2014/main" id="{EF13361F-F4C1-46DA-88C5-B7A336606086}"/>
                    </a:ext>
                  </a:extLst>
                </p14:cNvPr>
                <p14:cNvContentPartPr/>
                <p14:nvPr/>
              </p14:nvContentPartPr>
              <p14:xfrm>
                <a:off x="9637380" y="3929100"/>
                <a:ext cx="145080" cy="4680"/>
              </p14:xfrm>
            </p:contentPart>
          </mc:Choice>
          <mc:Fallback xmlns="">
            <p:pic>
              <p:nvPicPr>
                <p:cNvPr id="258" name="Encre 257">
                  <a:extLst>
                    <a:ext uri="{FF2B5EF4-FFF2-40B4-BE49-F238E27FC236}">
                      <a16:creationId xmlns:a16="http://schemas.microsoft.com/office/drawing/2014/main" id="{EF13361F-F4C1-46DA-88C5-B7A336606086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9619740" y="3911100"/>
                  <a:ext cx="1807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259" name="Encre 258">
                  <a:extLst>
                    <a:ext uri="{FF2B5EF4-FFF2-40B4-BE49-F238E27FC236}">
                      <a16:creationId xmlns:a16="http://schemas.microsoft.com/office/drawing/2014/main" id="{87C5BA0C-5344-4F1D-B52A-200EBA0A03CE}"/>
                    </a:ext>
                  </a:extLst>
                </p14:cNvPr>
                <p14:cNvContentPartPr/>
                <p14:nvPr/>
              </p14:nvContentPartPr>
              <p14:xfrm>
                <a:off x="9911700" y="3729660"/>
                <a:ext cx="184320" cy="161280"/>
              </p14:xfrm>
            </p:contentPart>
          </mc:Choice>
          <mc:Fallback xmlns="">
            <p:pic>
              <p:nvPicPr>
                <p:cNvPr id="259" name="Encre 258">
                  <a:extLst>
                    <a:ext uri="{FF2B5EF4-FFF2-40B4-BE49-F238E27FC236}">
                      <a16:creationId xmlns:a16="http://schemas.microsoft.com/office/drawing/2014/main" id="{87C5BA0C-5344-4F1D-B52A-200EBA0A03CE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9893700" y="3712020"/>
                  <a:ext cx="2199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260" name="Encre 259">
                  <a:extLst>
                    <a:ext uri="{FF2B5EF4-FFF2-40B4-BE49-F238E27FC236}">
                      <a16:creationId xmlns:a16="http://schemas.microsoft.com/office/drawing/2014/main" id="{A4C7D6A6-181C-4CF2-B510-584134745BB3}"/>
                    </a:ext>
                  </a:extLst>
                </p14:cNvPr>
                <p14:cNvContentPartPr/>
                <p14:nvPr/>
              </p14:nvContentPartPr>
              <p14:xfrm>
                <a:off x="9966780" y="3744060"/>
                <a:ext cx="138600" cy="346680"/>
              </p14:xfrm>
            </p:contentPart>
          </mc:Choice>
          <mc:Fallback xmlns="">
            <p:pic>
              <p:nvPicPr>
                <p:cNvPr id="260" name="Encre 259">
                  <a:extLst>
                    <a:ext uri="{FF2B5EF4-FFF2-40B4-BE49-F238E27FC236}">
                      <a16:creationId xmlns:a16="http://schemas.microsoft.com/office/drawing/2014/main" id="{A4C7D6A6-181C-4CF2-B510-584134745BB3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9948780" y="3726420"/>
                  <a:ext cx="17424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266" name="Encre 265">
                  <a:extLst>
                    <a:ext uri="{FF2B5EF4-FFF2-40B4-BE49-F238E27FC236}">
                      <a16:creationId xmlns:a16="http://schemas.microsoft.com/office/drawing/2014/main" id="{175CCD6F-1728-469F-80AE-DF8AA6B73A8F}"/>
                    </a:ext>
                  </a:extLst>
                </p14:cNvPr>
                <p14:cNvContentPartPr/>
                <p14:nvPr/>
              </p14:nvContentPartPr>
              <p14:xfrm>
                <a:off x="9753300" y="4103700"/>
                <a:ext cx="569880" cy="72720"/>
              </p14:xfrm>
            </p:contentPart>
          </mc:Choice>
          <mc:Fallback xmlns="">
            <p:pic>
              <p:nvPicPr>
                <p:cNvPr id="266" name="Encre 265">
                  <a:extLst>
                    <a:ext uri="{FF2B5EF4-FFF2-40B4-BE49-F238E27FC236}">
                      <a16:creationId xmlns:a16="http://schemas.microsoft.com/office/drawing/2014/main" id="{175CCD6F-1728-469F-80AE-DF8AA6B73A8F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9735660" y="4085700"/>
                  <a:ext cx="6055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267" name="Encre 266">
                  <a:extLst>
                    <a:ext uri="{FF2B5EF4-FFF2-40B4-BE49-F238E27FC236}">
                      <a16:creationId xmlns:a16="http://schemas.microsoft.com/office/drawing/2014/main" id="{5EB70D45-BACA-4A5C-90D0-EEFE25E8A62C}"/>
                    </a:ext>
                  </a:extLst>
                </p14:cNvPr>
                <p14:cNvContentPartPr/>
                <p14:nvPr/>
              </p14:nvContentPartPr>
              <p14:xfrm>
                <a:off x="9937620" y="4258140"/>
                <a:ext cx="310320" cy="277920"/>
              </p14:xfrm>
            </p:contentPart>
          </mc:Choice>
          <mc:Fallback xmlns="">
            <p:pic>
              <p:nvPicPr>
                <p:cNvPr id="267" name="Encre 266">
                  <a:extLst>
                    <a:ext uri="{FF2B5EF4-FFF2-40B4-BE49-F238E27FC236}">
                      <a16:creationId xmlns:a16="http://schemas.microsoft.com/office/drawing/2014/main" id="{5EB70D45-BACA-4A5C-90D0-EEFE25E8A62C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9919620" y="4240140"/>
                  <a:ext cx="34596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268" name="Encre 267">
                  <a:extLst>
                    <a:ext uri="{FF2B5EF4-FFF2-40B4-BE49-F238E27FC236}">
                      <a16:creationId xmlns:a16="http://schemas.microsoft.com/office/drawing/2014/main" id="{40107E7C-89A6-4274-95EC-AC7DF2514613}"/>
                    </a:ext>
                  </a:extLst>
                </p14:cNvPr>
                <p14:cNvContentPartPr/>
                <p14:nvPr/>
              </p14:nvContentPartPr>
              <p14:xfrm>
                <a:off x="10438380" y="3766740"/>
                <a:ext cx="16920" cy="422280"/>
              </p14:xfrm>
            </p:contentPart>
          </mc:Choice>
          <mc:Fallback xmlns="">
            <p:pic>
              <p:nvPicPr>
                <p:cNvPr id="268" name="Encre 267">
                  <a:extLst>
                    <a:ext uri="{FF2B5EF4-FFF2-40B4-BE49-F238E27FC236}">
                      <a16:creationId xmlns:a16="http://schemas.microsoft.com/office/drawing/2014/main" id="{40107E7C-89A6-4274-95EC-AC7DF2514613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10420380" y="3749100"/>
                  <a:ext cx="5256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269" name="Encre 268">
                  <a:extLst>
                    <a:ext uri="{FF2B5EF4-FFF2-40B4-BE49-F238E27FC236}">
                      <a16:creationId xmlns:a16="http://schemas.microsoft.com/office/drawing/2014/main" id="{211CF1E3-9BEC-417C-829D-5D5341A2E843}"/>
                    </a:ext>
                  </a:extLst>
                </p14:cNvPr>
                <p14:cNvContentPartPr/>
                <p14:nvPr/>
              </p14:nvContentPartPr>
              <p14:xfrm>
                <a:off x="10454220" y="3942060"/>
                <a:ext cx="172080" cy="9000"/>
              </p14:xfrm>
            </p:contentPart>
          </mc:Choice>
          <mc:Fallback xmlns="">
            <p:pic>
              <p:nvPicPr>
                <p:cNvPr id="269" name="Encre 268">
                  <a:extLst>
                    <a:ext uri="{FF2B5EF4-FFF2-40B4-BE49-F238E27FC236}">
                      <a16:creationId xmlns:a16="http://schemas.microsoft.com/office/drawing/2014/main" id="{211CF1E3-9BEC-417C-829D-5D5341A2E843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10436580" y="3924060"/>
                  <a:ext cx="2077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270" name="Encre 269">
                  <a:extLst>
                    <a:ext uri="{FF2B5EF4-FFF2-40B4-BE49-F238E27FC236}">
                      <a16:creationId xmlns:a16="http://schemas.microsoft.com/office/drawing/2014/main" id="{22DA4652-DE4C-4697-9FBD-AF332443E75C}"/>
                    </a:ext>
                  </a:extLst>
                </p14:cNvPr>
                <p14:cNvContentPartPr/>
                <p14:nvPr/>
              </p14:nvContentPartPr>
              <p14:xfrm>
                <a:off x="10629540" y="3594660"/>
                <a:ext cx="181080" cy="145800"/>
              </p14:xfrm>
            </p:contentPart>
          </mc:Choice>
          <mc:Fallback xmlns="">
            <p:pic>
              <p:nvPicPr>
                <p:cNvPr id="270" name="Encre 269">
                  <a:extLst>
                    <a:ext uri="{FF2B5EF4-FFF2-40B4-BE49-F238E27FC236}">
                      <a16:creationId xmlns:a16="http://schemas.microsoft.com/office/drawing/2014/main" id="{22DA4652-DE4C-4697-9FBD-AF332443E75C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10611900" y="3576660"/>
                  <a:ext cx="216720" cy="18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6" name="Groupe 275">
            <a:extLst>
              <a:ext uri="{FF2B5EF4-FFF2-40B4-BE49-F238E27FC236}">
                <a16:creationId xmlns:a16="http://schemas.microsoft.com/office/drawing/2014/main" id="{CEAF5E51-12D7-458F-B99B-9FA04C201624}"/>
              </a:ext>
            </a:extLst>
          </p:cNvPr>
          <p:cNvGrpSpPr/>
          <p:nvPr/>
        </p:nvGrpSpPr>
        <p:grpSpPr>
          <a:xfrm>
            <a:off x="10723860" y="3993900"/>
            <a:ext cx="349920" cy="251640"/>
            <a:chOff x="10723860" y="3993900"/>
            <a:chExt cx="349920" cy="25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273" name="Encre 272">
                  <a:extLst>
                    <a:ext uri="{FF2B5EF4-FFF2-40B4-BE49-F238E27FC236}">
                      <a16:creationId xmlns:a16="http://schemas.microsoft.com/office/drawing/2014/main" id="{AEA572D9-DC02-4698-8B35-F057502EC68D}"/>
                    </a:ext>
                  </a:extLst>
                </p14:cNvPr>
                <p14:cNvContentPartPr/>
                <p14:nvPr/>
              </p14:nvContentPartPr>
              <p14:xfrm>
                <a:off x="10723860" y="4069140"/>
                <a:ext cx="349920" cy="34920"/>
              </p14:xfrm>
            </p:contentPart>
          </mc:Choice>
          <mc:Fallback xmlns="">
            <p:pic>
              <p:nvPicPr>
                <p:cNvPr id="273" name="Encre 272">
                  <a:extLst>
                    <a:ext uri="{FF2B5EF4-FFF2-40B4-BE49-F238E27FC236}">
                      <a16:creationId xmlns:a16="http://schemas.microsoft.com/office/drawing/2014/main" id="{AEA572D9-DC02-4698-8B35-F057502EC68D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10705860" y="4051140"/>
                  <a:ext cx="3855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274" name="Encre 273">
                  <a:extLst>
                    <a:ext uri="{FF2B5EF4-FFF2-40B4-BE49-F238E27FC236}">
                      <a16:creationId xmlns:a16="http://schemas.microsoft.com/office/drawing/2014/main" id="{F87449AC-7F24-40BB-AA29-5C537C87F35B}"/>
                    </a:ext>
                  </a:extLst>
                </p14:cNvPr>
                <p14:cNvContentPartPr/>
                <p14:nvPr/>
              </p14:nvContentPartPr>
              <p14:xfrm>
                <a:off x="10916460" y="3993900"/>
                <a:ext cx="11520" cy="251640"/>
              </p14:xfrm>
            </p:contentPart>
          </mc:Choice>
          <mc:Fallback xmlns="">
            <p:pic>
              <p:nvPicPr>
                <p:cNvPr id="274" name="Encre 273">
                  <a:extLst>
                    <a:ext uri="{FF2B5EF4-FFF2-40B4-BE49-F238E27FC236}">
                      <a16:creationId xmlns:a16="http://schemas.microsoft.com/office/drawing/2014/main" id="{F87449AC-7F24-40BB-AA29-5C537C87F35B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10898460" y="3976260"/>
                  <a:ext cx="47160" cy="28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7">
            <p14:nvContentPartPr>
              <p14:cNvPr id="275" name="Encre 274">
                <a:extLst>
                  <a:ext uri="{FF2B5EF4-FFF2-40B4-BE49-F238E27FC236}">
                    <a16:creationId xmlns:a16="http://schemas.microsoft.com/office/drawing/2014/main" id="{D6CA9759-3F2A-4B06-8FE9-4B967DA56B82}"/>
                  </a:ext>
                </a:extLst>
              </p14:cNvPr>
              <p14:cNvContentPartPr/>
              <p14:nvPr/>
            </p14:nvContentPartPr>
            <p14:xfrm>
              <a:off x="11342340" y="3723900"/>
              <a:ext cx="217440" cy="491400"/>
            </p14:xfrm>
          </p:contentPart>
        </mc:Choice>
        <mc:Fallback xmlns="">
          <p:pic>
            <p:nvPicPr>
              <p:cNvPr id="275" name="Encre 274">
                <a:extLst>
                  <a:ext uri="{FF2B5EF4-FFF2-40B4-BE49-F238E27FC236}">
                    <a16:creationId xmlns:a16="http://schemas.microsoft.com/office/drawing/2014/main" id="{D6CA9759-3F2A-4B06-8FE9-4B967DA56B82}"/>
                  </a:ext>
                </a:extLst>
              </p:cNvPr>
              <p:cNvPicPr/>
              <p:nvPr/>
            </p:nvPicPr>
            <p:blipFill>
              <a:blip r:embed="rId508"/>
              <a:stretch>
                <a:fillRect/>
              </a:stretch>
            </p:blipFill>
            <p:spPr>
              <a:xfrm>
                <a:off x="11324700" y="3706260"/>
                <a:ext cx="253080" cy="52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5" name="Groupe 284">
            <a:extLst>
              <a:ext uri="{FF2B5EF4-FFF2-40B4-BE49-F238E27FC236}">
                <a16:creationId xmlns:a16="http://schemas.microsoft.com/office/drawing/2014/main" id="{9F51B5E8-A001-4ECA-B283-2D821D698C61}"/>
              </a:ext>
            </a:extLst>
          </p:cNvPr>
          <p:cNvGrpSpPr/>
          <p:nvPr/>
        </p:nvGrpSpPr>
        <p:grpSpPr>
          <a:xfrm>
            <a:off x="7279740" y="5402580"/>
            <a:ext cx="1004400" cy="401040"/>
            <a:chOff x="7279740" y="5402580"/>
            <a:chExt cx="1004400" cy="40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278" name="Encre 277">
                  <a:extLst>
                    <a:ext uri="{FF2B5EF4-FFF2-40B4-BE49-F238E27FC236}">
                      <a16:creationId xmlns:a16="http://schemas.microsoft.com/office/drawing/2014/main" id="{4025F975-9FA0-421A-B2CC-AEDA65C4D9FC}"/>
                    </a:ext>
                  </a:extLst>
                </p14:cNvPr>
                <p14:cNvContentPartPr/>
                <p14:nvPr/>
              </p14:nvContentPartPr>
              <p14:xfrm>
                <a:off x="7279740" y="5456220"/>
                <a:ext cx="300600" cy="315360"/>
              </p14:xfrm>
            </p:contentPart>
          </mc:Choice>
          <mc:Fallback xmlns="">
            <p:pic>
              <p:nvPicPr>
                <p:cNvPr id="278" name="Encre 277">
                  <a:extLst>
                    <a:ext uri="{FF2B5EF4-FFF2-40B4-BE49-F238E27FC236}">
                      <a16:creationId xmlns:a16="http://schemas.microsoft.com/office/drawing/2014/main" id="{4025F975-9FA0-421A-B2CC-AEDA65C4D9FC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7261740" y="5438580"/>
                  <a:ext cx="33624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279" name="Encre 278">
                  <a:extLst>
                    <a:ext uri="{FF2B5EF4-FFF2-40B4-BE49-F238E27FC236}">
                      <a16:creationId xmlns:a16="http://schemas.microsoft.com/office/drawing/2014/main" id="{DE210F0C-F284-4DD8-BE76-39DF1B7692BE}"/>
                    </a:ext>
                  </a:extLst>
                </p14:cNvPr>
                <p14:cNvContentPartPr/>
                <p14:nvPr/>
              </p14:nvContentPartPr>
              <p14:xfrm>
                <a:off x="7783380" y="5476740"/>
                <a:ext cx="205560" cy="252360"/>
              </p14:xfrm>
            </p:contentPart>
          </mc:Choice>
          <mc:Fallback xmlns="">
            <p:pic>
              <p:nvPicPr>
                <p:cNvPr id="279" name="Encre 278">
                  <a:extLst>
                    <a:ext uri="{FF2B5EF4-FFF2-40B4-BE49-F238E27FC236}">
                      <a16:creationId xmlns:a16="http://schemas.microsoft.com/office/drawing/2014/main" id="{DE210F0C-F284-4DD8-BE76-39DF1B7692BE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7765740" y="5458740"/>
                  <a:ext cx="24120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281" name="Encre 280">
                  <a:extLst>
                    <a:ext uri="{FF2B5EF4-FFF2-40B4-BE49-F238E27FC236}">
                      <a16:creationId xmlns:a16="http://schemas.microsoft.com/office/drawing/2014/main" id="{94DBA996-3CAA-47DA-95E4-A105A2AFAB77}"/>
                    </a:ext>
                  </a:extLst>
                </p14:cNvPr>
                <p14:cNvContentPartPr/>
                <p14:nvPr/>
              </p14:nvContentPartPr>
              <p14:xfrm>
                <a:off x="7974180" y="5681220"/>
                <a:ext cx="141120" cy="122400"/>
              </p14:xfrm>
            </p:contentPart>
          </mc:Choice>
          <mc:Fallback xmlns="">
            <p:pic>
              <p:nvPicPr>
                <p:cNvPr id="281" name="Encre 280">
                  <a:extLst>
                    <a:ext uri="{FF2B5EF4-FFF2-40B4-BE49-F238E27FC236}">
                      <a16:creationId xmlns:a16="http://schemas.microsoft.com/office/drawing/2014/main" id="{94DBA996-3CAA-47DA-95E4-A105A2AFAB77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7956180" y="5663220"/>
                  <a:ext cx="1767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284" name="Encre 283">
                  <a:extLst>
                    <a:ext uri="{FF2B5EF4-FFF2-40B4-BE49-F238E27FC236}">
                      <a16:creationId xmlns:a16="http://schemas.microsoft.com/office/drawing/2014/main" id="{FAE8949D-FF3F-45D4-A911-20C34C5D696B}"/>
                    </a:ext>
                  </a:extLst>
                </p14:cNvPr>
                <p14:cNvContentPartPr/>
                <p14:nvPr/>
              </p14:nvContentPartPr>
              <p14:xfrm>
                <a:off x="8099460" y="5402580"/>
                <a:ext cx="184680" cy="150120"/>
              </p14:xfrm>
            </p:contentPart>
          </mc:Choice>
          <mc:Fallback xmlns="">
            <p:pic>
              <p:nvPicPr>
                <p:cNvPr id="284" name="Encre 283">
                  <a:extLst>
                    <a:ext uri="{FF2B5EF4-FFF2-40B4-BE49-F238E27FC236}">
                      <a16:creationId xmlns:a16="http://schemas.microsoft.com/office/drawing/2014/main" id="{FAE8949D-FF3F-45D4-A911-20C34C5D696B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8081820" y="5384940"/>
                  <a:ext cx="220320" cy="18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9" name="Groupe 288">
            <a:extLst>
              <a:ext uri="{FF2B5EF4-FFF2-40B4-BE49-F238E27FC236}">
                <a16:creationId xmlns:a16="http://schemas.microsoft.com/office/drawing/2014/main" id="{D785EEDB-57F7-4349-A750-D636F4A58E06}"/>
              </a:ext>
            </a:extLst>
          </p:cNvPr>
          <p:cNvGrpSpPr/>
          <p:nvPr/>
        </p:nvGrpSpPr>
        <p:grpSpPr>
          <a:xfrm>
            <a:off x="9142020" y="5185500"/>
            <a:ext cx="329040" cy="250920"/>
            <a:chOff x="9142020" y="5185500"/>
            <a:chExt cx="329040" cy="25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287" name="Encre 286">
                  <a:extLst>
                    <a:ext uri="{FF2B5EF4-FFF2-40B4-BE49-F238E27FC236}">
                      <a16:creationId xmlns:a16="http://schemas.microsoft.com/office/drawing/2014/main" id="{9F8E7B4F-38AE-4E7F-BBD4-667B966DC565}"/>
                    </a:ext>
                  </a:extLst>
                </p14:cNvPr>
                <p14:cNvContentPartPr/>
                <p14:nvPr/>
              </p14:nvContentPartPr>
              <p14:xfrm>
                <a:off x="9142020" y="5268660"/>
                <a:ext cx="329040" cy="17640"/>
              </p14:xfrm>
            </p:contentPart>
          </mc:Choice>
          <mc:Fallback xmlns="">
            <p:pic>
              <p:nvPicPr>
                <p:cNvPr id="287" name="Encre 286">
                  <a:extLst>
                    <a:ext uri="{FF2B5EF4-FFF2-40B4-BE49-F238E27FC236}">
                      <a16:creationId xmlns:a16="http://schemas.microsoft.com/office/drawing/2014/main" id="{9F8E7B4F-38AE-4E7F-BBD4-667B966DC565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9124380" y="5251020"/>
                  <a:ext cx="3646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288" name="Encre 287">
                  <a:extLst>
                    <a:ext uri="{FF2B5EF4-FFF2-40B4-BE49-F238E27FC236}">
                      <a16:creationId xmlns:a16="http://schemas.microsoft.com/office/drawing/2014/main" id="{D64E6994-A98A-4A16-BBF7-4C8DD1C69DC7}"/>
                    </a:ext>
                  </a:extLst>
                </p14:cNvPr>
                <p14:cNvContentPartPr/>
                <p14:nvPr/>
              </p14:nvContentPartPr>
              <p14:xfrm>
                <a:off x="9294660" y="5185500"/>
                <a:ext cx="11520" cy="250920"/>
              </p14:xfrm>
            </p:contentPart>
          </mc:Choice>
          <mc:Fallback xmlns="">
            <p:pic>
              <p:nvPicPr>
                <p:cNvPr id="288" name="Encre 287">
                  <a:extLst>
                    <a:ext uri="{FF2B5EF4-FFF2-40B4-BE49-F238E27FC236}">
                      <a16:creationId xmlns:a16="http://schemas.microsoft.com/office/drawing/2014/main" id="{D64E6994-A98A-4A16-BBF7-4C8DD1C69DC7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9276660" y="5167860"/>
                  <a:ext cx="47160" cy="28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21">
            <p14:nvContentPartPr>
              <p14:cNvPr id="292" name="Encre 291">
                <a:extLst>
                  <a:ext uri="{FF2B5EF4-FFF2-40B4-BE49-F238E27FC236}">
                    <a16:creationId xmlns:a16="http://schemas.microsoft.com/office/drawing/2014/main" id="{5C7BAB8E-311E-4E5D-A08A-2185255ADE3F}"/>
                  </a:ext>
                </a:extLst>
              </p14:cNvPr>
              <p14:cNvContentPartPr/>
              <p14:nvPr/>
            </p14:nvContentPartPr>
            <p14:xfrm>
              <a:off x="9655380" y="4763220"/>
              <a:ext cx="343800" cy="503280"/>
            </p14:xfrm>
          </p:contentPart>
        </mc:Choice>
        <mc:Fallback xmlns="">
          <p:pic>
            <p:nvPicPr>
              <p:cNvPr id="292" name="Encre 291">
                <a:extLst>
                  <a:ext uri="{FF2B5EF4-FFF2-40B4-BE49-F238E27FC236}">
                    <a16:creationId xmlns:a16="http://schemas.microsoft.com/office/drawing/2014/main" id="{5C7BAB8E-311E-4E5D-A08A-2185255ADE3F}"/>
                  </a:ext>
                </a:extLst>
              </p:cNvPr>
              <p:cNvPicPr/>
              <p:nvPr/>
            </p:nvPicPr>
            <p:blipFill>
              <a:blip r:embed="rId522"/>
              <a:stretch>
                <a:fillRect/>
              </a:stretch>
            </p:blipFill>
            <p:spPr>
              <a:xfrm>
                <a:off x="9637740" y="4745220"/>
                <a:ext cx="379440" cy="53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3">
            <p14:nvContentPartPr>
              <p14:cNvPr id="298" name="Encre 297">
                <a:extLst>
                  <a:ext uri="{FF2B5EF4-FFF2-40B4-BE49-F238E27FC236}">
                    <a16:creationId xmlns:a16="http://schemas.microsoft.com/office/drawing/2014/main" id="{FFB522B1-C589-4B59-A2B7-65CE7DC0355C}"/>
                  </a:ext>
                </a:extLst>
              </p14:cNvPr>
              <p14:cNvContentPartPr/>
              <p14:nvPr/>
            </p14:nvContentPartPr>
            <p14:xfrm>
              <a:off x="433980" y="871260"/>
              <a:ext cx="1245960" cy="31320"/>
            </p14:xfrm>
          </p:contentPart>
        </mc:Choice>
        <mc:Fallback xmlns="">
          <p:pic>
            <p:nvPicPr>
              <p:cNvPr id="298" name="Encre 297">
                <a:extLst>
                  <a:ext uri="{FF2B5EF4-FFF2-40B4-BE49-F238E27FC236}">
                    <a16:creationId xmlns:a16="http://schemas.microsoft.com/office/drawing/2014/main" id="{FFB522B1-C589-4B59-A2B7-65CE7DC0355C}"/>
                  </a:ext>
                </a:extLst>
              </p:cNvPr>
              <p:cNvPicPr/>
              <p:nvPr/>
            </p:nvPicPr>
            <p:blipFill>
              <a:blip r:embed="rId524"/>
              <a:stretch>
                <a:fillRect/>
              </a:stretch>
            </p:blipFill>
            <p:spPr>
              <a:xfrm>
                <a:off x="416340" y="853620"/>
                <a:ext cx="128160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5">
            <p14:nvContentPartPr>
              <p14:cNvPr id="313" name="Encre 312">
                <a:extLst>
                  <a:ext uri="{FF2B5EF4-FFF2-40B4-BE49-F238E27FC236}">
                    <a16:creationId xmlns:a16="http://schemas.microsoft.com/office/drawing/2014/main" id="{C7E3ACD1-C472-44DF-9F37-65BAC7426854}"/>
                  </a:ext>
                </a:extLst>
              </p14:cNvPr>
              <p14:cNvContentPartPr/>
              <p14:nvPr/>
            </p14:nvContentPartPr>
            <p14:xfrm>
              <a:off x="2250540" y="379860"/>
              <a:ext cx="146880" cy="286560"/>
            </p14:xfrm>
          </p:contentPart>
        </mc:Choice>
        <mc:Fallback xmlns="">
          <p:pic>
            <p:nvPicPr>
              <p:cNvPr id="313" name="Encre 312">
                <a:extLst>
                  <a:ext uri="{FF2B5EF4-FFF2-40B4-BE49-F238E27FC236}">
                    <a16:creationId xmlns:a16="http://schemas.microsoft.com/office/drawing/2014/main" id="{C7E3ACD1-C472-44DF-9F37-65BAC7426854}"/>
                  </a:ext>
                </a:extLst>
              </p:cNvPr>
              <p:cNvPicPr/>
              <p:nvPr/>
            </p:nvPicPr>
            <p:blipFill>
              <a:blip r:embed="rId526"/>
              <a:stretch>
                <a:fillRect/>
              </a:stretch>
            </p:blipFill>
            <p:spPr>
              <a:xfrm>
                <a:off x="2232900" y="362220"/>
                <a:ext cx="182520" cy="32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7" name="Groupe 336">
            <a:extLst>
              <a:ext uri="{FF2B5EF4-FFF2-40B4-BE49-F238E27FC236}">
                <a16:creationId xmlns:a16="http://schemas.microsoft.com/office/drawing/2014/main" id="{04F723B5-134D-486C-A8B1-73E9FD90BE6D}"/>
              </a:ext>
            </a:extLst>
          </p:cNvPr>
          <p:cNvGrpSpPr/>
          <p:nvPr/>
        </p:nvGrpSpPr>
        <p:grpSpPr>
          <a:xfrm>
            <a:off x="464220" y="500460"/>
            <a:ext cx="1811160" cy="585000"/>
            <a:chOff x="464220" y="500460"/>
            <a:chExt cx="1811160" cy="58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299" name="Encre 298">
                  <a:extLst>
                    <a:ext uri="{FF2B5EF4-FFF2-40B4-BE49-F238E27FC236}">
                      <a16:creationId xmlns:a16="http://schemas.microsoft.com/office/drawing/2014/main" id="{D947069D-2733-4B2B-A3AA-FA4BD49EFD81}"/>
                    </a:ext>
                  </a:extLst>
                </p14:cNvPr>
                <p14:cNvContentPartPr/>
                <p14:nvPr/>
              </p14:nvContentPartPr>
              <p14:xfrm>
                <a:off x="1587780" y="770460"/>
                <a:ext cx="176040" cy="226080"/>
              </p14:xfrm>
            </p:contentPart>
          </mc:Choice>
          <mc:Fallback xmlns="">
            <p:pic>
              <p:nvPicPr>
                <p:cNvPr id="299" name="Encre 298">
                  <a:extLst>
                    <a:ext uri="{FF2B5EF4-FFF2-40B4-BE49-F238E27FC236}">
                      <a16:creationId xmlns:a16="http://schemas.microsoft.com/office/drawing/2014/main" id="{D947069D-2733-4B2B-A3AA-FA4BD49EFD81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1569780" y="752460"/>
                  <a:ext cx="2116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301" name="Encre 300">
                  <a:extLst>
                    <a:ext uri="{FF2B5EF4-FFF2-40B4-BE49-F238E27FC236}">
                      <a16:creationId xmlns:a16="http://schemas.microsoft.com/office/drawing/2014/main" id="{04F0E7F5-00F1-401C-A1FA-3879C607232D}"/>
                    </a:ext>
                  </a:extLst>
                </p14:cNvPr>
                <p14:cNvContentPartPr/>
                <p14:nvPr/>
              </p14:nvContentPartPr>
              <p14:xfrm>
                <a:off x="1883700" y="646260"/>
                <a:ext cx="297000" cy="328320"/>
              </p14:xfrm>
            </p:contentPart>
          </mc:Choice>
          <mc:Fallback xmlns="">
            <p:pic>
              <p:nvPicPr>
                <p:cNvPr id="301" name="Encre 300">
                  <a:extLst>
                    <a:ext uri="{FF2B5EF4-FFF2-40B4-BE49-F238E27FC236}">
                      <a16:creationId xmlns:a16="http://schemas.microsoft.com/office/drawing/2014/main" id="{04F0E7F5-00F1-401C-A1FA-3879C607232D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1865700" y="628260"/>
                  <a:ext cx="33264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302" name="Encre 301">
                  <a:extLst>
                    <a:ext uri="{FF2B5EF4-FFF2-40B4-BE49-F238E27FC236}">
                      <a16:creationId xmlns:a16="http://schemas.microsoft.com/office/drawing/2014/main" id="{C7721E38-4D74-4045-97EF-A4CC2326240D}"/>
                    </a:ext>
                  </a:extLst>
                </p14:cNvPr>
                <p14:cNvContentPartPr/>
                <p14:nvPr/>
              </p14:nvContentPartPr>
              <p14:xfrm>
                <a:off x="2143620" y="976020"/>
                <a:ext cx="131040" cy="109440"/>
              </p14:xfrm>
            </p:contentPart>
          </mc:Choice>
          <mc:Fallback xmlns="">
            <p:pic>
              <p:nvPicPr>
                <p:cNvPr id="302" name="Encre 301">
                  <a:extLst>
                    <a:ext uri="{FF2B5EF4-FFF2-40B4-BE49-F238E27FC236}">
                      <a16:creationId xmlns:a16="http://schemas.microsoft.com/office/drawing/2014/main" id="{C7721E38-4D74-4045-97EF-A4CC2326240D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2125620" y="958020"/>
                  <a:ext cx="1666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304" name="Encre 303">
                  <a:extLst>
                    <a:ext uri="{FF2B5EF4-FFF2-40B4-BE49-F238E27FC236}">
                      <a16:creationId xmlns:a16="http://schemas.microsoft.com/office/drawing/2014/main" id="{5BAA7696-C022-4D9C-97CE-A9CC193C0953}"/>
                    </a:ext>
                  </a:extLst>
                </p14:cNvPr>
                <p14:cNvContentPartPr/>
                <p14:nvPr/>
              </p14:nvContentPartPr>
              <p14:xfrm>
                <a:off x="1781100" y="500460"/>
                <a:ext cx="494280" cy="19080"/>
              </p14:xfrm>
            </p:contentPart>
          </mc:Choice>
          <mc:Fallback xmlns="">
            <p:pic>
              <p:nvPicPr>
                <p:cNvPr id="304" name="Encre 303">
                  <a:extLst>
                    <a:ext uri="{FF2B5EF4-FFF2-40B4-BE49-F238E27FC236}">
                      <a16:creationId xmlns:a16="http://schemas.microsoft.com/office/drawing/2014/main" id="{5BAA7696-C022-4D9C-97CE-A9CC193C0953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1763460" y="482460"/>
                  <a:ext cx="5299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324" name="Encre 323">
                  <a:extLst>
                    <a:ext uri="{FF2B5EF4-FFF2-40B4-BE49-F238E27FC236}">
                      <a16:creationId xmlns:a16="http://schemas.microsoft.com/office/drawing/2014/main" id="{65B8C91A-AA87-4266-934D-F395F77ACDBC}"/>
                    </a:ext>
                  </a:extLst>
                </p14:cNvPr>
                <p14:cNvContentPartPr/>
                <p14:nvPr/>
              </p14:nvContentPartPr>
              <p14:xfrm>
                <a:off x="464220" y="866940"/>
                <a:ext cx="258480" cy="21960"/>
              </p14:xfrm>
            </p:contentPart>
          </mc:Choice>
          <mc:Fallback xmlns="">
            <p:pic>
              <p:nvPicPr>
                <p:cNvPr id="324" name="Encre 323">
                  <a:extLst>
                    <a:ext uri="{FF2B5EF4-FFF2-40B4-BE49-F238E27FC236}">
                      <a16:creationId xmlns:a16="http://schemas.microsoft.com/office/drawing/2014/main" id="{65B8C91A-AA87-4266-934D-F395F77ACDBC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446580" y="849300"/>
                  <a:ext cx="2941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325" name="Encre 324">
                  <a:extLst>
                    <a:ext uri="{FF2B5EF4-FFF2-40B4-BE49-F238E27FC236}">
                      <a16:creationId xmlns:a16="http://schemas.microsoft.com/office/drawing/2014/main" id="{A9516C8F-D995-4774-B70B-95D922ED4F75}"/>
                    </a:ext>
                  </a:extLst>
                </p14:cNvPr>
                <p14:cNvContentPartPr/>
                <p14:nvPr/>
              </p14:nvContentPartPr>
              <p14:xfrm>
                <a:off x="513540" y="871260"/>
                <a:ext cx="260280" cy="2160"/>
              </p14:xfrm>
            </p:contentPart>
          </mc:Choice>
          <mc:Fallback xmlns="">
            <p:pic>
              <p:nvPicPr>
                <p:cNvPr id="325" name="Encre 324">
                  <a:extLst>
                    <a:ext uri="{FF2B5EF4-FFF2-40B4-BE49-F238E27FC236}">
                      <a16:creationId xmlns:a16="http://schemas.microsoft.com/office/drawing/2014/main" id="{A9516C8F-D995-4774-B70B-95D922ED4F75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495900" y="853620"/>
                  <a:ext cx="2959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326" name="Encre 325">
                  <a:extLst>
                    <a:ext uri="{FF2B5EF4-FFF2-40B4-BE49-F238E27FC236}">
                      <a16:creationId xmlns:a16="http://schemas.microsoft.com/office/drawing/2014/main" id="{75BF34BF-7179-493C-92C1-D521F59BC5E1}"/>
                    </a:ext>
                  </a:extLst>
                </p14:cNvPr>
                <p14:cNvContentPartPr/>
                <p14:nvPr/>
              </p14:nvContentPartPr>
              <p14:xfrm>
                <a:off x="487980" y="852540"/>
                <a:ext cx="411120" cy="4680"/>
              </p14:xfrm>
            </p:contentPart>
          </mc:Choice>
          <mc:Fallback xmlns="">
            <p:pic>
              <p:nvPicPr>
                <p:cNvPr id="326" name="Encre 325">
                  <a:extLst>
                    <a:ext uri="{FF2B5EF4-FFF2-40B4-BE49-F238E27FC236}">
                      <a16:creationId xmlns:a16="http://schemas.microsoft.com/office/drawing/2014/main" id="{75BF34BF-7179-493C-92C1-D521F59BC5E1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470340" y="834900"/>
                  <a:ext cx="4467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327" name="Encre 326">
                  <a:extLst>
                    <a:ext uri="{FF2B5EF4-FFF2-40B4-BE49-F238E27FC236}">
                      <a16:creationId xmlns:a16="http://schemas.microsoft.com/office/drawing/2014/main" id="{51E34BFB-2851-4F76-91E8-52D87C144C50}"/>
                    </a:ext>
                  </a:extLst>
                </p14:cNvPr>
                <p14:cNvContentPartPr/>
                <p14:nvPr/>
              </p14:nvContentPartPr>
              <p14:xfrm>
                <a:off x="664380" y="849660"/>
                <a:ext cx="417600" cy="360"/>
              </p14:xfrm>
            </p:contentPart>
          </mc:Choice>
          <mc:Fallback xmlns="">
            <p:pic>
              <p:nvPicPr>
                <p:cNvPr id="327" name="Encre 326">
                  <a:extLst>
                    <a:ext uri="{FF2B5EF4-FFF2-40B4-BE49-F238E27FC236}">
                      <a16:creationId xmlns:a16="http://schemas.microsoft.com/office/drawing/2014/main" id="{51E34BFB-2851-4F76-91E8-52D87C144C50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646740" y="832020"/>
                  <a:ext cx="4532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328" name="Encre 327">
                  <a:extLst>
                    <a:ext uri="{FF2B5EF4-FFF2-40B4-BE49-F238E27FC236}">
                      <a16:creationId xmlns:a16="http://schemas.microsoft.com/office/drawing/2014/main" id="{E3570339-7127-4EDC-A8F0-4D0BF0567858}"/>
                    </a:ext>
                  </a:extLst>
                </p14:cNvPr>
                <p14:cNvContentPartPr/>
                <p14:nvPr/>
              </p14:nvContentPartPr>
              <p14:xfrm>
                <a:off x="787860" y="856860"/>
                <a:ext cx="421560" cy="24840"/>
              </p14:xfrm>
            </p:contentPart>
          </mc:Choice>
          <mc:Fallback xmlns="">
            <p:pic>
              <p:nvPicPr>
                <p:cNvPr id="328" name="Encre 327">
                  <a:extLst>
                    <a:ext uri="{FF2B5EF4-FFF2-40B4-BE49-F238E27FC236}">
                      <a16:creationId xmlns:a16="http://schemas.microsoft.com/office/drawing/2014/main" id="{E3570339-7127-4EDC-A8F0-4D0BF0567858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770220" y="839220"/>
                  <a:ext cx="4572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329" name="Encre 328">
                  <a:extLst>
                    <a:ext uri="{FF2B5EF4-FFF2-40B4-BE49-F238E27FC236}">
                      <a16:creationId xmlns:a16="http://schemas.microsoft.com/office/drawing/2014/main" id="{9321805A-E32D-49B9-98AF-4F2A10093D07}"/>
                    </a:ext>
                  </a:extLst>
                </p14:cNvPr>
                <p14:cNvContentPartPr/>
                <p14:nvPr/>
              </p14:nvContentPartPr>
              <p14:xfrm>
                <a:off x="926100" y="864060"/>
                <a:ext cx="380520" cy="15120"/>
              </p14:xfrm>
            </p:contentPart>
          </mc:Choice>
          <mc:Fallback xmlns="">
            <p:pic>
              <p:nvPicPr>
                <p:cNvPr id="329" name="Encre 328">
                  <a:extLst>
                    <a:ext uri="{FF2B5EF4-FFF2-40B4-BE49-F238E27FC236}">
                      <a16:creationId xmlns:a16="http://schemas.microsoft.com/office/drawing/2014/main" id="{9321805A-E32D-49B9-98AF-4F2A10093D07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908100" y="846060"/>
                  <a:ext cx="4161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331" name="Encre 330">
                  <a:extLst>
                    <a:ext uri="{FF2B5EF4-FFF2-40B4-BE49-F238E27FC236}">
                      <a16:creationId xmlns:a16="http://schemas.microsoft.com/office/drawing/2014/main" id="{56425600-DBA2-4D5B-B525-9583B990D9D3}"/>
                    </a:ext>
                  </a:extLst>
                </p14:cNvPr>
                <p14:cNvContentPartPr/>
                <p14:nvPr/>
              </p14:nvContentPartPr>
              <p14:xfrm>
                <a:off x="1031940" y="862620"/>
                <a:ext cx="359640" cy="5040"/>
              </p14:xfrm>
            </p:contentPart>
          </mc:Choice>
          <mc:Fallback xmlns="">
            <p:pic>
              <p:nvPicPr>
                <p:cNvPr id="331" name="Encre 330">
                  <a:extLst>
                    <a:ext uri="{FF2B5EF4-FFF2-40B4-BE49-F238E27FC236}">
                      <a16:creationId xmlns:a16="http://schemas.microsoft.com/office/drawing/2014/main" id="{56425600-DBA2-4D5B-B525-9583B990D9D3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1013940" y="844620"/>
                  <a:ext cx="3952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332" name="Encre 331">
                  <a:extLst>
                    <a:ext uri="{FF2B5EF4-FFF2-40B4-BE49-F238E27FC236}">
                      <a16:creationId xmlns:a16="http://schemas.microsoft.com/office/drawing/2014/main" id="{40B22645-68F7-47E6-BFB4-C1083E2166A3}"/>
                    </a:ext>
                  </a:extLst>
                </p14:cNvPr>
                <p14:cNvContentPartPr/>
                <p14:nvPr/>
              </p14:nvContentPartPr>
              <p14:xfrm>
                <a:off x="1137780" y="859740"/>
                <a:ext cx="329040" cy="360"/>
              </p14:xfrm>
            </p:contentPart>
          </mc:Choice>
          <mc:Fallback xmlns="">
            <p:pic>
              <p:nvPicPr>
                <p:cNvPr id="332" name="Encre 331">
                  <a:extLst>
                    <a:ext uri="{FF2B5EF4-FFF2-40B4-BE49-F238E27FC236}">
                      <a16:creationId xmlns:a16="http://schemas.microsoft.com/office/drawing/2014/main" id="{40B22645-68F7-47E6-BFB4-C1083E2166A3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1119780" y="842100"/>
                  <a:ext cx="3646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336" name="Encre 335">
                  <a:extLst>
                    <a:ext uri="{FF2B5EF4-FFF2-40B4-BE49-F238E27FC236}">
                      <a16:creationId xmlns:a16="http://schemas.microsoft.com/office/drawing/2014/main" id="{57D96923-99C5-4647-9C77-9EB21E61B7ED}"/>
                    </a:ext>
                  </a:extLst>
                </p14:cNvPr>
                <p14:cNvContentPartPr/>
                <p14:nvPr/>
              </p14:nvContentPartPr>
              <p14:xfrm>
                <a:off x="1280340" y="851100"/>
                <a:ext cx="292320" cy="7560"/>
              </p14:xfrm>
            </p:contentPart>
          </mc:Choice>
          <mc:Fallback xmlns="">
            <p:pic>
              <p:nvPicPr>
                <p:cNvPr id="336" name="Encre 335">
                  <a:extLst>
                    <a:ext uri="{FF2B5EF4-FFF2-40B4-BE49-F238E27FC236}">
                      <a16:creationId xmlns:a16="http://schemas.microsoft.com/office/drawing/2014/main" id="{57D96923-99C5-4647-9C77-9EB21E61B7ED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1262700" y="833460"/>
                  <a:ext cx="327960" cy="4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3">
            <p14:nvContentPartPr>
              <p14:cNvPr id="226" name="Encre 225">
                <a:extLst>
                  <a:ext uri="{FF2B5EF4-FFF2-40B4-BE49-F238E27FC236}">
                    <a16:creationId xmlns:a16="http://schemas.microsoft.com/office/drawing/2014/main" id="{E5A5B7DE-9AE1-41E5-BD26-61BD66F65131}"/>
                  </a:ext>
                </a:extLst>
              </p14:cNvPr>
              <p14:cNvContentPartPr/>
              <p14:nvPr/>
            </p14:nvContentPartPr>
            <p14:xfrm>
              <a:off x="9097774" y="571065"/>
              <a:ext cx="318240" cy="432720"/>
            </p14:xfrm>
          </p:contentPart>
        </mc:Choice>
        <mc:Fallback xmlns="">
          <p:pic>
            <p:nvPicPr>
              <p:cNvPr id="226" name="Encre 225">
                <a:extLst>
                  <a:ext uri="{FF2B5EF4-FFF2-40B4-BE49-F238E27FC236}">
                    <a16:creationId xmlns:a16="http://schemas.microsoft.com/office/drawing/2014/main" id="{E5A5B7DE-9AE1-41E5-BD26-61BD66F65131}"/>
                  </a:ext>
                </a:extLst>
              </p:cNvPr>
              <p:cNvPicPr/>
              <p:nvPr/>
            </p:nvPicPr>
            <p:blipFill>
              <a:blip r:embed="rId554"/>
              <a:stretch>
                <a:fillRect/>
              </a:stretch>
            </p:blipFill>
            <p:spPr>
              <a:xfrm>
                <a:off x="9080134" y="553425"/>
                <a:ext cx="353880" cy="4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5">
            <p14:nvContentPartPr>
              <p14:cNvPr id="263" name="Encre 262">
                <a:extLst>
                  <a:ext uri="{FF2B5EF4-FFF2-40B4-BE49-F238E27FC236}">
                    <a16:creationId xmlns:a16="http://schemas.microsoft.com/office/drawing/2014/main" id="{846641C2-96C6-4B43-8717-640819C86D8B}"/>
                  </a:ext>
                </a:extLst>
              </p14:cNvPr>
              <p14:cNvContentPartPr/>
              <p14:nvPr/>
            </p14:nvContentPartPr>
            <p14:xfrm>
              <a:off x="9957094" y="509505"/>
              <a:ext cx="189720" cy="605520"/>
            </p14:xfrm>
          </p:contentPart>
        </mc:Choice>
        <mc:Fallback xmlns="">
          <p:pic>
            <p:nvPicPr>
              <p:cNvPr id="263" name="Encre 262">
                <a:extLst>
                  <a:ext uri="{FF2B5EF4-FFF2-40B4-BE49-F238E27FC236}">
                    <a16:creationId xmlns:a16="http://schemas.microsoft.com/office/drawing/2014/main" id="{846641C2-96C6-4B43-8717-640819C86D8B}"/>
                  </a:ext>
                </a:extLst>
              </p:cNvPr>
              <p:cNvPicPr/>
              <p:nvPr/>
            </p:nvPicPr>
            <p:blipFill>
              <a:blip r:embed="rId556"/>
              <a:stretch>
                <a:fillRect/>
              </a:stretch>
            </p:blipFill>
            <p:spPr>
              <a:xfrm>
                <a:off x="9939094" y="491865"/>
                <a:ext cx="225360" cy="64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7">
            <p14:nvContentPartPr>
              <p14:cNvPr id="321" name="Encre 320">
                <a:extLst>
                  <a:ext uri="{FF2B5EF4-FFF2-40B4-BE49-F238E27FC236}">
                    <a16:creationId xmlns:a16="http://schemas.microsoft.com/office/drawing/2014/main" id="{22A38CA4-F398-4DFE-9889-E0CB638631CE}"/>
                  </a:ext>
                </a:extLst>
              </p14:cNvPr>
              <p14:cNvContentPartPr/>
              <p14:nvPr/>
            </p14:nvContentPartPr>
            <p14:xfrm>
              <a:off x="8836774" y="99105"/>
              <a:ext cx="3086640" cy="1424520"/>
            </p14:xfrm>
          </p:contentPart>
        </mc:Choice>
        <mc:Fallback xmlns="">
          <p:pic>
            <p:nvPicPr>
              <p:cNvPr id="321" name="Encre 320">
                <a:extLst>
                  <a:ext uri="{FF2B5EF4-FFF2-40B4-BE49-F238E27FC236}">
                    <a16:creationId xmlns:a16="http://schemas.microsoft.com/office/drawing/2014/main" id="{22A38CA4-F398-4DFE-9889-E0CB638631CE}"/>
                  </a:ext>
                </a:extLst>
              </p:cNvPr>
              <p:cNvPicPr/>
              <p:nvPr/>
            </p:nvPicPr>
            <p:blipFill>
              <a:blip r:embed="rId558"/>
              <a:stretch>
                <a:fillRect/>
              </a:stretch>
            </p:blipFill>
            <p:spPr>
              <a:xfrm>
                <a:off x="8819134" y="81465"/>
                <a:ext cx="3122280" cy="146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42" name="Groupe 341">
            <a:extLst>
              <a:ext uri="{FF2B5EF4-FFF2-40B4-BE49-F238E27FC236}">
                <a16:creationId xmlns:a16="http://schemas.microsoft.com/office/drawing/2014/main" id="{E3606713-6139-4829-AC00-2B1646FA01CA}"/>
              </a:ext>
            </a:extLst>
          </p:cNvPr>
          <p:cNvGrpSpPr/>
          <p:nvPr/>
        </p:nvGrpSpPr>
        <p:grpSpPr>
          <a:xfrm>
            <a:off x="9434374" y="486825"/>
            <a:ext cx="2307600" cy="666360"/>
            <a:chOff x="9434374" y="486825"/>
            <a:chExt cx="2307600" cy="66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233" name="Encre 232">
                  <a:extLst>
                    <a:ext uri="{FF2B5EF4-FFF2-40B4-BE49-F238E27FC236}">
                      <a16:creationId xmlns:a16="http://schemas.microsoft.com/office/drawing/2014/main" id="{6276BF33-BFEE-4547-A538-305E654B2B57}"/>
                    </a:ext>
                  </a:extLst>
                </p14:cNvPr>
                <p14:cNvContentPartPr/>
                <p14:nvPr/>
              </p14:nvContentPartPr>
              <p14:xfrm>
                <a:off x="9434374" y="917385"/>
                <a:ext cx="202320" cy="235800"/>
              </p14:xfrm>
            </p:contentPart>
          </mc:Choice>
          <mc:Fallback xmlns="">
            <p:pic>
              <p:nvPicPr>
                <p:cNvPr id="233" name="Encre 232">
                  <a:extLst>
                    <a:ext uri="{FF2B5EF4-FFF2-40B4-BE49-F238E27FC236}">
                      <a16:creationId xmlns:a16="http://schemas.microsoft.com/office/drawing/2014/main" id="{6276BF33-BFEE-4547-A538-305E654B2B57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9416734" y="899385"/>
                  <a:ext cx="2379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1">
              <p14:nvContentPartPr>
                <p14:cNvPr id="234" name="Encre 233">
                  <a:extLst>
                    <a:ext uri="{FF2B5EF4-FFF2-40B4-BE49-F238E27FC236}">
                      <a16:creationId xmlns:a16="http://schemas.microsoft.com/office/drawing/2014/main" id="{1F4510AE-0998-4237-8A0E-C511D46EC0B8}"/>
                    </a:ext>
                  </a:extLst>
                </p14:cNvPr>
                <p14:cNvContentPartPr/>
                <p14:nvPr/>
              </p14:nvContentPartPr>
              <p14:xfrm>
                <a:off x="9719494" y="905505"/>
                <a:ext cx="187200" cy="6120"/>
              </p14:xfrm>
            </p:contentPart>
          </mc:Choice>
          <mc:Fallback xmlns="">
            <p:pic>
              <p:nvPicPr>
                <p:cNvPr id="234" name="Encre 233">
                  <a:extLst>
                    <a:ext uri="{FF2B5EF4-FFF2-40B4-BE49-F238E27FC236}">
                      <a16:creationId xmlns:a16="http://schemas.microsoft.com/office/drawing/2014/main" id="{1F4510AE-0998-4237-8A0E-C511D46EC0B8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9701494" y="887865"/>
                  <a:ext cx="2228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235" name="Encre 234">
                  <a:extLst>
                    <a:ext uri="{FF2B5EF4-FFF2-40B4-BE49-F238E27FC236}">
                      <a16:creationId xmlns:a16="http://schemas.microsoft.com/office/drawing/2014/main" id="{3D9A41BA-5F99-440C-A3DB-78C47FF0B767}"/>
                    </a:ext>
                  </a:extLst>
                </p14:cNvPr>
                <p14:cNvContentPartPr/>
                <p14:nvPr/>
              </p14:nvContentPartPr>
              <p14:xfrm>
                <a:off x="9754414" y="981465"/>
                <a:ext cx="170280" cy="5040"/>
              </p14:xfrm>
            </p:contentPart>
          </mc:Choice>
          <mc:Fallback xmlns="">
            <p:pic>
              <p:nvPicPr>
                <p:cNvPr id="235" name="Encre 234">
                  <a:extLst>
                    <a:ext uri="{FF2B5EF4-FFF2-40B4-BE49-F238E27FC236}">
                      <a16:creationId xmlns:a16="http://schemas.microsoft.com/office/drawing/2014/main" id="{3D9A41BA-5F99-440C-A3DB-78C47FF0B767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9736774" y="963465"/>
                  <a:ext cx="2059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296" name="Encre 295">
                  <a:extLst>
                    <a:ext uri="{FF2B5EF4-FFF2-40B4-BE49-F238E27FC236}">
                      <a16:creationId xmlns:a16="http://schemas.microsoft.com/office/drawing/2014/main" id="{D69A1075-5062-41B5-9147-8AFAA3CE06F0}"/>
                    </a:ext>
                  </a:extLst>
                </p14:cNvPr>
                <p14:cNvContentPartPr/>
                <p14:nvPr/>
              </p14:nvContentPartPr>
              <p14:xfrm>
                <a:off x="10886254" y="884625"/>
                <a:ext cx="169200" cy="15480"/>
              </p14:xfrm>
            </p:contentPart>
          </mc:Choice>
          <mc:Fallback xmlns="">
            <p:pic>
              <p:nvPicPr>
                <p:cNvPr id="296" name="Encre 295">
                  <a:extLst>
                    <a:ext uri="{FF2B5EF4-FFF2-40B4-BE49-F238E27FC236}">
                      <a16:creationId xmlns:a16="http://schemas.microsoft.com/office/drawing/2014/main" id="{D69A1075-5062-41B5-9147-8AFAA3CE06F0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10868254" y="866625"/>
                  <a:ext cx="2048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297" name="Encre 296">
                  <a:extLst>
                    <a:ext uri="{FF2B5EF4-FFF2-40B4-BE49-F238E27FC236}">
                      <a16:creationId xmlns:a16="http://schemas.microsoft.com/office/drawing/2014/main" id="{DCDB9435-658A-406E-A816-562851EE9F22}"/>
                    </a:ext>
                  </a:extLst>
                </p14:cNvPr>
                <p14:cNvContentPartPr/>
                <p14:nvPr/>
              </p14:nvContentPartPr>
              <p14:xfrm>
                <a:off x="10957174" y="830625"/>
                <a:ext cx="21600" cy="127800"/>
              </p14:xfrm>
            </p:contentPart>
          </mc:Choice>
          <mc:Fallback xmlns="">
            <p:pic>
              <p:nvPicPr>
                <p:cNvPr id="297" name="Encre 296">
                  <a:extLst>
                    <a:ext uri="{FF2B5EF4-FFF2-40B4-BE49-F238E27FC236}">
                      <a16:creationId xmlns:a16="http://schemas.microsoft.com/office/drawing/2014/main" id="{DCDB9435-658A-406E-A816-562851EE9F22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10939534" y="812985"/>
                  <a:ext cx="572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300" name="Encre 299">
                  <a:extLst>
                    <a:ext uri="{FF2B5EF4-FFF2-40B4-BE49-F238E27FC236}">
                      <a16:creationId xmlns:a16="http://schemas.microsoft.com/office/drawing/2014/main" id="{9769B833-F12C-4580-8577-CC0829231C94}"/>
                    </a:ext>
                  </a:extLst>
                </p14:cNvPr>
                <p14:cNvContentPartPr/>
                <p14:nvPr/>
              </p14:nvContentPartPr>
              <p14:xfrm>
                <a:off x="11105494" y="661785"/>
                <a:ext cx="157320" cy="226800"/>
              </p14:xfrm>
            </p:contentPart>
          </mc:Choice>
          <mc:Fallback xmlns="">
            <p:pic>
              <p:nvPicPr>
                <p:cNvPr id="300" name="Encre 299">
                  <a:extLst>
                    <a:ext uri="{FF2B5EF4-FFF2-40B4-BE49-F238E27FC236}">
                      <a16:creationId xmlns:a16="http://schemas.microsoft.com/office/drawing/2014/main" id="{9769B833-F12C-4580-8577-CC0829231C94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11087854" y="643785"/>
                  <a:ext cx="19296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303" name="Encre 302">
                  <a:extLst>
                    <a:ext uri="{FF2B5EF4-FFF2-40B4-BE49-F238E27FC236}">
                      <a16:creationId xmlns:a16="http://schemas.microsoft.com/office/drawing/2014/main" id="{288F6D2E-96C0-4E72-BEBB-178C0126A542}"/>
                    </a:ext>
                  </a:extLst>
                </p14:cNvPr>
                <p14:cNvContentPartPr/>
                <p14:nvPr/>
              </p14:nvContentPartPr>
              <p14:xfrm>
                <a:off x="11240494" y="838185"/>
                <a:ext cx="199440" cy="287280"/>
              </p14:xfrm>
            </p:contentPart>
          </mc:Choice>
          <mc:Fallback xmlns="">
            <p:pic>
              <p:nvPicPr>
                <p:cNvPr id="303" name="Encre 302">
                  <a:extLst>
                    <a:ext uri="{FF2B5EF4-FFF2-40B4-BE49-F238E27FC236}">
                      <a16:creationId xmlns:a16="http://schemas.microsoft.com/office/drawing/2014/main" id="{288F6D2E-96C0-4E72-BEBB-178C0126A542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11222494" y="820545"/>
                  <a:ext cx="23508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308" name="Encre 307">
                  <a:extLst>
                    <a:ext uri="{FF2B5EF4-FFF2-40B4-BE49-F238E27FC236}">
                      <a16:creationId xmlns:a16="http://schemas.microsoft.com/office/drawing/2014/main" id="{1EB1B019-2500-40E1-B6BF-05E74B4E6D72}"/>
                    </a:ext>
                  </a:extLst>
                </p14:cNvPr>
                <p14:cNvContentPartPr/>
                <p14:nvPr/>
              </p14:nvContentPartPr>
              <p14:xfrm>
                <a:off x="11501134" y="681225"/>
                <a:ext cx="360" cy="360"/>
              </p14:xfrm>
            </p:contentPart>
          </mc:Choice>
          <mc:Fallback xmlns="">
            <p:pic>
              <p:nvPicPr>
                <p:cNvPr id="308" name="Encre 307">
                  <a:extLst>
                    <a:ext uri="{FF2B5EF4-FFF2-40B4-BE49-F238E27FC236}">
                      <a16:creationId xmlns:a16="http://schemas.microsoft.com/office/drawing/2014/main" id="{1EB1B019-2500-40E1-B6BF-05E74B4E6D72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11483494" y="66358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309" name="Encre 308">
                  <a:extLst>
                    <a:ext uri="{FF2B5EF4-FFF2-40B4-BE49-F238E27FC236}">
                      <a16:creationId xmlns:a16="http://schemas.microsoft.com/office/drawing/2014/main" id="{20375D46-31EA-43AA-B267-65DAD8E3B521}"/>
                    </a:ext>
                  </a:extLst>
                </p14:cNvPr>
                <p14:cNvContentPartPr/>
                <p14:nvPr/>
              </p14:nvContentPartPr>
              <p14:xfrm>
                <a:off x="11483134" y="623985"/>
                <a:ext cx="152280" cy="143280"/>
              </p14:xfrm>
            </p:contentPart>
          </mc:Choice>
          <mc:Fallback xmlns="">
            <p:pic>
              <p:nvPicPr>
                <p:cNvPr id="309" name="Encre 308">
                  <a:extLst>
                    <a:ext uri="{FF2B5EF4-FFF2-40B4-BE49-F238E27FC236}">
                      <a16:creationId xmlns:a16="http://schemas.microsoft.com/office/drawing/2014/main" id="{20375D46-31EA-43AA-B267-65DAD8E3B521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11465134" y="606345"/>
                  <a:ext cx="1879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311" name="Encre 310">
                  <a:extLst>
                    <a:ext uri="{FF2B5EF4-FFF2-40B4-BE49-F238E27FC236}">
                      <a16:creationId xmlns:a16="http://schemas.microsoft.com/office/drawing/2014/main" id="{949E38E7-3F69-475F-BB03-796D1D65C9A8}"/>
                    </a:ext>
                  </a:extLst>
                </p14:cNvPr>
                <p14:cNvContentPartPr/>
                <p14:nvPr/>
              </p14:nvContentPartPr>
              <p14:xfrm>
                <a:off x="10276054" y="674385"/>
                <a:ext cx="236520" cy="273960"/>
              </p14:xfrm>
            </p:contentPart>
          </mc:Choice>
          <mc:Fallback xmlns="">
            <p:pic>
              <p:nvPicPr>
                <p:cNvPr id="311" name="Encre 310">
                  <a:extLst>
                    <a:ext uri="{FF2B5EF4-FFF2-40B4-BE49-F238E27FC236}">
                      <a16:creationId xmlns:a16="http://schemas.microsoft.com/office/drawing/2014/main" id="{949E38E7-3F69-475F-BB03-796D1D65C9A8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10258414" y="656385"/>
                  <a:ext cx="27216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312" name="Encre 311">
                  <a:extLst>
                    <a:ext uri="{FF2B5EF4-FFF2-40B4-BE49-F238E27FC236}">
                      <a16:creationId xmlns:a16="http://schemas.microsoft.com/office/drawing/2014/main" id="{76D852D7-DA2F-45DD-9CC0-5B57A0D247F7}"/>
                    </a:ext>
                  </a:extLst>
                </p14:cNvPr>
                <p14:cNvContentPartPr/>
                <p14:nvPr/>
              </p14:nvContentPartPr>
              <p14:xfrm>
                <a:off x="10529134" y="910185"/>
                <a:ext cx="174240" cy="140400"/>
              </p14:xfrm>
            </p:contentPart>
          </mc:Choice>
          <mc:Fallback xmlns="">
            <p:pic>
              <p:nvPicPr>
                <p:cNvPr id="312" name="Encre 311">
                  <a:extLst>
                    <a:ext uri="{FF2B5EF4-FFF2-40B4-BE49-F238E27FC236}">
                      <a16:creationId xmlns:a16="http://schemas.microsoft.com/office/drawing/2014/main" id="{76D852D7-DA2F-45DD-9CC0-5B57A0D247F7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10511494" y="892545"/>
                  <a:ext cx="2098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318" name="Encre 317">
                  <a:extLst>
                    <a:ext uri="{FF2B5EF4-FFF2-40B4-BE49-F238E27FC236}">
                      <a16:creationId xmlns:a16="http://schemas.microsoft.com/office/drawing/2014/main" id="{15725BD9-F580-4274-87E6-3733B1FCFC78}"/>
                    </a:ext>
                  </a:extLst>
                </p14:cNvPr>
                <p14:cNvContentPartPr/>
                <p14:nvPr/>
              </p14:nvContentPartPr>
              <p14:xfrm>
                <a:off x="10687534" y="701025"/>
                <a:ext cx="360" cy="360"/>
              </p14:xfrm>
            </p:contentPart>
          </mc:Choice>
          <mc:Fallback xmlns="">
            <p:pic>
              <p:nvPicPr>
                <p:cNvPr id="318" name="Encre 317">
                  <a:extLst>
                    <a:ext uri="{FF2B5EF4-FFF2-40B4-BE49-F238E27FC236}">
                      <a16:creationId xmlns:a16="http://schemas.microsoft.com/office/drawing/2014/main" id="{15725BD9-F580-4274-87E6-3733B1FCFC78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10669894" y="68338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2">
              <p14:nvContentPartPr>
                <p14:cNvPr id="319" name="Encre 318">
                  <a:extLst>
                    <a:ext uri="{FF2B5EF4-FFF2-40B4-BE49-F238E27FC236}">
                      <a16:creationId xmlns:a16="http://schemas.microsoft.com/office/drawing/2014/main" id="{C4A9CCE7-9BF3-41E3-8761-A2E56DB51356}"/>
                    </a:ext>
                  </a:extLst>
                </p14:cNvPr>
                <p14:cNvContentPartPr/>
                <p14:nvPr/>
              </p14:nvContentPartPr>
              <p14:xfrm>
                <a:off x="10628854" y="634065"/>
                <a:ext cx="140760" cy="148320"/>
              </p14:xfrm>
            </p:contentPart>
          </mc:Choice>
          <mc:Fallback xmlns="">
            <p:pic>
              <p:nvPicPr>
                <p:cNvPr id="319" name="Encre 318">
                  <a:extLst>
                    <a:ext uri="{FF2B5EF4-FFF2-40B4-BE49-F238E27FC236}">
                      <a16:creationId xmlns:a16="http://schemas.microsoft.com/office/drawing/2014/main" id="{C4A9CCE7-9BF3-41E3-8761-A2E56DB51356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10611214" y="616425"/>
                  <a:ext cx="1764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4">
              <p14:nvContentPartPr>
                <p14:cNvPr id="330" name="Encre 329">
                  <a:extLst>
                    <a:ext uri="{FF2B5EF4-FFF2-40B4-BE49-F238E27FC236}">
                      <a16:creationId xmlns:a16="http://schemas.microsoft.com/office/drawing/2014/main" id="{9CE98CD2-9051-48F3-B558-284FEA3D29B6}"/>
                    </a:ext>
                  </a:extLst>
                </p14:cNvPr>
                <p14:cNvContentPartPr/>
                <p14:nvPr/>
              </p14:nvContentPartPr>
              <p14:xfrm>
                <a:off x="10173814" y="486825"/>
                <a:ext cx="1568160" cy="130680"/>
              </p14:xfrm>
            </p:contentPart>
          </mc:Choice>
          <mc:Fallback xmlns="">
            <p:pic>
              <p:nvPicPr>
                <p:cNvPr id="330" name="Encre 329">
                  <a:extLst>
                    <a:ext uri="{FF2B5EF4-FFF2-40B4-BE49-F238E27FC236}">
                      <a16:creationId xmlns:a16="http://schemas.microsoft.com/office/drawing/2014/main" id="{9CE98CD2-9051-48F3-B558-284FEA3D29B6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10155814" y="469185"/>
                  <a:ext cx="1603800" cy="166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9302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19780C8-500C-4873-B63E-97857C9FA908}"/>
              </a:ext>
            </a:extLst>
          </p:cNvPr>
          <p:cNvSpPr txBox="1"/>
          <p:nvPr/>
        </p:nvSpPr>
        <p:spPr>
          <a:xfrm>
            <a:off x="3816850" y="145551"/>
            <a:ext cx="3657600" cy="52322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Pendule élastique</a:t>
            </a:r>
          </a:p>
        </p:txBody>
      </p:sp>
      <p:cxnSp>
        <p:nvCxnSpPr>
          <p:cNvPr id="262" name="Connecteur droit 261">
            <a:extLst>
              <a:ext uri="{FF2B5EF4-FFF2-40B4-BE49-F238E27FC236}">
                <a16:creationId xmlns:a16="http://schemas.microsoft.com/office/drawing/2014/main" id="{47CEC343-7055-4FA7-A7AC-5D910E44F3F4}"/>
              </a:ext>
            </a:extLst>
          </p:cNvPr>
          <p:cNvCxnSpPr>
            <a:cxnSpLocks/>
          </p:cNvCxnSpPr>
          <p:nvPr/>
        </p:nvCxnSpPr>
        <p:spPr>
          <a:xfrm>
            <a:off x="6102565" y="1115744"/>
            <a:ext cx="0" cy="551722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0" name="Image 329">
            <a:extLst>
              <a:ext uri="{FF2B5EF4-FFF2-40B4-BE49-F238E27FC236}">
                <a16:creationId xmlns:a16="http://schemas.microsoft.com/office/drawing/2014/main" id="{C3E51F44-7BD9-4270-AF61-0340F2336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69" y="1048178"/>
            <a:ext cx="3950932" cy="1466421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59EA3EA4-844E-45B2-BD63-3E6675CEEB54}"/>
              </a:ext>
            </a:extLst>
          </p:cNvPr>
          <p:cNvGrpSpPr/>
          <p:nvPr/>
        </p:nvGrpSpPr>
        <p:grpSpPr>
          <a:xfrm>
            <a:off x="1740780" y="1622380"/>
            <a:ext cx="900360" cy="254880"/>
            <a:chOff x="1740780" y="1622380"/>
            <a:chExt cx="900360" cy="25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3" name="Encre 12">
                  <a:extLst>
                    <a:ext uri="{FF2B5EF4-FFF2-40B4-BE49-F238E27FC236}">
                      <a16:creationId xmlns:a16="http://schemas.microsoft.com/office/drawing/2014/main" id="{89C6F449-C652-4342-8052-EA6A29E73446}"/>
                    </a:ext>
                  </a:extLst>
                </p14:cNvPr>
                <p14:cNvContentPartPr/>
                <p14:nvPr/>
              </p14:nvContentPartPr>
              <p14:xfrm>
                <a:off x="1881540" y="1751260"/>
                <a:ext cx="759600" cy="34560"/>
              </p14:xfrm>
            </p:contentPart>
          </mc:Choice>
          <mc:Fallback xmlns="">
            <p:pic>
              <p:nvPicPr>
                <p:cNvPr id="13" name="Encre 12">
                  <a:extLst>
                    <a:ext uri="{FF2B5EF4-FFF2-40B4-BE49-F238E27FC236}">
                      <a16:creationId xmlns:a16="http://schemas.microsoft.com/office/drawing/2014/main" id="{89C6F449-C652-4342-8052-EA6A29E7344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863900" y="1733260"/>
                  <a:ext cx="7952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93C596F0-ADE2-46B0-AD6F-38A5C77A6466}"/>
                    </a:ext>
                  </a:extLst>
                </p14:cNvPr>
                <p14:cNvContentPartPr/>
                <p14:nvPr/>
              </p14:nvContentPartPr>
              <p14:xfrm>
                <a:off x="1740780" y="1622380"/>
                <a:ext cx="234720" cy="25488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93C596F0-ADE2-46B0-AD6F-38A5C77A646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23140" y="1604740"/>
                  <a:ext cx="270360" cy="29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6A09F38-6036-417A-9EC7-172CE971677B}"/>
              </a:ext>
            </a:extLst>
          </p:cNvPr>
          <p:cNvGrpSpPr/>
          <p:nvPr/>
        </p:nvGrpSpPr>
        <p:grpSpPr>
          <a:xfrm>
            <a:off x="1997460" y="872500"/>
            <a:ext cx="517320" cy="608760"/>
            <a:chOff x="1997460" y="872500"/>
            <a:chExt cx="517320" cy="60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E8163A39-D0E3-4213-9907-3EC370EB0E6D}"/>
                    </a:ext>
                  </a:extLst>
                </p14:cNvPr>
                <p14:cNvContentPartPr/>
                <p14:nvPr/>
              </p14:nvContentPartPr>
              <p14:xfrm>
                <a:off x="2196540" y="1199380"/>
                <a:ext cx="31320" cy="28188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E8163A39-D0E3-4213-9907-3EC370EB0E6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78540" y="1181380"/>
                  <a:ext cx="6696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6B98CC98-3B88-4D31-82B7-5BC92F2301A4}"/>
                    </a:ext>
                  </a:extLst>
                </p14:cNvPr>
                <p14:cNvContentPartPr/>
                <p14:nvPr/>
              </p14:nvContentPartPr>
              <p14:xfrm>
                <a:off x="2111220" y="1181380"/>
                <a:ext cx="244440" cy="11880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6B98CC98-3B88-4D31-82B7-5BC92F2301A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93580" y="1163740"/>
                  <a:ext cx="2800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B0D44BE8-22A4-4C59-8CDD-351798454199}"/>
                    </a:ext>
                  </a:extLst>
                </p14:cNvPr>
                <p14:cNvContentPartPr/>
                <p14:nvPr/>
              </p14:nvContentPartPr>
              <p14:xfrm>
                <a:off x="1997460" y="1010740"/>
                <a:ext cx="335520" cy="9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B0D44BE8-22A4-4C59-8CDD-35179845419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79820" y="992740"/>
                  <a:ext cx="3711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3038BBC8-FE58-43AE-B0F1-E5F3FD0965D4}"/>
                    </a:ext>
                  </a:extLst>
                </p14:cNvPr>
                <p14:cNvContentPartPr/>
                <p14:nvPr/>
              </p14:nvContentPartPr>
              <p14:xfrm>
                <a:off x="2369340" y="872500"/>
                <a:ext cx="145440" cy="2574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3038BBC8-FE58-43AE-B0F1-E5F3FD0965D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351700" y="854500"/>
                  <a:ext cx="181080" cy="29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A49CDCE-DA86-46A6-8DE5-8D1E53D34240}"/>
              </a:ext>
            </a:extLst>
          </p:cNvPr>
          <p:cNvGrpSpPr/>
          <p:nvPr/>
        </p:nvGrpSpPr>
        <p:grpSpPr>
          <a:xfrm>
            <a:off x="2587860" y="1727140"/>
            <a:ext cx="139680" cy="37800"/>
            <a:chOff x="2587860" y="1727140"/>
            <a:chExt cx="139680" cy="3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FF628479-95C3-40D7-AFF6-C9C2987082BC}"/>
                    </a:ext>
                  </a:extLst>
                </p14:cNvPr>
                <p14:cNvContentPartPr/>
                <p14:nvPr/>
              </p14:nvContentPartPr>
              <p14:xfrm>
                <a:off x="2602260" y="1727140"/>
                <a:ext cx="10080" cy="3204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FF628479-95C3-40D7-AFF6-C9C2987082B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84260" y="1709140"/>
                  <a:ext cx="457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636A2094-02B8-4100-840E-49FD1EF26995}"/>
                    </a:ext>
                  </a:extLst>
                </p14:cNvPr>
                <p14:cNvContentPartPr/>
                <p14:nvPr/>
              </p14:nvContentPartPr>
              <p14:xfrm>
                <a:off x="2602260" y="1727140"/>
                <a:ext cx="360" cy="36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636A2094-02B8-4100-840E-49FD1EF2699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584260" y="17091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2" name="Encre 31">
                  <a:extLst>
                    <a:ext uri="{FF2B5EF4-FFF2-40B4-BE49-F238E27FC236}">
                      <a16:creationId xmlns:a16="http://schemas.microsoft.com/office/drawing/2014/main" id="{BCB72BD7-8D90-48B1-B9F2-59CF5A93A69C}"/>
                    </a:ext>
                  </a:extLst>
                </p14:cNvPr>
                <p14:cNvContentPartPr/>
                <p14:nvPr/>
              </p14:nvContentPartPr>
              <p14:xfrm>
                <a:off x="2587860" y="1727140"/>
                <a:ext cx="139680" cy="3780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BCB72BD7-8D90-48B1-B9F2-59CF5A93A69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569860" y="1709140"/>
                  <a:ext cx="17532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74616B1E-F624-4CF9-BAF7-0B27C8CA2AFA}"/>
              </a:ext>
            </a:extLst>
          </p:cNvPr>
          <p:cNvGrpSpPr/>
          <p:nvPr/>
        </p:nvGrpSpPr>
        <p:grpSpPr>
          <a:xfrm>
            <a:off x="2870100" y="502780"/>
            <a:ext cx="707760" cy="2522520"/>
            <a:chOff x="2870100" y="502780"/>
            <a:chExt cx="707760" cy="252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7" name="Encre 36">
                  <a:extLst>
                    <a:ext uri="{FF2B5EF4-FFF2-40B4-BE49-F238E27FC236}">
                      <a16:creationId xmlns:a16="http://schemas.microsoft.com/office/drawing/2014/main" id="{55359336-D052-42F1-A78D-F74499F14EDD}"/>
                    </a:ext>
                  </a:extLst>
                </p14:cNvPr>
                <p14:cNvContentPartPr/>
                <p14:nvPr/>
              </p14:nvContentPartPr>
              <p14:xfrm>
                <a:off x="2910060" y="1885900"/>
                <a:ext cx="25920" cy="34920"/>
              </p14:xfrm>
            </p:contentPart>
          </mc:Choice>
          <mc:Fallback xmlns="">
            <p:pic>
              <p:nvPicPr>
                <p:cNvPr id="37" name="Encre 36">
                  <a:extLst>
                    <a:ext uri="{FF2B5EF4-FFF2-40B4-BE49-F238E27FC236}">
                      <a16:creationId xmlns:a16="http://schemas.microsoft.com/office/drawing/2014/main" id="{55359336-D052-42F1-A78D-F74499F14ED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892420" y="1868260"/>
                  <a:ext cx="615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8" name="Encre 37">
                  <a:extLst>
                    <a:ext uri="{FF2B5EF4-FFF2-40B4-BE49-F238E27FC236}">
                      <a16:creationId xmlns:a16="http://schemas.microsoft.com/office/drawing/2014/main" id="{B7BFECEC-D717-4371-B576-7AD0339FDD30}"/>
                    </a:ext>
                  </a:extLst>
                </p14:cNvPr>
                <p14:cNvContentPartPr/>
                <p14:nvPr/>
              </p14:nvContentPartPr>
              <p14:xfrm>
                <a:off x="2929860" y="858100"/>
                <a:ext cx="210600" cy="1060200"/>
              </p14:xfrm>
            </p:contentPart>
          </mc:Choice>
          <mc:Fallback xmlns="">
            <p:pic>
              <p:nvPicPr>
                <p:cNvPr id="38" name="Encre 37">
                  <a:extLst>
                    <a:ext uri="{FF2B5EF4-FFF2-40B4-BE49-F238E27FC236}">
                      <a16:creationId xmlns:a16="http://schemas.microsoft.com/office/drawing/2014/main" id="{B7BFECEC-D717-4371-B576-7AD0339FDD3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911860" y="840100"/>
                  <a:ext cx="246240" cy="10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61A3221D-56DA-47D3-B75B-F48F0825196B}"/>
                    </a:ext>
                  </a:extLst>
                </p14:cNvPr>
                <p14:cNvContentPartPr/>
                <p14:nvPr/>
              </p14:nvContentPartPr>
              <p14:xfrm>
                <a:off x="3271500" y="787900"/>
                <a:ext cx="126720" cy="27108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61A3221D-56DA-47D3-B75B-F48F0825196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253860" y="769900"/>
                  <a:ext cx="16236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67840AE2-2413-4A19-98F9-80B010F2AE79}"/>
                    </a:ext>
                  </a:extLst>
                </p14:cNvPr>
                <p14:cNvContentPartPr/>
                <p14:nvPr/>
              </p14:nvContentPartPr>
              <p14:xfrm>
                <a:off x="3226140" y="632740"/>
                <a:ext cx="187920" cy="36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67840AE2-2413-4A19-98F9-80B010F2AE7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208500" y="615100"/>
                  <a:ext cx="223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1" name="Encre 40">
                  <a:extLst>
                    <a:ext uri="{FF2B5EF4-FFF2-40B4-BE49-F238E27FC236}">
                      <a16:creationId xmlns:a16="http://schemas.microsoft.com/office/drawing/2014/main" id="{C16700F0-2C42-479E-A171-2F9B856E3582}"/>
                    </a:ext>
                  </a:extLst>
                </p14:cNvPr>
                <p14:cNvContentPartPr/>
                <p14:nvPr/>
              </p14:nvContentPartPr>
              <p14:xfrm>
                <a:off x="3447540" y="502780"/>
                <a:ext cx="130320" cy="176400"/>
              </p14:xfrm>
            </p:contentPart>
          </mc:Choice>
          <mc:Fallback xmlns="">
            <p:pic>
              <p:nvPicPr>
                <p:cNvPr id="41" name="Encre 40">
                  <a:extLst>
                    <a:ext uri="{FF2B5EF4-FFF2-40B4-BE49-F238E27FC236}">
                      <a16:creationId xmlns:a16="http://schemas.microsoft.com/office/drawing/2014/main" id="{C16700F0-2C42-479E-A171-2F9B856E358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29900" y="485140"/>
                  <a:ext cx="16596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3" name="Encre 42">
                  <a:extLst>
                    <a:ext uri="{FF2B5EF4-FFF2-40B4-BE49-F238E27FC236}">
                      <a16:creationId xmlns:a16="http://schemas.microsoft.com/office/drawing/2014/main" id="{6AEC1CB0-83EF-4E1F-AF44-4D07E7AB2124}"/>
                    </a:ext>
                  </a:extLst>
                </p14:cNvPr>
                <p14:cNvContentPartPr/>
                <p14:nvPr/>
              </p14:nvContentPartPr>
              <p14:xfrm>
                <a:off x="2964780" y="1694020"/>
                <a:ext cx="16560" cy="1800"/>
              </p14:xfrm>
            </p:contentPart>
          </mc:Choice>
          <mc:Fallback xmlns="">
            <p:pic>
              <p:nvPicPr>
                <p:cNvPr id="43" name="Encre 42">
                  <a:extLst>
                    <a:ext uri="{FF2B5EF4-FFF2-40B4-BE49-F238E27FC236}">
                      <a16:creationId xmlns:a16="http://schemas.microsoft.com/office/drawing/2014/main" id="{6AEC1CB0-83EF-4E1F-AF44-4D07E7AB212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946780" y="1676020"/>
                  <a:ext cx="522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4" name="Encre 43">
                  <a:extLst>
                    <a:ext uri="{FF2B5EF4-FFF2-40B4-BE49-F238E27FC236}">
                      <a16:creationId xmlns:a16="http://schemas.microsoft.com/office/drawing/2014/main" id="{D3345A31-6348-4FC1-AA9D-77AEDD06F7C2}"/>
                    </a:ext>
                  </a:extLst>
                </p14:cNvPr>
                <p14:cNvContentPartPr/>
                <p14:nvPr/>
              </p14:nvContentPartPr>
              <p14:xfrm>
                <a:off x="2955060" y="1654780"/>
                <a:ext cx="13320" cy="13320"/>
              </p14:xfrm>
            </p:contentPart>
          </mc:Choice>
          <mc:Fallback xmlns="">
            <p:pic>
              <p:nvPicPr>
                <p:cNvPr id="44" name="Encre 43">
                  <a:extLst>
                    <a:ext uri="{FF2B5EF4-FFF2-40B4-BE49-F238E27FC236}">
                      <a16:creationId xmlns:a16="http://schemas.microsoft.com/office/drawing/2014/main" id="{D3345A31-6348-4FC1-AA9D-77AEDD06F7C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37420" y="1637140"/>
                  <a:ext cx="489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5" name="Encre 44">
                  <a:extLst>
                    <a:ext uri="{FF2B5EF4-FFF2-40B4-BE49-F238E27FC236}">
                      <a16:creationId xmlns:a16="http://schemas.microsoft.com/office/drawing/2014/main" id="{D6D569DA-0785-4261-8FEE-B87447095200}"/>
                    </a:ext>
                  </a:extLst>
                </p14:cNvPr>
                <p14:cNvContentPartPr/>
                <p14:nvPr/>
              </p14:nvContentPartPr>
              <p14:xfrm>
                <a:off x="2955060" y="1654780"/>
                <a:ext cx="360" cy="360"/>
              </p14:xfrm>
            </p:contentPart>
          </mc:Choice>
          <mc:Fallback xmlns="">
            <p:pic>
              <p:nvPicPr>
                <p:cNvPr id="45" name="Encre 44">
                  <a:extLst>
                    <a:ext uri="{FF2B5EF4-FFF2-40B4-BE49-F238E27FC236}">
                      <a16:creationId xmlns:a16="http://schemas.microsoft.com/office/drawing/2014/main" id="{D6D569DA-0785-4261-8FEE-B8744709520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37420" y="16371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C3F9EB82-7388-46A9-BCDB-5B852AA5D079}"/>
                    </a:ext>
                  </a:extLst>
                </p14:cNvPr>
                <p14:cNvContentPartPr/>
                <p14:nvPr/>
              </p14:nvContentPartPr>
              <p14:xfrm>
                <a:off x="2870100" y="1644700"/>
                <a:ext cx="159120" cy="13032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C3F9EB82-7388-46A9-BCDB-5B852AA5D07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852460" y="1627060"/>
                  <a:ext cx="1947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7" name="Encre 46">
                  <a:extLst>
                    <a:ext uri="{FF2B5EF4-FFF2-40B4-BE49-F238E27FC236}">
                      <a16:creationId xmlns:a16="http://schemas.microsoft.com/office/drawing/2014/main" id="{55D5BE92-57E6-4E92-864F-963B2AD383F5}"/>
                    </a:ext>
                  </a:extLst>
                </p14:cNvPr>
                <p14:cNvContentPartPr/>
                <p14:nvPr/>
              </p14:nvContentPartPr>
              <p14:xfrm>
                <a:off x="2879820" y="1650460"/>
                <a:ext cx="70920" cy="115920"/>
              </p14:xfrm>
            </p:contentPart>
          </mc:Choice>
          <mc:Fallback xmlns="">
            <p:pic>
              <p:nvPicPr>
                <p:cNvPr id="47" name="Encre 46">
                  <a:extLst>
                    <a:ext uri="{FF2B5EF4-FFF2-40B4-BE49-F238E27FC236}">
                      <a16:creationId xmlns:a16="http://schemas.microsoft.com/office/drawing/2014/main" id="{55D5BE92-57E6-4E92-864F-963B2AD383F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861820" y="1632820"/>
                  <a:ext cx="1065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1" name="Encre 50">
                  <a:extLst>
                    <a:ext uri="{FF2B5EF4-FFF2-40B4-BE49-F238E27FC236}">
                      <a16:creationId xmlns:a16="http://schemas.microsoft.com/office/drawing/2014/main" id="{EC4F379C-62A2-4516-85E4-FF3E897B384A}"/>
                    </a:ext>
                  </a:extLst>
                </p14:cNvPr>
                <p14:cNvContentPartPr/>
                <p14:nvPr/>
              </p14:nvContentPartPr>
              <p14:xfrm>
                <a:off x="2977740" y="1672420"/>
                <a:ext cx="50040" cy="101520"/>
              </p14:xfrm>
            </p:contentPart>
          </mc:Choice>
          <mc:Fallback xmlns="">
            <p:pic>
              <p:nvPicPr>
                <p:cNvPr id="51" name="Encre 50">
                  <a:extLst>
                    <a:ext uri="{FF2B5EF4-FFF2-40B4-BE49-F238E27FC236}">
                      <a16:creationId xmlns:a16="http://schemas.microsoft.com/office/drawing/2014/main" id="{EC4F379C-62A2-4516-85E4-FF3E897B384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959740" y="1654420"/>
                  <a:ext cx="856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52" name="Encre 51">
                  <a:extLst>
                    <a:ext uri="{FF2B5EF4-FFF2-40B4-BE49-F238E27FC236}">
                      <a16:creationId xmlns:a16="http://schemas.microsoft.com/office/drawing/2014/main" id="{CDA1CEF7-E845-4904-AEEE-671EBCB2B10A}"/>
                    </a:ext>
                  </a:extLst>
                </p14:cNvPr>
                <p14:cNvContentPartPr/>
                <p14:nvPr/>
              </p14:nvContentPartPr>
              <p14:xfrm>
                <a:off x="3027420" y="1773220"/>
                <a:ext cx="360" cy="360"/>
              </p14:xfrm>
            </p:contentPart>
          </mc:Choice>
          <mc:Fallback xmlns="">
            <p:pic>
              <p:nvPicPr>
                <p:cNvPr id="52" name="Encre 51">
                  <a:extLst>
                    <a:ext uri="{FF2B5EF4-FFF2-40B4-BE49-F238E27FC236}">
                      <a16:creationId xmlns:a16="http://schemas.microsoft.com/office/drawing/2014/main" id="{CDA1CEF7-E845-4904-AEEE-671EBCB2B10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09420" y="17555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53" name="Encre 52">
                  <a:extLst>
                    <a:ext uri="{FF2B5EF4-FFF2-40B4-BE49-F238E27FC236}">
                      <a16:creationId xmlns:a16="http://schemas.microsoft.com/office/drawing/2014/main" id="{B6A5F9E2-6988-43E5-B039-013BCEDD7825}"/>
                    </a:ext>
                  </a:extLst>
                </p14:cNvPr>
                <p14:cNvContentPartPr/>
                <p14:nvPr/>
              </p14:nvContentPartPr>
              <p14:xfrm>
                <a:off x="2919060" y="1672420"/>
                <a:ext cx="108360" cy="924120"/>
              </p14:xfrm>
            </p:contentPart>
          </mc:Choice>
          <mc:Fallback xmlns="">
            <p:pic>
              <p:nvPicPr>
                <p:cNvPr id="53" name="Encre 52">
                  <a:extLst>
                    <a:ext uri="{FF2B5EF4-FFF2-40B4-BE49-F238E27FC236}">
                      <a16:creationId xmlns:a16="http://schemas.microsoft.com/office/drawing/2014/main" id="{B6A5F9E2-6988-43E5-B039-013BCEDD782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01420" y="1654420"/>
                  <a:ext cx="144000" cy="9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4" name="Encre 53">
                  <a:extLst>
                    <a:ext uri="{FF2B5EF4-FFF2-40B4-BE49-F238E27FC236}">
                      <a16:creationId xmlns:a16="http://schemas.microsoft.com/office/drawing/2014/main" id="{0D0743C0-6D58-4316-97DC-AFA7BE6D8CEF}"/>
                    </a:ext>
                  </a:extLst>
                </p14:cNvPr>
                <p14:cNvContentPartPr/>
                <p14:nvPr/>
              </p14:nvContentPartPr>
              <p14:xfrm>
                <a:off x="2887740" y="2637940"/>
                <a:ext cx="176760" cy="188640"/>
              </p14:xfrm>
            </p:contentPart>
          </mc:Choice>
          <mc:Fallback xmlns="">
            <p:pic>
              <p:nvPicPr>
                <p:cNvPr id="54" name="Encre 53">
                  <a:extLst>
                    <a:ext uri="{FF2B5EF4-FFF2-40B4-BE49-F238E27FC236}">
                      <a16:creationId xmlns:a16="http://schemas.microsoft.com/office/drawing/2014/main" id="{0D0743C0-6D58-4316-97DC-AFA7BE6D8CE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870100" y="2620300"/>
                  <a:ext cx="21240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7" name="Encre 56">
                  <a:extLst>
                    <a:ext uri="{FF2B5EF4-FFF2-40B4-BE49-F238E27FC236}">
                      <a16:creationId xmlns:a16="http://schemas.microsoft.com/office/drawing/2014/main" id="{F22A0907-7B05-4B74-818E-1DEC88AE9862}"/>
                    </a:ext>
                  </a:extLst>
                </p14:cNvPr>
                <p14:cNvContentPartPr/>
                <p14:nvPr/>
              </p14:nvContentPartPr>
              <p14:xfrm>
                <a:off x="3214980" y="2821540"/>
                <a:ext cx="360" cy="360"/>
              </p14:xfrm>
            </p:contentPart>
          </mc:Choice>
          <mc:Fallback xmlns="">
            <p:pic>
              <p:nvPicPr>
                <p:cNvPr id="57" name="Encre 56">
                  <a:extLst>
                    <a:ext uri="{FF2B5EF4-FFF2-40B4-BE49-F238E27FC236}">
                      <a16:creationId xmlns:a16="http://schemas.microsoft.com/office/drawing/2014/main" id="{F22A0907-7B05-4B74-818E-1DEC88AE986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197340" y="28035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8" name="Encre 57">
                  <a:extLst>
                    <a:ext uri="{FF2B5EF4-FFF2-40B4-BE49-F238E27FC236}">
                      <a16:creationId xmlns:a16="http://schemas.microsoft.com/office/drawing/2014/main" id="{DFAA6040-EBBC-4EC1-BA6F-18044A25BC52}"/>
                    </a:ext>
                  </a:extLst>
                </p14:cNvPr>
                <p14:cNvContentPartPr/>
                <p14:nvPr/>
              </p14:nvContentPartPr>
              <p14:xfrm>
                <a:off x="3214980" y="2637580"/>
                <a:ext cx="225360" cy="387720"/>
              </p14:xfrm>
            </p:contentPart>
          </mc:Choice>
          <mc:Fallback xmlns="">
            <p:pic>
              <p:nvPicPr>
                <p:cNvPr id="58" name="Encre 57">
                  <a:extLst>
                    <a:ext uri="{FF2B5EF4-FFF2-40B4-BE49-F238E27FC236}">
                      <a16:creationId xmlns:a16="http://schemas.microsoft.com/office/drawing/2014/main" id="{DFAA6040-EBBC-4EC1-BA6F-18044A25BC5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197340" y="2619580"/>
                  <a:ext cx="26100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59" name="Encre 58">
                  <a:extLst>
                    <a:ext uri="{FF2B5EF4-FFF2-40B4-BE49-F238E27FC236}">
                      <a16:creationId xmlns:a16="http://schemas.microsoft.com/office/drawing/2014/main" id="{85933DA5-297B-4770-8C09-76D487F5C78C}"/>
                    </a:ext>
                  </a:extLst>
                </p14:cNvPr>
                <p14:cNvContentPartPr/>
                <p14:nvPr/>
              </p14:nvContentPartPr>
              <p14:xfrm>
                <a:off x="3196980" y="2518060"/>
                <a:ext cx="204480" cy="18000"/>
              </p14:xfrm>
            </p:contentPart>
          </mc:Choice>
          <mc:Fallback xmlns="">
            <p:pic>
              <p:nvPicPr>
                <p:cNvPr id="59" name="Encre 58">
                  <a:extLst>
                    <a:ext uri="{FF2B5EF4-FFF2-40B4-BE49-F238E27FC236}">
                      <a16:creationId xmlns:a16="http://schemas.microsoft.com/office/drawing/2014/main" id="{85933DA5-297B-4770-8C09-76D487F5C78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178980" y="2500420"/>
                  <a:ext cx="2401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0" name="Encre 59">
                  <a:extLst>
                    <a:ext uri="{FF2B5EF4-FFF2-40B4-BE49-F238E27FC236}">
                      <a16:creationId xmlns:a16="http://schemas.microsoft.com/office/drawing/2014/main" id="{9F4F41E1-B59C-45FF-948F-A48FDA11737D}"/>
                    </a:ext>
                  </a:extLst>
                </p14:cNvPr>
                <p14:cNvContentPartPr/>
                <p14:nvPr/>
              </p14:nvContentPartPr>
              <p14:xfrm>
                <a:off x="3418740" y="2415820"/>
                <a:ext cx="144720" cy="164520"/>
              </p14:xfrm>
            </p:contentPart>
          </mc:Choice>
          <mc:Fallback xmlns="">
            <p:pic>
              <p:nvPicPr>
                <p:cNvPr id="60" name="Encre 59">
                  <a:extLst>
                    <a:ext uri="{FF2B5EF4-FFF2-40B4-BE49-F238E27FC236}">
                      <a16:creationId xmlns:a16="http://schemas.microsoft.com/office/drawing/2014/main" id="{9F4F41E1-B59C-45FF-948F-A48FDA11737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400740" y="2398180"/>
                  <a:ext cx="180360" cy="20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EEB131B5-B6F2-443E-BCBE-829F40A4F7A6}"/>
              </a:ext>
            </a:extLst>
          </p:cNvPr>
          <p:cNvGrpSpPr/>
          <p:nvPr/>
        </p:nvGrpSpPr>
        <p:grpSpPr>
          <a:xfrm>
            <a:off x="659700" y="3349300"/>
            <a:ext cx="662400" cy="653040"/>
            <a:chOff x="659700" y="3349300"/>
            <a:chExt cx="662400" cy="65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7" name="Encre 66">
                  <a:extLst>
                    <a:ext uri="{FF2B5EF4-FFF2-40B4-BE49-F238E27FC236}">
                      <a16:creationId xmlns:a16="http://schemas.microsoft.com/office/drawing/2014/main" id="{1137000B-A99B-495E-A7E9-F2AF211FA20E}"/>
                    </a:ext>
                  </a:extLst>
                </p14:cNvPr>
                <p14:cNvContentPartPr/>
                <p14:nvPr/>
              </p14:nvContentPartPr>
              <p14:xfrm>
                <a:off x="810540" y="3723700"/>
                <a:ext cx="360" cy="360"/>
              </p14:xfrm>
            </p:contentPart>
          </mc:Choice>
          <mc:Fallback xmlns="">
            <p:pic>
              <p:nvPicPr>
                <p:cNvPr id="67" name="Encre 66">
                  <a:extLst>
                    <a:ext uri="{FF2B5EF4-FFF2-40B4-BE49-F238E27FC236}">
                      <a16:creationId xmlns:a16="http://schemas.microsoft.com/office/drawing/2014/main" id="{1137000B-A99B-495E-A7E9-F2AF211FA20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92540" y="37057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9" name="Encre 68">
                  <a:extLst>
                    <a:ext uri="{FF2B5EF4-FFF2-40B4-BE49-F238E27FC236}">
                      <a16:creationId xmlns:a16="http://schemas.microsoft.com/office/drawing/2014/main" id="{76C4D408-4C32-439A-A144-759067CCB28C}"/>
                    </a:ext>
                  </a:extLst>
                </p14:cNvPr>
                <p14:cNvContentPartPr/>
                <p14:nvPr/>
              </p14:nvContentPartPr>
              <p14:xfrm>
                <a:off x="889020" y="3687700"/>
                <a:ext cx="360" cy="360"/>
              </p14:xfrm>
            </p:contentPart>
          </mc:Choice>
          <mc:Fallback xmlns="">
            <p:pic>
              <p:nvPicPr>
                <p:cNvPr id="69" name="Encre 68">
                  <a:extLst>
                    <a:ext uri="{FF2B5EF4-FFF2-40B4-BE49-F238E27FC236}">
                      <a16:creationId xmlns:a16="http://schemas.microsoft.com/office/drawing/2014/main" id="{76C4D408-4C32-439A-A144-759067CCB28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71380" y="36697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2" name="Encre 71">
                  <a:extLst>
                    <a:ext uri="{FF2B5EF4-FFF2-40B4-BE49-F238E27FC236}">
                      <a16:creationId xmlns:a16="http://schemas.microsoft.com/office/drawing/2014/main" id="{7319C9C1-9401-4389-AFEA-224DD8A5D465}"/>
                    </a:ext>
                  </a:extLst>
                </p14:cNvPr>
                <p14:cNvContentPartPr/>
                <p14:nvPr/>
              </p14:nvContentPartPr>
              <p14:xfrm>
                <a:off x="884340" y="3623260"/>
                <a:ext cx="5040" cy="379080"/>
              </p14:xfrm>
            </p:contentPart>
          </mc:Choice>
          <mc:Fallback xmlns="">
            <p:pic>
              <p:nvPicPr>
                <p:cNvPr id="72" name="Encre 71">
                  <a:extLst>
                    <a:ext uri="{FF2B5EF4-FFF2-40B4-BE49-F238E27FC236}">
                      <a16:creationId xmlns:a16="http://schemas.microsoft.com/office/drawing/2014/main" id="{7319C9C1-9401-4389-AFEA-224DD8A5D46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66340" y="3605260"/>
                  <a:ext cx="40680" cy="41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75" name="Encre 74">
                  <a:extLst>
                    <a:ext uri="{FF2B5EF4-FFF2-40B4-BE49-F238E27FC236}">
                      <a16:creationId xmlns:a16="http://schemas.microsoft.com/office/drawing/2014/main" id="{083DDC56-C865-4EAA-BAFD-64F0A5038B6E}"/>
                    </a:ext>
                  </a:extLst>
                </p14:cNvPr>
                <p14:cNvContentPartPr/>
                <p14:nvPr/>
              </p14:nvContentPartPr>
              <p14:xfrm>
                <a:off x="711900" y="3631180"/>
                <a:ext cx="411840" cy="13320"/>
              </p14:xfrm>
            </p:contentPart>
          </mc:Choice>
          <mc:Fallback xmlns="">
            <p:pic>
              <p:nvPicPr>
                <p:cNvPr id="75" name="Encre 74">
                  <a:extLst>
                    <a:ext uri="{FF2B5EF4-FFF2-40B4-BE49-F238E27FC236}">
                      <a16:creationId xmlns:a16="http://schemas.microsoft.com/office/drawing/2014/main" id="{083DDC56-C865-4EAA-BAFD-64F0A5038B6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93900" y="3613540"/>
                  <a:ext cx="4474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76" name="Encre 75">
                  <a:extLst>
                    <a:ext uri="{FF2B5EF4-FFF2-40B4-BE49-F238E27FC236}">
                      <a16:creationId xmlns:a16="http://schemas.microsoft.com/office/drawing/2014/main" id="{33CBA310-583C-45BD-9E99-6250B296DF4D}"/>
                    </a:ext>
                  </a:extLst>
                </p14:cNvPr>
                <p14:cNvContentPartPr/>
                <p14:nvPr/>
              </p14:nvContentPartPr>
              <p14:xfrm>
                <a:off x="659700" y="3460900"/>
                <a:ext cx="454320" cy="3240"/>
              </p14:xfrm>
            </p:contentPart>
          </mc:Choice>
          <mc:Fallback xmlns="">
            <p:pic>
              <p:nvPicPr>
                <p:cNvPr id="76" name="Encre 75">
                  <a:extLst>
                    <a:ext uri="{FF2B5EF4-FFF2-40B4-BE49-F238E27FC236}">
                      <a16:creationId xmlns:a16="http://schemas.microsoft.com/office/drawing/2014/main" id="{33CBA310-583C-45BD-9E99-6250B296DF4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42060" y="3443260"/>
                  <a:ext cx="4899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77" name="Encre 76">
                  <a:extLst>
                    <a:ext uri="{FF2B5EF4-FFF2-40B4-BE49-F238E27FC236}">
                      <a16:creationId xmlns:a16="http://schemas.microsoft.com/office/drawing/2014/main" id="{9217D270-A2DE-43B5-AB0C-CFD30B15CDB3}"/>
                    </a:ext>
                  </a:extLst>
                </p14:cNvPr>
                <p14:cNvContentPartPr/>
                <p14:nvPr/>
              </p14:nvContentPartPr>
              <p14:xfrm>
                <a:off x="1134540" y="3349300"/>
                <a:ext cx="187560" cy="180000"/>
              </p14:xfrm>
            </p:contentPart>
          </mc:Choice>
          <mc:Fallback xmlns="">
            <p:pic>
              <p:nvPicPr>
                <p:cNvPr id="77" name="Encre 76">
                  <a:extLst>
                    <a:ext uri="{FF2B5EF4-FFF2-40B4-BE49-F238E27FC236}">
                      <a16:creationId xmlns:a16="http://schemas.microsoft.com/office/drawing/2014/main" id="{9217D270-A2DE-43B5-AB0C-CFD30B15CDB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116540" y="3331300"/>
                  <a:ext cx="223200" cy="21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oupe 95">
            <a:extLst>
              <a:ext uri="{FF2B5EF4-FFF2-40B4-BE49-F238E27FC236}">
                <a16:creationId xmlns:a16="http://schemas.microsoft.com/office/drawing/2014/main" id="{EDF93B4E-D731-4179-96CB-96086A900959}"/>
              </a:ext>
            </a:extLst>
          </p:cNvPr>
          <p:cNvGrpSpPr/>
          <p:nvPr/>
        </p:nvGrpSpPr>
        <p:grpSpPr>
          <a:xfrm>
            <a:off x="1224180" y="3896860"/>
            <a:ext cx="614520" cy="97200"/>
            <a:chOff x="1224180" y="3896860"/>
            <a:chExt cx="614520" cy="9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92" name="Encre 91">
                  <a:extLst>
                    <a:ext uri="{FF2B5EF4-FFF2-40B4-BE49-F238E27FC236}">
                      <a16:creationId xmlns:a16="http://schemas.microsoft.com/office/drawing/2014/main" id="{555C7150-D95D-4480-A858-A78C72482114}"/>
                    </a:ext>
                  </a:extLst>
                </p14:cNvPr>
                <p14:cNvContentPartPr/>
                <p14:nvPr/>
              </p14:nvContentPartPr>
              <p14:xfrm>
                <a:off x="1227060" y="3896860"/>
                <a:ext cx="215640" cy="3240"/>
              </p14:xfrm>
            </p:contentPart>
          </mc:Choice>
          <mc:Fallback xmlns="">
            <p:pic>
              <p:nvPicPr>
                <p:cNvPr id="92" name="Encre 91">
                  <a:extLst>
                    <a:ext uri="{FF2B5EF4-FFF2-40B4-BE49-F238E27FC236}">
                      <a16:creationId xmlns:a16="http://schemas.microsoft.com/office/drawing/2014/main" id="{555C7150-D95D-4480-A858-A78C7248211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209420" y="3878860"/>
                  <a:ext cx="2512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93" name="Encre 92">
                  <a:extLst>
                    <a:ext uri="{FF2B5EF4-FFF2-40B4-BE49-F238E27FC236}">
                      <a16:creationId xmlns:a16="http://schemas.microsoft.com/office/drawing/2014/main" id="{53087547-476C-4123-A81B-BD2D25106262}"/>
                    </a:ext>
                  </a:extLst>
                </p14:cNvPr>
                <p14:cNvContentPartPr/>
                <p14:nvPr/>
              </p14:nvContentPartPr>
              <p14:xfrm>
                <a:off x="1224180" y="3979300"/>
                <a:ext cx="197640" cy="14760"/>
              </p14:xfrm>
            </p:contentPart>
          </mc:Choice>
          <mc:Fallback xmlns="">
            <p:pic>
              <p:nvPicPr>
                <p:cNvPr id="93" name="Encre 92">
                  <a:extLst>
                    <a:ext uri="{FF2B5EF4-FFF2-40B4-BE49-F238E27FC236}">
                      <a16:creationId xmlns:a16="http://schemas.microsoft.com/office/drawing/2014/main" id="{53087547-476C-4123-A81B-BD2D2510626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206180" y="3961300"/>
                  <a:ext cx="2332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94" name="Encre 93">
                  <a:extLst>
                    <a:ext uri="{FF2B5EF4-FFF2-40B4-BE49-F238E27FC236}">
                      <a16:creationId xmlns:a16="http://schemas.microsoft.com/office/drawing/2014/main" id="{343F1DCD-2276-4349-B7C9-E18539BD8026}"/>
                    </a:ext>
                  </a:extLst>
                </p14:cNvPr>
                <p14:cNvContentPartPr/>
                <p14:nvPr/>
              </p14:nvContentPartPr>
              <p14:xfrm>
                <a:off x="1618740" y="3929260"/>
                <a:ext cx="219960" cy="6840"/>
              </p14:xfrm>
            </p:contentPart>
          </mc:Choice>
          <mc:Fallback xmlns="">
            <p:pic>
              <p:nvPicPr>
                <p:cNvPr id="94" name="Encre 93">
                  <a:extLst>
                    <a:ext uri="{FF2B5EF4-FFF2-40B4-BE49-F238E27FC236}">
                      <a16:creationId xmlns:a16="http://schemas.microsoft.com/office/drawing/2014/main" id="{343F1DCD-2276-4349-B7C9-E18539BD802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601100" y="3911620"/>
                  <a:ext cx="25560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oupe 142">
            <a:extLst>
              <a:ext uri="{FF2B5EF4-FFF2-40B4-BE49-F238E27FC236}">
                <a16:creationId xmlns:a16="http://schemas.microsoft.com/office/drawing/2014/main" id="{BD72C66F-5A76-44A6-930A-BF9F656A7D10}"/>
              </a:ext>
            </a:extLst>
          </p:cNvPr>
          <p:cNvGrpSpPr/>
          <p:nvPr/>
        </p:nvGrpSpPr>
        <p:grpSpPr>
          <a:xfrm>
            <a:off x="1973340" y="3666820"/>
            <a:ext cx="874800" cy="367560"/>
            <a:chOff x="1973340" y="3666820"/>
            <a:chExt cx="874800" cy="36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31" name="Encre 130">
                  <a:extLst>
                    <a:ext uri="{FF2B5EF4-FFF2-40B4-BE49-F238E27FC236}">
                      <a16:creationId xmlns:a16="http://schemas.microsoft.com/office/drawing/2014/main" id="{CA12DA42-6D9C-4677-9AD5-A6448712C7FA}"/>
                    </a:ext>
                  </a:extLst>
                </p14:cNvPr>
                <p14:cNvContentPartPr/>
                <p14:nvPr/>
              </p14:nvContentPartPr>
              <p14:xfrm>
                <a:off x="1973340" y="3666820"/>
                <a:ext cx="35640" cy="367560"/>
              </p14:xfrm>
            </p:contentPart>
          </mc:Choice>
          <mc:Fallback xmlns="">
            <p:pic>
              <p:nvPicPr>
                <p:cNvPr id="131" name="Encre 130">
                  <a:extLst>
                    <a:ext uri="{FF2B5EF4-FFF2-40B4-BE49-F238E27FC236}">
                      <a16:creationId xmlns:a16="http://schemas.microsoft.com/office/drawing/2014/main" id="{CA12DA42-6D9C-4677-9AD5-A6448712C7F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955700" y="3649180"/>
                  <a:ext cx="7128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32" name="Encre 131">
                  <a:extLst>
                    <a:ext uri="{FF2B5EF4-FFF2-40B4-BE49-F238E27FC236}">
                      <a16:creationId xmlns:a16="http://schemas.microsoft.com/office/drawing/2014/main" id="{096A0B31-7270-4E58-9C88-F410749D9C3C}"/>
                    </a:ext>
                  </a:extLst>
                </p14:cNvPr>
                <p14:cNvContentPartPr/>
                <p14:nvPr/>
              </p14:nvContentPartPr>
              <p14:xfrm>
                <a:off x="2013660" y="3671860"/>
                <a:ext cx="232920" cy="186480"/>
              </p14:xfrm>
            </p:contentPart>
          </mc:Choice>
          <mc:Fallback xmlns="">
            <p:pic>
              <p:nvPicPr>
                <p:cNvPr id="132" name="Encre 131">
                  <a:extLst>
                    <a:ext uri="{FF2B5EF4-FFF2-40B4-BE49-F238E27FC236}">
                      <a16:creationId xmlns:a16="http://schemas.microsoft.com/office/drawing/2014/main" id="{096A0B31-7270-4E58-9C88-F410749D9C3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995660" y="3653860"/>
                  <a:ext cx="2685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36" name="Encre 135">
                  <a:extLst>
                    <a:ext uri="{FF2B5EF4-FFF2-40B4-BE49-F238E27FC236}">
                      <a16:creationId xmlns:a16="http://schemas.microsoft.com/office/drawing/2014/main" id="{A5A4BD2D-8F34-4F5F-A015-846079D69250}"/>
                    </a:ext>
                  </a:extLst>
                </p14:cNvPr>
                <p14:cNvContentPartPr/>
                <p14:nvPr/>
              </p14:nvContentPartPr>
              <p14:xfrm>
                <a:off x="2148300" y="3924220"/>
                <a:ext cx="360" cy="360"/>
              </p14:xfrm>
            </p:contentPart>
          </mc:Choice>
          <mc:Fallback xmlns="">
            <p:pic>
              <p:nvPicPr>
                <p:cNvPr id="136" name="Encre 135">
                  <a:extLst>
                    <a:ext uri="{FF2B5EF4-FFF2-40B4-BE49-F238E27FC236}">
                      <a16:creationId xmlns:a16="http://schemas.microsoft.com/office/drawing/2014/main" id="{A5A4BD2D-8F34-4F5F-A015-846079D6925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130300" y="39065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37" name="Encre 136">
                  <a:extLst>
                    <a:ext uri="{FF2B5EF4-FFF2-40B4-BE49-F238E27FC236}">
                      <a16:creationId xmlns:a16="http://schemas.microsoft.com/office/drawing/2014/main" id="{0671F2F8-CE4B-4805-983A-8E35B1E54DEC}"/>
                    </a:ext>
                  </a:extLst>
                </p14:cNvPr>
                <p14:cNvContentPartPr/>
                <p14:nvPr/>
              </p14:nvContentPartPr>
              <p14:xfrm>
                <a:off x="2116260" y="3802180"/>
                <a:ext cx="85320" cy="225000"/>
              </p14:xfrm>
            </p:contentPart>
          </mc:Choice>
          <mc:Fallback xmlns="">
            <p:pic>
              <p:nvPicPr>
                <p:cNvPr id="137" name="Encre 136">
                  <a:extLst>
                    <a:ext uri="{FF2B5EF4-FFF2-40B4-BE49-F238E27FC236}">
                      <a16:creationId xmlns:a16="http://schemas.microsoft.com/office/drawing/2014/main" id="{0671F2F8-CE4B-4805-983A-8E35B1E54DE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098260" y="3784180"/>
                  <a:ext cx="12096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39" name="Encre 138">
                  <a:extLst>
                    <a:ext uri="{FF2B5EF4-FFF2-40B4-BE49-F238E27FC236}">
                      <a16:creationId xmlns:a16="http://schemas.microsoft.com/office/drawing/2014/main" id="{CD52C09E-7428-4C02-A153-1BCDD4B6DA64}"/>
                    </a:ext>
                  </a:extLst>
                </p14:cNvPr>
                <p14:cNvContentPartPr/>
                <p14:nvPr/>
              </p14:nvContentPartPr>
              <p14:xfrm>
                <a:off x="2297340" y="3868780"/>
                <a:ext cx="108000" cy="105120"/>
              </p14:xfrm>
            </p:contentPart>
          </mc:Choice>
          <mc:Fallback xmlns="">
            <p:pic>
              <p:nvPicPr>
                <p:cNvPr id="139" name="Encre 138">
                  <a:extLst>
                    <a:ext uri="{FF2B5EF4-FFF2-40B4-BE49-F238E27FC236}">
                      <a16:creationId xmlns:a16="http://schemas.microsoft.com/office/drawing/2014/main" id="{CD52C09E-7428-4C02-A153-1BCDD4B6DA6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279700" y="3851140"/>
                  <a:ext cx="1436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41" name="Encre 140">
                  <a:extLst>
                    <a:ext uri="{FF2B5EF4-FFF2-40B4-BE49-F238E27FC236}">
                      <a16:creationId xmlns:a16="http://schemas.microsoft.com/office/drawing/2014/main" id="{38EFAD7E-244A-43C1-A33B-903A1E1AF3CE}"/>
                    </a:ext>
                  </a:extLst>
                </p14:cNvPr>
                <p14:cNvContentPartPr/>
                <p14:nvPr/>
              </p14:nvContentPartPr>
              <p14:xfrm>
                <a:off x="2312820" y="3854740"/>
                <a:ext cx="92520" cy="106200"/>
              </p14:xfrm>
            </p:contentPart>
          </mc:Choice>
          <mc:Fallback xmlns="">
            <p:pic>
              <p:nvPicPr>
                <p:cNvPr id="141" name="Encre 140">
                  <a:extLst>
                    <a:ext uri="{FF2B5EF4-FFF2-40B4-BE49-F238E27FC236}">
                      <a16:creationId xmlns:a16="http://schemas.microsoft.com/office/drawing/2014/main" id="{38EFAD7E-244A-43C1-A33B-903A1E1AF3C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294820" y="3836740"/>
                  <a:ext cx="1281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42" name="Encre 141">
                  <a:extLst>
                    <a:ext uri="{FF2B5EF4-FFF2-40B4-BE49-F238E27FC236}">
                      <a16:creationId xmlns:a16="http://schemas.microsoft.com/office/drawing/2014/main" id="{53BB71F4-C214-483C-9790-7BF5240860F5}"/>
                    </a:ext>
                  </a:extLst>
                </p14:cNvPr>
                <p14:cNvContentPartPr/>
                <p14:nvPr/>
              </p14:nvContentPartPr>
              <p14:xfrm>
                <a:off x="2528460" y="3752500"/>
                <a:ext cx="319680" cy="250200"/>
              </p14:xfrm>
            </p:contentPart>
          </mc:Choice>
          <mc:Fallback xmlns="">
            <p:pic>
              <p:nvPicPr>
                <p:cNvPr id="142" name="Encre 141">
                  <a:extLst>
                    <a:ext uri="{FF2B5EF4-FFF2-40B4-BE49-F238E27FC236}">
                      <a16:creationId xmlns:a16="http://schemas.microsoft.com/office/drawing/2014/main" id="{53BB71F4-C214-483C-9790-7BF5240860F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510460" y="3734860"/>
                  <a:ext cx="355320" cy="28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450D7771-CD33-4D7A-A870-43AA9B4CF74A}"/>
              </a:ext>
            </a:extLst>
          </p:cNvPr>
          <p:cNvGrpSpPr/>
          <p:nvPr/>
        </p:nvGrpSpPr>
        <p:grpSpPr>
          <a:xfrm>
            <a:off x="3176100" y="3542260"/>
            <a:ext cx="910080" cy="629280"/>
            <a:chOff x="3176100" y="3542260"/>
            <a:chExt cx="910080" cy="62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44" name="Encre 143">
                  <a:extLst>
                    <a:ext uri="{FF2B5EF4-FFF2-40B4-BE49-F238E27FC236}">
                      <a16:creationId xmlns:a16="http://schemas.microsoft.com/office/drawing/2014/main" id="{A574DC02-1634-41E8-A9C4-E81930C67290}"/>
                    </a:ext>
                  </a:extLst>
                </p14:cNvPr>
                <p14:cNvContentPartPr/>
                <p14:nvPr/>
              </p14:nvContentPartPr>
              <p14:xfrm>
                <a:off x="3176100" y="3542260"/>
                <a:ext cx="231480" cy="629280"/>
              </p14:xfrm>
            </p:contentPart>
          </mc:Choice>
          <mc:Fallback xmlns="">
            <p:pic>
              <p:nvPicPr>
                <p:cNvPr id="144" name="Encre 143">
                  <a:extLst>
                    <a:ext uri="{FF2B5EF4-FFF2-40B4-BE49-F238E27FC236}">
                      <a16:creationId xmlns:a16="http://schemas.microsoft.com/office/drawing/2014/main" id="{A574DC02-1634-41E8-A9C4-E81930C6729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158460" y="3524260"/>
                  <a:ext cx="267120" cy="66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45" name="Encre 144">
                  <a:extLst>
                    <a:ext uri="{FF2B5EF4-FFF2-40B4-BE49-F238E27FC236}">
                      <a16:creationId xmlns:a16="http://schemas.microsoft.com/office/drawing/2014/main" id="{6BE2CB50-75B4-4B27-950D-46720C317C8F}"/>
                    </a:ext>
                  </a:extLst>
                </p14:cNvPr>
                <p14:cNvContentPartPr/>
                <p14:nvPr/>
              </p14:nvContentPartPr>
              <p14:xfrm>
                <a:off x="3598380" y="3623620"/>
                <a:ext cx="11520" cy="386280"/>
              </p14:xfrm>
            </p:contentPart>
          </mc:Choice>
          <mc:Fallback xmlns="">
            <p:pic>
              <p:nvPicPr>
                <p:cNvPr id="145" name="Encre 144">
                  <a:extLst>
                    <a:ext uri="{FF2B5EF4-FFF2-40B4-BE49-F238E27FC236}">
                      <a16:creationId xmlns:a16="http://schemas.microsoft.com/office/drawing/2014/main" id="{6BE2CB50-75B4-4B27-950D-46720C317C8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580380" y="3605620"/>
                  <a:ext cx="4716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46" name="Encre 145">
                  <a:extLst>
                    <a:ext uri="{FF2B5EF4-FFF2-40B4-BE49-F238E27FC236}">
                      <a16:creationId xmlns:a16="http://schemas.microsoft.com/office/drawing/2014/main" id="{F4A9C75F-7789-4782-A5E4-D4B2CDC759C2}"/>
                    </a:ext>
                  </a:extLst>
                </p14:cNvPr>
                <p14:cNvContentPartPr/>
                <p14:nvPr/>
              </p14:nvContentPartPr>
              <p14:xfrm>
                <a:off x="3400020" y="3635500"/>
                <a:ext cx="423360" cy="27720"/>
              </p14:xfrm>
            </p:contentPart>
          </mc:Choice>
          <mc:Fallback xmlns="">
            <p:pic>
              <p:nvPicPr>
                <p:cNvPr id="146" name="Encre 145">
                  <a:extLst>
                    <a:ext uri="{FF2B5EF4-FFF2-40B4-BE49-F238E27FC236}">
                      <a16:creationId xmlns:a16="http://schemas.microsoft.com/office/drawing/2014/main" id="{F4A9C75F-7789-4782-A5E4-D4B2CDC759C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382020" y="3617860"/>
                  <a:ext cx="4590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49" name="Encre 148">
                  <a:extLst>
                    <a:ext uri="{FF2B5EF4-FFF2-40B4-BE49-F238E27FC236}">
                      <a16:creationId xmlns:a16="http://schemas.microsoft.com/office/drawing/2014/main" id="{89EEDD19-51D8-42DC-8C1B-F5F70545F86F}"/>
                    </a:ext>
                  </a:extLst>
                </p14:cNvPr>
                <p14:cNvContentPartPr/>
                <p14:nvPr/>
              </p14:nvContentPartPr>
              <p14:xfrm>
                <a:off x="3870180" y="3850780"/>
                <a:ext cx="185760" cy="6120"/>
              </p14:xfrm>
            </p:contentPart>
          </mc:Choice>
          <mc:Fallback xmlns="">
            <p:pic>
              <p:nvPicPr>
                <p:cNvPr id="149" name="Encre 148">
                  <a:extLst>
                    <a:ext uri="{FF2B5EF4-FFF2-40B4-BE49-F238E27FC236}">
                      <a16:creationId xmlns:a16="http://schemas.microsoft.com/office/drawing/2014/main" id="{89EEDD19-51D8-42DC-8C1B-F5F70545F86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852540" y="3832780"/>
                  <a:ext cx="2214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50" name="Encre 149">
                  <a:extLst>
                    <a:ext uri="{FF2B5EF4-FFF2-40B4-BE49-F238E27FC236}">
                      <a16:creationId xmlns:a16="http://schemas.microsoft.com/office/drawing/2014/main" id="{93C96F99-863D-4E1A-BE31-FA5B9FE93F7A}"/>
                    </a:ext>
                  </a:extLst>
                </p14:cNvPr>
                <p14:cNvContentPartPr/>
                <p14:nvPr/>
              </p14:nvContentPartPr>
              <p14:xfrm>
                <a:off x="3859740" y="3929980"/>
                <a:ext cx="226440" cy="16200"/>
              </p14:xfrm>
            </p:contentPart>
          </mc:Choice>
          <mc:Fallback xmlns="">
            <p:pic>
              <p:nvPicPr>
                <p:cNvPr id="150" name="Encre 149">
                  <a:extLst>
                    <a:ext uri="{FF2B5EF4-FFF2-40B4-BE49-F238E27FC236}">
                      <a16:creationId xmlns:a16="http://schemas.microsoft.com/office/drawing/2014/main" id="{93C96F99-863D-4E1A-BE31-FA5B9FE93F7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842100" y="3912340"/>
                  <a:ext cx="26208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oupe 161">
            <a:extLst>
              <a:ext uri="{FF2B5EF4-FFF2-40B4-BE49-F238E27FC236}">
                <a16:creationId xmlns:a16="http://schemas.microsoft.com/office/drawing/2014/main" id="{AE3B9D5D-7248-4C61-92A3-D8D8E91BD932}"/>
              </a:ext>
            </a:extLst>
          </p:cNvPr>
          <p:cNvGrpSpPr/>
          <p:nvPr/>
        </p:nvGrpSpPr>
        <p:grpSpPr>
          <a:xfrm>
            <a:off x="4323060" y="3430660"/>
            <a:ext cx="913680" cy="779760"/>
            <a:chOff x="4323060" y="3430660"/>
            <a:chExt cx="913680" cy="77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58" name="Encre 157">
                  <a:extLst>
                    <a:ext uri="{FF2B5EF4-FFF2-40B4-BE49-F238E27FC236}">
                      <a16:creationId xmlns:a16="http://schemas.microsoft.com/office/drawing/2014/main" id="{FBF6C83B-3CD2-4D68-8495-86B18E36E9D3}"/>
                    </a:ext>
                  </a:extLst>
                </p14:cNvPr>
                <p14:cNvContentPartPr/>
                <p14:nvPr/>
              </p14:nvContentPartPr>
              <p14:xfrm>
                <a:off x="4323060" y="3583660"/>
                <a:ext cx="231840" cy="432360"/>
              </p14:xfrm>
            </p:contentPart>
          </mc:Choice>
          <mc:Fallback xmlns="">
            <p:pic>
              <p:nvPicPr>
                <p:cNvPr id="158" name="Encre 157">
                  <a:extLst>
                    <a:ext uri="{FF2B5EF4-FFF2-40B4-BE49-F238E27FC236}">
                      <a16:creationId xmlns:a16="http://schemas.microsoft.com/office/drawing/2014/main" id="{FBF6C83B-3CD2-4D68-8495-86B18E36E9D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305060" y="3565660"/>
                  <a:ext cx="26748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59" name="Encre 158">
                  <a:extLst>
                    <a:ext uri="{FF2B5EF4-FFF2-40B4-BE49-F238E27FC236}">
                      <a16:creationId xmlns:a16="http://schemas.microsoft.com/office/drawing/2014/main" id="{4E0B78E9-5E56-413F-BA64-8DBA0D70B663}"/>
                    </a:ext>
                  </a:extLst>
                </p14:cNvPr>
                <p14:cNvContentPartPr/>
                <p14:nvPr/>
              </p14:nvContentPartPr>
              <p14:xfrm>
                <a:off x="4437180" y="3765460"/>
                <a:ext cx="116280" cy="206640"/>
              </p14:xfrm>
            </p:contentPart>
          </mc:Choice>
          <mc:Fallback xmlns="">
            <p:pic>
              <p:nvPicPr>
                <p:cNvPr id="159" name="Encre 158">
                  <a:extLst>
                    <a:ext uri="{FF2B5EF4-FFF2-40B4-BE49-F238E27FC236}">
                      <a16:creationId xmlns:a16="http://schemas.microsoft.com/office/drawing/2014/main" id="{4E0B78E9-5E56-413F-BA64-8DBA0D70B66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419180" y="3747820"/>
                  <a:ext cx="15192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60" name="Encre 159">
                  <a:extLst>
                    <a:ext uri="{FF2B5EF4-FFF2-40B4-BE49-F238E27FC236}">
                      <a16:creationId xmlns:a16="http://schemas.microsoft.com/office/drawing/2014/main" id="{5F88C6D8-E4A7-40EC-8A69-64B470BE18D0}"/>
                    </a:ext>
                  </a:extLst>
                </p14:cNvPr>
                <p14:cNvContentPartPr/>
                <p14:nvPr/>
              </p14:nvContentPartPr>
              <p14:xfrm>
                <a:off x="4746780" y="3726580"/>
                <a:ext cx="311400" cy="237600"/>
              </p14:xfrm>
            </p:contentPart>
          </mc:Choice>
          <mc:Fallback xmlns="">
            <p:pic>
              <p:nvPicPr>
                <p:cNvPr id="160" name="Encre 159">
                  <a:extLst>
                    <a:ext uri="{FF2B5EF4-FFF2-40B4-BE49-F238E27FC236}">
                      <a16:creationId xmlns:a16="http://schemas.microsoft.com/office/drawing/2014/main" id="{5F88C6D8-E4A7-40EC-8A69-64B470BE18D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729140" y="3708580"/>
                  <a:ext cx="3470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61" name="Encre 160">
                  <a:extLst>
                    <a:ext uri="{FF2B5EF4-FFF2-40B4-BE49-F238E27FC236}">
                      <a16:creationId xmlns:a16="http://schemas.microsoft.com/office/drawing/2014/main" id="{039BD72B-8E22-447C-92DA-F0A044B3207A}"/>
                    </a:ext>
                  </a:extLst>
                </p14:cNvPr>
                <p14:cNvContentPartPr/>
                <p14:nvPr/>
              </p14:nvContentPartPr>
              <p14:xfrm>
                <a:off x="5111100" y="3430660"/>
                <a:ext cx="125640" cy="779760"/>
              </p14:xfrm>
            </p:contentPart>
          </mc:Choice>
          <mc:Fallback xmlns="">
            <p:pic>
              <p:nvPicPr>
                <p:cNvPr id="161" name="Encre 160">
                  <a:extLst>
                    <a:ext uri="{FF2B5EF4-FFF2-40B4-BE49-F238E27FC236}">
                      <a16:creationId xmlns:a16="http://schemas.microsoft.com/office/drawing/2014/main" id="{039BD72B-8E22-447C-92DA-F0A044B3207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093100" y="3412660"/>
                  <a:ext cx="161280" cy="81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oupe 202">
            <a:extLst>
              <a:ext uri="{FF2B5EF4-FFF2-40B4-BE49-F238E27FC236}">
                <a16:creationId xmlns:a16="http://schemas.microsoft.com/office/drawing/2014/main" id="{EF2AB567-4D07-4B6A-A6B1-6A53FA6CB078}"/>
              </a:ext>
            </a:extLst>
          </p:cNvPr>
          <p:cNvGrpSpPr/>
          <p:nvPr/>
        </p:nvGrpSpPr>
        <p:grpSpPr>
          <a:xfrm>
            <a:off x="128700" y="4368820"/>
            <a:ext cx="2090520" cy="689400"/>
            <a:chOff x="128700" y="4368820"/>
            <a:chExt cx="2090520" cy="68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66" name="Encre 165">
                  <a:extLst>
                    <a:ext uri="{FF2B5EF4-FFF2-40B4-BE49-F238E27FC236}">
                      <a16:creationId xmlns:a16="http://schemas.microsoft.com/office/drawing/2014/main" id="{B5D22123-B8BE-48C2-B5C6-D9334BBB4A0E}"/>
                    </a:ext>
                  </a:extLst>
                </p14:cNvPr>
                <p14:cNvContentPartPr/>
                <p14:nvPr/>
              </p14:nvContentPartPr>
              <p14:xfrm>
                <a:off x="183060" y="4649260"/>
                <a:ext cx="108000" cy="215280"/>
              </p14:xfrm>
            </p:contentPart>
          </mc:Choice>
          <mc:Fallback xmlns="">
            <p:pic>
              <p:nvPicPr>
                <p:cNvPr id="166" name="Encre 165">
                  <a:extLst>
                    <a:ext uri="{FF2B5EF4-FFF2-40B4-BE49-F238E27FC236}">
                      <a16:creationId xmlns:a16="http://schemas.microsoft.com/office/drawing/2014/main" id="{B5D22123-B8BE-48C2-B5C6-D9334BBB4A0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65420" y="4631620"/>
                  <a:ext cx="1436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67" name="Encre 166">
                  <a:extLst>
                    <a:ext uri="{FF2B5EF4-FFF2-40B4-BE49-F238E27FC236}">
                      <a16:creationId xmlns:a16="http://schemas.microsoft.com/office/drawing/2014/main" id="{C0C13DDD-EA4C-4854-A633-876856BD3C34}"/>
                    </a:ext>
                  </a:extLst>
                </p14:cNvPr>
                <p14:cNvContentPartPr/>
                <p14:nvPr/>
              </p14:nvContentPartPr>
              <p14:xfrm>
                <a:off x="210420" y="4735660"/>
                <a:ext cx="112680" cy="117360"/>
              </p14:xfrm>
            </p:contentPart>
          </mc:Choice>
          <mc:Fallback xmlns="">
            <p:pic>
              <p:nvPicPr>
                <p:cNvPr id="167" name="Encre 166">
                  <a:extLst>
                    <a:ext uri="{FF2B5EF4-FFF2-40B4-BE49-F238E27FC236}">
                      <a16:creationId xmlns:a16="http://schemas.microsoft.com/office/drawing/2014/main" id="{C0C13DDD-EA4C-4854-A633-876856BD3C3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92780" y="4717660"/>
                  <a:ext cx="1483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68" name="Encre 167">
                  <a:extLst>
                    <a:ext uri="{FF2B5EF4-FFF2-40B4-BE49-F238E27FC236}">
                      <a16:creationId xmlns:a16="http://schemas.microsoft.com/office/drawing/2014/main" id="{21F54BD4-D8E9-4C22-862C-ECB88E06330E}"/>
                    </a:ext>
                  </a:extLst>
                </p14:cNvPr>
                <p14:cNvContentPartPr/>
                <p14:nvPr/>
              </p14:nvContentPartPr>
              <p14:xfrm>
                <a:off x="128700" y="4719820"/>
                <a:ext cx="194400" cy="110160"/>
              </p14:xfrm>
            </p:contentPart>
          </mc:Choice>
          <mc:Fallback xmlns="">
            <p:pic>
              <p:nvPicPr>
                <p:cNvPr id="168" name="Encre 167">
                  <a:extLst>
                    <a:ext uri="{FF2B5EF4-FFF2-40B4-BE49-F238E27FC236}">
                      <a16:creationId xmlns:a16="http://schemas.microsoft.com/office/drawing/2014/main" id="{21F54BD4-D8E9-4C22-862C-ECB88E06330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0700" y="4701820"/>
                  <a:ext cx="2300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69" name="Encre 168">
                  <a:extLst>
                    <a:ext uri="{FF2B5EF4-FFF2-40B4-BE49-F238E27FC236}">
                      <a16:creationId xmlns:a16="http://schemas.microsoft.com/office/drawing/2014/main" id="{BE62CDF1-1DCF-4F7C-B10E-FAA00C47090B}"/>
                    </a:ext>
                  </a:extLst>
                </p14:cNvPr>
                <p14:cNvContentPartPr/>
                <p14:nvPr/>
              </p14:nvContentPartPr>
              <p14:xfrm>
                <a:off x="419580" y="4452700"/>
                <a:ext cx="177840" cy="383040"/>
              </p14:xfrm>
            </p:contentPart>
          </mc:Choice>
          <mc:Fallback xmlns="">
            <p:pic>
              <p:nvPicPr>
                <p:cNvPr id="169" name="Encre 168">
                  <a:extLst>
                    <a:ext uri="{FF2B5EF4-FFF2-40B4-BE49-F238E27FC236}">
                      <a16:creationId xmlns:a16="http://schemas.microsoft.com/office/drawing/2014/main" id="{BE62CDF1-1DCF-4F7C-B10E-FAA00C47090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01940" y="4434700"/>
                  <a:ext cx="21348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70" name="Encre 169">
                  <a:extLst>
                    <a:ext uri="{FF2B5EF4-FFF2-40B4-BE49-F238E27FC236}">
                      <a16:creationId xmlns:a16="http://schemas.microsoft.com/office/drawing/2014/main" id="{CC6E1B7F-D5C1-4E5D-A167-767606B9EA31}"/>
                    </a:ext>
                  </a:extLst>
                </p14:cNvPr>
                <p14:cNvContentPartPr/>
                <p14:nvPr/>
              </p14:nvContentPartPr>
              <p14:xfrm>
                <a:off x="699660" y="4368820"/>
                <a:ext cx="5040" cy="167760"/>
              </p14:xfrm>
            </p:contentPart>
          </mc:Choice>
          <mc:Fallback xmlns="">
            <p:pic>
              <p:nvPicPr>
                <p:cNvPr id="170" name="Encre 169">
                  <a:extLst>
                    <a:ext uri="{FF2B5EF4-FFF2-40B4-BE49-F238E27FC236}">
                      <a16:creationId xmlns:a16="http://schemas.microsoft.com/office/drawing/2014/main" id="{CC6E1B7F-D5C1-4E5D-A167-767606B9EA3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82020" y="4351180"/>
                  <a:ext cx="406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71" name="Encre 170">
                  <a:extLst>
                    <a:ext uri="{FF2B5EF4-FFF2-40B4-BE49-F238E27FC236}">
                      <a16:creationId xmlns:a16="http://schemas.microsoft.com/office/drawing/2014/main" id="{1CF0DF7C-9B03-4662-B6EA-DCBC51BB68F4}"/>
                    </a:ext>
                  </a:extLst>
                </p14:cNvPr>
                <p14:cNvContentPartPr/>
                <p14:nvPr/>
              </p14:nvContentPartPr>
              <p14:xfrm>
                <a:off x="741420" y="4658620"/>
                <a:ext cx="117360" cy="142560"/>
              </p14:xfrm>
            </p:contentPart>
          </mc:Choice>
          <mc:Fallback xmlns="">
            <p:pic>
              <p:nvPicPr>
                <p:cNvPr id="171" name="Encre 170">
                  <a:extLst>
                    <a:ext uri="{FF2B5EF4-FFF2-40B4-BE49-F238E27FC236}">
                      <a16:creationId xmlns:a16="http://schemas.microsoft.com/office/drawing/2014/main" id="{1CF0DF7C-9B03-4662-B6EA-DCBC51BB68F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23780" y="4640980"/>
                  <a:ext cx="1530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73" name="Encre 172">
                  <a:extLst>
                    <a:ext uri="{FF2B5EF4-FFF2-40B4-BE49-F238E27FC236}">
                      <a16:creationId xmlns:a16="http://schemas.microsoft.com/office/drawing/2014/main" id="{C6204F25-82F0-4FFB-A5CB-0BDB5F47F980}"/>
                    </a:ext>
                  </a:extLst>
                </p14:cNvPr>
                <p14:cNvContentPartPr/>
                <p14:nvPr/>
              </p14:nvContentPartPr>
              <p14:xfrm>
                <a:off x="837540" y="4471420"/>
                <a:ext cx="87120" cy="85680"/>
              </p14:xfrm>
            </p:contentPart>
          </mc:Choice>
          <mc:Fallback xmlns="">
            <p:pic>
              <p:nvPicPr>
                <p:cNvPr id="173" name="Encre 172">
                  <a:extLst>
                    <a:ext uri="{FF2B5EF4-FFF2-40B4-BE49-F238E27FC236}">
                      <a16:creationId xmlns:a16="http://schemas.microsoft.com/office/drawing/2014/main" id="{C6204F25-82F0-4FFB-A5CB-0BDB5F47F98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19900" y="4453780"/>
                  <a:ext cx="1227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74" name="Encre 173">
                  <a:extLst>
                    <a:ext uri="{FF2B5EF4-FFF2-40B4-BE49-F238E27FC236}">
                      <a16:creationId xmlns:a16="http://schemas.microsoft.com/office/drawing/2014/main" id="{5D7B4A78-19B3-4ED6-B175-42D48B76735F}"/>
                    </a:ext>
                  </a:extLst>
                </p14:cNvPr>
                <p14:cNvContentPartPr/>
                <p14:nvPr/>
              </p14:nvContentPartPr>
              <p14:xfrm>
                <a:off x="948060" y="4658620"/>
                <a:ext cx="156960" cy="143640"/>
              </p14:xfrm>
            </p:contentPart>
          </mc:Choice>
          <mc:Fallback xmlns="">
            <p:pic>
              <p:nvPicPr>
                <p:cNvPr id="174" name="Encre 173">
                  <a:extLst>
                    <a:ext uri="{FF2B5EF4-FFF2-40B4-BE49-F238E27FC236}">
                      <a16:creationId xmlns:a16="http://schemas.microsoft.com/office/drawing/2014/main" id="{5D7B4A78-19B3-4ED6-B175-42D48B76735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30420" y="4640620"/>
                  <a:ext cx="1926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77" name="Encre 176">
                  <a:extLst>
                    <a:ext uri="{FF2B5EF4-FFF2-40B4-BE49-F238E27FC236}">
                      <a16:creationId xmlns:a16="http://schemas.microsoft.com/office/drawing/2014/main" id="{42A9DE74-2F94-4D65-B35E-7F0730B7C664}"/>
                    </a:ext>
                  </a:extLst>
                </p14:cNvPr>
                <p14:cNvContentPartPr/>
                <p14:nvPr/>
              </p14:nvContentPartPr>
              <p14:xfrm>
                <a:off x="1078380" y="4699660"/>
                <a:ext cx="19440" cy="358560"/>
              </p14:xfrm>
            </p:contentPart>
          </mc:Choice>
          <mc:Fallback xmlns="">
            <p:pic>
              <p:nvPicPr>
                <p:cNvPr id="177" name="Encre 176">
                  <a:extLst>
                    <a:ext uri="{FF2B5EF4-FFF2-40B4-BE49-F238E27FC236}">
                      <a16:creationId xmlns:a16="http://schemas.microsoft.com/office/drawing/2014/main" id="{42A9DE74-2F94-4D65-B35E-7F0730B7C66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60380" y="4681660"/>
                  <a:ext cx="5508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78" name="Encre 177">
                  <a:extLst>
                    <a:ext uri="{FF2B5EF4-FFF2-40B4-BE49-F238E27FC236}">
                      <a16:creationId xmlns:a16="http://schemas.microsoft.com/office/drawing/2014/main" id="{1599BF4E-DA57-4496-9951-498080EC3D33}"/>
                    </a:ext>
                  </a:extLst>
                </p14:cNvPr>
                <p14:cNvContentPartPr/>
                <p14:nvPr/>
              </p14:nvContentPartPr>
              <p14:xfrm>
                <a:off x="1105740" y="4702900"/>
                <a:ext cx="237600" cy="106920"/>
              </p14:xfrm>
            </p:contentPart>
          </mc:Choice>
          <mc:Fallback xmlns="">
            <p:pic>
              <p:nvPicPr>
                <p:cNvPr id="178" name="Encre 177">
                  <a:extLst>
                    <a:ext uri="{FF2B5EF4-FFF2-40B4-BE49-F238E27FC236}">
                      <a16:creationId xmlns:a16="http://schemas.microsoft.com/office/drawing/2014/main" id="{1599BF4E-DA57-4496-9951-498080EC3D3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87740" y="4685260"/>
                  <a:ext cx="2732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79" name="Encre 178">
                  <a:extLst>
                    <a:ext uri="{FF2B5EF4-FFF2-40B4-BE49-F238E27FC236}">
                      <a16:creationId xmlns:a16="http://schemas.microsoft.com/office/drawing/2014/main" id="{1F58ADD3-3E5B-4CD7-9C39-9401BCAC03F4}"/>
                    </a:ext>
                  </a:extLst>
                </p14:cNvPr>
                <p14:cNvContentPartPr/>
                <p14:nvPr/>
              </p14:nvContentPartPr>
              <p14:xfrm>
                <a:off x="1393380" y="4710460"/>
                <a:ext cx="120240" cy="111240"/>
              </p14:xfrm>
            </p:contentPart>
          </mc:Choice>
          <mc:Fallback xmlns="">
            <p:pic>
              <p:nvPicPr>
                <p:cNvPr id="179" name="Encre 178">
                  <a:extLst>
                    <a:ext uri="{FF2B5EF4-FFF2-40B4-BE49-F238E27FC236}">
                      <a16:creationId xmlns:a16="http://schemas.microsoft.com/office/drawing/2014/main" id="{1F58ADD3-3E5B-4CD7-9C39-9401BCAC03F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375380" y="4692820"/>
                  <a:ext cx="1558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80" name="Encre 179">
                  <a:extLst>
                    <a:ext uri="{FF2B5EF4-FFF2-40B4-BE49-F238E27FC236}">
                      <a16:creationId xmlns:a16="http://schemas.microsoft.com/office/drawing/2014/main" id="{FCE37E2D-2DE1-4315-92C4-0696402586C3}"/>
                    </a:ext>
                  </a:extLst>
                </p14:cNvPr>
                <p14:cNvContentPartPr/>
                <p14:nvPr/>
              </p14:nvContentPartPr>
              <p14:xfrm>
                <a:off x="1402380" y="4708300"/>
                <a:ext cx="232920" cy="100080"/>
              </p14:xfrm>
            </p:contentPart>
          </mc:Choice>
          <mc:Fallback xmlns="">
            <p:pic>
              <p:nvPicPr>
                <p:cNvPr id="180" name="Encre 179">
                  <a:extLst>
                    <a:ext uri="{FF2B5EF4-FFF2-40B4-BE49-F238E27FC236}">
                      <a16:creationId xmlns:a16="http://schemas.microsoft.com/office/drawing/2014/main" id="{FCE37E2D-2DE1-4315-92C4-0696402586C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384380" y="4690300"/>
                  <a:ext cx="2685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86" name="Encre 185">
                  <a:extLst>
                    <a:ext uri="{FF2B5EF4-FFF2-40B4-BE49-F238E27FC236}">
                      <a16:creationId xmlns:a16="http://schemas.microsoft.com/office/drawing/2014/main" id="{6EDE1965-3C29-4109-A0EA-E0C4721DC791}"/>
                    </a:ext>
                  </a:extLst>
                </p14:cNvPr>
                <p14:cNvContentPartPr/>
                <p14:nvPr/>
              </p14:nvContentPartPr>
              <p14:xfrm>
                <a:off x="1697580" y="4448740"/>
                <a:ext cx="12240" cy="340560"/>
              </p14:xfrm>
            </p:contentPart>
          </mc:Choice>
          <mc:Fallback xmlns="">
            <p:pic>
              <p:nvPicPr>
                <p:cNvPr id="186" name="Encre 185">
                  <a:extLst>
                    <a:ext uri="{FF2B5EF4-FFF2-40B4-BE49-F238E27FC236}">
                      <a16:creationId xmlns:a16="http://schemas.microsoft.com/office/drawing/2014/main" id="{6EDE1965-3C29-4109-A0EA-E0C4721DC79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679580" y="4431100"/>
                  <a:ext cx="4788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89" name="Encre 188">
                  <a:extLst>
                    <a:ext uri="{FF2B5EF4-FFF2-40B4-BE49-F238E27FC236}">
                      <a16:creationId xmlns:a16="http://schemas.microsoft.com/office/drawing/2014/main" id="{CEFAA134-786D-4071-AACA-A7A2BE8D623B}"/>
                    </a:ext>
                  </a:extLst>
                </p14:cNvPr>
                <p14:cNvContentPartPr/>
                <p14:nvPr/>
              </p14:nvContentPartPr>
              <p14:xfrm>
                <a:off x="1673100" y="4562500"/>
                <a:ext cx="161280" cy="20520"/>
              </p14:xfrm>
            </p:contentPart>
          </mc:Choice>
          <mc:Fallback xmlns="">
            <p:pic>
              <p:nvPicPr>
                <p:cNvPr id="189" name="Encre 188">
                  <a:extLst>
                    <a:ext uri="{FF2B5EF4-FFF2-40B4-BE49-F238E27FC236}">
                      <a16:creationId xmlns:a16="http://schemas.microsoft.com/office/drawing/2014/main" id="{CEFAA134-786D-4071-AACA-A7A2BE8D623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655100" y="4544500"/>
                  <a:ext cx="1969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91" name="Encre 190">
                  <a:extLst>
                    <a:ext uri="{FF2B5EF4-FFF2-40B4-BE49-F238E27FC236}">
                      <a16:creationId xmlns:a16="http://schemas.microsoft.com/office/drawing/2014/main" id="{D6C5320E-2D28-44B7-9A38-2827B833F3D8}"/>
                    </a:ext>
                  </a:extLst>
                </p14:cNvPr>
                <p14:cNvContentPartPr/>
                <p14:nvPr/>
              </p14:nvContentPartPr>
              <p14:xfrm>
                <a:off x="1822500" y="4702180"/>
                <a:ext cx="6840" cy="122040"/>
              </p14:xfrm>
            </p:contentPart>
          </mc:Choice>
          <mc:Fallback xmlns="">
            <p:pic>
              <p:nvPicPr>
                <p:cNvPr id="191" name="Encre 190">
                  <a:extLst>
                    <a:ext uri="{FF2B5EF4-FFF2-40B4-BE49-F238E27FC236}">
                      <a16:creationId xmlns:a16="http://schemas.microsoft.com/office/drawing/2014/main" id="{D6C5320E-2D28-44B7-9A38-2827B833F3D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804500" y="4684180"/>
                  <a:ext cx="424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92" name="Encre 191">
                  <a:extLst>
                    <a:ext uri="{FF2B5EF4-FFF2-40B4-BE49-F238E27FC236}">
                      <a16:creationId xmlns:a16="http://schemas.microsoft.com/office/drawing/2014/main" id="{9CABB3CD-2351-47C2-A05F-76A7D52090F8}"/>
                    </a:ext>
                  </a:extLst>
                </p14:cNvPr>
                <p14:cNvContentPartPr/>
                <p14:nvPr/>
              </p14:nvContentPartPr>
              <p14:xfrm>
                <a:off x="1891620" y="4553860"/>
                <a:ext cx="6840" cy="29160"/>
              </p14:xfrm>
            </p:contentPart>
          </mc:Choice>
          <mc:Fallback xmlns="">
            <p:pic>
              <p:nvPicPr>
                <p:cNvPr id="192" name="Encre 191">
                  <a:extLst>
                    <a:ext uri="{FF2B5EF4-FFF2-40B4-BE49-F238E27FC236}">
                      <a16:creationId xmlns:a16="http://schemas.microsoft.com/office/drawing/2014/main" id="{9CABB3CD-2351-47C2-A05F-76A7D52090F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873620" y="4535860"/>
                  <a:ext cx="424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96" name="Encre 195">
                  <a:extLst>
                    <a:ext uri="{FF2B5EF4-FFF2-40B4-BE49-F238E27FC236}">
                      <a16:creationId xmlns:a16="http://schemas.microsoft.com/office/drawing/2014/main" id="{818047F9-0EEE-48CE-8AD1-5D27D0569D63}"/>
                    </a:ext>
                  </a:extLst>
                </p14:cNvPr>
                <p14:cNvContentPartPr/>
                <p14:nvPr/>
              </p14:nvContentPartPr>
              <p14:xfrm>
                <a:off x="1970820" y="4662580"/>
                <a:ext cx="248400" cy="195120"/>
              </p14:xfrm>
            </p:contentPart>
          </mc:Choice>
          <mc:Fallback xmlns="">
            <p:pic>
              <p:nvPicPr>
                <p:cNvPr id="196" name="Encre 195">
                  <a:extLst>
                    <a:ext uri="{FF2B5EF4-FFF2-40B4-BE49-F238E27FC236}">
                      <a16:creationId xmlns:a16="http://schemas.microsoft.com/office/drawing/2014/main" id="{818047F9-0EEE-48CE-8AD1-5D27D0569D6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952820" y="4644580"/>
                  <a:ext cx="284040" cy="23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" name="Groupe 388">
            <a:extLst>
              <a:ext uri="{FF2B5EF4-FFF2-40B4-BE49-F238E27FC236}">
                <a16:creationId xmlns:a16="http://schemas.microsoft.com/office/drawing/2014/main" id="{CDDACBDA-FBF4-46F8-894F-087562DDA4CB}"/>
              </a:ext>
            </a:extLst>
          </p:cNvPr>
          <p:cNvGrpSpPr/>
          <p:nvPr/>
        </p:nvGrpSpPr>
        <p:grpSpPr>
          <a:xfrm>
            <a:off x="2520180" y="4404100"/>
            <a:ext cx="2644200" cy="635400"/>
            <a:chOff x="2520180" y="4404100"/>
            <a:chExt cx="2644200" cy="63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350" name="Encre 349">
                  <a:extLst>
                    <a:ext uri="{FF2B5EF4-FFF2-40B4-BE49-F238E27FC236}">
                      <a16:creationId xmlns:a16="http://schemas.microsoft.com/office/drawing/2014/main" id="{AB50301C-4E2C-41D7-A69F-73DB9304ED00}"/>
                    </a:ext>
                  </a:extLst>
                </p14:cNvPr>
                <p14:cNvContentPartPr/>
                <p14:nvPr/>
              </p14:nvContentPartPr>
              <p14:xfrm>
                <a:off x="2520180" y="4669420"/>
                <a:ext cx="184320" cy="187200"/>
              </p14:xfrm>
            </p:contentPart>
          </mc:Choice>
          <mc:Fallback xmlns="">
            <p:pic>
              <p:nvPicPr>
                <p:cNvPr id="350" name="Encre 349">
                  <a:extLst>
                    <a:ext uri="{FF2B5EF4-FFF2-40B4-BE49-F238E27FC236}">
                      <a16:creationId xmlns:a16="http://schemas.microsoft.com/office/drawing/2014/main" id="{AB50301C-4E2C-41D7-A69F-73DB9304ED0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502540" y="4651420"/>
                  <a:ext cx="21996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351" name="Encre 350">
                  <a:extLst>
                    <a:ext uri="{FF2B5EF4-FFF2-40B4-BE49-F238E27FC236}">
                      <a16:creationId xmlns:a16="http://schemas.microsoft.com/office/drawing/2014/main" id="{1B3ECAD1-FB5B-4419-BE3E-F82FB970C310}"/>
                    </a:ext>
                  </a:extLst>
                </p14:cNvPr>
                <p14:cNvContentPartPr/>
                <p14:nvPr/>
              </p14:nvContentPartPr>
              <p14:xfrm>
                <a:off x="2677140" y="4431100"/>
                <a:ext cx="16560" cy="317880"/>
              </p14:xfrm>
            </p:contentPart>
          </mc:Choice>
          <mc:Fallback xmlns="">
            <p:pic>
              <p:nvPicPr>
                <p:cNvPr id="351" name="Encre 350">
                  <a:extLst>
                    <a:ext uri="{FF2B5EF4-FFF2-40B4-BE49-F238E27FC236}">
                      <a16:creationId xmlns:a16="http://schemas.microsoft.com/office/drawing/2014/main" id="{1B3ECAD1-FB5B-4419-BE3E-F82FB970C31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659500" y="4413100"/>
                  <a:ext cx="5220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352" name="Encre 351">
                  <a:extLst>
                    <a:ext uri="{FF2B5EF4-FFF2-40B4-BE49-F238E27FC236}">
                      <a16:creationId xmlns:a16="http://schemas.microsoft.com/office/drawing/2014/main" id="{F7A98B82-BEB3-4B7F-A633-202A80F7982A}"/>
                    </a:ext>
                  </a:extLst>
                </p14:cNvPr>
                <p14:cNvContentPartPr/>
                <p14:nvPr/>
              </p14:nvContentPartPr>
              <p14:xfrm>
                <a:off x="2738700" y="4679500"/>
                <a:ext cx="123840" cy="153360"/>
              </p14:xfrm>
            </p:contentPart>
          </mc:Choice>
          <mc:Fallback xmlns="">
            <p:pic>
              <p:nvPicPr>
                <p:cNvPr id="352" name="Encre 351">
                  <a:extLst>
                    <a:ext uri="{FF2B5EF4-FFF2-40B4-BE49-F238E27FC236}">
                      <a16:creationId xmlns:a16="http://schemas.microsoft.com/office/drawing/2014/main" id="{F7A98B82-BEB3-4B7F-A633-202A80F7982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720700" y="4661500"/>
                  <a:ext cx="1594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353" name="Encre 352">
                  <a:extLst>
                    <a:ext uri="{FF2B5EF4-FFF2-40B4-BE49-F238E27FC236}">
                      <a16:creationId xmlns:a16="http://schemas.microsoft.com/office/drawing/2014/main" id="{D9727487-E603-4A21-B352-2C970271D547}"/>
                    </a:ext>
                  </a:extLst>
                </p14:cNvPr>
                <p14:cNvContentPartPr/>
                <p14:nvPr/>
              </p14:nvContentPartPr>
              <p14:xfrm>
                <a:off x="2838060" y="4526500"/>
                <a:ext cx="11520" cy="19080"/>
              </p14:xfrm>
            </p:contentPart>
          </mc:Choice>
          <mc:Fallback xmlns="">
            <p:pic>
              <p:nvPicPr>
                <p:cNvPr id="353" name="Encre 352">
                  <a:extLst>
                    <a:ext uri="{FF2B5EF4-FFF2-40B4-BE49-F238E27FC236}">
                      <a16:creationId xmlns:a16="http://schemas.microsoft.com/office/drawing/2014/main" id="{D9727487-E603-4A21-B352-2C970271D54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820060" y="4508500"/>
                  <a:ext cx="471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354" name="Encre 353">
                  <a:extLst>
                    <a:ext uri="{FF2B5EF4-FFF2-40B4-BE49-F238E27FC236}">
                      <a16:creationId xmlns:a16="http://schemas.microsoft.com/office/drawing/2014/main" id="{1A79DE47-BF72-496B-BC23-EA79E97C1DB8}"/>
                    </a:ext>
                  </a:extLst>
                </p14:cNvPr>
                <p14:cNvContentPartPr/>
                <p14:nvPr/>
              </p14:nvContentPartPr>
              <p14:xfrm>
                <a:off x="2980980" y="4427500"/>
                <a:ext cx="106560" cy="612000"/>
              </p14:xfrm>
            </p:contentPart>
          </mc:Choice>
          <mc:Fallback xmlns="">
            <p:pic>
              <p:nvPicPr>
                <p:cNvPr id="354" name="Encre 353">
                  <a:extLst>
                    <a:ext uri="{FF2B5EF4-FFF2-40B4-BE49-F238E27FC236}">
                      <a16:creationId xmlns:a16="http://schemas.microsoft.com/office/drawing/2014/main" id="{1A79DE47-BF72-496B-BC23-EA79E97C1DB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962980" y="4409500"/>
                  <a:ext cx="142200" cy="64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361" name="Encre 360">
                  <a:extLst>
                    <a:ext uri="{FF2B5EF4-FFF2-40B4-BE49-F238E27FC236}">
                      <a16:creationId xmlns:a16="http://schemas.microsoft.com/office/drawing/2014/main" id="{F7ACCB02-9612-4452-AA4C-8C5850755C87}"/>
                    </a:ext>
                  </a:extLst>
                </p14:cNvPr>
                <p14:cNvContentPartPr/>
                <p14:nvPr/>
              </p14:nvContentPartPr>
              <p14:xfrm>
                <a:off x="2900700" y="4807660"/>
                <a:ext cx="212040" cy="10440"/>
              </p14:xfrm>
            </p:contentPart>
          </mc:Choice>
          <mc:Fallback xmlns="">
            <p:pic>
              <p:nvPicPr>
                <p:cNvPr id="361" name="Encre 360">
                  <a:extLst>
                    <a:ext uri="{FF2B5EF4-FFF2-40B4-BE49-F238E27FC236}">
                      <a16:creationId xmlns:a16="http://schemas.microsoft.com/office/drawing/2014/main" id="{F7ACCB02-9612-4452-AA4C-8C5850755C8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882700" y="4790020"/>
                  <a:ext cx="2476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362" name="Encre 361">
                  <a:extLst>
                    <a:ext uri="{FF2B5EF4-FFF2-40B4-BE49-F238E27FC236}">
                      <a16:creationId xmlns:a16="http://schemas.microsoft.com/office/drawing/2014/main" id="{D8894C1C-10D0-40EC-BA79-D9510DF58457}"/>
                    </a:ext>
                  </a:extLst>
                </p14:cNvPr>
                <p14:cNvContentPartPr/>
                <p14:nvPr/>
              </p14:nvContentPartPr>
              <p14:xfrm>
                <a:off x="3157380" y="4438300"/>
                <a:ext cx="149760" cy="586440"/>
              </p14:xfrm>
            </p:contentPart>
          </mc:Choice>
          <mc:Fallback xmlns="">
            <p:pic>
              <p:nvPicPr>
                <p:cNvPr id="362" name="Encre 361">
                  <a:extLst>
                    <a:ext uri="{FF2B5EF4-FFF2-40B4-BE49-F238E27FC236}">
                      <a16:creationId xmlns:a16="http://schemas.microsoft.com/office/drawing/2014/main" id="{D8894C1C-10D0-40EC-BA79-D9510DF5845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139380" y="4420300"/>
                  <a:ext cx="185400" cy="62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365" name="Encre 364">
                  <a:extLst>
                    <a:ext uri="{FF2B5EF4-FFF2-40B4-BE49-F238E27FC236}">
                      <a16:creationId xmlns:a16="http://schemas.microsoft.com/office/drawing/2014/main" id="{B4229500-2597-452F-BBC6-8AD3835548A2}"/>
                    </a:ext>
                  </a:extLst>
                </p14:cNvPr>
                <p14:cNvContentPartPr/>
                <p14:nvPr/>
              </p14:nvContentPartPr>
              <p14:xfrm>
                <a:off x="3092940" y="4794700"/>
                <a:ext cx="192960" cy="1800"/>
              </p14:xfrm>
            </p:contentPart>
          </mc:Choice>
          <mc:Fallback xmlns="">
            <p:pic>
              <p:nvPicPr>
                <p:cNvPr id="365" name="Encre 364">
                  <a:extLst>
                    <a:ext uri="{FF2B5EF4-FFF2-40B4-BE49-F238E27FC236}">
                      <a16:creationId xmlns:a16="http://schemas.microsoft.com/office/drawing/2014/main" id="{B4229500-2597-452F-BBC6-8AD3835548A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075300" y="4777060"/>
                  <a:ext cx="2286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366" name="Encre 365">
                  <a:extLst>
                    <a:ext uri="{FF2B5EF4-FFF2-40B4-BE49-F238E27FC236}">
                      <a16:creationId xmlns:a16="http://schemas.microsoft.com/office/drawing/2014/main" id="{E7E2E385-8D32-42FA-B2F4-6C832CB68EDE}"/>
                    </a:ext>
                  </a:extLst>
                </p14:cNvPr>
                <p14:cNvContentPartPr/>
                <p14:nvPr/>
              </p14:nvContentPartPr>
              <p14:xfrm>
                <a:off x="3387420" y="4602100"/>
                <a:ext cx="122040" cy="200520"/>
              </p14:xfrm>
            </p:contentPart>
          </mc:Choice>
          <mc:Fallback xmlns="">
            <p:pic>
              <p:nvPicPr>
                <p:cNvPr id="366" name="Encre 365">
                  <a:extLst>
                    <a:ext uri="{FF2B5EF4-FFF2-40B4-BE49-F238E27FC236}">
                      <a16:creationId xmlns:a16="http://schemas.microsoft.com/office/drawing/2014/main" id="{E7E2E385-8D32-42FA-B2F4-6C832CB68ED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369420" y="4584100"/>
                  <a:ext cx="15768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369" name="Encre 368">
                  <a:extLst>
                    <a:ext uri="{FF2B5EF4-FFF2-40B4-BE49-F238E27FC236}">
                      <a16:creationId xmlns:a16="http://schemas.microsoft.com/office/drawing/2014/main" id="{AD3F2039-311C-49A5-9BC1-E5826027CE99}"/>
                    </a:ext>
                  </a:extLst>
                </p14:cNvPr>
                <p14:cNvContentPartPr/>
                <p14:nvPr/>
              </p14:nvContentPartPr>
              <p14:xfrm>
                <a:off x="3540780" y="4508860"/>
                <a:ext cx="360" cy="360"/>
              </p14:xfrm>
            </p:contentPart>
          </mc:Choice>
          <mc:Fallback xmlns="">
            <p:pic>
              <p:nvPicPr>
                <p:cNvPr id="369" name="Encre 368">
                  <a:extLst>
                    <a:ext uri="{FF2B5EF4-FFF2-40B4-BE49-F238E27FC236}">
                      <a16:creationId xmlns:a16="http://schemas.microsoft.com/office/drawing/2014/main" id="{AD3F2039-311C-49A5-9BC1-E5826027CE9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522780" y="44912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370" name="Encre 369">
                  <a:extLst>
                    <a:ext uri="{FF2B5EF4-FFF2-40B4-BE49-F238E27FC236}">
                      <a16:creationId xmlns:a16="http://schemas.microsoft.com/office/drawing/2014/main" id="{441A2E18-D1FA-444A-928B-25532CF4DD49}"/>
                    </a:ext>
                  </a:extLst>
                </p14:cNvPr>
                <p14:cNvContentPartPr/>
                <p14:nvPr/>
              </p14:nvContentPartPr>
              <p14:xfrm>
                <a:off x="3468420" y="4451260"/>
                <a:ext cx="96480" cy="47880"/>
              </p14:xfrm>
            </p:contentPart>
          </mc:Choice>
          <mc:Fallback xmlns="">
            <p:pic>
              <p:nvPicPr>
                <p:cNvPr id="370" name="Encre 369">
                  <a:extLst>
                    <a:ext uri="{FF2B5EF4-FFF2-40B4-BE49-F238E27FC236}">
                      <a16:creationId xmlns:a16="http://schemas.microsoft.com/office/drawing/2014/main" id="{441A2E18-D1FA-444A-928B-25532CF4DD49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450780" y="4433260"/>
                  <a:ext cx="1321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71" name="Encre 370">
                  <a:extLst>
                    <a:ext uri="{FF2B5EF4-FFF2-40B4-BE49-F238E27FC236}">
                      <a16:creationId xmlns:a16="http://schemas.microsoft.com/office/drawing/2014/main" id="{5C90FFFA-A76A-4116-BA5B-3FF2BC476349}"/>
                    </a:ext>
                  </a:extLst>
                </p14:cNvPr>
                <p14:cNvContentPartPr/>
                <p14:nvPr/>
              </p14:nvContentPartPr>
              <p14:xfrm>
                <a:off x="3606300" y="4665460"/>
                <a:ext cx="145440" cy="201960"/>
              </p14:xfrm>
            </p:contentPart>
          </mc:Choice>
          <mc:Fallback xmlns="">
            <p:pic>
              <p:nvPicPr>
                <p:cNvPr id="371" name="Encre 370">
                  <a:extLst>
                    <a:ext uri="{FF2B5EF4-FFF2-40B4-BE49-F238E27FC236}">
                      <a16:creationId xmlns:a16="http://schemas.microsoft.com/office/drawing/2014/main" id="{5C90FFFA-A76A-4116-BA5B-3FF2BC47634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588660" y="4647460"/>
                  <a:ext cx="1810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376" name="Encre 375">
                  <a:extLst>
                    <a:ext uri="{FF2B5EF4-FFF2-40B4-BE49-F238E27FC236}">
                      <a16:creationId xmlns:a16="http://schemas.microsoft.com/office/drawing/2014/main" id="{23F6A19D-C992-4C8F-A83E-D07ABA5A0E3A}"/>
                    </a:ext>
                  </a:extLst>
                </p14:cNvPr>
                <p14:cNvContentPartPr/>
                <p14:nvPr/>
              </p14:nvContentPartPr>
              <p14:xfrm>
                <a:off x="3805380" y="4653220"/>
                <a:ext cx="270000" cy="225720"/>
              </p14:xfrm>
            </p:contentPart>
          </mc:Choice>
          <mc:Fallback xmlns="">
            <p:pic>
              <p:nvPicPr>
                <p:cNvPr id="376" name="Encre 375">
                  <a:extLst>
                    <a:ext uri="{FF2B5EF4-FFF2-40B4-BE49-F238E27FC236}">
                      <a16:creationId xmlns:a16="http://schemas.microsoft.com/office/drawing/2014/main" id="{23F6A19D-C992-4C8F-A83E-D07ABA5A0E3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787380" y="4635220"/>
                  <a:ext cx="3056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378" name="Encre 377">
                  <a:extLst>
                    <a:ext uri="{FF2B5EF4-FFF2-40B4-BE49-F238E27FC236}">
                      <a16:creationId xmlns:a16="http://schemas.microsoft.com/office/drawing/2014/main" id="{B322882D-F8AB-4CF3-A70C-CF623809D549}"/>
                    </a:ext>
                  </a:extLst>
                </p14:cNvPr>
                <p14:cNvContentPartPr/>
                <p14:nvPr/>
              </p14:nvContentPartPr>
              <p14:xfrm>
                <a:off x="4119300" y="4456300"/>
                <a:ext cx="12960" cy="451800"/>
              </p14:xfrm>
            </p:contentPart>
          </mc:Choice>
          <mc:Fallback xmlns="">
            <p:pic>
              <p:nvPicPr>
                <p:cNvPr id="378" name="Encre 377">
                  <a:extLst>
                    <a:ext uri="{FF2B5EF4-FFF2-40B4-BE49-F238E27FC236}">
                      <a16:creationId xmlns:a16="http://schemas.microsoft.com/office/drawing/2014/main" id="{B322882D-F8AB-4CF3-A70C-CF623809D549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101300" y="4438300"/>
                  <a:ext cx="4860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379" name="Encre 378">
                  <a:extLst>
                    <a:ext uri="{FF2B5EF4-FFF2-40B4-BE49-F238E27FC236}">
                      <a16:creationId xmlns:a16="http://schemas.microsoft.com/office/drawing/2014/main" id="{F3F75A1B-9AE0-490E-8B81-3139AD710CF8}"/>
                    </a:ext>
                  </a:extLst>
                </p14:cNvPr>
                <p14:cNvContentPartPr/>
                <p14:nvPr/>
              </p14:nvContentPartPr>
              <p14:xfrm>
                <a:off x="4119660" y="4702540"/>
                <a:ext cx="130320" cy="20520"/>
              </p14:xfrm>
            </p:contentPart>
          </mc:Choice>
          <mc:Fallback xmlns="">
            <p:pic>
              <p:nvPicPr>
                <p:cNvPr id="379" name="Encre 378">
                  <a:extLst>
                    <a:ext uri="{FF2B5EF4-FFF2-40B4-BE49-F238E27FC236}">
                      <a16:creationId xmlns:a16="http://schemas.microsoft.com/office/drawing/2014/main" id="{F3F75A1B-9AE0-490E-8B81-3139AD710CF8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102020" y="4684540"/>
                  <a:ext cx="1659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380" name="Encre 379">
                  <a:extLst>
                    <a:ext uri="{FF2B5EF4-FFF2-40B4-BE49-F238E27FC236}">
                      <a16:creationId xmlns:a16="http://schemas.microsoft.com/office/drawing/2014/main" id="{3116682C-D88A-44E6-92B2-975544C7C0D6}"/>
                    </a:ext>
                  </a:extLst>
                </p14:cNvPr>
                <p14:cNvContentPartPr/>
                <p14:nvPr/>
              </p14:nvContentPartPr>
              <p14:xfrm>
                <a:off x="4230540" y="4758700"/>
                <a:ext cx="127080" cy="91800"/>
              </p14:xfrm>
            </p:contentPart>
          </mc:Choice>
          <mc:Fallback xmlns="">
            <p:pic>
              <p:nvPicPr>
                <p:cNvPr id="380" name="Encre 379">
                  <a:extLst>
                    <a:ext uri="{FF2B5EF4-FFF2-40B4-BE49-F238E27FC236}">
                      <a16:creationId xmlns:a16="http://schemas.microsoft.com/office/drawing/2014/main" id="{3116682C-D88A-44E6-92B2-975544C7C0D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212540" y="4741060"/>
                  <a:ext cx="1627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382" name="Encre 381">
                  <a:extLst>
                    <a:ext uri="{FF2B5EF4-FFF2-40B4-BE49-F238E27FC236}">
                      <a16:creationId xmlns:a16="http://schemas.microsoft.com/office/drawing/2014/main" id="{DFD80E31-F0A6-49F6-9A22-F7599459D9D0}"/>
                    </a:ext>
                  </a:extLst>
                </p14:cNvPr>
                <p14:cNvContentPartPr/>
                <p14:nvPr/>
              </p14:nvContentPartPr>
              <p14:xfrm>
                <a:off x="4318740" y="4585540"/>
                <a:ext cx="13320" cy="32040"/>
              </p14:xfrm>
            </p:contentPart>
          </mc:Choice>
          <mc:Fallback xmlns="">
            <p:pic>
              <p:nvPicPr>
                <p:cNvPr id="382" name="Encre 381">
                  <a:extLst>
                    <a:ext uri="{FF2B5EF4-FFF2-40B4-BE49-F238E27FC236}">
                      <a16:creationId xmlns:a16="http://schemas.microsoft.com/office/drawing/2014/main" id="{DFD80E31-F0A6-49F6-9A22-F7599459D9D0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300740" y="4567540"/>
                  <a:ext cx="489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383" name="Encre 382">
                  <a:extLst>
                    <a:ext uri="{FF2B5EF4-FFF2-40B4-BE49-F238E27FC236}">
                      <a16:creationId xmlns:a16="http://schemas.microsoft.com/office/drawing/2014/main" id="{AD7335CB-7E8F-4C9B-A629-5471CF237EEC}"/>
                    </a:ext>
                  </a:extLst>
                </p14:cNvPr>
                <p14:cNvContentPartPr/>
                <p14:nvPr/>
              </p14:nvContentPartPr>
              <p14:xfrm>
                <a:off x="4416300" y="4698580"/>
                <a:ext cx="115920" cy="164520"/>
              </p14:xfrm>
            </p:contentPart>
          </mc:Choice>
          <mc:Fallback xmlns="">
            <p:pic>
              <p:nvPicPr>
                <p:cNvPr id="383" name="Encre 382">
                  <a:extLst>
                    <a:ext uri="{FF2B5EF4-FFF2-40B4-BE49-F238E27FC236}">
                      <a16:creationId xmlns:a16="http://schemas.microsoft.com/office/drawing/2014/main" id="{AD7335CB-7E8F-4C9B-A629-5471CF237EEC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398660" y="4680940"/>
                  <a:ext cx="1515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384" name="Encre 383">
                  <a:extLst>
                    <a:ext uri="{FF2B5EF4-FFF2-40B4-BE49-F238E27FC236}">
                      <a16:creationId xmlns:a16="http://schemas.microsoft.com/office/drawing/2014/main" id="{0C6BBA32-8682-4397-A324-5A45B682E2CF}"/>
                    </a:ext>
                  </a:extLst>
                </p14:cNvPr>
                <p14:cNvContentPartPr/>
                <p14:nvPr/>
              </p14:nvContentPartPr>
              <p14:xfrm>
                <a:off x="4581540" y="4426420"/>
                <a:ext cx="165600" cy="455400"/>
              </p14:xfrm>
            </p:contentPart>
          </mc:Choice>
          <mc:Fallback xmlns="">
            <p:pic>
              <p:nvPicPr>
                <p:cNvPr id="384" name="Encre 383">
                  <a:extLst>
                    <a:ext uri="{FF2B5EF4-FFF2-40B4-BE49-F238E27FC236}">
                      <a16:creationId xmlns:a16="http://schemas.microsoft.com/office/drawing/2014/main" id="{0C6BBA32-8682-4397-A324-5A45B682E2CF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563900" y="4408780"/>
                  <a:ext cx="20124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385" name="Encre 384">
                  <a:extLst>
                    <a:ext uri="{FF2B5EF4-FFF2-40B4-BE49-F238E27FC236}">
                      <a16:creationId xmlns:a16="http://schemas.microsoft.com/office/drawing/2014/main" id="{1F23B087-7494-4E88-A39B-FE2B4D27E4BD}"/>
                    </a:ext>
                  </a:extLst>
                </p14:cNvPr>
                <p14:cNvContentPartPr/>
                <p14:nvPr/>
              </p14:nvContentPartPr>
              <p14:xfrm>
                <a:off x="4756140" y="4404100"/>
                <a:ext cx="109800" cy="420120"/>
              </p14:xfrm>
            </p:contentPart>
          </mc:Choice>
          <mc:Fallback xmlns="">
            <p:pic>
              <p:nvPicPr>
                <p:cNvPr id="385" name="Encre 384">
                  <a:extLst>
                    <a:ext uri="{FF2B5EF4-FFF2-40B4-BE49-F238E27FC236}">
                      <a16:creationId xmlns:a16="http://schemas.microsoft.com/office/drawing/2014/main" id="{1F23B087-7494-4E88-A39B-FE2B4D27E4B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738140" y="4386100"/>
                  <a:ext cx="14544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386" name="Encre 385">
                  <a:extLst>
                    <a:ext uri="{FF2B5EF4-FFF2-40B4-BE49-F238E27FC236}">
                      <a16:creationId xmlns:a16="http://schemas.microsoft.com/office/drawing/2014/main" id="{0EE35C75-4BC5-46D6-8E5E-53706D64D121}"/>
                    </a:ext>
                  </a:extLst>
                </p14:cNvPr>
                <p14:cNvContentPartPr/>
                <p14:nvPr/>
              </p14:nvContentPartPr>
              <p14:xfrm>
                <a:off x="4850460" y="4631980"/>
                <a:ext cx="163080" cy="184320"/>
              </p14:xfrm>
            </p:contentPart>
          </mc:Choice>
          <mc:Fallback xmlns="">
            <p:pic>
              <p:nvPicPr>
                <p:cNvPr id="386" name="Encre 385">
                  <a:extLst>
                    <a:ext uri="{FF2B5EF4-FFF2-40B4-BE49-F238E27FC236}">
                      <a16:creationId xmlns:a16="http://schemas.microsoft.com/office/drawing/2014/main" id="{0EE35C75-4BC5-46D6-8E5E-53706D64D12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832460" y="4614340"/>
                  <a:ext cx="19872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387" name="Encre 386">
                  <a:extLst>
                    <a:ext uri="{FF2B5EF4-FFF2-40B4-BE49-F238E27FC236}">
                      <a16:creationId xmlns:a16="http://schemas.microsoft.com/office/drawing/2014/main" id="{2CC09EC3-7CD9-4F42-BDDD-F5FB681F2298}"/>
                    </a:ext>
                  </a:extLst>
                </p14:cNvPr>
                <p14:cNvContentPartPr/>
                <p14:nvPr/>
              </p14:nvContentPartPr>
              <p14:xfrm>
                <a:off x="5078340" y="4638820"/>
                <a:ext cx="44640" cy="49320"/>
              </p14:xfrm>
            </p:contentPart>
          </mc:Choice>
          <mc:Fallback xmlns="">
            <p:pic>
              <p:nvPicPr>
                <p:cNvPr id="387" name="Encre 386">
                  <a:extLst>
                    <a:ext uri="{FF2B5EF4-FFF2-40B4-BE49-F238E27FC236}">
                      <a16:creationId xmlns:a16="http://schemas.microsoft.com/office/drawing/2014/main" id="{2CC09EC3-7CD9-4F42-BDDD-F5FB681F229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060340" y="4621180"/>
                  <a:ext cx="802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388" name="Encre 387">
                  <a:extLst>
                    <a:ext uri="{FF2B5EF4-FFF2-40B4-BE49-F238E27FC236}">
                      <a16:creationId xmlns:a16="http://schemas.microsoft.com/office/drawing/2014/main" id="{D06B419B-A366-4171-B48C-89A104E4C52E}"/>
                    </a:ext>
                  </a:extLst>
                </p14:cNvPr>
                <p14:cNvContentPartPr/>
                <p14:nvPr/>
              </p14:nvContentPartPr>
              <p14:xfrm>
                <a:off x="5101380" y="4781740"/>
                <a:ext cx="63000" cy="16200"/>
              </p14:xfrm>
            </p:contentPart>
          </mc:Choice>
          <mc:Fallback xmlns="">
            <p:pic>
              <p:nvPicPr>
                <p:cNvPr id="388" name="Encre 387">
                  <a:extLst>
                    <a:ext uri="{FF2B5EF4-FFF2-40B4-BE49-F238E27FC236}">
                      <a16:creationId xmlns:a16="http://schemas.microsoft.com/office/drawing/2014/main" id="{D06B419B-A366-4171-B48C-89A104E4C52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083740" y="4764100"/>
                  <a:ext cx="98640" cy="5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2">
            <p14:nvContentPartPr>
              <p14:cNvPr id="391" name="Encre 390">
                <a:extLst>
                  <a:ext uri="{FF2B5EF4-FFF2-40B4-BE49-F238E27FC236}">
                    <a16:creationId xmlns:a16="http://schemas.microsoft.com/office/drawing/2014/main" id="{4FA08119-24D5-4655-84F0-021FBCEA25AC}"/>
                  </a:ext>
                </a:extLst>
              </p14:cNvPr>
              <p14:cNvContentPartPr/>
              <p14:nvPr/>
            </p14:nvContentPartPr>
            <p14:xfrm>
              <a:off x="889020" y="5544940"/>
              <a:ext cx="414360" cy="373320"/>
            </p14:xfrm>
          </p:contentPart>
        </mc:Choice>
        <mc:Fallback xmlns="">
          <p:pic>
            <p:nvPicPr>
              <p:cNvPr id="391" name="Encre 390">
                <a:extLst>
                  <a:ext uri="{FF2B5EF4-FFF2-40B4-BE49-F238E27FC236}">
                    <a16:creationId xmlns:a16="http://schemas.microsoft.com/office/drawing/2014/main" id="{4FA08119-24D5-4655-84F0-021FBCEA25AC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871380" y="5527300"/>
                <a:ext cx="450000" cy="40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98" name="Groupe 397">
            <a:extLst>
              <a:ext uri="{FF2B5EF4-FFF2-40B4-BE49-F238E27FC236}">
                <a16:creationId xmlns:a16="http://schemas.microsoft.com/office/drawing/2014/main" id="{5F8EE588-9653-4368-8542-F56FC3A3BE9F}"/>
              </a:ext>
            </a:extLst>
          </p:cNvPr>
          <p:cNvGrpSpPr/>
          <p:nvPr/>
        </p:nvGrpSpPr>
        <p:grpSpPr>
          <a:xfrm>
            <a:off x="916020" y="5347660"/>
            <a:ext cx="276840" cy="87480"/>
            <a:chOff x="916020" y="5347660"/>
            <a:chExt cx="276840" cy="8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395" name="Encre 394">
                  <a:extLst>
                    <a:ext uri="{FF2B5EF4-FFF2-40B4-BE49-F238E27FC236}">
                      <a16:creationId xmlns:a16="http://schemas.microsoft.com/office/drawing/2014/main" id="{CE042F08-D43A-4B53-93EE-A351740B6EF6}"/>
                    </a:ext>
                  </a:extLst>
                </p14:cNvPr>
                <p14:cNvContentPartPr/>
                <p14:nvPr/>
              </p14:nvContentPartPr>
              <p14:xfrm>
                <a:off x="1007820" y="5347660"/>
                <a:ext cx="360" cy="360"/>
              </p14:xfrm>
            </p:contentPart>
          </mc:Choice>
          <mc:Fallback xmlns="">
            <p:pic>
              <p:nvPicPr>
                <p:cNvPr id="395" name="Encre 394">
                  <a:extLst>
                    <a:ext uri="{FF2B5EF4-FFF2-40B4-BE49-F238E27FC236}">
                      <a16:creationId xmlns:a16="http://schemas.microsoft.com/office/drawing/2014/main" id="{CE042F08-D43A-4B53-93EE-A351740B6EF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9820" y="53300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96" name="Encre 395">
                  <a:extLst>
                    <a:ext uri="{FF2B5EF4-FFF2-40B4-BE49-F238E27FC236}">
                      <a16:creationId xmlns:a16="http://schemas.microsoft.com/office/drawing/2014/main" id="{02ACDC8A-166A-4954-8776-945DA9E660A1}"/>
                    </a:ext>
                  </a:extLst>
                </p14:cNvPr>
                <p14:cNvContentPartPr/>
                <p14:nvPr/>
              </p14:nvContentPartPr>
              <p14:xfrm>
                <a:off x="916020" y="5362780"/>
                <a:ext cx="113040" cy="72360"/>
              </p14:xfrm>
            </p:contentPart>
          </mc:Choice>
          <mc:Fallback xmlns="">
            <p:pic>
              <p:nvPicPr>
                <p:cNvPr id="396" name="Encre 395">
                  <a:extLst>
                    <a:ext uri="{FF2B5EF4-FFF2-40B4-BE49-F238E27FC236}">
                      <a16:creationId xmlns:a16="http://schemas.microsoft.com/office/drawing/2014/main" id="{02ACDC8A-166A-4954-8776-945DA9E660A1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98380" y="5345140"/>
                  <a:ext cx="1486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97" name="Encre 396">
                  <a:extLst>
                    <a:ext uri="{FF2B5EF4-FFF2-40B4-BE49-F238E27FC236}">
                      <a16:creationId xmlns:a16="http://schemas.microsoft.com/office/drawing/2014/main" id="{CBDA8963-799C-4720-BA29-27F27E97364F}"/>
                    </a:ext>
                  </a:extLst>
                </p14:cNvPr>
                <p14:cNvContentPartPr/>
                <p14:nvPr/>
              </p14:nvContentPartPr>
              <p14:xfrm>
                <a:off x="1108620" y="5369260"/>
                <a:ext cx="84240" cy="49320"/>
              </p14:xfrm>
            </p:contentPart>
          </mc:Choice>
          <mc:Fallback xmlns="">
            <p:pic>
              <p:nvPicPr>
                <p:cNvPr id="397" name="Encre 396">
                  <a:extLst>
                    <a:ext uri="{FF2B5EF4-FFF2-40B4-BE49-F238E27FC236}">
                      <a16:creationId xmlns:a16="http://schemas.microsoft.com/office/drawing/2014/main" id="{CBDA8963-799C-4720-BA29-27F27E97364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090620" y="5351620"/>
                  <a:ext cx="119880" cy="8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4" name="Groupe 403">
            <a:extLst>
              <a:ext uri="{FF2B5EF4-FFF2-40B4-BE49-F238E27FC236}">
                <a16:creationId xmlns:a16="http://schemas.microsoft.com/office/drawing/2014/main" id="{3D5099A4-C0E3-4F3F-9757-A8E04DC56EA5}"/>
              </a:ext>
            </a:extLst>
          </p:cNvPr>
          <p:cNvGrpSpPr/>
          <p:nvPr/>
        </p:nvGrpSpPr>
        <p:grpSpPr>
          <a:xfrm>
            <a:off x="1486620" y="5742940"/>
            <a:ext cx="352440" cy="245880"/>
            <a:chOff x="1486620" y="5742940"/>
            <a:chExt cx="352440" cy="24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99" name="Encre 398">
                  <a:extLst>
                    <a:ext uri="{FF2B5EF4-FFF2-40B4-BE49-F238E27FC236}">
                      <a16:creationId xmlns:a16="http://schemas.microsoft.com/office/drawing/2014/main" id="{E3F0CB04-9143-45D7-8ECF-E5F418A9F3F6}"/>
                    </a:ext>
                  </a:extLst>
                </p14:cNvPr>
                <p14:cNvContentPartPr/>
                <p14:nvPr/>
              </p14:nvContentPartPr>
              <p14:xfrm>
                <a:off x="1486620" y="5834380"/>
                <a:ext cx="352440" cy="19080"/>
              </p14:xfrm>
            </p:contentPart>
          </mc:Choice>
          <mc:Fallback xmlns="">
            <p:pic>
              <p:nvPicPr>
                <p:cNvPr id="399" name="Encre 398">
                  <a:extLst>
                    <a:ext uri="{FF2B5EF4-FFF2-40B4-BE49-F238E27FC236}">
                      <a16:creationId xmlns:a16="http://schemas.microsoft.com/office/drawing/2014/main" id="{E3F0CB04-9143-45D7-8ECF-E5F418A9F3F6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468620" y="5816380"/>
                  <a:ext cx="3880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400" name="Encre 399">
                  <a:extLst>
                    <a:ext uri="{FF2B5EF4-FFF2-40B4-BE49-F238E27FC236}">
                      <a16:creationId xmlns:a16="http://schemas.microsoft.com/office/drawing/2014/main" id="{47922F26-3E05-4A59-9478-BA258B404246}"/>
                    </a:ext>
                  </a:extLst>
                </p14:cNvPr>
                <p14:cNvContentPartPr/>
                <p14:nvPr/>
              </p14:nvContentPartPr>
              <p14:xfrm>
                <a:off x="1647540" y="5742940"/>
                <a:ext cx="18360" cy="245880"/>
              </p14:xfrm>
            </p:contentPart>
          </mc:Choice>
          <mc:Fallback xmlns="">
            <p:pic>
              <p:nvPicPr>
                <p:cNvPr id="400" name="Encre 399">
                  <a:extLst>
                    <a:ext uri="{FF2B5EF4-FFF2-40B4-BE49-F238E27FC236}">
                      <a16:creationId xmlns:a16="http://schemas.microsoft.com/office/drawing/2014/main" id="{47922F26-3E05-4A59-9478-BA258B404246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629900" y="5725300"/>
                  <a:ext cx="54000" cy="28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5" name="Groupe 414">
            <a:extLst>
              <a:ext uri="{FF2B5EF4-FFF2-40B4-BE49-F238E27FC236}">
                <a16:creationId xmlns:a16="http://schemas.microsoft.com/office/drawing/2014/main" id="{D55D9C9C-A914-4B7D-8071-638E1D6804C2}"/>
              </a:ext>
            </a:extLst>
          </p:cNvPr>
          <p:cNvGrpSpPr/>
          <p:nvPr/>
        </p:nvGrpSpPr>
        <p:grpSpPr>
          <a:xfrm>
            <a:off x="1946700" y="5359900"/>
            <a:ext cx="1438560" cy="887760"/>
            <a:chOff x="1946700" y="5359900"/>
            <a:chExt cx="1438560" cy="88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407" name="Encre 406">
                  <a:extLst>
                    <a:ext uri="{FF2B5EF4-FFF2-40B4-BE49-F238E27FC236}">
                      <a16:creationId xmlns:a16="http://schemas.microsoft.com/office/drawing/2014/main" id="{0B836313-C0CE-40D6-9515-18878DD05A1A}"/>
                    </a:ext>
                  </a:extLst>
                </p14:cNvPr>
                <p14:cNvContentPartPr/>
                <p14:nvPr/>
              </p14:nvContentPartPr>
              <p14:xfrm>
                <a:off x="2117700" y="5359900"/>
                <a:ext cx="185040" cy="378000"/>
              </p14:xfrm>
            </p:contentPart>
          </mc:Choice>
          <mc:Fallback xmlns="">
            <p:pic>
              <p:nvPicPr>
                <p:cNvPr id="407" name="Encre 406">
                  <a:extLst>
                    <a:ext uri="{FF2B5EF4-FFF2-40B4-BE49-F238E27FC236}">
                      <a16:creationId xmlns:a16="http://schemas.microsoft.com/office/drawing/2014/main" id="{0B836313-C0CE-40D6-9515-18878DD05A1A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099700" y="5342260"/>
                  <a:ext cx="22068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408" name="Encre 407">
                  <a:extLst>
                    <a:ext uri="{FF2B5EF4-FFF2-40B4-BE49-F238E27FC236}">
                      <a16:creationId xmlns:a16="http://schemas.microsoft.com/office/drawing/2014/main" id="{09AD99BF-B672-4FF1-AA13-C97CE9A21855}"/>
                    </a:ext>
                  </a:extLst>
                </p14:cNvPr>
                <p14:cNvContentPartPr/>
                <p14:nvPr/>
              </p14:nvContentPartPr>
              <p14:xfrm>
                <a:off x="2231820" y="5554300"/>
                <a:ext cx="82080" cy="225720"/>
              </p14:xfrm>
            </p:contentPart>
          </mc:Choice>
          <mc:Fallback xmlns="">
            <p:pic>
              <p:nvPicPr>
                <p:cNvPr id="408" name="Encre 407">
                  <a:extLst>
                    <a:ext uri="{FF2B5EF4-FFF2-40B4-BE49-F238E27FC236}">
                      <a16:creationId xmlns:a16="http://schemas.microsoft.com/office/drawing/2014/main" id="{09AD99BF-B672-4FF1-AA13-C97CE9A21855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213820" y="5536300"/>
                  <a:ext cx="1177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409" name="Encre 408">
                  <a:extLst>
                    <a:ext uri="{FF2B5EF4-FFF2-40B4-BE49-F238E27FC236}">
                      <a16:creationId xmlns:a16="http://schemas.microsoft.com/office/drawing/2014/main" id="{4A864BEB-7DDA-49CE-B30A-CC1EE9DEA0E2}"/>
                    </a:ext>
                  </a:extLst>
                </p14:cNvPr>
                <p14:cNvContentPartPr/>
                <p14:nvPr/>
              </p14:nvContentPartPr>
              <p14:xfrm>
                <a:off x="1946700" y="5835820"/>
                <a:ext cx="506880" cy="12240"/>
              </p14:xfrm>
            </p:contentPart>
          </mc:Choice>
          <mc:Fallback xmlns="">
            <p:pic>
              <p:nvPicPr>
                <p:cNvPr id="409" name="Encre 408">
                  <a:extLst>
                    <a:ext uri="{FF2B5EF4-FFF2-40B4-BE49-F238E27FC236}">
                      <a16:creationId xmlns:a16="http://schemas.microsoft.com/office/drawing/2014/main" id="{4A864BEB-7DDA-49CE-B30A-CC1EE9DEA0E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928700" y="5817820"/>
                  <a:ext cx="5425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410" name="Encre 409">
                  <a:extLst>
                    <a:ext uri="{FF2B5EF4-FFF2-40B4-BE49-F238E27FC236}">
                      <a16:creationId xmlns:a16="http://schemas.microsoft.com/office/drawing/2014/main" id="{A62B1FE1-03C4-4288-B542-210F5E16F5C3}"/>
                    </a:ext>
                  </a:extLst>
                </p14:cNvPr>
                <p14:cNvContentPartPr/>
                <p14:nvPr/>
              </p14:nvContentPartPr>
              <p14:xfrm>
                <a:off x="2018340" y="5971540"/>
                <a:ext cx="478440" cy="276120"/>
              </p14:xfrm>
            </p:contentPart>
          </mc:Choice>
          <mc:Fallback xmlns="">
            <p:pic>
              <p:nvPicPr>
                <p:cNvPr id="410" name="Encre 409">
                  <a:extLst>
                    <a:ext uri="{FF2B5EF4-FFF2-40B4-BE49-F238E27FC236}">
                      <a16:creationId xmlns:a16="http://schemas.microsoft.com/office/drawing/2014/main" id="{A62B1FE1-03C4-4288-B542-210F5E16F5C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000340" y="5953540"/>
                  <a:ext cx="51408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411" name="Encre 410">
                  <a:extLst>
                    <a:ext uri="{FF2B5EF4-FFF2-40B4-BE49-F238E27FC236}">
                      <a16:creationId xmlns:a16="http://schemas.microsoft.com/office/drawing/2014/main" id="{A8F8CCFB-F9DC-46B5-A5EA-E24F7D29B9F2}"/>
                    </a:ext>
                  </a:extLst>
                </p14:cNvPr>
                <p14:cNvContentPartPr/>
                <p14:nvPr/>
              </p14:nvContentPartPr>
              <p14:xfrm>
                <a:off x="2661660" y="5532700"/>
                <a:ext cx="309960" cy="371160"/>
              </p14:xfrm>
            </p:contentPart>
          </mc:Choice>
          <mc:Fallback xmlns="">
            <p:pic>
              <p:nvPicPr>
                <p:cNvPr id="411" name="Encre 410">
                  <a:extLst>
                    <a:ext uri="{FF2B5EF4-FFF2-40B4-BE49-F238E27FC236}">
                      <a16:creationId xmlns:a16="http://schemas.microsoft.com/office/drawing/2014/main" id="{A8F8CCFB-F9DC-46B5-A5EA-E24F7D29B9F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643660" y="5514700"/>
                  <a:ext cx="34560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412" name="Encre 411">
                  <a:extLst>
                    <a:ext uri="{FF2B5EF4-FFF2-40B4-BE49-F238E27FC236}">
                      <a16:creationId xmlns:a16="http://schemas.microsoft.com/office/drawing/2014/main" id="{0468B9D2-DD76-42A5-B2E8-C6CCC4A74474}"/>
                    </a:ext>
                  </a:extLst>
                </p14:cNvPr>
                <p14:cNvContentPartPr/>
                <p14:nvPr/>
              </p14:nvContentPartPr>
              <p14:xfrm>
                <a:off x="3160260" y="5688940"/>
                <a:ext cx="205920" cy="30240"/>
              </p14:xfrm>
            </p:contentPart>
          </mc:Choice>
          <mc:Fallback xmlns="">
            <p:pic>
              <p:nvPicPr>
                <p:cNvPr id="412" name="Encre 411">
                  <a:extLst>
                    <a:ext uri="{FF2B5EF4-FFF2-40B4-BE49-F238E27FC236}">
                      <a16:creationId xmlns:a16="http://schemas.microsoft.com/office/drawing/2014/main" id="{0468B9D2-DD76-42A5-B2E8-C6CCC4A74474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142260" y="5670940"/>
                  <a:ext cx="2415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413" name="Encre 412">
                  <a:extLst>
                    <a:ext uri="{FF2B5EF4-FFF2-40B4-BE49-F238E27FC236}">
                      <a16:creationId xmlns:a16="http://schemas.microsoft.com/office/drawing/2014/main" id="{10ED8685-23DF-4D0D-B70F-DD6B3F65CD43}"/>
                    </a:ext>
                  </a:extLst>
                </p14:cNvPr>
                <p14:cNvContentPartPr/>
                <p14:nvPr/>
              </p14:nvContentPartPr>
              <p14:xfrm>
                <a:off x="3128220" y="5853100"/>
                <a:ext cx="257040" cy="12240"/>
              </p14:xfrm>
            </p:contentPart>
          </mc:Choice>
          <mc:Fallback xmlns="">
            <p:pic>
              <p:nvPicPr>
                <p:cNvPr id="413" name="Encre 412">
                  <a:extLst>
                    <a:ext uri="{FF2B5EF4-FFF2-40B4-BE49-F238E27FC236}">
                      <a16:creationId xmlns:a16="http://schemas.microsoft.com/office/drawing/2014/main" id="{10ED8685-23DF-4D0D-B70F-DD6B3F65CD4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110580" y="5835100"/>
                  <a:ext cx="292680" cy="47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7">
            <p14:nvContentPartPr>
              <p14:cNvPr id="414" name="Encre 413">
                <a:extLst>
                  <a:ext uri="{FF2B5EF4-FFF2-40B4-BE49-F238E27FC236}">
                    <a16:creationId xmlns:a16="http://schemas.microsoft.com/office/drawing/2014/main" id="{92E04B70-6C78-4B28-A652-19311043512D}"/>
                  </a:ext>
                </a:extLst>
              </p14:cNvPr>
              <p14:cNvContentPartPr/>
              <p14:nvPr/>
            </p14:nvContentPartPr>
            <p14:xfrm>
              <a:off x="3735900" y="5650780"/>
              <a:ext cx="306360" cy="227160"/>
            </p14:xfrm>
          </p:contentPart>
        </mc:Choice>
        <mc:Fallback xmlns="">
          <p:pic>
            <p:nvPicPr>
              <p:cNvPr id="414" name="Encre 413">
                <a:extLst>
                  <a:ext uri="{FF2B5EF4-FFF2-40B4-BE49-F238E27FC236}">
                    <a16:creationId xmlns:a16="http://schemas.microsoft.com/office/drawing/2014/main" id="{92E04B70-6C78-4B28-A652-19311043512D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3717900" y="5633140"/>
                <a:ext cx="342000" cy="2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9">
            <p14:nvContentPartPr>
              <p14:cNvPr id="416" name="Encre 415">
                <a:extLst>
                  <a:ext uri="{FF2B5EF4-FFF2-40B4-BE49-F238E27FC236}">
                    <a16:creationId xmlns:a16="http://schemas.microsoft.com/office/drawing/2014/main" id="{CCE5644B-2A5E-4E52-B102-1A9A46C00603}"/>
                  </a:ext>
                </a:extLst>
              </p14:cNvPr>
              <p14:cNvContentPartPr/>
              <p14:nvPr/>
            </p14:nvContentPartPr>
            <p14:xfrm>
              <a:off x="-3071340" y="3328060"/>
              <a:ext cx="63000" cy="136080"/>
            </p14:xfrm>
          </p:contentPart>
        </mc:Choice>
        <mc:Fallback xmlns="">
          <p:pic>
            <p:nvPicPr>
              <p:cNvPr id="416" name="Encre 415">
                <a:extLst>
                  <a:ext uri="{FF2B5EF4-FFF2-40B4-BE49-F238E27FC236}">
                    <a16:creationId xmlns:a16="http://schemas.microsoft.com/office/drawing/2014/main" id="{CCE5644B-2A5E-4E52-B102-1A9A46C00603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-3089340" y="3310420"/>
                <a:ext cx="98640" cy="17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432" name="Groupe 431">
            <a:extLst>
              <a:ext uri="{FF2B5EF4-FFF2-40B4-BE49-F238E27FC236}">
                <a16:creationId xmlns:a16="http://schemas.microsoft.com/office/drawing/2014/main" id="{E3A1B245-1A65-45C1-B90F-C062F31CBC52}"/>
              </a:ext>
            </a:extLst>
          </p:cNvPr>
          <p:cNvGrpSpPr/>
          <p:nvPr/>
        </p:nvGrpSpPr>
        <p:grpSpPr>
          <a:xfrm>
            <a:off x="6365340" y="917140"/>
            <a:ext cx="776880" cy="442080"/>
            <a:chOff x="6365340" y="917140"/>
            <a:chExt cx="776880" cy="44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417" name="Encre 416">
                  <a:extLst>
                    <a:ext uri="{FF2B5EF4-FFF2-40B4-BE49-F238E27FC236}">
                      <a16:creationId xmlns:a16="http://schemas.microsoft.com/office/drawing/2014/main" id="{0AA4981D-3439-4717-A18D-E5E9040B00C1}"/>
                    </a:ext>
                  </a:extLst>
                </p14:cNvPr>
                <p14:cNvContentPartPr/>
                <p14:nvPr/>
              </p14:nvContentPartPr>
              <p14:xfrm>
                <a:off x="6458580" y="1237540"/>
                <a:ext cx="27720" cy="360"/>
              </p14:xfrm>
            </p:contentPart>
          </mc:Choice>
          <mc:Fallback xmlns="">
            <p:pic>
              <p:nvPicPr>
                <p:cNvPr id="417" name="Encre 416">
                  <a:extLst>
                    <a:ext uri="{FF2B5EF4-FFF2-40B4-BE49-F238E27FC236}">
                      <a16:creationId xmlns:a16="http://schemas.microsoft.com/office/drawing/2014/main" id="{0AA4981D-3439-4717-A18D-E5E9040B00C1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440580" y="1219900"/>
                  <a:ext cx="63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418" name="Encre 417">
                  <a:extLst>
                    <a:ext uri="{FF2B5EF4-FFF2-40B4-BE49-F238E27FC236}">
                      <a16:creationId xmlns:a16="http://schemas.microsoft.com/office/drawing/2014/main" id="{AA060B0F-8DC8-47A9-9E14-EF40C41777B1}"/>
                    </a:ext>
                  </a:extLst>
                </p14:cNvPr>
                <p14:cNvContentPartPr/>
                <p14:nvPr/>
              </p14:nvContentPartPr>
              <p14:xfrm>
                <a:off x="6365340" y="1210180"/>
                <a:ext cx="162360" cy="149040"/>
              </p14:xfrm>
            </p:contentPart>
          </mc:Choice>
          <mc:Fallback xmlns="">
            <p:pic>
              <p:nvPicPr>
                <p:cNvPr id="418" name="Encre 417">
                  <a:extLst>
                    <a:ext uri="{FF2B5EF4-FFF2-40B4-BE49-F238E27FC236}">
                      <a16:creationId xmlns:a16="http://schemas.microsoft.com/office/drawing/2014/main" id="{AA060B0F-8DC8-47A9-9E14-EF40C41777B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347700" y="1192540"/>
                  <a:ext cx="19800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419" name="Encre 418">
                  <a:extLst>
                    <a:ext uri="{FF2B5EF4-FFF2-40B4-BE49-F238E27FC236}">
                      <a16:creationId xmlns:a16="http://schemas.microsoft.com/office/drawing/2014/main" id="{22E93796-159D-4601-8FAF-D982086A17EA}"/>
                    </a:ext>
                  </a:extLst>
                </p14:cNvPr>
                <p14:cNvContentPartPr/>
                <p14:nvPr/>
              </p14:nvContentPartPr>
              <p14:xfrm>
                <a:off x="6439140" y="1179940"/>
                <a:ext cx="70920" cy="154800"/>
              </p14:xfrm>
            </p:contentPart>
          </mc:Choice>
          <mc:Fallback xmlns="">
            <p:pic>
              <p:nvPicPr>
                <p:cNvPr id="419" name="Encre 418">
                  <a:extLst>
                    <a:ext uri="{FF2B5EF4-FFF2-40B4-BE49-F238E27FC236}">
                      <a16:creationId xmlns:a16="http://schemas.microsoft.com/office/drawing/2014/main" id="{22E93796-159D-4601-8FAF-D982086A17EA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421500" y="1162300"/>
                  <a:ext cx="1065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422" name="Encre 421">
                  <a:extLst>
                    <a:ext uri="{FF2B5EF4-FFF2-40B4-BE49-F238E27FC236}">
                      <a16:creationId xmlns:a16="http://schemas.microsoft.com/office/drawing/2014/main" id="{84C4026D-C92E-4175-A9D1-BCF1E161F2BA}"/>
                    </a:ext>
                  </a:extLst>
                </p14:cNvPr>
                <p14:cNvContentPartPr/>
                <p14:nvPr/>
              </p14:nvContentPartPr>
              <p14:xfrm>
                <a:off x="6376860" y="1177060"/>
                <a:ext cx="146160" cy="114480"/>
              </p14:xfrm>
            </p:contentPart>
          </mc:Choice>
          <mc:Fallback xmlns="">
            <p:pic>
              <p:nvPicPr>
                <p:cNvPr id="422" name="Encre 421">
                  <a:extLst>
                    <a:ext uri="{FF2B5EF4-FFF2-40B4-BE49-F238E27FC236}">
                      <a16:creationId xmlns:a16="http://schemas.microsoft.com/office/drawing/2014/main" id="{84C4026D-C92E-4175-A9D1-BCF1E161F2BA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358860" y="1159420"/>
                  <a:ext cx="1818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423" name="Encre 422">
                  <a:extLst>
                    <a:ext uri="{FF2B5EF4-FFF2-40B4-BE49-F238E27FC236}">
                      <a16:creationId xmlns:a16="http://schemas.microsoft.com/office/drawing/2014/main" id="{C8235C30-71CD-4839-AB1E-05A0EEC08531}"/>
                    </a:ext>
                  </a:extLst>
                </p14:cNvPr>
                <p14:cNvContentPartPr/>
                <p14:nvPr/>
              </p14:nvContentPartPr>
              <p14:xfrm>
                <a:off x="6421500" y="1202980"/>
                <a:ext cx="122400" cy="46440"/>
              </p14:xfrm>
            </p:contentPart>
          </mc:Choice>
          <mc:Fallback xmlns="">
            <p:pic>
              <p:nvPicPr>
                <p:cNvPr id="423" name="Encre 422">
                  <a:extLst>
                    <a:ext uri="{FF2B5EF4-FFF2-40B4-BE49-F238E27FC236}">
                      <a16:creationId xmlns:a16="http://schemas.microsoft.com/office/drawing/2014/main" id="{C8235C30-71CD-4839-AB1E-05A0EEC0853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403860" y="1185340"/>
                  <a:ext cx="1580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424" name="Encre 423">
                  <a:extLst>
                    <a:ext uri="{FF2B5EF4-FFF2-40B4-BE49-F238E27FC236}">
                      <a16:creationId xmlns:a16="http://schemas.microsoft.com/office/drawing/2014/main" id="{FF4B4B14-1CF1-4D21-94AC-573CBAC08BCB}"/>
                    </a:ext>
                  </a:extLst>
                </p14:cNvPr>
                <p14:cNvContentPartPr/>
                <p14:nvPr/>
              </p14:nvContentPartPr>
              <p14:xfrm>
                <a:off x="6665220" y="917140"/>
                <a:ext cx="263520" cy="407520"/>
              </p14:xfrm>
            </p:contentPart>
          </mc:Choice>
          <mc:Fallback xmlns="">
            <p:pic>
              <p:nvPicPr>
                <p:cNvPr id="424" name="Encre 423">
                  <a:extLst>
                    <a:ext uri="{FF2B5EF4-FFF2-40B4-BE49-F238E27FC236}">
                      <a16:creationId xmlns:a16="http://schemas.microsoft.com/office/drawing/2014/main" id="{FF4B4B14-1CF1-4D21-94AC-573CBAC08BCB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647580" y="899500"/>
                  <a:ext cx="299160" cy="44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427" name="Encre 426">
                  <a:extLst>
                    <a:ext uri="{FF2B5EF4-FFF2-40B4-BE49-F238E27FC236}">
                      <a16:creationId xmlns:a16="http://schemas.microsoft.com/office/drawing/2014/main" id="{7C70FE1B-4549-4ED7-9A50-D5D2425A503E}"/>
                    </a:ext>
                  </a:extLst>
                </p14:cNvPr>
                <p14:cNvContentPartPr/>
                <p14:nvPr/>
              </p14:nvContentPartPr>
              <p14:xfrm>
                <a:off x="6913620" y="1169140"/>
                <a:ext cx="116280" cy="144720"/>
              </p14:xfrm>
            </p:contentPart>
          </mc:Choice>
          <mc:Fallback xmlns="">
            <p:pic>
              <p:nvPicPr>
                <p:cNvPr id="427" name="Encre 426">
                  <a:extLst>
                    <a:ext uri="{FF2B5EF4-FFF2-40B4-BE49-F238E27FC236}">
                      <a16:creationId xmlns:a16="http://schemas.microsoft.com/office/drawing/2014/main" id="{7C70FE1B-4549-4ED7-9A50-D5D2425A503E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895980" y="1151500"/>
                  <a:ext cx="1519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430" name="Encre 429">
                  <a:extLst>
                    <a:ext uri="{FF2B5EF4-FFF2-40B4-BE49-F238E27FC236}">
                      <a16:creationId xmlns:a16="http://schemas.microsoft.com/office/drawing/2014/main" id="{956127BB-2A16-42EA-88A9-E6E33D971F23}"/>
                    </a:ext>
                  </a:extLst>
                </p14:cNvPr>
                <p14:cNvContentPartPr/>
                <p14:nvPr/>
              </p14:nvContentPartPr>
              <p14:xfrm>
                <a:off x="6955740" y="1197220"/>
                <a:ext cx="186480" cy="127440"/>
              </p14:xfrm>
            </p:contentPart>
          </mc:Choice>
          <mc:Fallback xmlns="">
            <p:pic>
              <p:nvPicPr>
                <p:cNvPr id="430" name="Encre 429">
                  <a:extLst>
                    <a:ext uri="{FF2B5EF4-FFF2-40B4-BE49-F238E27FC236}">
                      <a16:creationId xmlns:a16="http://schemas.microsoft.com/office/drawing/2014/main" id="{956127BB-2A16-42EA-88A9-E6E33D971F23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938100" y="1179580"/>
                  <a:ext cx="222120" cy="16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7">
            <p14:nvContentPartPr>
              <p14:cNvPr id="434" name="Encre 433">
                <a:extLst>
                  <a:ext uri="{FF2B5EF4-FFF2-40B4-BE49-F238E27FC236}">
                    <a16:creationId xmlns:a16="http://schemas.microsoft.com/office/drawing/2014/main" id="{C231317C-39F8-4735-B0B8-F516C9041D1D}"/>
                  </a:ext>
                </a:extLst>
              </p14:cNvPr>
              <p14:cNvContentPartPr/>
              <p14:nvPr/>
            </p14:nvContentPartPr>
            <p14:xfrm>
              <a:off x="7279380" y="1118740"/>
              <a:ext cx="180720" cy="289080"/>
            </p14:xfrm>
          </p:contentPart>
        </mc:Choice>
        <mc:Fallback xmlns="">
          <p:pic>
            <p:nvPicPr>
              <p:cNvPr id="434" name="Encre 433">
                <a:extLst>
                  <a:ext uri="{FF2B5EF4-FFF2-40B4-BE49-F238E27FC236}">
                    <a16:creationId xmlns:a16="http://schemas.microsoft.com/office/drawing/2014/main" id="{C231317C-39F8-4735-B0B8-F516C9041D1D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7261380" y="1101100"/>
                <a:ext cx="21636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9">
            <p14:nvContentPartPr>
              <p14:cNvPr id="435" name="Encre 434">
                <a:extLst>
                  <a:ext uri="{FF2B5EF4-FFF2-40B4-BE49-F238E27FC236}">
                    <a16:creationId xmlns:a16="http://schemas.microsoft.com/office/drawing/2014/main" id="{99EF2333-3FEC-41DB-94A9-7FCB2A97A6B1}"/>
                  </a:ext>
                </a:extLst>
              </p14:cNvPr>
              <p14:cNvContentPartPr/>
              <p14:nvPr/>
            </p14:nvContentPartPr>
            <p14:xfrm>
              <a:off x="7469460" y="1162660"/>
              <a:ext cx="146880" cy="187200"/>
            </p14:xfrm>
          </p:contentPart>
        </mc:Choice>
        <mc:Fallback xmlns="">
          <p:pic>
            <p:nvPicPr>
              <p:cNvPr id="435" name="Encre 434">
                <a:extLst>
                  <a:ext uri="{FF2B5EF4-FFF2-40B4-BE49-F238E27FC236}">
                    <a16:creationId xmlns:a16="http://schemas.microsoft.com/office/drawing/2014/main" id="{99EF2333-3FEC-41DB-94A9-7FCB2A97A6B1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7451820" y="1144660"/>
                <a:ext cx="182520" cy="2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1">
            <p14:nvContentPartPr>
              <p14:cNvPr id="436" name="Encre 435">
                <a:extLst>
                  <a:ext uri="{FF2B5EF4-FFF2-40B4-BE49-F238E27FC236}">
                    <a16:creationId xmlns:a16="http://schemas.microsoft.com/office/drawing/2014/main" id="{4588C6A7-8112-4D3C-AB62-80F657E58148}"/>
                  </a:ext>
                </a:extLst>
              </p14:cNvPr>
              <p14:cNvContentPartPr/>
              <p14:nvPr/>
            </p14:nvContentPartPr>
            <p14:xfrm>
              <a:off x="7653420" y="886900"/>
              <a:ext cx="261720" cy="462600"/>
            </p14:xfrm>
          </p:contentPart>
        </mc:Choice>
        <mc:Fallback xmlns="">
          <p:pic>
            <p:nvPicPr>
              <p:cNvPr id="436" name="Encre 435">
                <a:extLst>
                  <a:ext uri="{FF2B5EF4-FFF2-40B4-BE49-F238E27FC236}">
                    <a16:creationId xmlns:a16="http://schemas.microsoft.com/office/drawing/2014/main" id="{4588C6A7-8112-4D3C-AB62-80F657E58148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7635780" y="868900"/>
                <a:ext cx="297360" cy="49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3">
            <p14:nvContentPartPr>
              <p14:cNvPr id="437" name="Encre 436">
                <a:extLst>
                  <a:ext uri="{FF2B5EF4-FFF2-40B4-BE49-F238E27FC236}">
                    <a16:creationId xmlns:a16="http://schemas.microsoft.com/office/drawing/2014/main" id="{5FE241B8-F1F8-4627-AD9B-69C25018ABAC}"/>
                  </a:ext>
                </a:extLst>
              </p14:cNvPr>
              <p14:cNvContentPartPr/>
              <p14:nvPr/>
            </p14:nvContentPartPr>
            <p14:xfrm>
              <a:off x="7966260" y="863860"/>
              <a:ext cx="30240" cy="429120"/>
            </p14:xfrm>
          </p:contentPart>
        </mc:Choice>
        <mc:Fallback xmlns="">
          <p:pic>
            <p:nvPicPr>
              <p:cNvPr id="437" name="Encre 436">
                <a:extLst>
                  <a:ext uri="{FF2B5EF4-FFF2-40B4-BE49-F238E27FC236}">
                    <a16:creationId xmlns:a16="http://schemas.microsoft.com/office/drawing/2014/main" id="{5FE241B8-F1F8-4627-AD9B-69C25018ABAC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7948620" y="845860"/>
                <a:ext cx="65880" cy="46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5">
            <p14:nvContentPartPr>
              <p14:cNvPr id="438" name="Encre 437">
                <a:extLst>
                  <a:ext uri="{FF2B5EF4-FFF2-40B4-BE49-F238E27FC236}">
                    <a16:creationId xmlns:a16="http://schemas.microsoft.com/office/drawing/2014/main" id="{2F5C56EA-ADEC-4F04-A58D-84EC5172B4A8}"/>
                  </a:ext>
                </a:extLst>
              </p14:cNvPr>
              <p14:cNvContentPartPr/>
              <p14:nvPr/>
            </p14:nvContentPartPr>
            <p14:xfrm>
              <a:off x="7985700" y="1123780"/>
              <a:ext cx="144720" cy="29160"/>
            </p14:xfrm>
          </p:contentPart>
        </mc:Choice>
        <mc:Fallback xmlns="">
          <p:pic>
            <p:nvPicPr>
              <p:cNvPr id="438" name="Encre 437">
                <a:extLst>
                  <a:ext uri="{FF2B5EF4-FFF2-40B4-BE49-F238E27FC236}">
                    <a16:creationId xmlns:a16="http://schemas.microsoft.com/office/drawing/2014/main" id="{2F5C56EA-ADEC-4F04-A58D-84EC5172B4A8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7967700" y="1105780"/>
                <a:ext cx="18036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7">
            <p14:nvContentPartPr>
              <p14:cNvPr id="439" name="Encre 438">
                <a:extLst>
                  <a:ext uri="{FF2B5EF4-FFF2-40B4-BE49-F238E27FC236}">
                    <a16:creationId xmlns:a16="http://schemas.microsoft.com/office/drawing/2014/main" id="{30E87B40-A3AC-4A6F-8BD2-3C89AE998C22}"/>
                  </a:ext>
                </a:extLst>
              </p14:cNvPr>
              <p14:cNvContentPartPr/>
              <p14:nvPr/>
            </p14:nvContentPartPr>
            <p14:xfrm>
              <a:off x="8085060" y="1142140"/>
              <a:ext cx="361440" cy="236160"/>
            </p14:xfrm>
          </p:contentPart>
        </mc:Choice>
        <mc:Fallback xmlns="">
          <p:pic>
            <p:nvPicPr>
              <p:cNvPr id="439" name="Encre 438">
                <a:extLst>
                  <a:ext uri="{FF2B5EF4-FFF2-40B4-BE49-F238E27FC236}">
                    <a16:creationId xmlns:a16="http://schemas.microsoft.com/office/drawing/2014/main" id="{30E87B40-A3AC-4A6F-8BD2-3C89AE998C22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8067060" y="1124500"/>
                <a:ext cx="39708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9">
            <p14:nvContentPartPr>
              <p14:cNvPr id="440" name="Encre 439">
                <a:extLst>
                  <a:ext uri="{FF2B5EF4-FFF2-40B4-BE49-F238E27FC236}">
                    <a16:creationId xmlns:a16="http://schemas.microsoft.com/office/drawing/2014/main" id="{6C3D0E54-D02D-4649-918D-FFFB6D596EB9}"/>
                  </a:ext>
                </a:extLst>
              </p14:cNvPr>
              <p14:cNvContentPartPr/>
              <p14:nvPr/>
            </p14:nvContentPartPr>
            <p14:xfrm>
              <a:off x="8237340" y="943060"/>
              <a:ext cx="11520" cy="11880"/>
            </p14:xfrm>
          </p:contentPart>
        </mc:Choice>
        <mc:Fallback xmlns="">
          <p:pic>
            <p:nvPicPr>
              <p:cNvPr id="440" name="Encre 439">
                <a:extLst>
                  <a:ext uri="{FF2B5EF4-FFF2-40B4-BE49-F238E27FC236}">
                    <a16:creationId xmlns:a16="http://schemas.microsoft.com/office/drawing/2014/main" id="{6C3D0E54-D02D-4649-918D-FFFB6D596EB9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8219700" y="925420"/>
                <a:ext cx="47160" cy="4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74" name="Groupe 473">
            <a:extLst>
              <a:ext uri="{FF2B5EF4-FFF2-40B4-BE49-F238E27FC236}">
                <a16:creationId xmlns:a16="http://schemas.microsoft.com/office/drawing/2014/main" id="{81490690-1992-4045-8CCC-F18CA1C9A569}"/>
              </a:ext>
            </a:extLst>
          </p:cNvPr>
          <p:cNvGrpSpPr/>
          <p:nvPr/>
        </p:nvGrpSpPr>
        <p:grpSpPr>
          <a:xfrm>
            <a:off x="8614980" y="924340"/>
            <a:ext cx="408960" cy="451080"/>
            <a:chOff x="8614980" y="924340"/>
            <a:chExt cx="408960" cy="45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471" name="Encre 470">
                  <a:extLst>
                    <a:ext uri="{FF2B5EF4-FFF2-40B4-BE49-F238E27FC236}">
                      <a16:creationId xmlns:a16="http://schemas.microsoft.com/office/drawing/2014/main" id="{01B88F89-81FB-4F5C-A8B8-C504A4CBAD56}"/>
                    </a:ext>
                  </a:extLst>
                </p14:cNvPr>
                <p14:cNvContentPartPr/>
                <p14:nvPr/>
              </p14:nvContentPartPr>
              <p14:xfrm>
                <a:off x="8614980" y="1232140"/>
                <a:ext cx="151200" cy="143280"/>
              </p14:xfrm>
            </p:contentPart>
          </mc:Choice>
          <mc:Fallback xmlns="">
            <p:pic>
              <p:nvPicPr>
                <p:cNvPr id="471" name="Encre 470">
                  <a:extLst>
                    <a:ext uri="{FF2B5EF4-FFF2-40B4-BE49-F238E27FC236}">
                      <a16:creationId xmlns:a16="http://schemas.microsoft.com/office/drawing/2014/main" id="{01B88F89-81FB-4F5C-A8B8-C504A4CBAD56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597340" y="1214500"/>
                  <a:ext cx="1868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472" name="Encre 471">
                  <a:extLst>
                    <a:ext uri="{FF2B5EF4-FFF2-40B4-BE49-F238E27FC236}">
                      <a16:creationId xmlns:a16="http://schemas.microsoft.com/office/drawing/2014/main" id="{A0F02518-1107-4C2E-812E-42456EB165DA}"/>
                    </a:ext>
                  </a:extLst>
                </p14:cNvPr>
                <p14:cNvContentPartPr/>
                <p14:nvPr/>
              </p14:nvContentPartPr>
              <p14:xfrm>
                <a:off x="8755740" y="924340"/>
                <a:ext cx="5760" cy="385920"/>
              </p14:xfrm>
            </p:contentPart>
          </mc:Choice>
          <mc:Fallback xmlns="">
            <p:pic>
              <p:nvPicPr>
                <p:cNvPr id="472" name="Encre 471">
                  <a:extLst>
                    <a:ext uri="{FF2B5EF4-FFF2-40B4-BE49-F238E27FC236}">
                      <a16:creationId xmlns:a16="http://schemas.microsoft.com/office/drawing/2014/main" id="{A0F02518-1107-4C2E-812E-42456EB165D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737740" y="906700"/>
                  <a:ext cx="4140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473" name="Encre 472">
                  <a:extLst>
                    <a:ext uri="{FF2B5EF4-FFF2-40B4-BE49-F238E27FC236}">
                      <a16:creationId xmlns:a16="http://schemas.microsoft.com/office/drawing/2014/main" id="{9FE76B5F-5633-45C2-AF93-016B72E54386}"/>
                    </a:ext>
                  </a:extLst>
                </p14:cNvPr>
                <p14:cNvContentPartPr/>
                <p14:nvPr/>
              </p14:nvContentPartPr>
              <p14:xfrm>
                <a:off x="8792460" y="1133140"/>
                <a:ext cx="231480" cy="198000"/>
              </p14:xfrm>
            </p:contentPart>
          </mc:Choice>
          <mc:Fallback xmlns="">
            <p:pic>
              <p:nvPicPr>
                <p:cNvPr id="473" name="Encre 472">
                  <a:extLst>
                    <a:ext uri="{FF2B5EF4-FFF2-40B4-BE49-F238E27FC236}">
                      <a16:creationId xmlns:a16="http://schemas.microsoft.com/office/drawing/2014/main" id="{9FE76B5F-5633-45C2-AF93-016B72E54386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774820" y="1115500"/>
                  <a:ext cx="267120" cy="23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4" name="Groupe 503">
            <a:extLst>
              <a:ext uri="{FF2B5EF4-FFF2-40B4-BE49-F238E27FC236}">
                <a16:creationId xmlns:a16="http://schemas.microsoft.com/office/drawing/2014/main" id="{E5C704AE-7C90-4DC4-BFE6-C07E0B1BA049}"/>
              </a:ext>
            </a:extLst>
          </p:cNvPr>
          <p:cNvGrpSpPr/>
          <p:nvPr/>
        </p:nvGrpSpPr>
        <p:grpSpPr>
          <a:xfrm>
            <a:off x="9318780" y="937300"/>
            <a:ext cx="1929960" cy="608400"/>
            <a:chOff x="9318780" y="937300"/>
            <a:chExt cx="1929960" cy="60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475" name="Encre 474">
                  <a:extLst>
                    <a:ext uri="{FF2B5EF4-FFF2-40B4-BE49-F238E27FC236}">
                      <a16:creationId xmlns:a16="http://schemas.microsoft.com/office/drawing/2014/main" id="{198EFE30-731C-4F0B-BE7B-A50BC7E3E489}"/>
                    </a:ext>
                  </a:extLst>
                </p14:cNvPr>
                <p14:cNvContentPartPr/>
                <p14:nvPr/>
              </p14:nvContentPartPr>
              <p14:xfrm>
                <a:off x="9318780" y="1019740"/>
                <a:ext cx="237600" cy="345600"/>
              </p14:xfrm>
            </p:contentPart>
          </mc:Choice>
          <mc:Fallback xmlns="">
            <p:pic>
              <p:nvPicPr>
                <p:cNvPr id="475" name="Encre 474">
                  <a:extLst>
                    <a:ext uri="{FF2B5EF4-FFF2-40B4-BE49-F238E27FC236}">
                      <a16:creationId xmlns:a16="http://schemas.microsoft.com/office/drawing/2014/main" id="{198EFE30-731C-4F0B-BE7B-A50BC7E3E489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300780" y="1001740"/>
                  <a:ext cx="27324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476" name="Encre 475">
                  <a:extLst>
                    <a:ext uri="{FF2B5EF4-FFF2-40B4-BE49-F238E27FC236}">
                      <a16:creationId xmlns:a16="http://schemas.microsoft.com/office/drawing/2014/main" id="{359C19CC-EC5D-4459-A43F-4959E375F8CC}"/>
                    </a:ext>
                  </a:extLst>
                </p14:cNvPr>
                <p14:cNvContentPartPr/>
                <p14:nvPr/>
              </p14:nvContentPartPr>
              <p14:xfrm>
                <a:off x="9352260" y="1152580"/>
                <a:ext cx="146160" cy="9000"/>
              </p14:xfrm>
            </p:contentPart>
          </mc:Choice>
          <mc:Fallback xmlns="">
            <p:pic>
              <p:nvPicPr>
                <p:cNvPr id="476" name="Encre 475">
                  <a:extLst>
                    <a:ext uri="{FF2B5EF4-FFF2-40B4-BE49-F238E27FC236}">
                      <a16:creationId xmlns:a16="http://schemas.microsoft.com/office/drawing/2014/main" id="{359C19CC-EC5D-4459-A43F-4959E375F8CC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9334620" y="1134580"/>
                  <a:ext cx="1818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480" name="Encre 479">
                  <a:extLst>
                    <a:ext uri="{FF2B5EF4-FFF2-40B4-BE49-F238E27FC236}">
                      <a16:creationId xmlns:a16="http://schemas.microsoft.com/office/drawing/2014/main" id="{CB0572DC-DAAB-461A-B03F-B76C0DD95F3E}"/>
                    </a:ext>
                  </a:extLst>
                </p14:cNvPr>
                <p14:cNvContentPartPr/>
                <p14:nvPr/>
              </p14:nvContentPartPr>
              <p14:xfrm>
                <a:off x="9725580" y="1237540"/>
                <a:ext cx="70200" cy="34560"/>
              </p14:xfrm>
            </p:contentPart>
          </mc:Choice>
          <mc:Fallback xmlns="">
            <p:pic>
              <p:nvPicPr>
                <p:cNvPr id="480" name="Encre 479">
                  <a:extLst>
                    <a:ext uri="{FF2B5EF4-FFF2-40B4-BE49-F238E27FC236}">
                      <a16:creationId xmlns:a16="http://schemas.microsoft.com/office/drawing/2014/main" id="{CB0572DC-DAAB-461A-B03F-B76C0DD95F3E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9707940" y="1219900"/>
                  <a:ext cx="1058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481" name="Encre 480">
                  <a:extLst>
                    <a:ext uri="{FF2B5EF4-FFF2-40B4-BE49-F238E27FC236}">
                      <a16:creationId xmlns:a16="http://schemas.microsoft.com/office/drawing/2014/main" id="{BB63409B-AEE4-4914-AA3E-2E649738FFB0}"/>
                    </a:ext>
                  </a:extLst>
                </p14:cNvPr>
                <p14:cNvContentPartPr/>
                <p14:nvPr/>
              </p14:nvContentPartPr>
              <p14:xfrm>
                <a:off x="9940860" y="1000660"/>
                <a:ext cx="244440" cy="347400"/>
              </p14:xfrm>
            </p:contentPart>
          </mc:Choice>
          <mc:Fallback xmlns="">
            <p:pic>
              <p:nvPicPr>
                <p:cNvPr id="481" name="Encre 480">
                  <a:extLst>
                    <a:ext uri="{FF2B5EF4-FFF2-40B4-BE49-F238E27FC236}">
                      <a16:creationId xmlns:a16="http://schemas.microsoft.com/office/drawing/2014/main" id="{BB63409B-AEE4-4914-AA3E-2E649738FFB0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9923220" y="983020"/>
                  <a:ext cx="28008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482" name="Encre 481">
                  <a:extLst>
                    <a:ext uri="{FF2B5EF4-FFF2-40B4-BE49-F238E27FC236}">
                      <a16:creationId xmlns:a16="http://schemas.microsoft.com/office/drawing/2014/main" id="{A72EA729-82FD-46A1-99CC-CA2A9F1C48CB}"/>
                    </a:ext>
                  </a:extLst>
                </p14:cNvPr>
                <p14:cNvContentPartPr/>
                <p14:nvPr/>
              </p14:nvContentPartPr>
              <p14:xfrm>
                <a:off x="10215180" y="1187140"/>
                <a:ext cx="163800" cy="156240"/>
              </p14:xfrm>
            </p:contentPart>
          </mc:Choice>
          <mc:Fallback xmlns="">
            <p:pic>
              <p:nvPicPr>
                <p:cNvPr id="482" name="Encre 481">
                  <a:extLst>
                    <a:ext uri="{FF2B5EF4-FFF2-40B4-BE49-F238E27FC236}">
                      <a16:creationId xmlns:a16="http://schemas.microsoft.com/office/drawing/2014/main" id="{A72EA729-82FD-46A1-99CC-CA2A9F1C48CB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0197540" y="1169500"/>
                  <a:ext cx="1994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483" name="Encre 482">
                  <a:extLst>
                    <a:ext uri="{FF2B5EF4-FFF2-40B4-BE49-F238E27FC236}">
                      <a16:creationId xmlns:a16="http://schemas.microsoft.com/office/drawing/2014/main" id="{C957EF71-4367-40A9-B6A7-B0FA69F79303}"/>
                    </a:ext>
                  </a:extLst>
                </p14:cNvPr>
                <p14:cNvContentPartPr/>
                <p14:nvPr/>
              </p14:nvContentPartPr>
              <p14:xfrm>
                <a:off x="10362780" y="1006780"/>
                <a:ext cx="35640" cy="6120"/>
              </p14:xfrm>
            </p:contentPart>
          </mc:Choice>
          <mc:Fallback xmlns="">
            <p:pic>
              <p:nvPicPr>
                <p:cNvPr id="483" name="Encre 482">
                  <a:extLst>
                    <a:ext uri="{FF2B5EF4-FFF2-40B4-BE49-F238E27FC236}">
                      <a16:creationId xmlns:a16="http://schemas.microsoft.com/office/drawing/2014/main" id="{C957EF71-4367-40A9-B6A7-B0FA69F79303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0345140" y="988780"/>
                  <a:ext cx="712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484" name="Encre 483">
                  <a:extLst>
                    <a:ext uri="{FF2B5EF4-FFF2-40B4-BE49-F238E27FC236}">
                      <a16:creationId xmlns:a16="http://schemas.microsoft.com/office/drawing/2014/main" id="{65A4872F-2136-4BB4-AFB8-6160A275FBB4}"/>
                    </a:ext>
                  </a:extLst>
                </p14:cNvPr>
                <p14:cNvContentPartPr/>
                <p14:nvPr/>
              </p14:nvContentPartPr>
              <p14:xfrm>
                <a:off x="10545660" y="937300"/>
                <a:ext cx="102960" cy="608400"/>
              </p14:xfrm>
            </p:contentPart>
          </mc:Choice>
          <mc:Fallback xmlns="">
            <p:pic>
              <p:nvPicPr>
                <p:cNvPr id="484" name="Encre 483">
                  <a:extLst>
                    <a:ext uri="{FF2B5EF4-FFF2-40B4-BE49-F238E27FC236}">
                      <a16:creationId xmlns:a16="http://schemas.microsoft.com/office/drawing/2014/main" id="{65A4872F-2136-4BB4-AFB8-6160A275FBB4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0528020" y="919300"/>
                  <a:ext cx="138600" cy="64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488" name="Encre 487">
                  <a:extLst>
                    <a:ext uri="{FF2B5EF4-FFF2-40B4-BE49-F238E27FC236}">
                      <a16:creationId xmlns:a16="http://schemas.microsoft.com/office/drawing/2014/main" id="{28A1D9CA-5B20-4576-877C-14A0EABC7279}"/>
                    </a:ext>
                  </a:extLst>
                </p14:cNvPr>
                <p14:cNvContentPartPr/>
                <p14:nvPr/>
              </p14:nvContentPartPr>
              <p14:xfrm>
                <a:off x="10512180" y="1315660"/>
                <a:ext cx="247320" cy="3240"/>
              </p14:xfrm>
            </p:contentPart>
          </mc:Choice>
          <mc:Fallback xmlns="">
            <p:pic>
              <p:nvPicPr>
                <p:cNvPr id="488" name="Encre 487">
                  <a:extLst>
                    <a:ext uri="{FF2B5EF4-FFF2-40B4-BE49-F238E27FC236}">
                      <a16:creationId xmlns:a16="http://schemas.microsoft.com/office/drawing/2014/main" id="{28A1D9CA-5B20-4576-877C-14A0EABC7279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0494180" y="1298020"/>
                  <a:ext cx="2829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491" name="Encre 490">
                  <a:extLst>
                    <a:ext uri="{FF2B5EF4-FFF2-40B4-BE49-F238E27FC236}">
                      <a16:creationId xmlns:a16="http://schemas.microsoft.com/office/drawing/2014/main" id="{8B616C4A-49BA-4B47-8521-4860742AE88A}"/>
                    </a:ext>
                  </a:extLst>
                </p14:cNvPr>
                <p14:cNvContentPartPr/>
                <p14:nvPr/>
              </p14:nvContentPartPr>
              <p14:xfrm>
                <a:off x="10832580" y="937300"/>
                <a:ext cx="113040" cy="576720"/>
              </p14:xfrm>
            </p:contentPart>
          </mc:Choice>
          <mc:Fallback xmlns="">
            <p:pic>
              <p:nvPicPr>
                <p:cNvPr id="491" name="Encre 490">
                  <a:extLst>
                    <a:ext uri="{FF2B5EF4-FFF2-40B4-BE49-F238E27FC236}">
                      <a16:creationId xmlns:a16="http://schemas.microsoft.com/office/drawing/2014/main" id="{8B616C4A-49BA-4B47-8521-4860742AE88A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0814940" y="919660"/>
                  <a:ext cx="148680" cy="61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492" name="Encre 491">
                  <a:extLst>
                    <a:ext uri="{FF2B5EF4-FFF2-40B4-BE49-F238E27FC236}">
                      <a16:creationId xmlns:a16="http://schemas.microsoft.com/office/drawing/2014/main" id="{3BD42EE2-9CD0-4154-A8E9-345735B18A48}"/>
                    </a:ext>
                  </a:extLst>
                </p14:cNvPr>
                <p14:cNvContentPartPr/>
                <p14:nvPr/>
              </p14:nvContentPartPr>
              <p14:xfrm>
                <a:off x="10795860" y="1282540"/>
                <a:ext cx="181800" cy="26280"/>
              </p14:xfrm>
            </p:contentPart>
          </mc:Choice>
          <mc:Fallback xmlns="">
            <p:pic>
              <p:nvPicPr>
                <p:cNvPr id="492" name="Encre 491">
                  <a:extLst>
                    <a:ext uri="{FF2B5EF4-FFF2-40B4-BE49-F238E27FC236}">
                      <a16:creationId xmlns:a16="http://schemas.microsoft.com/office/drawing/2014/main" id="{3BD42EE2-9CD0-4154-A8E9-345735B18A48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0778220" y="1264540"/>
                  <a:ext cx="2174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494" name="Encre 493">
                  <a:extLst>
                    <a:ext uri="{FF2B5EF4-FFF2-40B4-BE49-F238E27FC236}">
                      <a16:creationId xmlns:a16="http://schemas.microsoft.com/office/drawing/2014/main" id="{3978B352-D1EF-49AE-82B9-F3EA8041B820}"/>
                    </a:ext>
                  </a:extLst>
                </p14:cNvPr>
                <p14:cNvContentPartPr/>
                <p14:nvPr/>
              </p14:nvContentPartPr>
              <p14:xfrm>
                <a:off x="11129580" y="1096060"/>
                <a:ext cx="60120" cy="64080"/>
              </p14:xfrm>
            </p:contentPart>
          </mc:Choice>
          <mc:Fallback xmlns="">
            <p:pic>
              <p:nvPicPr>
                <p:cNvPr id="494" name="Encre 493">
                  <a:extLst>
                    <a:ext uri="{FF2B5EF4-FFF2-40B4-BE49-F238E27FC236}">
                      <a16:creationId xmlns:a16="http://schemas.microsoft.com/office/drawing/2014/main" id="{3978B352-D1EF-49AE-82B9-F3EA8041B820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1111940" y="1078420"/>
                  <a:ext cx="957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503" name="Encre 502">
                  <a:extLst>
                    <a:ext uri="{FF2B5EF4-FFF2-40B4-BE49-F238E27FC236}">
                      <a16:creationId xmlns:a16="http://schemas.microsoft.com/office/drawing/2014/main" id="{706CABC7-08A7-45E5-8013-EE1BF612BD3E}"/>
                    </a:ext>
                  </a:extLst>
                </p14:cNvPr>
                <p14:cNvContentPartPr/>
                <p14:nvPr/>
              </p14:nvContentPartPr>
              <p14:xfrm>
                <a:off x="11172780" y="1234660"/>
                <a:ext cx="75960" cy="50040"/>
              </p14:xfrm>
            </p:contentPart>
          </mc:Choice>
          <mc:Fallback xmlns="">
            <p:pic>
              <p:nvPicPr>
                <p:cNvPr id="503" name="Encre 502">
                  <a:extLst>
                    <a:ext uri="{FF2B5EF4-FFF2-40B4-BE49-F238E27FC236}">
                      <a16:creationId xmlns:a16="http://schemas.microsoft.com/office/drawing/2014/main" id="{706CABC7-08A7-45E5-8013-EE1BF612BD3E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1155140" y="1217020"/>
                  <a:ext cx="11160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7" name="Groupe 526">
            <a:extLst>
              <a:ext uri="{FF2B5EF4-FFF2-40B4-BE49-F238E27FC236}">
                <a16:creationId xmlns:a16="http://schemas.microsoft.com/office/drawing/2014/main" id="{218C0D61-8629-429C-9BD7-4F3C1B9858AE}"/>
              </a:ext>
            </a:extLst>
          </p:cNvPr>
          <p:cNvGrpSpPr/>
          <p:nvPr/>
        </p:nvGrpSpPr>
        <p:grpSpPr>
          <a:xfrm>
            <a:off x="6505020" y="1988500"/>
            <a:ext cx="1092960" cy="517320"/>
            <a:chOff x="6505020" y="1988500"/>
            <a:chExt cx="1092960" cy="51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506" name="Encre 505">
                  <a:extLst>
                    <a:ext uri="{FF2B5EF4-FFF2-40B4-BE49-F238E27FC236}">
                      <a16:creationId xmlns:a16="http://schemas.microsoft.com/office/drawing/2014/main" id="{8FDB027C-2D14-4A8A-99E3-F34C2595D964}"/>
                    </a:ext>
                  </a:extLst>
                </p14:cNvPr>
                <p14:cNvContentPartPr/>
                <p14:nvPr/>
              </p14:nvContentPartPr>
              <p14:xfrm>
                <a:off x="6505020" y="2157340"/>
                <a:ext cx="249120" cy="292320"/>
              </p14:xfrm>
            </p:contentPart>
          </mc:Choice>
          <mc:Fallback xmlns="">
            <p:pic>
              <p:nvPicPr>
                <p:cNvPr id="506" name="Encre 505">
                  <a:extLst>
                    <a:ext uri="{FF2B5EF4-FFF2-40B4-BE49-F238E27FC236}">
                      <a16:creationId xmlns:a16="http://schemas.microsoft.com/office/drawing/2014/main" id="{8FDB027C-2D14-4A8A-99E3-F34C2595D964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487020" y="2139340"/>
                  <a:ext cx="28476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507" name="Encre 506">
                  <a:extLst>
                    <a:ext uri="{FF2B5EF4-FFF2-40B4-BE49-F238E27FC236}">
                      <a16:creationId xmlns:a16="http://schemas.microsoft.com/office/drawing/2014/main" id="{1D1C6F26-7C9C-4B1C-9A88-93AE82BCF7E6}"/>
                    </a:ext>
                  </a:extLst>
                </p14:cNvPr>
                <p14:cNvContentPartPr/>
                <p14:nvPr/>
              </p14:nvContentPartPr>
              <p14:xfrm>
                <a:off x="6829380" y="1988500"/>
                <a:ext cx="67320" cy="488160"/>
              </p14:xfrm>
            </p:contentPart>
          </mc:Choice>
          <mc:Fallback xmlns="">
            <p:pic>
              <p:nvPicPr>
                <p:cNvPr id="507" name="Encre 506">
                  <a:extLst>
                    <a:ext uri="{FF2B5EF4-FFF2-40B4-BE49-F238E27FC236}">
                      <a16:creationId xmlns:a16="http://schemas.microsoft.com/office/drawing/2014/main" id="{1D1C6F26-7C9C-4B1C-9A88-93AE82BCF7E6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811740" y="1970500"/>
                  <a:ext cx="102960" cy="52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510" name="Encre 509">
                  <a:extLst>
                    <a:ext uri="{FF2B5EF4-FFF2-40B4-BE49-F238E27FC236}">
                      <a16:creationId xmlns:a16="http://schemas.microsoft.com/office/drawing/2014/main" id="{B8CEFC1F-393F-423E-8116-C026AD446D95}"/>
                    </a:ext>
                  </a:extLst>
                </p14:cNvPr>
                <p14:cNvContentPartPr/>
                <p14:nvPr/>
              </p14:nvContentPartPr>
              <p14:xfrm>
                <a:off x="6978060" y="2083540"/>
                <a:ext cx="12240" cy="384480"/>
              </p14:xfrm>
            </p:contentPart>
          </mc:Choice>
          <mc:Fallback xmlns="">
            <p:pic>
              <p:nvPicPr>
                <p:cNvPr id="510" name="Encre 509">
                  <a:extLst>
                    <a:ext uri="{FF2B5EF4-FFF2-40B4-BE49-F238E27FC236}">
                      <a16:creationId xmlns:a16="http://schemas.microsoft.com/office/drawing/2014/main" id="{B8CEFC1F-393F-423E-8116-C026AD446D95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6960420" y="2065900"/>
                  <a:ext cx="47880" cy="42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511" name="Encre 510">
                  <a:extLst>
                    <a:ext uri="{FF2B5EF4-FFF2-40B4-BE49-F238E27FC236}">
                      <a16:creationId xmlns:a16="http://schemas.microsoft.com/office/drawing/2014/main" id="{1B7FDAAE-7003-4B55-89AA-BF3A77D0D2CC}"/>
                    </a:ext>
                  </a:extLst>
                </p14:cNvPr>
                <p14:cNvContentPartPr/>
                <p14:nvPr/>
              </p14:nvContentPartPr>
              <p14:xfrm>
                <a:off x="7007220" y="2267140"/>
                <a:ext cx="133560" cy="6120"/>
              </p14:xfrm>
            </p:contentPart>
          </mc:Choice>
          <mc:Fallback xmlns="">
            <p:pic>
              <p:nvPicPr>
                <p:cNvPr id="511" name="Encre 510">
                  <a:extLst>
                    <a:ext uri="{FF2B5EF4-FFF2-40B4-BE49-F238E27FC236}">
                      <a16:creationId xmlns:a16="http://schemas.microsoft.com/office/drawing/2014/main" id="{1B7FDAAE-7003-4B55-89AA-BF3A77D0D2CC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989220" y="2249140"/>
                  <a:ext cx="1692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513" name="Encre 512">
                  <a:extLst>
                    <a:ext uri="{FF2B5EF4-FFF2-40B4-BE49-F238E27FC236}">
                      <a16:creationId xmlns:a16="http://schemas.microsoft.com/office/drawing/2014/main" id="{AA5A7A65-9F0C-43E6-AD82-4CAE07405583}"/>
                    </a:ext>
                  </a:extLst>
                </p14:cNvPr>
                <p14:cNvContentPartPr/>
                <p14:nvPr/>
              </p14:nvContentPartPr>
              <p14:xfrm>
                <a:off x="7173900" y="2000020"/>
                <a:ext cx="82080" cy="505800"/>
              </p14:xfrm>
            </p:contentPart>
          </mc:Choice>
          <mc:Fallback xmlns="">
            <p:pic>
              <p:nvPicPr>
                <p:cNvPr id="513" name="Encre 512">
                  <a:extLst>
                    <a:ext uri="{FF2B5EF4-FFF2-40B4-BE49-F238E27FC236}">
                      <a16:creationId xmlns:a16="http://schemas.microsoft.com/office/drawing/2014/main" id="{AA5A7A65-9F0C-43E6-AD82-4CAE07405583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7156260" y="1982020"/>
                  <a:ext cx="117720" cy="54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517" name="Encre 516">
                  <a:extLst>
                    <a:ext uri="{FF2B5EF4-FFF2-40B4-BE49-F238E27FC236}">
                      <a16:creationId xmlns:a16="http://schemas.microsoft.com/office/drawing/2014/main" id="{3F8C2495-7224-46C6-877C-E9CEE3886142}"/>
                    </a:ext>
                  </a:extLst>
                </p14:cNvPr>
                <p14:cNvContentPartPr/>
                <p14:nvPr/>
              </p14:nvContentPartPr>
              <p14:xfrm>
                <a:off x="7363260" y="2283340"/>
                <a:ext cx="234720" cy="21600"/>
              </p14:xfrm>
            </p:contentPart>
          </mc:Choice>
          <mc:Fallback xmlns="">
            <p:pic>
              <p:nvPicPr>
                <p:cNvPr id="517" name="Encre 516">
                  <a:extLst>
                    <a:ext uri="{FF2B5EF4-FFF2-40B4-BE49-F238E27FC236}">
                      <a16:creationId xmlns:a16="http://schemas.microsoft.com/office/drawing/2014/main" id="{3F8C2495-7224-46C6-877C-E9CEE3886142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7345260" y="2265700"/>
                  <a:ext cx="2703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518" name="Encre 517">
                  <a:extLst>
                    <a:ext uri="{FF2B5EF4-FFF2-40B4-BE49-F238E27FC236}">
                      <a16:creationId xmlns:a16="http://schemas.microsoft.com/office/drawing/2014/main" id="{40C06E4A-5462-4857-A678-5CD06A2A3144}"/>
                    </a:ext>
                  </a:extLst>
                </p14:cNvPr>
                <p14:cNvContentPartPr/>
                <p14:nvPr/>
              </p14:nvContentPartPr>
              <p14:xfrm>
                <a:off x="7396740" y="2392780"/>
                <a:ext cx="183240" cy="13320"/>
              </p14:xfrm>
            </p:contentPart>
          </mc:Choice>
          <mc:Fallback xmlns="">
            <p:pic>
              <p:nvPicPr>
                <p:cNvPr id="518" name="Encre 517">
                  <a:extLst>
                    <a:ext uri="{FF2B5EF4-FFF2-40B4-BE49-F238E27FC236}">
                      <a16:creationId xmlns:a16="http://schemas.microsoft.com/office/drawing/2014/main" id="{40C06E4A-5462-4857-A678-5CD06A2A3144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7379100" y="2374780"/>
                  <a:ext cx="21888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0" name="Groupe 529">
            <a:extLst>
              <a:ext uri="{FF2B5EF4-FFF2-40B4-BE49-F238E27FC236}">
                <a16:creationId xmlns:a16="http://schemas.microsoft.com/office/drawing/2014/main" id="{70A29688-7421-4672-888E-3D07F7378798}"/>
              </a:ext>
            </a:extLst>
          </p:cNvPr>
          <p:cNvGrpSpPr/>
          <p:nvPr/>
        </p:nvGrpSpPr>
        <p:grpSpPr>
          <a:xfrm>
            <a:off x="7815420" y="2108740"/>
            <a:ext cx="1375200" cy="473760"/>
            <a:chOff x="7815420" y="2108740"/>
            <a:chExt cx="1375200" cy="47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519" name="Encre 518">
                  <a:extLst>
                    <a:ext uri="{FF2B5EF4-FFF2-40B4-BE49-F238E27FC236}">
                      <a16:creationId xmlns:a16="http://schemas.microsoft.com/office/drawing/2014/main" id="{C5CC1287-0373-4443-B029-F09848B85AB5}"/>
                    </a:ext>
                  </a:extLst>
                </p14:cNvPr>
                <p14:cNvContentPartPr/>
                <p14:nvPr/>
              </p14:nvContentPartPr>
              <p14:xfrm>
                <a:off x="7815420" y="2108740"/>
                <a:ext cx="302040" cy="303840"/>
              </p14:xfrm>
            </p:contentPart>
          </mc:Choice>
          <mc:Fallback xmlns="">
            <p:pic>
              <p:nvPicPr>
                <p:cNvPr id="519" name="Encre 518">
                  <a:extLst>
                    <a:ext uri="{FF2B5EF4-FFF2-40B4-BE49-F238E27FC236}">
                      <a16:creationId xmlns:a16="http://schemas.microsoft.com/office/drawing/2014/main" id="{C5CC1287-0373-4443-B029-F09848B85AB5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7797780" y="2090740"/>
                  <a:ext cx="33768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520" name="Encre 519">
                  <a:extLst>
                    <a:ext uri="{FF2B5EF4-FFF2-40B4-BE49-F238E27FC236}">
                      <a16:creationId xmlns:a16="http://schemas.microsoft.com/office/drawing/2014/main" id="{FF0A8E6D-12BF-43D8-8293-EE7A1D862830}"/>
                    </a:ext>
                  </a:extLst>
                </p14:cNvPr>
                <p14:cNvContentPartPr/>
                <p14:nvPr/>
              </p14:nvContentPartPr>
              <p14:xfrm>
                <a:off x="8186220" y="2379460"/>
                <a:ext cx="194400" cy="202680"/>
              </p14:xfrm>
            </p:contentPart>
          </mc:Choice>
          <mc:Fallback xmlns="">
            <p:pic>
              <p:nvPicPr>
                <p:cNvPr id="520" name="Encre 519">
                  <a:extLst>
                    <a:ext uri="{FF2B5EF4-FFF2-40B4-BE49-F238E27FC236}">
                      <a16:creationId xmlns:a16="http://schemas.microsoft.com/office/drawing/2014/main" id="{FF0A8E6D-12BF-43D8-8293-EE7A1D862830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168220" y="2361460"/>
                  <a:ext cx="23004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521" name="Encre 520">
                  <a:extLst>
                    <a:ext uri="{FF2B5EF4-FFF2-40B4-BE49-F238E27FC236}">
                      <a16:creationId xmlns:a16="http://schemas.microsoft.com/office/drawing/2014/main" id="{6EDAD943-42CC-4F84-99AD-0410474A3418}"/>
                    </a:ext>
                  </a:extLst>
                </p14:cNvPr>
                <p14:cNvContentPartPr/>
                <p14:nvPr/>
              </p14:nvContentPartPr>
              <p14:xfrm>
                <a:off x="8427780" y="2380900"/>
                <a:ext cx="131400" cy="164520"/>
              </p14:xfrm>
            </p:contentPart>
          </mc:Choice>
          <mc:Fallback xmlns="">
            <p:pic>
              <p:nvPicPr>
                <p:cNvPr id="521" name="Encre 520">
                  <a:extLst>
                    <a:ext uri="{FF2B5EF4-FFF2-40B4-BE49-F238E27FC236}">
                      <a16:creationId xmlns:a16="http://schemas.microsoft.com/office/drawing/2014/main" id="{6EDAD943-42CC-4F84-99AD-0410474A3418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410140" y="2363260"/>
                  <a:ext cx="1670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524" name="Encre 523">
                  <a:extLst>
                    <a:ext uri="{FF2B5EF4-FFF2-40B4-BE49-F238E27FC236}">
                      <a16:creationId xmlns:a16="http://schemas.microsoft.com/office/drawing/2014/main" id="{332B6543-E4B1-4F91-876C-6A92338C4489}"/>
                    </a:ext>
                  </a:extLst>
                </p14:cNvPr>
                <p14:cNvContentPartPr/>
                <p14:nvPr/>
              </p14:nvContentPartPr>
              <p14:xfrm>
                <a:off x="8574300" y="2399980"/>
                <a:ext cx="360" cy="147600"/>
              </p14:xfrm>
            </p:contentPart>
          </mc:Choice>
          <mc:Fallback xmlns="">
            <p:pic>
              <p:nvPicPr>
                <p:cNvPr id="524" name="Encre 523">
                  <a:extLst>
                    <a:ext uri="{FF2B5EF4-FFF2-40B4-BE49-F238E27FC236}">
                      <a16:creationId xmlns:a16="http://schemas.microsoft.com/office/drawing/2014/main" id="{332B6543-E4B1-4F91-876C-6A92338C448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556660" y="2381980"/>
                  <a:ext cx="360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525" name="Encre 524">
                  <a:extLst>
                    <a:ext uri="{FF2B5EF4-FFF2-40B4-BE49-F238E27FC236}">
                      <a16:creationId xmlns:a16="http://schemas.microsoft.com/office/drawing/2014/main" id="{79EE4BD0-B8DE-4D74-BDB9-97A4EEC4B119}"/>
                    </a:ext>
                  </a:extLst>
                </p14:cNvPr>
                <p14:cNvContentPartPr/>
                <p14:nvPr/>
              </p14:nvContentPartPr>
              <p14:xfrm>
                <a:off x="8651340" y="2398540"/>
                <a:ext cx="257040" cy="183960"/>
              </p14:xfrm>
            </p:contentPart>
          </mc:Choice>
          <mc:Fallback xmlns="">
            <p:pic>
              <p:nvPicPr>
                <p:cNvPr id="525" name="Encre 524">
                  <a:extLst>
                    <a:ext uri="{FF2B5EF4-FFF2-40B4-BE49-F238E27FC236}">
                      <a16:creationId xmlns:a16="http://schemas.microsoft.com/office/drawing/2014/main" id="{79EE4BD0-B8DE-4D74-BDB9-97A4EEC4B119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633340" y="2380540"/>
                  <a:ext cx="2926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528" name="Encre 527">
                  <a:extLst>
                    <a:ext uri="{FF2B5EF4-FFF2-40B4-BE49-F238E27FC236}">
                      <a16:creationId xmlns:a16="http://schemas.microsoft.com/office/drawing/2014/main" id="{1B2EC2DA-FB02-4935-8BB7-AFD48A3A5F66}"/>
                    </a:ext>
                  </a:extLst>
                </p14:cNvPr>
                <p14:cNvContentPartPr/>
                <p14:nvPr/>
              </p14:nvContentPartPr>
              <p14:xfrm>
                <a:off x="9045900" y="2304580"/>
                <a:ext cx="115920" cy="190800"/>
              </p14:xfrm>
            </p:contentPart>
          </mc:Choice>
          <mc:Fallback xmlns="">
            <p:pic>
              <p:nvPicPr>
                <p:cNvPr id="528" name="Encre 527">
                  <a:extLst>
                    <a:ext uri="{FF2B5EF4-FFF2-40B4-BE49-F238E27FC236}">
                      <a16:creationId xmlns:a16="http://schemas.microsoft.com/office/drawing/2014/main" id="{1B2EC2DA-FB02-4935-8BB7-AFD48A3A5F66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9028260" y="2286580"/>
                  <a:ext cx="1515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529" name="Encre 528">
                  <a:extLst>
                    <a:ext uri="{FF2B5EF4-FFF2-40B4-BE49-F238E27FC236}">
                      <a16:creationId xmlns:a16="http://schemas.microsoft.com/office/drawing/2014/main" id="{556A82B2-165F-4FEC-8565-8199FAF46583}"/>
                    </a:ext>
                  </a:extLst>
                </p14:cNvPr>
                <p14:cNvContentPartPr/>
                <p14:nvPr/>
              </p14:nvContentPartPr>
              <p14:xfrm>
                <a:off x="9045900" y="2295940"/>
                <a:ext cx="144720" cy="170640"/>
              </p14:xfrm>
            </p:contentPart>
          </mc:Choice>
          <mc:Fallback xmlns="">
            <p:pic>
              <p:nvPicPr>
                <p:cNvPr id="529" name="Encre 528">
                  <a:extLst>
                    <a:ext uri="{FF2B5EF4-FFF2-40B4-BE49-F238E27FC236}">
                      <a16:creationId xmlns:a16="http://schemas.microsoft.com/office/drawing/2014/main" id="{556A82B2-165F-4FEC-8565-8199FAF46583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9028260" y="2277940"/>
                  <a:ext cx="180360" cy="20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2" name="Groupe 571">
            <a:extLst>
              <a:ext uri="{FF2B5EF4-FFF2-40B4-BE49-F238E27FC236}">
                <a16:creationId xmlns:a16="http://schemas.microsoft.com/office/drawing/2014/main" id="{F5D83CC3-6E1F-4A04-BBF3-7B21446EB7A2}"/>
              </a:ext>
            </a:extLst>
          </p:cNvPr>
          <p:cNvGrpSpPr/>
          <p:nvPr/>
        </p:nvGrpSpPr>
        <p:grpSpPr>
          <a:xfrm>
            <a:off x="9391860" y="1812100"/>
            <a:ext cx="2379960" cy="973440"/>
            <a:chOff x="9391860" y="1812100"/>
            <a:chExt cx="2379960" cy="97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533" name="Encre 532">
                  <a:extLst>
                    <a:ext uri="{FF2B5EF4-FFF2-40B4-BE49-F238E27FC236}">
                      <a16:creationId xmlns:a16="http://schemas.microsoft.com/office/drawing/2014/main" id="{C521B2B4-0346-4195-A6FA-A28CFDC9576D}"/>
                    </a:ext>
                  </a:extLst>
                </p14:cNvPr>
                <p14:cNvContentPartPr/>
                <p14:nvPr/>
              </p14:nvContentPartPr>
              <p14:xfrm>
                <a:off x="9391860" y="2122420"/>
                <a:ext cx="448560" cy="348480"/>
              </p14:xfrm>
            </p:contentPart>
          </mc:Choice>
          <mc:Fallback xmlns="">
            <p:pic>
              <p:nvPicPr>
                <p:cNvPr id="533" name="Encre 532">
                  <a:extLst>
                    <a:ext uri="{FF2B5EF4-FFF2-40B4-BE49-F238E27FC236}">
                      <a16:creationId xmlns:a16="http://schemas.microsoft.com/office/drawing/2014/main" id="{C521B2B4-0346-4195-A6FA-A28CFDC9576D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9374220" y="2104780"/>
                  <a:ext cx="48420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536" name="Encre 535">
                  <a:extLst>
                    <a:ext uri="{FF2B5EF4-FFF2-40B4-BE49-F238E27FC236}">
                      <a16:creationId xmlns:a16="http://schemas.microsoft.com/office/drawing/2014/main" id="{D5FBCB29-9F1B-4E98-971F-7953CFB64506}"/>
                    </a:ext>
                  </a:extLst>
                </p14:cNvPr>
                <p14:cNvContentPartPr/>
                <p14:nvPr/>
              </p14:nvContentPartPr>
              <p14:xfrm>
                <a:off x="9934740" y="1924780"/>
                <a:ext cx="83520" cy="655920"/>
              </p14:xfrm>
            </p:contentPart>
          </mc:Choice>
          <mc:Fallback xmlns="">
            <p:pic>
              <p:nvPicPr>
                <p:cNvPr id="536" name="Encre 535">
                  <a:extLst>
                    <a:ext uri="{FF2B5EF4-FFF2-40B4-BE49-F238E27FC236}">
                      <a16:creationId xmlns:a16="http://schemas.microsoft.com/office/drawing/2014/main" id="{D5FBCB29-9F1B-4E98-971F-7953CFB64506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917100" y="1907140"/>
                  <a:ext cx="119160" cy="69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537" name="Encre 536">
                  <a:extLst>
                    <a:ext uri="{FF2B5EF4-FFF2-40B4-BE49-F238E27FC236}">
                      <a16:creationId xmlns:a16="http://schemas.microsoft.com/office/drawing/2014/main" id="{5F8B60B4-EA3E-4BD3-950C-C65439B3C5F6}"/>
                    </a:ext>
                  </a:extLst>
                </p14:cNvPr>
                <p14:cNvContentPartPr/>
                <p14:nvPr/>
              </p14:nvContentPartPr>
              <p14:xfrm>
                <a:off x="10085220" y="1980220"/>
                <a:ext cx="159840" cy="268200"/>
              </p14:xfrm>
            </p:contentPart>
          </mc:Choice>
          <mc:Fallback xmlns="">
            <p:pic>
              <p:nvPicPr>
                <p:cNvPr id="537" name="Encre 536">
                  <a:extLst>
                    <a:ext uri="{FF2B5EF4-FFF2-40B4-BE49-F238E27FC236}">
                      <a16:creationId xmlns:a16="http://schemas.microsoft.com/office/drawing/2014/main" id="{5F8B60B4-EA3E-4BD3-950C-C65439B3C5F6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0067220" y="1962580"/>
                  <a:ext cx="19548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540" name="Encre 539">
                  <a:extLst>
                    <a:ext uri="{FF2B5EF4-FFF2-40B4-BE49-F238E27FC236}">
                      <a16:creationId xmlns:a16="http://schemas.microsoft.com/office/drawing/2014/main" id="{0CBD71FC-290F-4891-BA28-3EA1A484F3F5}"/>
                    </a:ext>
                  </a:extLst>
                </p14:cNvPr>
                <p14:cNvContentPartPr/>
                <p14:nvPr/>
              </p14:nvContentPartPr>
              <p14:xfrm>
                <a:off x="10328940" y="1947820"/>
                <a:ext cx="6840" cy="279000"/>
              </p14:xfrm>
            </p:contentPart>
          </mc:Choice>
          <mc:Fallback xmlns="">
            <p:pic>
              <p:nvPicPr>
                <p:cNvPr id="540" name="Encre 539">
                  <a:extLst>
                    <a:ext uri="{FF2B5EF4-FFF2-40B4-BE49-F238E27FC236}">
                      <a16:creationId xmlns:a16="http://schemas.microsoft.com/office/drawing/2014/main" id="{0CBD71FC-290F-4891-BA28-3EA1A484F3F5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0311300" y="1930180"/>
                  <a:ext cx="4248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541" name="Encre 540">
                  <a:extLst>
                    <a:ext uri="{FF2B5EF4-FFF2-40B4-BE49-F238E27FC236}">
                      <a16:creationId xmlns:a16="http://schemas.microsoft.com/office/drawing/2014/main" id="{67A7D053-ACB8-44EE-B1AD-8670A3B2983E}"/>
                    </a:ext>
                  </a:extLst>
                </p14:cNvPr>
                <p14:cNvContentPartPr/>
                <p14:nvPr/>
              </p14:nvContentPartPr>
              <p14:xfrm>
                <a:off x="10430100" y="1988500"/>
                <a:ext cx="10080" cy="219960"/>
              </p14:xfrm>
            </p:contentPart>
          </mc:Choice>
          <mc:Fallback xmlns="">
            <p:pic>
              <p:nvPicPr>
                <p:cNvPr id="541" name="Encre 540">
                  <a:extLst>
                    <a:ext uri="{FF2B5EF4-FFF2-40B4-BE49-F238E27FC236}">
                      <a16:creationId xmlns:a16="http://schemas.microsoft.com/office/drawing/2014/main" id="{67A7D053-ACB8-44EE-B1AD-8670A3B2983E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0412460" y="1970500"/>
                  <a:ext cx="457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547" name="Encre 546">
                  <a:extLst>
                    <a:ext uri="{FF2B5EF4-FFF2-40B4-BE49-F238E27FC236}">
                      <a16:creationId xmlns:a16="http://schemas.microsoft.com/office/drawing/2014/main" id="{ADFF89F7-9F21-4421-8274-8BE3E5A0DD53}"/>
                    </a:ext>
                  </a:extLst>
                </p14:cNvPr>
                <p14:cNvContentPartPr/>
                <p14:nvPr/>
              </p14:nvContentPartPr>
              <p14:xfrm>
                <a:off x="10081260" y="2352100"/>
                <a:ext cx="447480" cy="15120"/>
              </p14:xfrm>
            </p:contentPart>
          </mc:Choice>
          <mc:Fallback xmlns="">
            <p:pic>
              <p:nvPicPr>
                <p:cNvPr id="547" name="Encre 546">
                  <a:extLst>
                    <a:ext uri="{FF2B5EF4-FFF2-40B4-BE49-F238E27FC236}">
                      <a16:creationId xmlns:a16="http://schemas.microsoft.com/office/drawing/2014/main" id="{ADFF89F7-9F21-4421-8274-8BE3E5A0DD53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0063260" y="2334460"/>
                  <a:ext cx="4831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549" name="Encre 548">
                  <a:extLst>
                    <a:ext uri="{FF2B5EF4-FFF2-40B4-BE49-F238E27FC236}">
                      <a16:creationId xmlns:a16="http://schemas.microsoft.com/office/drawing/2014/main" id="{2A6C82E4-17E4-48BF-9673-3D366704D908}"/>
                    </a:ext>
                  </a:extLst>
                </p14:cNvPr>
                <p14:cNvContentPartPr/>
                <p14:nvPr/>
              </p14:nvContentPartPr>
              <p14:xfrm>
                <a:off x="10287540" y="1905340"/>
                <a:ext cx="253440" cy="16920"/>
              </p14:xfrm>
            </p:contentPart>
          </mc:Choice>
          <mc:Fallback xmlns="">
            <p:pic>
              <p:nvPicPr>
                <p:cNvPr id="549" name="Encre 548">
                  <a:extLst>
                    <a:ext uri="{FF2B5EF4-FFF2-40B4-BE49-F238E27FC236}">
                      <a16:creationId xmlns:a16="http://schemas.microsoft.com/office/drawing/2014/main" id="{2A6C82E4-17E4-48BF-9673-3D366704D908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0269540" y="1887700"/>
                  <a:ext cx="2890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550" name="Encre 549">
                  <a:extLst>
                    <a:ext uri="{FF2B5EF4-FFF2-40B4-BE49-F238E27FC236}">
                      <a16:creationId xmlns:a16="http://schemas.microsoft.com/office/drawing/2014/main" id="{8067ABD8-E5E5-47C4-B2A8-D4FD7A09EF10}"/>
                    </a:ext>
                  </a:extLst>
                </p14:cNvPr>
                <p14:cNvContentPartPr/>
                <p14:nvPr/>
              </p14:nvContentPartPr>
              <p14:xfrm>
                <a:off x="10361340" y="2516620"/>
                <a:ext cx="26280" cy="268920"/>
              </p14:xfrm>
            </p:contentPart>
          </mc:Choice>
          <mc:Fallback xmlns="">
            <p:pic>
              <p:nvPicPr>
                <p:cNvPr id="550" name="Encre 549">
                  <a:extLst>
                    <a:ext uri="{FF2B5EF4-FFF2-40B4-BE49-F238E27FC236}">
                      <a16:creationId xmlns:a16="http://schemas.microsoft.com/office/drawing/2014/main" id="{8067ABD8-E5E5-47C4-B2A8-D4FD7A09EF10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0343340" y="2498980"/>
                  <a:ext cx="6192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551" name="Encre 550">
                  <a:extLst>
                    <a:ext uri="{FF2B5EF4-FFF2-40B4-BE49-F238E27FC236}">
                      <a16:creationId xmlns:a16="http://schemas.microsoft.com/office/drawing/2014/main" id="{FE6AD075-ED7B-479F-9F0A-E14B97E171CE}"/>
                    </a:ext>
                  </a:extLst>
                </p14:cNvPr>
                <p14:cNvContentPartPr/>
                <p14:nvPr/>
              </p14:nvContentPartPr>
              <p14:xfrm>
                <a:off x="10174860" y="2514460"/>
                <a:ext cx="321840" cy="6840"/>
              </p14:xfrm>
            </p:contentPart>
          </mc:Choice>
          <mc:Fallback xmlns="">
            <p:pic>
              <p:nvPicPr>
                <p:cNvPr id="551" name="Encre 550">
                  <a:extLst>
                    <a:ext uri="{FF2B5EF4-FFF2-40B4-BE49-F238E27FC236}">
                      <a16:creationId xmlns:a16="http://schemas.microsoft.com/office/drawing/2014/main" id="{FE6AD075-ED7B-479F-9F0A-E14B97E171CE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0156860" y="2496820"/>
                  <a:ext cx="3574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552" name="Encre 551">
                  <a:extLst>
                    <a:ext uri="{FF2B5EF4-FFF2-40B4-BE49-F238E27FC236}">
                      <a16:creationId xmlns:a16="http://schemas.microsoft.com/office/drawing/2014/main" id="{06F99DC7-298B-49E4-8FA4-DAB2C493572C}"/>
                    </a:ext>
                  </a:extLst>
                </p14:cNvPr>
                <p14:cNvContentPartPr/>
                <p14:nvPr/>
              </p14:nvContentPartPr>
              <p14:xfrm>
                <a:off x="10479420" y="2650900"/>
                <a:ext cx="142200" cy="132480"/>
              </p14:xfrm>
            </p:contentPart>
          </mc:Choice>
          <mc:Fallback xmlns="">
            <p:pic>
              <p:nvPicPr>
                <p:cNvPr id="552" name="Encre 551">
                  <a:extLst>
                    <a:ext uri="{FF2B5EF4-FFF2-40B4-BE49-F238E27FC236}">
                      <a16:creationId xmlns:a16="http://schemas.microsoft.com/office/drawing/2014/main" id="{06F99DC7-298B-49E4-8FA4-DAB2C493572C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0461780" y="2632900"/>
                  <a:ext cx="1778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553" name="Encre 552">
                  <a:extLst>
                    <a:ext uri="{FF2B5EF4-FFF2-40B4-BE49-F238E27FC236}">
                      <a16:creationId xmlns:a16="http://schemas.microsoft.com/office/drawing/2014/main" id="{DB965DAB-1381-4B48-8745-AA13232C0A05}"/>
                    </a:ext>
                  </a:extLst>
                </p14:cNvPr>
                <p14:cNvContentPartPr/>
                <p14:nvPr/>
              </p14:nvContentPartPr>
              <p14:xfrm>
                <a:off x="10664100" y="2038900"/>
                <a:ext cx="28080" cy="400320"/>
              </p14:xfrm>
            </p:contentPart>
          </mc:Choice>
          <mc:Fallback xmlns="">
            <p:pic>
              <p:nvPicPr>
                <p:cNvPr id="553" name="Encre 552">
                  <a:extLst>
                    <a:ext uri="{FF2B5EF4-FFF2-40B4-BE49-F238E27FC236}">
                      <a16:creationId xmlns:a16="http://schemas.microsoft.com/office/drawing/2014/main" id="{DB965DAB-1381-4B48-8745-AA13232C0A05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0646100" y="2021260"/>
                  <a:ext cx="63720" cy="43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554" name="Encre 553">
                  <a:extLst>
                    <a:ext uri="{FF2B5EF4-FFF2-40B4-BE49-F238E27FC236}">
                      <a16:creationId xmlns:a16="http://schemas.microsoft.com/office/drawing/2014/main" id="{C6BE8777-E1CE-4994-AD93-685555B4C74A}"/>
                    </a:ext>
                  </a:extLst>
                </p14:cNvPr>
                <p14:cNvContentPartPr/>
                <p14:nvPr/>
              </p14:nvContentPartPr>
              <p14:xfrm>
                <a:off x="10677420" y="2249860"/>
                <a:ext cx="149400" cy="9000"/>
              </p14:xfrm>
            </p:contentPart>
          </mc:Choice>
          <mc:Fallback xmlns="">
            <p:pic>
              <p:nvPicPr>
                <p:cNvPr id="554" name="Encre 553">
                  <a:extLst>
                    <a:ext uri="{FF2B5EF4-FFF2-40B4-BE49-F238E27FC236}">
                      <a16:creationId xmlns:a16="http://schemas.microsoft.com/office/drawing/2014/main" id="{C6BE8777-E1CE-4994-AD93-685555B4C74A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0659420" y="2231860"/>
                  <a:ext cx="1850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555" name="Encre 554">
                  <a:extLst>
                    <a:ext uri="{FF2B5EF4-FFF2-40B4-BE49-F238E27FC236}">
                      <a16:creationId xmlns:a16="http://schemas.microsoft.com/office/drawing/2014/main" id="{6E7D699E-2513-47A4-9A96-68787F9F6288}"/>
                    </a:ext>
                  </a:extLst>
                </p14:cNvPr>
                <p14:cNvContentPartPr/>
                <p14:nvPr/>
              </p14:nvContentPartPr>
              <p14:xfrm>
                <a:off x="10869660" y="2376580"/>
                <a:ext cx="232920" cy="9000"/>
              </p14:xfrm>
            </p:contentPart>
          </mc:Choice>
          <mc:Fallback xmlns="">
            <p:pic>
              <p:nvPicPr>
                <p:cNvPr id="555" name="Encre 554">
                  <a:extLst>
                    <a:ext uri="{FF2B5EF4-FFF2-40B4-BE49-F238E27FC236}">
                      <a16:creationId xmlns:a16="http://schemas.microsoft.com/office/drawing/2014/main" id="{6E7D699E-2513-47A4-9A96-68787F9F6288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0852020" y="2358940"/>
                  <a:ext cx="2685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556" name="Encre 555">
                  <a:extLst>
                    <a:ext uri="{FF2B5EF4-FFF2-40B4-BE49-F238E27FC236}">
                      <a16:creationId xmlns:a16="http://schemas.microsoft.com/office/drawing/2014/main" id="{EE4A5050-543D-4BD2-B976-8F3C3126382D}"/>
                    </a:ext>
                  </a:extLst>
                </p14:cNvPr>
                <p14:cNvContentPartPr/>
                <p14:nvPr/>
              </p14:nvContentPartPr>
              <p14:xfrm>
                <a:off x="10999260" y="2245180"/>
                <a:ext cx="15120" cy="240120"/>
              </p14:xfrm>
            </p:contentPart>
          </mc:Choice>
          <mc:Fallback xmlns="">
            <p:pic>
              <p:nvPicPr>
                <p:cNvPr id="556" name="Encre 555">
                  <a:extLst>
                    <a:ext uri="{FF2B5EF4-FFF2-40B4-BE49-F238E27FC236}">
                      <a16:creationId xmlns:a16="http://schemas.microsoft.com/office/drawing/2014/main" id="{EE4A5050-543D-4BD2-B976-8F3C3126382D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0981260" y="2227540"/>
                  <a:ext cx="5076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557" name="Encre 556">
                  <a:extLst>
                    <a:ext uri="{FF2B5EF4-FFF2-40B4-BE49-F238E27FC236}">
                      <a16:creationId xmlns:a16="http://schemas.microsoft.com/office/drawing/2014/main" id="{6FCC7763-CA3B-47CD-8937-12C40577A669}"/>
                    </a:ext>
                  </a:extLst>
                </p14:cNvPr>
                <p14:cNvContentPartPr/>
                <p14:nvPr/>
              </p14:nvContentPartPr>
              <p14:xfrm>
                <a:off x="11235420" y="2079220"/>
                <a:ext cx="306000" cy="483840"/>
              </p14:xfrm>
            </p:contentPart>
          </mc:Choice>
          <mc:Fallback xmlns="">
            <p:pic>
              <p:nvPicPr>
                <p:cNvPr id="557" name="Encre 556">
                  <a:extLst>
                    <a:ext uri="{FF2B5EF4-FFF2-40B4-BE49-F238E27FC236}">
                      <a16:creationId xmlns:a16="http://schemas.microsoft.com/office/drawing/2014/main" id="{6FCC7763-CA3B-47CD-8937-12C40577A669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1217780" y="2061580"/>
                  <a:ext cx="341640" cy="51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558" name="Encre 557">
                  <a:extLst>
                    <a:ext uri="{FF2B5EF4-FFF2-40B4-BE49-F238E27FC236}">
                      <a16:creationId xmlns:a16="http://schemas.microsoft.com/office/drawing/2014/main" id="{BB33D270-FDE4-4A02-897C-38E801D3D49B}"/>
                    </a:ext>
                  </a:extLst>
                </p14:cNvPr>
                <p14:cNvContentPartPr/>
                <p14:nvPr/>
              </p14:nvContentPartPr>
              <p14:xfrm>
                <a:off x="11662380" y="1844140"/>
                <a:ext cx="5040" cy="1800"/>
              </p14:xfrm>
            </p:contentPart>
          </mc:Choice>
          <mc:Fallback xmlns="">
            <p:pic>
              <p:nvPicPr>
                <p:cNvPr id="558" name="Encre 557">
                  <a:extLst>
                    <a:ext uri="{FF2B5EF4-FFF2-40B4-BE49-F238E27FC236}">
                      <a16:creationId xmlns:a16="http://schemas.microsoft.com/office/drawing/2014/main" id="{BB33D270-FDE4-4A02-897C-38E801D3D49B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1644380" y="1826140"/>
                  <a:ext cx="406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559" name="Encre 558">
                  <a:extLst>
                    <a:ext uri="{FF2B5EF4-FFF2-40B4-BE49-F238E27FC236}">
                      <a16:creationId xmlns:a16="http://schemas.microsoft.com/office/drawing/2014/main" id="{EF0A9222-24F1-453B-9AFA-F0809E506A74}"/>
                    </a:ext>
                  </a:extLst>
                </p14:cNvPr>
                <p14:cNvContentPartPr/>
                <p14:nvPr/>
              </p14:nvContentPartPr>
              <p14:xfrm>
                <a:off x="11667060" y="1845580"/>
                <a:ext cx="360" cy="360"/>
              </p14:xfrm>
            </p:contentPart>
          </mc:Choice>
          <mc:Fallback xmlns="">
            <p:pic>
              <p:nvPicPr>
                <p:cNvPr id="559" name="Encre 558">
                  <a:extLst>
                    <a:ext uri="{FF2B5EF4-FFF2-40B4-BE49-F238E27FC236}">
                      <a16:creationId xmlns:a16="http://schemas.microsoft.com/office/drawing/2014/main" id="{EF0A9222-24F1-453B-9AFA-F0809E506A7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649060" y="18275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570" name="Encre 569">
                  <a:extLst>
                    <a:ext uri="{FF2B5EF4-FFF2-40B4-BE49-F238E27FC236}">
                      <a16:creationId xmlns:a16="http://schemas.microsoft.com/office/drawing/2014/main" id="{1A6C18D1-1050-4EFD-8CC0-30CB4CD604F4}"/>
                    </a:ext>
                  </a:extLst>
                </p14:cNvPr>
                <p14:cNvContentPartPr/>
                <p14:nvPr/>
              </p14:nvContentPartPr>
              <p14:xfrm>
                <a:off x="11604420" y="1812100"/>
                <a:ext cx="167400" cy="826560"/>
              </p14:xfrm>
            </p:contentPart>
          </mc:Choice>
          <mc:Fallback xmlns="">
            <p:pic>
              <p:nvPicPr>
                <p:cNvPr id="570" name="Encre 569">
                  <a:extLst>
                    <a:ext uri="{FF2B5EF4-FFF2-40B4-BE49-F238E27FC236}">
                      <a16:creationId xmlns:a16="http://schemas.microsoft.com/office/drawing/2014/main" id="{1A6C18D1-1050-4EFD-8CC0-30CB4CD604F4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1586780" y="1794100"/>
                  <a:ext cx="203040" cy="86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2" name="Groupe 591">
            <a:extLst>
              <a:ext uri="{FF2B5EF4-FFF2-40B4-BE49-F238E27FC236}">
                <a16:creationId xmlns:a16="http://schemas.microsoft.com/office/drawing/2014/main" id="{9D27644F-5E42-4D5B-978D-F23C3FEA7B6A}"/>
              </a:ext>
            </a:extLst>
          </p:cNvPr>
          <p:cNvGrpSpPr/>
          <p:nvPr/>
        </p:nvGrpSpPr>
        <p:grpSpPr>
          <a:xfrm>
            <a:off x="7025940" y="3245620"/>
            <a:ext cx="876600" cy="535320"/>
            <a:chOff x="7025940" y="3245620"/>
            <a:chExt cx="876600" cy="53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585" name="Encre 584">
                  <a:extLst>
                    <a:ext uri="{FF2B5EF4-FFF2-40B4-BE49-F238E27FC236}">
                      <a16:creationId xmlns:a16="http://schemas.microsoft.com/office/drawing/2014/main" id="{1952BDCA-A550-4BCD-9C49-FF02504FB004}"/>
                    </a:ext>
                  </a:extLst>
                </p14:cNvPr>
                <p14:cNvContentPartPr/>
                <p14:nvPr/>
              </p14:nvContentPartPr>
              <p14:xfrm>
                <a:off x="7257420" y="3277660"/>
                <a:ext cx="14760" cy="407520"/>
              </p14:xfrm>
            </p:contentPart>
          </mc:Choice>
          <mc:Fallback xmlns="">
            <p:pic>
              <p:nvPicPr>
                <p:cNvPr id="585" name="Encre 584">
                  <a:extLst>
                    <a:ext uri="{FF2B5EF4-FFF2-40B4-BE49-F238E27FC236}">
                      <a16:creationId xmlns:a16="http://schemas.microsoft.com/office/drawing/2014/main" id="{1952BDCA-A550-4BCD-9C49-FF02504FB004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7239420" y="3259660"/>
                  <a:ext cx="50400" cy="44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586" name="Encre 585">
                  <a:extLst>
                    <a:ext uri="{FF2B5EF4-FFF2-40B4-BE49-F238E27FC236}">
                      <a16:creationId xmlns:a16="http://schemas.microsoft.com/office/drawing/2014/main" id="{51165B8D-C47E-42F0-B766-66C60A799BFA}"/>
                    </a:ext>
                  </a:extLst>
                </p14:cNvPr>
                <p14:cNvContentPartPr/>
                <p14:nvPr/>
              </p14:nvContentPartPr>
              <p14:xfrm>
                <a:off x="7025940" y="3245620"/>
                <a:ext cx="414360" cy="10800"/>
              </p14:xfrm>
            </p:contentPart>
          </mc:Choice>
          <mc:Fallback xmlns="">
            <p:pic>
              <p:nvPicPr>
                <p:cNvPr id="586" name="Encre 585">
                  <a:extLst>
                    <a:ext uri="{FF2B5EF4-FFF2-40B4-BE49-F238E27FC236}">
                      <a16:creationId xmlns:a16="http://schemas.microsoft.com/office/drawing/2014/main" id="{51165B8D-C47E-42F0-B766-66C60A799BFA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008300" y="3227620"/>
                  <a:ext cx="4500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587" name="Encre 586">
                  <a:extLst>
                    <a:ext uri="{FF2B5EF4-FFF2-40B4-BE49-F238E27FC236}">
                      <a16:creationId xmlns:a16="http://schemas.microsoft.com/office/drawing/2014/main" id="{AE8E9B6E-F6E9-4A67-84ED-A47DA9EEC41E}"/>
                    </a:ext>
                  </a:extLst>
                </p14:cNvPr>
                <p14:cNvContentPartPr/>
                <p14:nvPr/>
              </p14:nvContentPartPr>
              <p14:xfrm>
                <a:off x="7420140" y="3645580"/>
                <a:ext cx="157320" cy="135360"/>
              </p14:xfrm>
            </p:contentPart>
          </mc:Choice>
          <mc:Fallback xmlns="">
            <p:pic>
              <p:nvPicPr>
                <p:cNvPr id="587" name="Encre 586">
                  <a:extLst>
                    <a:ext uri="{FF2B5EF4-FFF2-40B4-BE49-F238E27FC236}">
                      <a16:creationId xmlns:a16="http://schemas.microsoft.com/office/drawing/2014/main" id="{AE8E9B6E-F6E9-4A67-84ED-A47DA9EEC41E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7402140" y="3627940"/>
                  <a:ext cx="1929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588" name="Encre 587">
                  <a:extLst>
                    <a:ext uri="{FF2B5EF4-FFF2-40B4-BE49-F238E27FC236}">
                      <a16:creationId xmlns:a16="http://schemas.microsoft.com/office/drawing/2014/main" id="{6F94E031-A6E2-4C26-8B61-29B6D0EBA334}"/>
                    </a:ext>
                  </a:extLst>
                </p14:cNvPr>
                <p14:cNvContentPartPr/>
                <p14:nvPr/>
              </p14:nvContentPartPr>
              <p14:xfrm>
                <a:off x="7704900" y="3479980"/>
                <a:ext cx="180000" cy="4320"/>
              </p14:xfrm>
            </p:contentPart>
          </mc:Choice>
          <mc:Fallback xmlns="">
            <p:pic>
              <p:nvPicPr>
                <p:cNvPr id="588" name="Encre 587">
                  <a:extLst>
                    <a:ext uri="{FF2B5EF4-FFF2-40B4-BE49-F238E27FC236}">
                      <a16:creationId xmlns:a16="http://schemas.microsoft.com/office/drawing/2014/main" id="{6F94E031-A6E2-4C26-8B61-29B6D0EBA334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7686900" y="3462340"/>
                  <a:ext cx="2156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589" name="Encre 588">
                  <a:extLst>
                    <a:ext uri="{FF2B5EF4-FFF2-40B4-BE49-F238E27FC236}">
                      <a16:creationId xmlns:a16="http://schemas.microsoft.com/office/drawing/2014/main" id="{7F219E72-2A35-4D75-A126-1E0061147AFD}"/>
                    </a:ext>
                  </a:extLst>
                </p14:cNvPr>
                <p14:cNvContentPartPr/>
                <p14:nvPr/>
              </p14:nvContentPartPr>
              <p14:xfrm>
                <a:off x="7700220" y="3595180"/>
                <a:ext cx="202320" cy="11880"/>
              </p14:xfrm>
            </p:contentPart>
          </mc:Choice>
          <mc:Fallback xmlns="">
            <p:pic>
              <p:nvPicPr>
                <p:cNvPr id="589" name="Encre 588">
                  <a:extLst>
                    <a:ext uri="{FF2B5EF4-FFF2-40B4-BE49-F238E27FC236}">
                      <a16:creationId xmlns:a16="http://schemas.microsoft.com/office/drawing/2014/main" id="{7F219E72-2A35-4D75-A126-1E0061147AFD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682220" y="3577180"/>
                  <a:ext cx="23796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6" name="Groupe 605">
            <a:extLst>
              <a:ext uri="{FF2B5EF4-FFF2-40B4-BE49-F238E27FC236}">
                <a16:creationId xmlns:a16="http://schemas.microsoft.com/office/drawing/2014/main" id="{00212B44-1DD4-45B2-A645-1885424831F4}"/>
              </a:ext>
            </a:extLst>
          </p:cNvPr>
          <p:cNvGrpSpPr/>
          <p:nvPr/>
        </p:nvGrpSpPr>
        <p:grpSpPr>
          <a:xfrm>
            <a:off x="8143380" y="3152740"/>
            <a:ext cx="861120" cy="479520"/>
            <a:chOff x="8143380" y="3152740"/>
            <a:chExt cx="861120" cy="47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598" name="Encre 597">
                  <a:extLst>
                    <a:ext uri="{FF2B5EF4-FFF2-40B4-BE49-F238E27FC236}">
                      <a16:creationId xmlns:a16="http://schemas.microsoft.com/office/drawing/2014/main" id="{9B8491E1-48EC-48E7-962B-6B6C0D2603AC}"/>
                    </a:ext>
                  </a:extLst>
                </p14:cNvPr>
                <p14:cNvContentPartPr/>
                <p14:nvPr/>
              </p14:nvContentPartPr>
              <p14:xfrm>
                <a:off x="8352900" y="3322300"/>
                <a:ext cx="360" cy="360"/>
              </p14:xfrm>
            </p:contentPart>
          </mc:Choice>
          <mc:Fallback xmlns="">
            <p:pic>
              <p:nvPicPr>
                <p:cNvPr id="598" name="Encre 597">
                  <a:extLst>
                    <a:ext uri="{FF2B5EF4-FFF2-40B4-BE49-F238E27FC236}">
                      <a16:creationId xmlns:a16="http://schemas.microsoft.com/office/drawing/2014/main" id="{9B8491E1-48EC-48E7-962B-6B6C0D2603A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335260" y="33046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599" name="Encre 598">
                  <a:extLst>
                    <a:ext uri="{FF2B5EF4-FFF2-40B4-BE49-F238E27FC236}">
                      <a16:creationId xmlns:a16="http://schemas.microsoft.com/office/drawing/2014/main" id="{AF81B662-044A-470B-86D8-E99188B6D484}"/>
                    </a:ext>
                  </a:extLst>
                </p14:cNvPr>
                <p14:cNvContentPartPr/>
                <p14:nvPr/>
              </p14:nvContentPartPr>
              <p14:xfrm>
                <a:off x="8143380" y="3231940"/>
                <a:ext cx="267480" cy="400320"/>
              </p14:xfrm>
            </p:contentPart>
          </mc:Choice>
          <mc:Fallback xmlns="">
            <p:pic>
              <p:nvPicPr>
                <p:cNvPr id="599" name="Encre 598">
                  <a:extLst>
                    <a:ext uri="{FF2B5EF4-FFF2-40B4-BE49-F238E27FC236}">
                      <a16:creationId xmlns:a16="http://schemas.microsoft.com/office/drawing/2014/main" id="{AF81B662-044A-470B-86D8-E99188B6D484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8125740" y="3214300"/>
                  <a:ext cx="303120" cy="43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603" name="Encre 602">
                  <a:extLst>
                    <a:ext uri="{FF2B5EF4-FFF2-40B4-BE49-F238E27FC236}">
                      <a16:creationId xmlns:a16="http://schemas.microsoft.com/office/drawing/2014/main" id="{79C16EAC-13CA-4B41-B506-8E318D4D812B}"/>
                    </a:ext>
                  </a:extLst>
                </p14:cNvPr>
                <p14:cNvContentPartPr/>
                <p14:nvPr/>
              </p14:nvContentPartPr>
              <p14:xfrm>
                <a:off x="8649180" y="3291700"/>
                <a:ext cx="5760" cy="332280"/>
              </p14:xfrm>
            </p:contentPart>
          </mc:Choice>
          <mc:Fallback xmlns="">
            <p:pic>
              <p:nvPicPr>
                <p:cNvPr id="603" name="Encre 602">
                  <a:extLst>
                    <a:ext uri="{FF2B5EF4-FFF2-40B4-BE49-F238E27FC236}">
                      <a16:creationId xmlns:a16="http://schemas.microsoft.com/office/drawing/2014/main" id="{79C16EAC-13CA-4B41-B506-8E318D4D812B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8631540" y="3273700"/>
                  <a:ext cx="4140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604" name="Encre 603">
                  <a:extLst>
                    <a:ext uri="{FF2B5EF4-FFF2-40B4-BE49-F238E27FC236}">
                      <a16:creationId xmlns:a16="http://schemas.microsoft.com/office/drawing/2014/main" id="{368600FD-1E4B-42C1-9AB6-05A8690E7374}"/>
                    </a:ext>
                  </a:extLst>
                </p14:cNvPr>
                <p14:cNvContentPartPr/>
                <p14:nvPr/>
              </p14:nvContentPartPr>
              <p14:xfrm>
                <a:off x="8753940" y="3309700"/>
                <a:ext cx="25920" cy="288720"/>
              </p14:xfrm>
            </p:contentPart>
          </mc:Choice>
          <mc:Fallback xmlns="">
            <p:pic>
              <p:nvPicPr>
                <p:cNvPr id="604" name="Encre 603">
                  <a:extLst>
                    <a:ext uri="{FF2B5EF4-FFF2-40B4-BE49-F238E27FC236}">
                      <a16:creationId xmlns:a16="http://schemas.microsoft.com/office/drawing/2014/main" id="{368600FD-1E4B-42C1-9AB6-05A8690E7374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8736300" y="3292060"/>
                  <a:ext cx="6156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605" name="Encre 604">
                  <a:extLst>
                    <a:ext uri="{FF2B5EF4-FFF2-40B4-BE49-F238E27FC236}">
                      <a16:creationId xmlns:a16="http://schemas.microsoft.com/office/drawing/2014/main" id="{0843BA4A-0558-4BD8-B92F-A9CB3C3C2352}"/>
                    </a:ext>
                  </a:extLst>
                </p14:cNvPr>
                <p14:cNvContentPartPr/>
                <p14:nvPr/>
              </p14:nvContentPartPr>
              <p14:xfrm>
                <a:off x="8466660" y="3152740"/>
                <a:ext cx="537840" cy="153000"/>
              </p14:xfrm>
            </p:contentPart>
          </mc:Choice>
          <mc:Fallback xmlns="">
            <p:pic>
              <p:nvPicPr>
                <p:cNvPr id="605" name="Encre 604">
                  <a:extLst>
                    <a:ext uri="{FF2B5EF4-FFF2-40B4-BE49-F238E27FC236}">
                      <a16:creationId xmlns:a16="http://schemas.microsoft.com/office/drawing/2014/main" id="{0843BA4A-0558-4BD8-B92F-A9CB3C3C2352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8449020" y="3135100"/>
                  <a:ext cx="573480" cy="18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8" name="Groupe 617">
            <a:extLst>
              <a:ext uri="{FF2B5EF4-FFF2-40B4-BE49-F238E27FC236}">
                <a16:creationId xmlns:a16="http://schemas.microsoft.com/office/drawing/2014/main" id="{ED5995D5-393C-4B1F-86B4-3B2AF9C263BE}"/>
              </a:ext>
            </a:extLst>
          </p:cNvPr>
          <p:cNvGrpSpPr/>
          <p:nvPr/>
        </p:nvGrpSpPr>
        <p:grpSpPr>
          <a:xfrm>
            <a:off x="9070020" y="2879140"/>
            <a:ext cx="828720" cy="1080360"/>
            <a:chOff x="9070020" y="2879140"/>
            <a:chExt cx="828720" cy="108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608" name="Encre 607">
                  <a:extLst>
                    <a:ext uri="{FF2B5EF4-FFF2-40B4-BE49-F238E27FC236}">
                      <a16:creationId xmlns:a16="http://schemas.microsoft.com/office/drawing/2014/main" id="{15C00C6F-C0BE-4318-86BF-7AE99C15C814}"/>
                    </a:ext>
                  </a:extLst>
                </p14:cNvPr>
                <p14:cNvContentPartPr/>
                <p14:nvPr/>
              </p14:nvContentPartPr>
              <p14:xfrm>
                <a:off x="9070020" y="2879140"/>
                <a:ext cx="828720" cy="947520"/>
              </p14:xfrm>
            </p:contentPart>
          </mc:Choice>
          <mc:Fallback xmlns="">
            <p:pic>
              <p:nvPicPr>
                <p:cNvPr id="608" name="Encre 607">
                  <a:extLst>
                    <a:ext uri="{FF2B5EF4-FFF2-40B4-BE49-F238E27FC236}">
                      <a16:creationId xmlns:a16="http://schemas.microsoft.com/office/drawing/2014/main" id="{15C00C6F-C0BE-4318-86BF-7AE99C15C814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9052020" y="2861140"/>
                  <a:ext cx="864360" cy="9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609" name="Encre 608">
                  <a:extLst>
                    <a:ext uri="{FF2B5EF4-FFF2-40B4-BE49-F238E27FC236}">
                      <a16:creationId xmlns:a16="http://schemas.microsoft.com/office/drawing/2014/main" id="{83F42EDB-0E88-4898-90BA-DC4C954372F4}"/>
                    </a:ext>
                  </a:extLst>
                </p14:cNvPr>
                <p14:cNvContentPartPr/>
                <p14:nvPr/>
              </p14:nvContentPartPr>
              <p14:xfrm>
                <a:off x="9371700" y="3137980"/>
                <a:ext cx="479880" cy="271440"/>
              </p14:xfrm>
            </p:contentPart>
          </mc:Choice>
          <mc:Fallback xmlns="">
            <p:pic>
              <p:nvPicPr>
                <p:cNvPr id="609" name="Encre 608">
                  <a:extLst>
                    <a:ext uri="{FF2B5EF4-FFF2-40B4-BE49-F238E27FC236}">
                      <a16:creationId xmlns:a16="http://schemas.microsoft.com/office/drawing/2014/main" id="{83F42EDB-0E88-4898-90BA-DC4C954372F4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9353700" y="3119980"/>
                  <a:ext cx="51552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610" name="Encre 609">
                  <a:extLst>
                    <a:ext uri="{FF2B5EF4-FFF2-40B4-BE49-F238E27FC236}">
                      <a16:creationId xmlns:a16="http://schemas.microsoft.com/office/drawing/2014/main" id="{48A45730-E3FB-485D-89BB-1D1F170D2EC5}"/>
                    </a:ext>
                  </a:extLst>
                </p14:cNvPr>
                <p14:cNvContentPartPr/>
                <p14:nvPr/>
              </p14:nvContentPartPr>
              <p14:xfrm>
                <a:off x="9333180" y="3432100"/>
                <a:ext cx="520200" cy="44640"/>
              </p14:xfrm>
            </p:contentPart>
          </mc:Choice>
          <mc:Fallback xmlns="">
            <p:pic>
              <p:nvPicPr>
                <p:cNvPr id="610" name="Encre 609">
                  <a:extLst>
                    <a:ext uri="{FF2B5EF4-FFF2-40B4-BE49-F238E27FC236}">
                      <a16:creationId xmlns:a16="http://schemas.microsoft.com/office/drawing/2014/main" id="{48A45730-E3FB-485D-89BB-1D1F170D2EC5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9315180" y="3414100"/>
                  <a:ext cx="5558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616" name="Encre 615">
                  <a:extLst>
                    <a:ext uri="{FF2B5EF4-FFF2-40B4-BE49-F238E27FC236}">
                      <a16:creationId xmlns:a16="http://schemas.microsoft.com/office/drawing/2014/main" id="{4157BE30-90A2-48ED-8286-FD3FCE063DF9}"/>
                    </a:ext>
                  </a:extLst>
                </p14:cNvPr>
                <p14:cNvContentPartPr/>
                <p14:nvPr/>
              </p14:nvContentPartPr>
              <p14:xfrm>
                <a:off x="9446940" y="3596620"/>
                <a:ext cx="225000" cy="316440"/>
              </p14:xfrm>
            </p:contentPart>
          </mc:Choice>
          <mc:Fallback xmlns="">
            <p:pic>
              <p:nvPicPr>
                <p:cNvPr id="616" name="Encre 615">
                  <a:extLst>
                    <a:ext uri="{FF2B5EF4-FFF2-40B4-BE49-F238E27FC236}">
                      <a16:creationId xmlns:a16="http://schemas.microsoft.com/office/drawing/2014/main" id="{4157BE30-90A2-48ED-8286-FD3FCE063DF9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9428940" y="3578620"/>
                  <a:ext cx="26064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617" name="Encre 616">
                  <a:extLst>
                    <a:ext uri="{FF2B5EF4-FFF2-40B4-BE49-F238E27FC236}">
                      <a16:creationId xmlns:a16="http://schemas.microsoft.com/office/drawing/2014/main" id="{5DC15AA7-71F5-4306-B7F6-AE0BE3BE730E}"/>
                    </a:ext>
                  </a:extLst>
                </p14:cNvPr>
                <p14:cNvContentPartPr/>
                <p14:nvPr/>
              </p14:nvContentPartPr>
              <p14:xfrm>
                <a:off x="9576900" y="3743860"/>
                <a:ext cx="133560" cy="215640"/>
              </p14:xfrm>
            </p:contentPart>
          </mc:Choice>
          <mc:Fallback xmlns="">
            <p:pic>
              <p:nvPicPr>
                <p:cNvPr id="617" name="Encre 616">
                  <a:extLst>
                    <a:ext uri="{FF2B5EF4-FFF2-40B4-BE49-F238E27FC236}">
                      <a16:creationId xmlns:a16="http://schemas.microsoft.com/office/drawing/2014/main" id="{5DC15AA7-71F5-4306-B7F6-AE0BE3BE730E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9558900" y="3726220"/>
                  <a:ext cx="169200" cy="25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0" name="Groupe 639">
            <a:extLst>
              <a:ext uri="{FF2B5EF4-FFF2-40B4-BE49-F238E27FC236}">
                <a16:creationId xmlns:a16="http://schemas.microsoft.com/office/drawing/2014/main" id="{398481A0-C249-4402-A6BF-F4ABC72FD9F1}"/>
              </a:ext>
            </a:extLst>
          </p:cNvPr>
          <p:cNvGrpSpPr/>
          <p:nvPr/>
        </p:nvGrpSpPr>
        <p:grpSpPr>
          <a:xfrm>
            <a:off x="6674940" y="3463780"/>
            <a:ext cx="225000" cy="300600"/>
            <a:chOff x="6674940" y="3463780"/>
            <a:chExt cx="225000" cy="30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626" name="Encre 625">
                  <a:extLst>
                    <a:ext uri="{FF2B5EF4-FFF2-40B4-BE49-F238E27FC236}">
                      <a16:creationId xmlns:a16="http://schemas.microsoft.com/office/drawing/2014/main" id="{36761473-7227-421E-9858-B9417FCC270C}"/>
                    </a:ext>
                  </a:extLst>
                </p14:cNvPr>
                <p14:cNvContentPartPr/>
                <p14:nvPr/>
              </p14:nvContentPartPr>
              <p14:xfrm>
                <a:off x="6727860" y="3517060"/>
                <a:ext cx="163800" cy="247320"/>
              </p14:xfrm>
            </p:contentPart>
          </mc:Choice>
          <mc:Fallback xmlns="">
            <p:pic>
              <p:nvPicPr>
                <p:cNvPr id="626" name="Encre 625">
                  <a:extLst>
                    <a:ext uri="{FF2B5EF4-FFF2-40B4-BE49-F238E27FC236}">
                      <a16:creationId xmlns:a16="http://schemas.microsoft.com/office/drawing/2014/main" id="{36761473-7227-421E-9858-B9417FCC270C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6710220" y="3499420"/>
                  <a:ext cx="19944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627" name="Encre 626">
                  <a:extLst>
                    <a:ext uri="{FF2B5EF4-FFF2-40B4-BE49-F238E27FC236}">
                      <a16:creationId xmlns:a16="http://schemas.microsoft.com/office/drawing/2014/main" id="{4EBA4CBC-2953-4C42-B1F2-DE69B2DED506}"/>
                    </a:ext>
                  </a:extLst>
                </p14:cNvPr>
                <p14:cNvContentPartPr/>
                <p14:nvPr/>
              </p14:nvContentPartPr>
              <p14:xfrm>
                <a:off x="6719940" y="3537580"/>
                <a:ext cx="110880" cy="224280"/>
              </p14:xfrm>
            </p:contentPart>
          </mc:Choice>
          <mc:Fallback xmlns="">
            <p:pic>
              <p:nvPicPr>
                <p:cNvPr id="627" name="Encre 626">
                  <a:extLst>
                    <a:ext uri="{FF2B5EF4-FFF2-40B4-BE49-F238E27FC236}">
                      <a16:creationId xmlns:a16="http://schemas.microsoft.com/office/drawing/2014/main" id="{4EBA4CBC-2953-4C42-B1F2-DE69B2DED506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6702300" y="3519580"/>
                  <a:ext cx="1465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628" name="Encre 627">
                  <a:extLst>
                    <a:ext uri="{FF2B5EF4-FFF2-40B4-BE49-F238E27FC236}">
                      <a16:creationId xmlns:a16="http://schemas.microsoft.com/office/drawing/2014/main" id="{681930F7-33E9-4932-9B1A-A39D5FDF8A4C}"/>
                    </a:ext>
                  </a:extLst>
                </p14:cNvPr>
                <p14:cNvContentPartPr/>
                <p14:nvPr/>
              </p14:nvContentPartPr>
              <p14:xfrm>
                <a:off x="6772140" y="3463780"/>
                <a:ext cx="30240" cy="284760"/>
              </p14:xfrm>
            </p:contentPart>
          </mc:Choice>
          <mc:Fallback xmlns="">
            <p:pic>
              <p:nvPicPr>
                <p:cNvPr id="628" name="Encre 627">
                  <a:extLst>
                    <a:ext uri="{FF2B5EF4-FFF2-40B4-BE49-F238E27FC236}">
                      <a16:creationId xmlns:a16="http://schemas.microsoft.com/office/drawing/2014/main" id="{681930F7-33E9-4932-9B1A-A39D5FDF8A4C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6754140" y="3446140"/>
                  <a:ext cx="6588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629" name="Encre 628">
                  <a:extLst>
                    <a:ext uri="{FF2B5EF4-FFF2-40B4-BE49-F238E27FC236}">
                      <a16:creationId xmlns:a16="http://schemas.microsoft.com/office/drawing/2014/main" id="{35577869-1EE1-4FA7-BF0B-389631F13E58}"/>
                    </a:ext>
                  </a:extLst>
                </p14:cNvPr>
                <p14:cNvContentPartPr/>
                <p14:nvPr/>
              </p14:nvContentPartPr>
              <p14:xfrm>
                <a:off x="6674940" y="3632620"/>
                <a:ext cx="225000" cy="29160"/>
              </p14:xfrm>
            </p:contentPart>
          </mc:Choice>
          <mc:Fallback xmlns="">
            <p:pic>
              <p:nvPicPr>
                <p:cNvPr id="629" name="Encre 628">
                  <a:extLst>
                    <a:ext uri="{FF2B5EF4-FFF2-40B4-BE49-F238E27FC236}">
                      <a16:creationId xmlns:a16="http://schemas.microsoft.com/office/drawing/2014/main" id="{35577869-1EE1-4FA7-BF0B-389631F13E58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6657300" y="3614980"/>
                  <a:ext cx="260640" cy="6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9" name="Groupe 638">
            <a:extLst>
              <a:ext uri="{FF2B5EF4-FFF2-40B4-BE49-F238E27FC236}">
                <a16:creationId xmlns:a16="http://schemas.microsoft.com/office/drawing/2014/main" id="{0376447E-94DF-4E78-9C3C-1485334CED83}"/>
              </a:ext>
            </a:extLst>
          </p:cNvPr>
          <p:cNvGrpSpPr/>
          <p:nvPr/>
        </p:nvGrpSpPr>
        <p:grpSpPr>
          <a:xfrm>
            <a:off x="6595380" y="4994140"/>
            <a:ext cx="274320" cy="212400"/>
            <a:chOff x="6595380" y="4994140"/>
            <a:chExt cx="274320" cy="21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630" name="Encre 629">
                  <a:extLst>
                    <a:ext uri="{FF2B5EF4-FFF2-40B4-BE49-F238E27FC236}">
                      <a16:creationId xmlns:a16="http://schemas.microsoft.com/office/drawing/2014/main" id="{35B7B0F0-8597-4135-B570-5D6340643FF8}"/>
                    </a:ext>
                  </a:extLst>
                </p14:cNvPr>
                <p14:cNvContentPartPr/>
                <p14:nvPr/>
              </p14:nvContentPartPr>
              <p14:xfrm>
                <a:off x="6691140" y="4994140"/>
                <a:ext cx="178560" cy="212400"/>
              </p14:xfrm>
            </p:contentPart>
          </mc:Choice>
          <mc:Fallback xmlns="">
            <p:pic>
              <p:nvPicPr>
                <p:cNvPr id="630" name="Encre 629">
                  <a:extLst>
                    <a:ext uri="{FF2B5EF4-FFF2-40B4-BE49-F238E27FC236}">
                      <a16:creationId xmlns:a16="http://schemas.microsoft.com/office/drawing/2014/main" id="{35B7B0F0-8597-4135-B570-5D6340643FF8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6673140" y="4976140"/>
                  <a:ext cx="21420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631" name="Encre 630">
                  <a:extLst>
                    <a:ext uri="{FF2B5EF4-FFF2-40B4-BE49-F238E27FC236}">
                      <a16:creationId xmlns:a16="http://schemas.microsoft.com/office/drawing/2014/main" id="{6BEE3556-18CA-4289-A4BC-58FFAE3755E3}"/>
                    </a:ext>
                  </a:extLst>
                </p14:cNvPr>
                <p14:cNvContentPartPr/>
                <p14:nvPr/>
              </p14:nvContentPartPr>
              <p14:xfrm>
                <a:off x="6691140" y="5035900"/>
                <a:ext cx="106200" cy="146160"/>
              </p14:xfrm>
            </p:contentPart>
          </mc:Choice>
          <mc:Fallback xmlns="">
            <p:pic>
              <p:nvPicPr>
                <p:cNvPr id="631" name="Encre 630">
                  <a:extLst>
                    <a:ext uri="{FF2B5EF4-FFF2-40B4-BE49-F238E27FC236}">
                      <a16:creationId xmlns:a16="http://schemas.microsoft.com/office/drawing/2014/main" id="{6BEE3556-18CA-4289-A4BC-58FFAE3755E3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6673140" y="5018260"/>
                  <a:ext cx="1418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632" name="Encre 631">
                  <a:extLst>
                    <a:ext uri="{FF2B5EF4-FFF2-40B4-BE49-F238E27FC236}">
                      <a16:creationId xmlns:a16="http://schemas.microsoft.com/office/drawing/2014/main" id="{A91931BF-56A4-4CB6-9BD2-90798B5FCFA4}"/>
                    </a:ext>
                  </a:extLst>
                </p14:cNvPr>
                <p14:cNvContentPartPr/>
                <p14:nvPr/>
              </p14:nvContentPartPr>
              <p14:xfrm>
                <a:off x="6595380" y="5022940"/>
                <a:ext cx="209880" cy="110520"/>
              </p14:xfrm>
            </p:contentPart>
          </mc:Choice>
          <mc:Fallback xmlns="">
            <p:pic>
              <p:nvPicPr>
                <p:cNvPr id="632" name="Encre 631">
                  <a:extLst>
                    <a:ext uri="{FF2B5EF4-FFF2-40B4-BE49-F238E27FC236}">
                      <a16:creationId xmlns:a16="http://schemas.microsoft.com/office/drawing/2014/main" id="{A91931BF-56A4-4CB6-9BD2-90798B5FCFA4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6577740" y="5004940"/>
                  <a:ext cx="24552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3" name="Groupe 672">
            <a:extLst>
              <a:ext uri="{FF2B5EF4-FFF2-40B4-BE49-F238E27FC236}">
                <a16:creationId xmlns:a16="http://schemas.microsoft.com/office/drawing/2014/main" id="{A67A435A-8023-4787-B505-29A99ED001F5}"/>
              </a:ext>
            </a:extLst>
          </p:cNvPr>
          <p:cNvGrpSpPr/>
          <p:nvPr/>
        </p:nvGrpSpPr>
        <p:grpSpPr>
          <a:xfrm>
            <a:off x="7200900" y="4375660"/>
            <a:ext cx="3358080" cy="1295280"/>
            <a:chOff x="7200900" y="4375660"/>
            <a:chExt cx="3358080" cy="129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634" name="Encre 633">
                  <a:extLst>
                    <a:ext uri="{FF2B5EF4-FFF2-40B4-BE49-F238E27FC236}">
                      <a16:creationId xmlns:a16="http://schemas.microsoft.com/office/drawing/2014/main" id="{166CE0BA-CE21-419B-BB24-AF4F111847F5}"/>
                    </a:ext>
                  </a:extLst>
                </p14:cNvPr>
                <p14:cNvContentPartPr/>
                <p14:nvPr/>
              </p14:nvContentPartPr>
              <p14:xfrm>
                <a:off x="7200900" y="4863820"/>
                <a:ext cx="343800" cy="254880"/>
              </p14:xfrm>
            </p:contentPart>
          </mc:Choice>
          <mc:Fallback xmlns="">
            <p:pic>
              <p:nvPicPr>
                <p:cNvPr id="634" name="Encre 633">
                  <a:extLst>
                    <a:ext uri="{FF2B5EF4-FFF2-40B4-BE49-F238E27FC236}">
                      <a16:creationId xmlns:a16="http://schemas.microsoft.com/office/drawing/2014/main" id="{166CE0BA-CE21-419B-BB24-AF4F111847F5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7183260" y="4846180"/>
                  <a:ext cx="37944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635" name="Encre 634">
                  <a:extLst>
                    <a:ext uri="{FF2B5EF4-FFF2-40B4-BE49-F238E27FC236}">
                      <a16:creationId xmlns:a16="http://schemas.microsoft.com/office/drawing/2014/main" id="{30FFD75C-FA32-459F-A707-4D0B5DC35636}"/>
                    </a:ext>
                  </a:extLst>
                </p14:cNvPr>
                <p14:cNvContentPartPr/>
                <p14:nvPr/>
              </p14:nvContentPartPr>
              <p14:xfrm>
                <a:off x="7600500" y="5126980"/>
                <a:ext cx="169920" cy="103320"/>
              </p14:xfrm>
            </p:contentPart>
          </mc:Choice>
          <mc:Fallback xmlns="">
            <p:pic>
              <p:nvPicPr>
                <p:cNvPr id="635" name="Encre 634">
                  <a:extLst>
                    <a:ext uri="{FF2B5EF4-FFF2-40B4-BE49-F238E27FC236}">
                      <a16:creationId xmlns:a16="http://schemas.microsoft.com/office/drawing/2014/main" id="{30FFD75C-FA32-459F-A707-4D0B5DC35636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7582860" y="5108980"/>
                  <a:ext cx="2055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636" name="Encre 635">
                  <a:extLst>
                    <a:ext uri="{FF2B5EF4-FFF2-40B4-BE49-F238E27FC236}">
                      <a16:creationId xmlns:a16="http://schemas.microsoft.com/office/drawing/2014/main" id="{F07F3A21-5892-4989-BF4F-44369E84CEC1}"/>
                    </a:ext>
                  </a:extLst>
                </p14:cNvPr>
                <p14:cNvContentPartPr/>
                <p14:nvPr/>
              </p14:nvContentPartPr>
              <p14:xfrm>
                <a:off x="7910100" y="5007460"/>
                <a:ext cx="141480" cy="4320"/>
              </p14:xfrm>
            </p:contentPart>
          </mc:Choice>
          <mc:Fallback xmlns="">
            <p:pic>
              <p:nvPicPr>
                <p:cNvPr id="636" name="Encre 635">
                  <a:extLst>
                    <a:ext uri="{FF2B5EF4-FFF2-40B4-BE49-F238E27FC236}">
                      <a16:creationId xmlns:a16="http://schemas.microsoft.com/office/drawing/2014/main" id="{F07F3A21-5892-4989-BF4F-44369E84CEC1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7892460" y="4989820"/>
                  <a:ext cx="1771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637" name="Encre 636">
                  <a:extLst>
                    <a:ext uri="{FF2B5EF4-FFF2-40B4-BE49-F238E27FC236}">
                      <a16:creationId xmlns:a16="http://schemas.microsoft.com/office/drawing/2014/main" id="{F8762DF6-C004-4738-8874-58F4675525D8}"/>
                    </a:ext>
                  </a:extLst>
                </p14:cNvPr>
                <p14:cNvContentPartPr/>
                <p14:nvPr/>
              </p14:nvContentPartPr>
              <p14:xfrm>
                <a:off x="7885260" y="5102500"/>
                <a:ext cx="160200" cy="7560"/>
              </p14:xfrm>
            </p:contentPart>
          </mc:Choice>
          <mc:Fallback xmlns="">
            <p:pic>
              <p:nvPicPr>
                <p:cNvPr id="637" name="Encre 636">
                  <a:extLst>
                    <a:ext uri="{FF2B5EF4-FFF2-40B4-BE49-F238E27FC236}">
                      <a16:creationId xmlns:a16="http://schemas.microsoft.com/office/drawing/2014/main" id="{F8762DF6-C004-4738-8874-58F4675525D8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7867260" y="5084500"/>
                  <a:ext cx="1958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641" name="Encre 640">
                  <a:extLst>
                    <a:ext uri="{FF2B5EF4-FFF2-40B4-BE49-F238E27FC236}">
                      <a16:creationId xmlns:a16="http://schemas.microsoft.com/office/drawing/2014/main" id="{DA4403BE-1F5A-463D-A77C-3CAEFE94D98D}"/>
                    </a:ext>
                  </a:extLst>
                </p14:cNvPr>
                <p14:cNvContentPartPr/>
                <p14:nvPr/>
              </p14:nvContentPartPr>
              <p14:xfrm>
                <a:off x="8248500" y="4641700"/>
                <a:ext cx="212400" cy="319320"/>
              </p14:xfrm>
            </p:contentPart>
          </mc:Choice>
          <mc:Fallback xmlns="">
            <p:pic>
              <p:nvPicPr>
                <p:cNvPr id="641" name="Encre 640">
                  <a:extLst>
                    <a:ext uri="{FF2B5EF4-FFF2-40B4-BE49-F238E27FC236}">
                      <a16:creationId xmlns:a16="http://schemas.microsoft.com/office/drawing/2014/main" id="{DA4403BE-1F5A-463D-A77C-3CAEFE94D98D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8230860" y="4623700"/>
                  <a:ext cx="24804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642" name="Encre 641">
                  <a:extLst>
                    <a:ext uri="{FF2B5EF4-FFF2-40B4-BE49-F238E27FC236}">
                      <a16:creationId xmlns:a16="http://schemas.microsoft.com/office/drawing/2014/main" id="{C32CD2A8-4715-4198-A0E9-288EB9C47581}"/>
                    </a:ext>
                  </a:extLst>
                </p14:cNvPr>
                <p14:cNvContentPartPr/>
                <p14:nvPr/>
              </p14:nvContentPartPr>
              <p14:xfrm>
                <a:off x="8603100" y="4615780"/>
                <a:ext cx="15120" cy="221400"/>
              </p14:xfrm>
            </p:contentPart>
          </mc:Choice>
          <mc:Fallback xmlns="">
            <p:pic>
              <p:nvPicPr>
                <p:cNvPr id="642" name="Encre 641">
                  <a:extLst>
                    <a:ext uri="{FF2B5EF4-FFF2-40B4-BE49-F238E27FC236}">
                      <a16:creationId xmlns:a16="http://schemas.microsoft.com/office/drawing/2014/main" id="{C32CD2A8-4715-4198-A0E9-288EB9C47581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8585460" y="4598140"/>
                  <a:ext cx="5076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643" name="Encre 642">
                  <a:extLst>
                    <a:ext uri="{FF2B5EF4-FFF2-40B4-BE49-F238E27FC236}">
                      <a16:creationId xmlns:a16="http://schemas.microsoft.com/office/drawing/2014/main" id="{EEA647E2-6010-4225-B980-B9053FBF3314}"/>
                    </a:ext>
                  </a:extLst>
                </p14:cNvPr>
                <p14:cNvContentPartPr/>
                <p14:nvPr/>
              </p14:nvContentPartPr>
              <p14:xfrm>
                <a:off x="8712180" y="4620100"/>
                <a:ext cx="11520" cy="231480"/>
              </p14:xfrm>
            </p:contentPart>
          </mc:Choice>
          <mc:Fallback xmlns="">
            <p:pic>
              <p:nvPicPr>
                <p:cNvPr id="643" name="Encre 642">
                  <a:extLst>
                    <a:ext uri="{FF2B5EF4-FFF2-40B4-BE49-F238E27FC236}">
                      <a16:creationId xmlns:a16="http://schemas.microsoft.com/office/drawing/2014/main" id="{EEA647E2-6010-4225-B980-B9053FBF3314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8694540" y="4602460"/>
                  <a:ext cx="4716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644" name="Encre 643">
                  <a:extLst>
                    <a:ext uri="{FF2B5EF4-FFF2-40B4-BE49-F238E27FC236}">
                      <a16:creationId xmlns:a16="http://schemas.microsoft.com/office/drawing/2014/main" id="{F8823B15-17B3-43A0-850D-16DDCA7421C8}"/>
                    </a:ext>
                  </a:extLst>
                </p14:cNvPr>
                <p14:cNvContentPartPr/>
                <p14:nvPr/>
              </p14:nvContentPartPr>
              <p14:xfrm>
                <a:off x="8510220" y="4556740"/>
                <a:ext cx="402840" cy="78480"/>
              </p14:xfrm>
            </p:contentPart>
          </mc:Choice>
          <mc:Fallback xmlns="">
            <p:pic>
              <p:nvPicPr>
                <p:cNvPr id="644" name="Encre 643">
                  <a:extLst>
                    <a:ext uri="{FF2B5EF4-FFF2-40B4-BE49-F238E27FC236}">
                      <a16:creationId xmlns:a16="http://schemas.microsoft.com/office/drawing/2014/main" id="{F8823B15-17B3-43A0-850D-16DDCA7421C8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8492220" y="4538740"/>
                  <a:ext cx="4384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645" name="Encre 644">
                  <a:extLst>
                    <a:ext uri="{FF2B5EF4-FFF2-40B4-BE49-F238E27FC236}">
                      <a16:creationId xmlns:a16="http://schemas.microsoft.com/office/drawing/2014/main" id="{E69CEEF7-CC8C-4F96-8D6D-8E0D089D7002}"/>
                    </a:ext>
                  </a:extLst>
                </p14:cNvPr>
                <p14:cNvContentPartPr/>
                <p14:nvPr/>
              </p14:nvContentPartPr>
              <p14:xfrm>
                <a:off x="8221500" y="5071900"/>
                <a:ext cx="685440" cy="79920"/>
              </p14:xfrm>
            </p:contentPart>
          </mc:Choice>
          <mc:Fallback xmlns="">
            <p:pic>
              <p:nvPicPr>
                <p:cNvPr id="645" name="Encre 644">
                  <a:extLst>
                    <a:ext uri="{FF2B5EF4-FFF2-40B4-BE49-F238E27FC236}">
                      <a16:creationId xmlns:a16="http://schemas.microsoft.com/office/drawing/2014/main" id="{E69CEEF7-CC8C-4F96-8D6D-8E0D089D7002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8203500" y="5054260"/>
                  <a:ext cx="7210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651" name="Encre 650">
                  <a:extLst>
                    <a:ext uri="{FF2B5EF4-FFF2-40B4-BE49-F238E27FC236}">
                      <a16:creationId xmlns:a16="http://schemas.microsoft.com/office/drawing/2014/main" id="{2B4F0021-D842-4A0E-A7C1-AFD8BFCA45EF}"/>
                    </a:ext>
                  </a:extLst>
                </p14:cNvPr>
                <p14:cNvContentPartPr/>
                <p14:nvPr/>
              </p14:nvContentPartPr>
              <p14:xfrm>
                <a:off x="8519940" y="5271340"/>
                <a:ext cx="45360" cy="351000"/>
              </p14:xfrm>
            </p:contentPart>
          </mc:Choice>
          <mc:Fallback xmlns="">
            <p:pic>
              <p:nvPicPr>
                <p:cNvPr id="651" name="Encre 650">
                  <a:extLst>
                    <a:ext uri="{FF2B5EF4-FFF2-40B4-BE49-F238E27FC236}">
                      <a16:creationId xmlns:a16="http://schemas.microsoft.com/office/drawing/2014/main" id="{2B4F0021-D842-4A0E-A7C1-AFD8BFCA45EF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8501940" y="5253340"/>
                  <a:ext cx="8100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652" name="Encre 651">
                  <a:extLst>
                    <a:ext uri="{FF2B5EF4-FFF2-40B4-BE49-F238E27FC236}">
                      <a16:creationId xmlns:a16="http://schemas.microsoft.com/office/drawing/2014/main" id="{A90316E4-AF7C-4CE8-8C39-D647C702184D}"/>
                    </a:ext>
                  </a:extLst>
                </p14:cNvPr>
                <p14:cNvContentPartPr/>
                <p14:nvPr/>
              </p14:nvContentPartPr>
              <p14:xfrm>
                <a:off x="8312940" y="5241100"/>
                <a:ext cx="443160" cy="82800"/>
              </p14:xfrm>
            </p:contentPart>
          </mc:Choice>
          <mc:Fallback xmlns="">
            <p:pic>
              <p:nvPicPr>
                <p:cNvPr id="652" name="Encre 651">
                  <a:extLst>
                    <a:ext uri="{FF2B5EF4-FFF2-40B4-BE49-F238E27FC236}">
                      <a16:creationId xmlns:a16="http://schemas.microsoft.com/office/drawing/2014/main" id="{A90316E4-AF7C-4CE8-8C39-D647C702184D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8294940" y="5223100"/>
                  <a:ext cx="4788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653" name="Encre 652">
                  <a:extLst>
                    <a:ext uri="{FF2B5EF4-FFF2-40B4-BE49-F238E27FC236}">
                      <a16:creationId xmlns:a16="http://schemas.microsoft.com/office/drawing/2014/main" id="{9998C469-DADE-4A80-97A0-B12CC18986A6}"/>
                    </a:ext>
                  </a:extLst>
                </p14:cNvPr>
                <p14:cNvContentPartPr/>
                <p14:nvPr/>
              </p14:nvContentPartPr>
              <p14:xfrm>
                <a:off x="8781300" y="5519740"/>
                <a:ext cx="204480" cy="151200"/>
              </p14:xfrm>
            </p:contentPart>
          </mc:Choice>
          <mc:Fallback xmlns="">
            <p:pic>
              <p:nvPicPr>
                <p:cNvPr id="653" name="Encre 652">
                  <a:extLst>
                    <a:ext uri="{FF2B5EF4-FFF2-40B4-BE49-F238E27FC236}">
                      <a16:creationId xmlns:a16="http://schemas.microsoft.com/office/drawing/2014/main" id="{9998C469-DADE-4A80-97A0-B12CC18986A6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8763300" y="5502100"/>
                  <a:ext cx="2401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661" name="Encre 660">
                  <a:extLst>
                    <a:ext uri="{FF2B5EF4-FFF2-40B4-BE49-F238E27FC236}">
                      <a16:creationId xmlns:a16="http://schemas.microsoft.com/office/drawing/2014/main" id="{37C35A49-5DBE-40E7-979B-FAFFCF8071D7}"/>
                    </a:ext>
                  </a:extLst>
                </p14:cNvPr>
                <p14:cNvContentPartPr/>
                <p14:nvPr/>
              </p14:nvContentPartPr>
              <p14:xfrm>
                <a:off x="10034100" y="4545220"/>
                <a:ext cx="199440" cy="331560"/>
              </p14:xfrm>
            </p:contentPart>
          </mc:Choice>
          <mc:Fallback xmlns="">
            <p:pic>
              <p:nvPicPr>
                <p:cNvPr id="661" name="Encre 660">
                  <a:extLst>
                    <a:ext uri="{FF2B5EF4-FFF2-40B4-BE49-F238E27FC236}">
                      <a16:creationId xmlns:a16="http://schemas.microsoft.com/office/drawing/2014/main" id="{37C35A49-5DBE-40E7-979B-FAFFCF8071D7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10016100" y="4527220"/>
                  <a:ext cx="23508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662" name="Encre 661">
                  <a:extLst>
                    <a:ext uri="{FF2B5EF4-FFF2-40B4-BE49-F238E27FC236}">
                      <a16:creationId xmlns:a16="http://schemas.microsoft.com/office/drawing/2014/main" id="{2145CABF-0E4E-47C8-A3FC-2590807C6F22}"/>
                    </a:ext>
                  </a:extLst>
                </p14:cNvPr>
                <p14:cNvContentPartPr/>
                <p14:nvPr/>
              </p14:nvContentPartPr>
              <p14:xfrm>
                <a:off x="10154340" y="4732780"/>
                <a:ext cx="42120" cy="209520"/>
              </p14:xfrm>
            </p:contentPart>
          </mc:Choice>
          <mc:Fallback xmlns="">
            <p:pic>
              <p:nvPicPr>
                <p:cNvPr id="662" name="Encre 661">
                  <a:extLst>
                    <a:ext uri="{FF2B5EF4-FFF2-40B4-BE49-F238E27FC236}">
                      <a16:creationId xmlns:a16="http://schemas.microsoft.com/office/drawing/2014/main" id="{2145CABF-0E4E-47C8-A3FC-2590807C6F22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10136700" y="4714780"/>
                  <a:ext cx="7776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663" name="Encre 662">
                  <a:extLst>
                    <a:ext uri="{FF2B5EF4-FFF2-40B4-BE49-F238E27FC236}">
                      <a16:creationId xmlns:a16="http://schemas.microsoft.com/office/drawing/2014/main" id="{0C570E00-C21D-46B3-8019-EDB797950B19}"/>
                    </a:ext>
                  </a:extLst>
                </p14:cNvPr>
                <p14:cNvContentPartPr/>
                <p14:nvPr/>
              </p14:nvContentPartPr>
              <p14:xfrm>
                <a:off x="9745380" y="5021500"/>
                <a:ext cx="783000" cy="33480"/>
              </p14:xfrm>
            </p:contentPart>
          </mc:Choice>
          <mc:Fallback xmlns="">
            <p:pic>
              <p:nvPicPr>
                <p:cNvPr id="663" name="Encre 662">
                  <a:extLst>
                    <a:ext uri="{FF2B5EF4-FFF2-40B4-BE49-F238E27FC236}">
                      <a16:creationId xmlns:a16="http://schemas.microsoft.com/office/drawing/2014/main" id="{0C570E00-C21D-46B3-8019-EDB797950B19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9727380" y="5003500"/>
                  <a:ext cx="8186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664" name="Encre 663">
                  <a:extLst>
                    <a:ext uri="{FF2B5EF4-FFF2-40B4-BE49-F238E27FC236}">
                      <a16:creationId xmlns:a16="http://schemas.microsoft.com/office/drawing/2014/main" id="{3B14F6F4-E5B1-4CB6-8D2D-5BB8C1384BB4}"/>
                    </a:ext>
                  </a:extLst>
                </p14:cNvPr>
                <p14:cNvContentPartPr/>
                <p14:nvPr/>
              </p14:nvContentPartPr>
              <p14:xfrm>
                <a:off x="9982620" y="5206180"/>
                <a:ext cx="480240" cy="330840"/>
              </p14:xfrm>
            </p:contentPart>
          </mc:Choice>
          <mc:Fallback xmlns="">
            <p:pic>
              <p:nvPicPr>
                <p:cNvPr id="664" name="Encre 663">
                  <a:extLst>
                    <a:ext uri="{FF2B5EF4-FFF2-40B4-BE49-F238E27FC236}">
                      <a16:creationId xmlns:a16="http://schemas.microsoft.com/office/drawing/2014/main" id="{3B14F6F4-E5B1-4CB6-8D2D-5BB8C1384BB4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9964620" y="5188540"/>
                  <a:ext cx="51588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668" name="Encre 667">
                  <a:extLst>
                    <a:ext uri="{FF2B5EF4-FFF2-40B4-BE49-F238E27FC236}">
                      <a16:creationId xmlns:a16="http://schemas.microsoft.com/office/drawing/2014/main" id="{0243B00F-6496-4B79-8D81-E9A739F5D211}"/>
                    </a:ext>
                  </a:extLst>
                </p14:cNvPr>
                <p14:cNvContentPartPr/>
                <p14:nvPr/>
              </p14:nvContentPartPr>
              <p14:xfrm>
                <a:off x="9049140" y="4968220"/>
                <a:ext cx="187920" cy="360"/>
              </p14:xfrm>
            </p:contentPart>
          </mc:Choice>
          <mc:Fallback xmlns="">
            <p:pic>
              <p:nvPicPr>
                <p:cNvPr id="668" name="Encre 667">
                  <a:extLst>
                    <a:ext uri="{FF2B5EF4-FFF2-40B4-BE49-F238E27FC236}">
                      <a16:creationId xmlns:a16="http://schemas.microsoft.com/office/drawing/2014/main" id="{0243B00F-6496-4B79-8D81-E9A739F5D211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9031140" y="4950220"/>
                  <a:ext cx="223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669" name="Encre 668">
                  <a:extLst>
                    <a:ext uri="{FF2B5EF4-FFF2-40B4-BE49-F238E27FC236}">
                      <a16:creationId xmlns:a16="http://schemas.microsoft.com/office/drawing/2014/main" id="{4FE5F0FB-9AC7-47F5-92B4-4490E1B7B88B}"/>
                    </a:ext>
                  </a:extLst>
                </p14:cNvPr>
                <p14:cNvContentPartPr/>
                <p14:nvPr/>
              </p14:nvContentPartPr>
              <p14:xfrm>
                <a:off x="9095580" y="5043100"/>
                <a:ext cx="144720" cy="9000"/>
              </p14:xfrm>
            </p:contentPart>
          </mc:Choice>
          <mc:Fallback xmlns="">
            <p:pic>
              <p:nvPicPr>
                <p:cNvPr id="669" name="Encre 668">
                  <a:extLst>
                    <a:ext uri="{FF2B5EF4-FFF2-40B4-BE49-F238E27FC236}">
                      <a16:creationId xmlns:a16="http://schemas.microsoft.com/office/drawing/2014/main" id="{4FE5F0FB-9AC7-47F5-92B4-4490E1B7B88B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9077940" y="5025460"/>
                  <a:ext cx="1803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672" name="Encre 671">
                  <a:extLst>
                    <a:ext uri="{FF2B5EF4-FFF2-40B4-BE49-F238E27FC236}">
                      <a16:creationId xmlns:a16="http://schemas.microsoft.com/office/drawing/2014/main" id="{2A23123C-8585-4CBD-BBAE-2782B55C3075}"/>
                    </a:ext>
                  </a:extLst>
                </p14:cNvPr>
                <p14:cNvContentPartPr/>
                <p14:nvPr/>
              </p14:nvContentPartPr>
              <p14:xfrm>
                <a:off x="9333180" y="4375660"/>
                <a:ext cx="1225800" cy="1231200"/>
              </p14:xfrm>
            </p:contentPart>
          </mc:Choice>
          <mc:Fallback xmlns="">
            <p:pic>
              <p:nvPicPr>
                <p:cNvPr id="672" name="Encre 671">
                  <a:extLst>
                    <a:ext uri="{FF2B5EF4-FFF2-40B4-BE49-F238E27FC236}">
                      <a16:creationId xmlns:a16="http://schemas.microsoft.com/office/drawing/2014/main" id="{2A23123C-8585-4CBD-BBAE-2782B55C3075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9315180" y="4357660"/>
                  <a:ext cx="1261440" cy="1266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68744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19780C8-500C-4873-B63E-97857C9FA908}"/>
              </a:ext>
            </a:extLst>
          </p:cNvPr>
          <p:cNvSpPr txBox="1"/>
          <p:nvPr/>
        </p:nvSpPr>
        <p:spPr>
          <a:xfrm>
            <a:off x="3816850" y="145551"/>
            <a:ext cx="3657600" cy="52322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Pendule élastique</a:t>
            </a:r>
          </a:p>
        </p:txBody>
      </p:sp>
      <p:cxnSp>
        <p:nvCxnSpPr>
          <p:cNvPr id="262" name="Connecteur droit 261">
            <a:extLst>
              <a:ext uri="{FF2B5EF4-FFF2-40B4-BE49-F238E27FC236}">
                <a16:creationId xmlns:a16="http://schemas.microsoft.com/office/drawing/2014/main" id="{47CEC343-7055-4FA7-A7AC-5D910E44F3F4}"/>
              </a:ext>
            </a:extLst>
          </p:cNvPr>
          <p:cNvCxnSpPr>
            <a:cxnSpLocks/>
          </p:cNvCxnSpPr>
          <p:nvPr/>
        </p:nvCxnSpPr>
        <p:spPr>
          <a:xfrm>
            <a:off x="6102565" y="1115744"/>
            <a:ext cx="0" cy="551722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97ED63CB-001D-422D-8AEF-2A806C380976}"/>
                  </a:ext>
                </a:extLst>
              </p14:cNvPr>
              <p14:cNvContentPartPr/>
              <p14:nvPr/>
            </p14:nvContentPartPr>
            <p14:xfrm>
              <a:off x="662220" y="740740"/>
              <a:ext cx="41040" cy="321084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97ED63CB-001D-422D-8AEF-2A806C38097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4220" y="722740"/>
                <a:ext cx="76680" cy="3246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e 27">
            <a:extLst>
              <a:ext uri="{FF2B5EF4-FFF2-40B4-BE49-F238E27FC236}">
                <a16:creationId xmlns:a16="http://schemas.microsoft.com/office/drawing/2014/main" id="{E53515A4-97BB-404E-838D-E0F000A85E3E}"/>
              </a:ext>
            </a:extLst>
          </p:cNvPr>
          <p:cNvGrpSpPr/>
          <p:nvPr/>
        </p:nvGrpSpPr>
        <p:grpSpPr>
          <a:xfrm>
            <a:off x="279540" y="2399620"/>
            <a:ext cx="4526640" cy="291600"/>
            <a:chOff x="279540" y="2399620"/>
            <a:chExt cx="4526640" cy="29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BB0158C2-C9FF-4F6C-B0E1-98A1362A8425}"/>
                    </a:ext>
                  </a:extLst>
                </p14:cNvPr>
                <p14:cNvContentPartPr/>
                <p14:nvPr/>
              </p14:nvContentPartPr>
              <p14:xfrm>
                <a:off x="279540" y="2538580"/>
                <a:ext cx="4368240" cy="9252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BB0158C2-C9FF-4F6C-B0E1-98A1362A842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61540" y="2520580"/>
                  <a:ext cx="44038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7" name="Encre 26">
                  <a:extLst>
                    <a:ext uri="{FF2B5EF4-FFF2-40B4-BE49-F238E27FC236}">
                      <a16:creationId xmlns:a16="http://schemas.microsoft.com/office/drawing/2014/main" id="{D53C0828-1840-4F80-AF7C-8243BB476083}"/>
                    </a:ext>
                  </a:extLst>
                </p14:cNvPr>
                <p14:cNvContentPartPr/>
                <p14:nvPr/>
              </p14:nvContentPartPr>
              <p14:xfrm>
                <a:off x="4628700" y="2399620"/>
                <a:ext cx="177480" cy="291600"/>
              </p14:xfrm>
            </p:contentPart>
          </mc:Choice>
          <mc:Fallback xmlns="">
            <p:pic>
              <p:nvPicPr>
                <p:cNvPr id="27" name="Encre 26">
                  <a:extLst>
                    <a:ext uri="{FF2B5EF4-FFF2-40B4-BE49-F238E27FC236}">
                      <a16:creationId xmlns:a16="http://schemas.microsoft.com/office/drawing/2014/main" id="{D53C0828-1840-4F80-AF7C-8243BB47608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610700" y="2381980"/>
                  <a:ext cx="213120" cy="32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64698A34-28AD-4C90-894E-BCA453B49453}"/>
              </a:ext>
            </a:extLst>
          </p:cNvPr>
          <p:cNvGrpSpPr/>
          <p:nvPr/>
        </p:nvGrpSpPr>
        <p:grpSpPr>
          <a:xfrm>
            <a:off x="441540" y="365620"/>
            <a:ext cx="879480" cy="477360"/>
            <a:chOff x="441540" y="365620"/>
            <a:chExt cx="879480" cy="47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165BC030-5B15-4DDE-885A-753DC259A9E1}"/>
                    </a:ext>
                  </a:extLst>
                </p14:cNvPr>
                <p14:cNvContentPartPr/>
                <p14:nvPr/>
              </p14:nvContentPartPr>
              <p14:xfrm>
                <a:off x="441540" y="667660"/>
                <a:ext cx="332640" cy="17532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165BC030-5B15-4DDE-885A-753DC259A9E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3540" y="650020"/>
                  <a:ext cx="36828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58E16FD3-FCE8-4581-A809-16FB17F9D9CE}"/>
                    </a:ext>
                  </a:extLst>
                </p14:cNvPr>
                <p14:cNvContentPartPr/>
                <p14:nvPr/>
              </p14:nvContentPartPr>
              <p14:xfrm>
                <a:off x="1004580" y="365620"/>
                <a:ext cx="316440" cy="25848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58E16FD3-FCE8-4581-A809-16FB17F9D9C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86580" y="347980"/>
                  <a:ext cx="352080" cy="29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71D9FA32-A262-4E7F-A13B-31B4B2B8E9A7}"/>
              </a:ext>
            </a:extLst>
          </p:cNvPr>
          <p:cNvGrpSpPr/>
          <p:nvPr/>
        </p:nvGrpSpPr>
        <p:grpSpPr>
          <a:xfrm>
            <a:off x="4981140" y="2408620"/>
            <a:ext cx="167040" cy="315000"/>
            <a:chOff x="4981140" y="2408620"/>
            <a:chExt cx="167040" cy="31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35FB464D-0EB2-463E-B77E-2DF58939DBB3}"/>
                    </a:ext>
                  </a:extLst>
                </p14:cNvPr>
                <p14:cNvContentPartPr/>
                <p14:nvPr/>
              </p14:nvContentPartPr>
              <p14:xfrm>
                <a:off x="4981140" y="2408620"/>
                <a:ext cx="7920" cy="31500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35FB464D-0EB2-463E-B77E-2DF58939DBB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63140" y="2390620"/>
                  <a:ext cx="4356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D56E1952-D69D-4E3D-9AFE-8071C653CA3E}"/>
                    </a:ext>
                  </a:extLst>
                </p14:cNvPr>
                <p14:cNvContentPartPr/>
                <p14:nvPr/>
              </p14:nvContentPartPr>
              <p14:xfrm>
                <a:off x="5006700" y="2587540"/>
                <a:ext cx="141480" cy="468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D56E1952-D69D-4E3D-9AFE-8071C653CA3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989060" y="2569540"/>
                  <a:ext cx="17712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9" name="Groupe 458">
            <a:extLst>
              <a:ext uri="{FF2B5EF4-FFF2-40B4-BE49-F238E27FC236}">
                <a16:creationId xmlns:a16="http://schemas.microsoft.com/office/drawing/2014/main" id="{2FE8258E-6831-4F05-AFC0-FCB0B1BB182B}"/>
              </a:ext>
            </a:extLst>
          </p:cNvPr>
          <p:cNvGrpSpPr/>
          <p:nvPr/>
        </p:nvGrpSpPr>
        <p:grpSpPr>
          <a:xfrm>
            <a:off x="499140" y="1022620"/>
            <a:ext cx="1055880" cy="339480"/>
            <a:chOff x="499140" y="1022620"/>
            <a:chExt cx="1055880" cy="33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51" name="Encre 450">
                  <a:extLst>
                    <a:ext uri="{FF2B5EF4-FFF2-40B4-BE49-F238E27FC236}">
                      <a16:creationId xmlns:a16="http://schemas.microsoft.com/office/drawing/2014/main" id="{CFBEA7D5-F9CC-4769-9425-BE499342DD5D}"/>
                    </a:ext>
                  </a:extLst>
                </p14:cNvPr>
                <p14:cNvContentPartPr/>
                <p14:nvPr/>
              </p14:nvContentPartPr>
              <p14:xfrm>
                <a:off x="557100" y="1255180"/>
                <a:ext cx="360" cy="3240"/>
              </p14:xfrm>
            </p:contentPart>
          </mc:Choice>
          <mc:Fallback xmlns="">
            <p:pic>
              <p:nvPicPr>
                <p:cNvPr id="451" name="Encre 450">
                  <a:extLst>
                    <a:ext uri="{FF2B5EF4-FFF2-40B4-BE49-F238E27FC236}">
                      <a16:creationId xmlns:a16="http://schemas.microsoft.com/office/drawing/2014/main" id="{CFBEA7D5-F9CC-4769-9425-BE499342DD5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39100" y="1237180"/>
                  <a:ext cx="360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52" name="Encre 451">
                  <a:extLst>
                    <a:ext uri="{FF2B5EF4-FFF2-40B4-BE49-F238E27FC236}">
                      <a16:creationId xmlns:a16="http://schemas.microsoft.com/office/drawing/2014/main" id="{15001ACC-89C9-4495-BF3A-53635E6B755B}"/>
                    </a:ext>
                  </a:extLst>
                </p14:cNvPr>
                <p14:cNvContentPartPr/>
                <p14:nvPr/>
              </p14:nvContentPartPr>
              <p14:xfrm>
                <a:off x="499140" y="1218820"/>
                <a:ext cx="289080" cy="140400"/>
              </p14:xfrm>
            </p:contentPart>
          </mc:Choice>
          <mc:Fallback xmlns="">
            <p:pic>
              <p:nvPicPr>
                <p:cNvPr id="452" name="Encre 451">
                  <a:extLst>
                    <a:ext uri="{FF2B5EF4-FFF2-40B4-BE49-F238E27FC236}">
                      <a16:creationId xmlns:a16="http://schemas.microsoft.com/office/drawing/2014/main" id="{15001ACC-89C9-4495-BF3A-53635E6B755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81500" y="1201180"/>
                  <a:ext cx="3247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53" name="Encre 452">
                  <a:extLst>
                    <a:ext uri="{FF2B5EF4-FFF2-40B4-BE49-F238E27FC236}">
                      <a16:creationId xmlns:a16="http://schemas.microsoft.com/office/drawing/2014/main" id="{A8C6BF5F-65FF-4217-A24C-EFFE2CCB4D18}"/>
                    </a:ext>
                  </a:extLst>
                </p14:cNvPr>
                <p14:cNvContentPartPr/>
                <p14:nvPr/>
              </p14:nvContentPartPr>
              <p14:xfrm>
                <a:off x="540900" y="1210180"/>
                <a:ext cx="194400" cy="151920"/>
              </p14:xfrm>
            </p:contentPart>
          </mc:Choice>
          <mc:Fallback xmlns="">
            <p:pic>
              <p:nvPicPr>
                <p:cNvPr id="453" name="Encre 452">
                  <a:extLst>
                    <a:ext uri="{FF2B5EF4-FFF2-40B4-BE49-F238E27FC236}">
                      <a16:creationId xmlns:a16="http://schemas.microsoft.com/office/drawing/2014/main" id="{A8C6BF5F-65FF-4217-A24C-EFFE2CCB4D1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23260" y="1192540"/>
                  <a:ext cx="2300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54" name="Encre 453">
                  <a:extLst>
                    <a:ext uri="{FF2B5EF4-FFF2-40B4-BE49-F238E27FC236}">
                      <a16:creationId xmlns:a16="http://schemas.microsoft.com/office/drawing/2014/main" id="{23CA65C2-1C59-4B98-8F23-0A7B1BB2A039}"/>
                    </a:ext>
                  </a:extLst>
                </p14:cNvPr>
                <p14:cNvContentPartPr/>
                <p14:nvPr/>
              </p14:nvContentPartPr>
              <p14:xfrm>
                <a:off x="887580" y="1022620"/>
                <a:ext cx="175320" cy="212400"/>
              </p14:xfrm>
            </p:contentPart>
          </mc:Choice>
          <mc:Fallback xmlns="">
            <p:pic>
              <p:nvPicPr>
                <p:cNvPr id="454" name="Encre 453">
                  <a:extLst>
                    <a:ext uri="{FF2B5EF4-FFF2-40B4-BE49-F238E27FC236}">
                      <a16:creationId xmlns:a16="http://schemas.microsoft.com/office/drawing/2014/main" id="{23CA65C2-1C59-4B98-8F23-0A7B1BB2A03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69580" y="1004620"/>
                  <a:ext cx="21096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55" name="Encre 454">
                  <a:extLst>
                    <a:ext uri="{FF2B5EF4-FFF2-40B4-BE49-F238E27FC236}">
                      <a16:creationId xmlns:a16="http://schemas.microsoft.com/office/drawing/2014/main" id="{159C34E3-0FDE-4DC5-B663-09E54B6275E8}"/>
                    </a:ext>
                  </a:extLst>
                </p14:cNvPr>
                <p14:cNvContentPartPr/>
                <p14:nvPr/>
              </p14:nvContentPartPr>
              <p14:xfrm>
                <a:off x="1102140" y="1145380"/>
                <a:ext cx="122400" cy="143280"/>
              </p14:xfrm>
            </p:contentPart>
          </mc:Choice>
          <mc:Fallback xmlns="">
            <p:pic>
              <p:nvPicPr>
                <p:cNvPr id="455" name="Encre 454">
                  <a:extLst>
                    <a:ext uri="{FF2B5EF4-FFF2-40B4-BE49-F238E27FC236}">
                      <a16:creationId xmlns:a16="http://schemas.microsoft.com/office/drawing/2014/main" id="{159C34E3-0FDE-4DC5-B663-09E54B6275E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84500" y="1127380"/>
                  <a:ext cx="1580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56" name="Encre 455">
                  <a:extLst>
                    <a:ext uri="{FF2B5EF4-FFF2-40B4-BE49-F238E27FC236}">
                      <a16:creationId xmlns:a16="http://schemas.microsoft.com/office/drawing/2014/main" id="{7545063A-AE17-4C8B-8F96-61B75D5E9E15}"/>
                    </a:ext>
                  </a:extLst>
                </p14:cNvPr>
                <p14:cNvContentPartPr/>
                <p14:nvPr/>
              </p14:nvContentPartPr>
              <p14:xfrm>
                <a:off x="1264500" y="1157620"/>
                <a:ext cx="75600" cy="108720"/>
              </p14:xfrm>
            </p:contentPart>
          </mc:Choice>
          <mc:Fallback xmlns="">
            <p:pic>
              <p:nvPicPr>
                <p:cNvPr id="456" name="Encre 455">
                  <a:extLst>
                    <a:ext uri="{FF2B5EF4-FFF2-40B4-BE49-F238E27FC236}">
                      <a16:creationId xmlns:a16="http://schemas.microsoft.com/office/drawing/2014/main" id="{7545063A-AE17-4C8B-8F96-61B75D5E9E1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246500" y="1139620"/>
                  <a:ext cx="1112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57" name="Encre 456">
                  <a:extLst>
                    <a:ext uri="{FF2B5EF4-FFF2-40B4-BE49-F238E27FC236}">
                      <a16:creationId xmlns:a16="http://schemas.microsoft.com/office/drawing/2014/main" id="{8FAFFFF9-C18F-436D-8954-E3BC6239731B}"/>
                    </a:ext>
                  </a:extLst>
                </p14:cNvPr>
                <p14:cNvContentPartPr/>
                <p14:nvPr/>
              </p14:nvContentPartPr>
              <p14:xfrm>
                <a:off x="1264500" y="1188580"/>
                <a:ext cx="115920" cy="85680"/>
              </p14:xfrm>
            </p:contentPart>
          </mc:Choice>
          <mc:Fallback xmlns="">
            <p:pic>
              <p:nvPicPr>
                <p:cNvPr id="457" name="Encre 456">
                  <a:extLst>
                    <a:ext uri="{FF2B5EF4-FFF2-40B4-BE49-F238E27FC236}">
                      <a16:creationId xmlns:a16="http://schemas.microsoft.com/office/drawing/2014/main" id="{8FAFFFF9-C18F-436D-8954-E3BC6239731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246500" y="1170940"/>
                  <a:ext cx="1515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58" name="Encre 457">
                  <a:extLst>
                    <a:ext uri="{FF2B5EF4-FFF2-40B4-BE49-F238E27FC236}">
                      <a16:creationId xmlns:a16="http://schemas.microsoft.com/office/drawing/2014/main" id="{141C3077-CDB8-43DD-8743-1690062BEC15}"/>
                    </a:ext>
                  </a:extLst>
                </p14:cNvPr>
                <p14:cNvContentPartPr/>
                <p14:nvPr/>
              </p14:nvContentPartPr>
              <p14:xfrm>
                <a:off x="1426500" y="1145380"/>
                <a:ext cx="128520" cy="153720"/>
              </p14:xfrm>
            </p:contentPart>
          </mc:Choice>
          <mc:Fallback xmlns="">
            <p:pic>
              <p:nvPicPr>
                <p:cNvPr id="458" name="Encre 457">
                  <a:extLst>
                    <a:ext uri="{FF2B5EF4-FFF2-40B4-BE49-F238E27FC236}">
                      <a16:creationId xmlns:a16="http://schemas.microsoft.com/office/drawing/2014/main" id="{141C3077-CDB8-43DD-8743-1690062BEC1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408500" y="1127380"/>
                  <a:ext cx="164160" cy="189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65" name="Encre 464">
                <a:extLst>
                  <a:ext uri="{FF2B5EF4-FFF2-40B4-BE49-F238E27FC236}">
                    <a16:creationId xmlns:a16="http://schemas.microsoft.com/office/drawing/2014/main" id="{5F13C25E-CBD4-4D57-9874-FB03068999C7}"/>
                  </a:ext>
                </a:extLst>
              </p14:cNvPr>
              <p14:cNvContentPartPr/>
              <p14:nvPr/>
            </p14:nvContentPartPr>
            <p14:xfrm>
              <a:off x="-17100" y="3615340"/>
              <a:ext cx="360" cy="1800"/>
            </p14:xfrm>
          </p:contentPart>
        </mc:Choice>
        <mc:Fallback xmlns="">
          <p:pic>
            <p:nvPicPr>
              <p:cNvPr id="465" name="Encre 464">
                <a:extLst>
                  <a:ext uri="{FF2B5EF4-FFF2-40B4-BE49-F238E27FC236}">
                    <a16:creationId xmlns:a16="http://schemas.microsoft.com/office/drawing/2014/main" id="{5F13C25E-CBD4-4D57-9874-FB03068999C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-35100" y="3597700"/>
                <a:ext cx="3600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79" name="Groupe 478">
            <a:extLst>
              <a:ext uri="{FF2B5EF4-FFF2-40B4-BE49-F238E27FC236}">
                <a16:creationId xmlns:a16="http://schemas.microsoft.com/office/drawing/2014/main" id="{7E59FD59-9980-4191-9EC5-36DD659D3996}"/>
              </a:ext>
            </a:extLst>
          </p:cNvPr>
          <p:cNvGrpSpPr/>
          <p:nvPr/>
        </p:nvGrpSpPr>
        <p:grpSpPr>
          <a:xfrm>
            <a:off x="569700" y="3469540"/>
            <a:ext cx="1126800" cy="312480"/>
            <a:chOff x="569700" y="3469540"/>
            <a:chExt cx="1126800" cy="31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62" name="Encre 461">
                  <a:extLst>
                    <a:ext uri="{FF2B5EF4-FFF2-40B4-BE49-F238E27FC236}">
                      <a16:creationId xmlns:a16="http://schemas.microsoft.com/office/drawing/2014/main" id="{403F31BF-D460-4014-BF3F-D42A83C81AB9}"/>
                    </a:ext>
                  </a:extLst>
                </p14:cNvPr>
                <p14:cNvContentPartPr/>
                <p14:nvPr/>
              </p14:nvContentPartPr>
              <p14:xfrm>
                <a:off x="569700" y="3470980"/>
                <a:ext cx="239400" cy="162000"/>
              </p14:xfrm>
            </p:contentPart>
          </mc:Choice>
          <mc:Fallback xmlns="">
            <p:pic>
              <p:nvPicPr>
                <p:cNvPr id="462" name="Encre 461">
                  <a:extLst>
                    <a:ext uri="{FF2B5EF4-FFF2-40B4-BE49-F238E27FC236}">
                      <a16:creationId xmlns:a16="http://schemas.microsoft.com/office/drawing/2014/main" id="{403F31BF-D460-4014-BF3F-D42A83C81AB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52060" y="3453340"/>
                  <a:ext cx="2750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63" name="Encre 462">
                  <a:extLst>
                    <a:ext uri="{FF2B5EF4-FFF2-40B4-BE49-F238E27FC236}">
                      <a16:creationId xmlns:a16="http://schemas.microsoft.com/office/drawing/2014/main" id="{B8404F0F-5D03-4314-AB38-C8152AB5BBB4}"/>
                    </a:ext>
                  </a:extLst>
                </p14:cNvPr>
                <p14:cNvContentPartPr/>
                <p14:nvPr/>
              </p14:nvContentPartPr>
              <p14:xfrm>
                <a:off x="590580" y="3469540"/>
                <a:ext cx="90360" cy="162000"/>
              </p14:xfrm>
            </p:contentPart>
          </mc:Choice>
          <mc:Fallback xmlns="">
            <p:pic>
              <p:nvPicPr>
                <p:cNvPr id="463" name="Encre 462">
                  <a:extLst>
                    <a:ext uri="{FF2B5EF4-FFF2-40B4-BE49-F238E27FC236}">
                      <a16:creationId xmlns:a16="http://schemas.microsoft.com/office/drawing/2014/main" id="{B8404F0F-5D03-4314-AB38-C8152AB5BBB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72940" y="3451900"/>
                  <a:ext cx="1260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66" name="Encre 465">
                  <a:extLst>
                    <a:ext uri="{FF2B5EF4-FFF2-40B4-BE49-F238E27FC236}">
                      <a16:creationId xmlns:a16="http://schemas.microsoft.com/office/drawing/2014/main" id="{03F22C3D-7BE8-494F-BA9A-5751ACF78653}"/>
                    </a:ext>
                  </a:extLst>
                </p14:cNvPr>
                <p14:cNvContentPartPr/>
                <p14:nvPr/>
              </p14:nvContentPartPr>
              <p14:xfrm>
                <a:off x="811260" y="3632620"/>
                <a:ext cx="111960" cy="1800"/>
              </p14:xfrm>
            </p:contentPart>
          </mc:Choice>
          <mc:Fallback xmlns="">
            <p:pic>
              <p:nvPicPr>
                <p:cNvPr id="466" name="Encre 465">
                  <a:extLst>
                    <a:ext uri="{FF2B5EF4-FFF2-40B4-BE49-F238E27FC236}">
                      <a16:creationId xmlns:a16="http://schemas.microsoft.com/office/drawing/2014/main" id="{03F22C3D-7BE8-494F-BA9A-5751ACF7865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93620" y="3614980"/>
                  <a:ext cx="1476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67" name="Encre 466">
                  <a:extLst>
                    <a:ext uri="{FF2B5EF4-FFF2-40B4-BE49-F238E27FC236}">
                      <a16:creationId xmlns:a16="http://schemas.microsoft.com/office/drawing/2014/main" id="{F99EDD15-7DE5-4775-8D12-652BEC5147A6}"/>
                    </a:ext>
                  </a:extLst>
                </p14:cNvPr>
                <p14:cNvContentPartPr/>
                <p14:nvPr/>
              </p14:nvContentPartPr>
              <p14:xfrm>
                <a:off x="1058940" y="3478180"/>
                <a:ext cx="133560" cy="163440"/>
              </p14:xfrm>
            </p:contentPart>
          </mc:Choice>
          <mc:Fallback xmlns="">
            <p:pic>
              <p:nvPicPr>
                <p:cNvPr id="467" name="Encre 466">
                  <a:extLst>
                    <a:ext uri="{FF2B5EF4-FFF2-40B4-BE49-F238E27FC236}">
                      <a16:creationId xmlns:a16="http://schemas.microsoft.com/office/drawing/2014/main" id="{F99EDD15-7DE5-4775-8D12-652BEC5147A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41300" y="3460540"/>
                  <a:ext cx="1692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69" name="Encre 468">
                  <a:extLst>
                    <a:ext uri="{FF2B5EF4-FFF2-40B4-BE49-F238E27FC236}">
                      <a16:creationId xmlns:a16="http://schemas.microsoft.com/office/drawing/2014/main" id="{CD95D6D7-AAF8-49D7-B187-EC1D92273121}"/>
                    </a:ext>
                  </a:extLst>
                </p14:cNvPr>
                <p14:cNvContentPartPr/>
                <p14:nvPr/>
              </p14:nvContentPartPr>
              <p14:xfrm>
                <a:off x="1203300" y="3675820"/>
                <a:ext cx="125640" cy="93240"/>
              </p14:xfrm>
            </p:contentPart>
          </mc:Choice>
          <mc:Fallback xmlns="">
            <p:pic>
              <p:nvPicPr>
                <p:cNvPr id="469" name="Encre 468">
                  <a:extLst>
                    <a:ext uri="{FF2B5EF4-FFF2-40B4-BE49-F238E27FC236}">
                      <a16:creationId xmlns:a16="http://schemas.microsoft.com/office/drawing/2014/main" id="{CD95D6D7-AAF8-49D7-B187-EC1D9227312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85660" y="3657820"/>
                  <a:ext cx="161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70" name="Encre 469">
                  <a:extLst>
                    <a:ext uri="{FF2B5EF4-FFF2-40B4-BE49-F238E27FC236}">
                      <a16:creationId xmlns:a16="http://schemas.microsoft.com/office/drawing/2014/main" id="{6CAD52F6-3235-43FD-91FB-A32B279D57E1}"/>
                    </a:ext>
                  </a:extLst>
                </p14:cNvPr>
                <p14:cNvContentPartPr/>
                <p14:nvPr/>
              </p14:nvContentPartPr>
              <p14:xfrm>
                <a:off x="1387980" y="3684460"/>
                <a:ext cx="99000" cy="82440"/>
              </p14:xfrm>
            </p:contentPart>
          </mc:Choice>
          <mc:Fallback xmlns="">
            <p:pic>
              <p:nvPicPr>
                <p:cNvPr id="470" name="Encre 469">
                  <a:extLst>
                    <a:ext uri="{FF2B5EF4-FFF2-40B4-BE49-F238E27FC236}">
                      <a16:creationId xmlns:a16="http://schemas.microsoft.com/office/drawing/2014/main" id="{6CAD52F6-3235-43FD-91FB-A32B279D57E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369980" y="3666820"/>
                  <a:ext cx="1346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77" name="Encre 476">
                  <a:extLst>
                    <a:ext uri="{FF2B5EF4-FFF2-40B4-BE49-F238E27FC236}">
                      <a16:creationId xmlns:a16="http://schemas.microsoft.com/office/drawing/2014/main" id="{8CC9D84B-7945-4E1C-8F4C-857A034A75E5}"/>
                    </a:ext>
                  </a:extLst>
                </p14:cNvPr>
                <p14:cNvContentPartPr/>
                <p14:nvPr/>
              </p14:nvContentPartPr>
              <p14:xfrm>
                <a:off x="1387980" y="3704980"/>
                <a:ext cx="101520" cy="59400"/>
              </p14:xfrm>
            </p:contentPart>
          </mc:Choice>
          <mc:Fallback xmlns="">
            <p:pic>
              <p:nvPicPr>
                <p:cNvPr id="477" name="Encre 476">
                  <a:extLst>
                    <a:ext uri="{FF2B5EF4-FFF2-40B4-BE49-F238E27FC236}">
                      <a16:creationId xmlns:a16="http://schemas.microsoft.com/office/drawing/2014/main" id="{8CC9D84B-7945-4E1C-8F4C-857A034A75E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369980" y="3686980"/>
                  <a:ext cx="1371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78" name="Encre 477">
                  <a:extLst>
                    <a:ext uri="{FF2B5EF4-FFF2-40B4-BE49-F238E27FC236}">
                      <a16:creationId xmlns:a16="http://schemas.microsoft.com/office/drawing/2014/main" id="{162A3A45-B599-49FE-A4CE-9A3D33CB7BAF}"/>
                    </a:ext>
                  </a:extLst>
                </p14:cNvPr>
                <p14:cNvContentPartPr/>
                <p14:nvPr/>
              </p14:nvContentPartPr>
              <p14:xfrm>
                <a:off x="1538820" y="3668980"/>
                <a:ext cx="157680" cy="113040"/>
              </p14:xfrm>
            </p:contentPart>
          </mc:Choice>
          <mc:Fallback xmlns="">
            <p:pic>
              <p:nvPicPr>
                <p:cNvPr id="478" name="Encre 477">
                  <a:extLst>
                    <a:ext uri="{FF2B5EF4-FFF2-40B4-BE49-F238E27FC236}">
                      <a16:creationId xmlns:a16="http://schemas.microsoft.com/office/drawing/2014/main" id="{162A3A45-B599-49FE-A4CE-9A3D33CB7BA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520820" y="3650980"/>
                  <a:ext cx="193320" cy="148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87" name="Encre 486">
                <a:extLst>
                  <a:ext uri="{FF2B5EF4-FFF2-40B4-BE49-F238E27FC236}">
                    <a16:creationId xmlns:a16="http://schemas.microsoft.com/office/drawing/2014/main" id="{6148A454-CFE0-4DD6-ABB8-9F88FB698F77}"/>
                  </a:ext>
                </a:extLst>
              </p14:cNvPr>
              <p14:cNvContentPartPr/>
              <p14:nvPr/>
            </p14:nvContentPartPr>
            <p14:xfrm>
              <a:off x="664020" y="1271020"/>
              <a:ext cx="4216320" cy="2401200"/>
            </p14:xfrm>
          </p:contentPart>
        </mc:Choice>
        <mc:Fallback xmlns="">
          <p:pic>
            <p:nvPicPr>
              <p:cNvPr id="487" name="Encre 486">
                <a:extLst>
                  <a:ext uri="{FF2B5EF4-FFF2-40B4-BE49-F238E27FC236}">
                    <a16:creationId xmlns:a16="http://schemas.microsoft.com/office/drawing/2014/main" id="{6148A454-CFE0-4DD6-ABB8-9F88FB698F77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46380" y="1253020"/>
                <a:ext cx="4251960" cy="243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505" name="Encre 504">
                <a:extLst>
                  <a:ext uri="{FF2B5EF4-FFF2-40B4-BE49-F238E27FC236}">
                    <a16:creationId xmlns:a16="http://schemas.microsoft.com/office/drawing/2014/main" id="{061C24C4-280A-4CAB-9BDE-50A5E69D6349}"/>
                  </a:ext>
                </a:extLst>
              </p14:cNvPr>
              <p14:cNvContentPartPr/>
              <p14:nvPr/>
            </p14:nvContentPartPr>
            <p14:xfrm>
              <a:off x="3421980" y="1021180"/>
              <a:ext cx="362880" cy="11880"/>
            </p14:xfrm>
          </p:contentPart>
        </mc:Choice>
        <mc:Fallback xmlns="">
          <p:pic>
            <p:nvPicPr>
              <p:cNvPr id="505" name="Encre 504">
                <a:extLst>
                  <a:ext uri="{FF2B5EF4-FFF2-40B4-BE49-F238E27FC236}">
                    <a16:creationId xmlns:a16="http://schemas.microsoft.com/office/drawing/2014/main" id="{061C24C4-280A-4CAB-9BDE-50A5E69D634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403980" y="1003180"/>
                <a:ext cx="39852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508" name="Encre 507">
                <a:extLst>
                  <a:ext uri="{FF2B5EF4-FFF2-40B4-BE49-F238E27FC236}">
                    <a16:creationId xmlns:a16="http://schemas.microsoft.com/office/drawing/2014/main" id="{A8BFEC10-CF00-43BD-91CA-625411A7454A}"/>
                  </a:ext>
                </a:extLst>
              </p14:cNvPr>
              <p14:cNvContentPartPr/>
              <p14:nvPr/>
            </p14:nvContentPartPr>
            <p14:xfrm>
              <a:off x="3742020" y="927220"/>
              <a:ext cx="146520" cy="199440"/>
            </p14:xfrm>
          </p:contentPart>
        </mc:Choice>
        <mc:Fallback xmlns="">
          <p:pic>
            <p:nvPicPr>
              <p:cNvPr id="508" name="Encre 507">
                <a:extLst>
                  <a:ext uri="{FF2B5EF4-FFF2-40B4-BE49-F238E27FC236}">
                    <a16:creationId xmlns:a16="http://schemas.microsoft.com/office/drawing/2014/main" id="{A8BFEC10-CF00-43BD-91CA-625411A7454A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724020" y="909580"/>
                <a:ext cx="182160" cy="23508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oupe 67">
            <a:extLst>
              <a:ext uri="{FF2B5EF4-FFF2-40B4-BE49-F238E27FC236}">
                <a16:creationId xmlns:a16="http://schemas.microsoft.com/office/drawing/2014/main" id="{85D9D5B5-D359-4C06-9094-1F6F12658962}"/>
              </a:ext>
            </a:extLst>
          </p:cNvPr>
          <p:cNvGrpSpPr/>
          <p:nvPr/>
        </p:nvGrpSpPr>
        <p:grpSpPr>
          <a:xfrm>
            <a:off x="2362140" y="772780"/>
            <a:ext cx="951120" cy="685800"/>
            <a:chOff x="2362140" y="772780"/>
            <a:chExt cx="951120" cy="68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89" name="Encre 488">
                  <a:extLst>
                    <a:ext uri="{FF2B5EF4-FFF2-40B4-BE49-F238E27FC236}">
                      <a16:creationId xmlns:a16="http://schemas.microsoft.com/office/drawing/2014/main" id="{D03E6EAD-5CB0-4812-B8A1-E5AC917B2ABF}"/>
                    </a:ext>
                  </a:extLst>
                </p14:cNvPr>
                <p14:cNvContentPartPr/>
                <p14:nvPr/>
              </p14:nvContentPartPr>
              <p14:xfrm>
                <a:off x="2362140" y="1174180"/>
                <a:ext cx="16200" cy="284400"/>
              </p14:xfrm>
            </p:contentPart>
          </mc:Choice>
          <mc:Fallback xmlns="">
            <p:pic>
              <p:nvPicPr>
                <p:cNvPr id="489" name="Encre 488">
                  <a:extLst>
                    <a:ext uri="{FF2B5EF4-FFF2-40B4-BE49-F238E27FC236}">
                      <a16:creationId xmlns:a16="http://schemas.microsoft.com/office/drawing/2014/main" id="{D03E6EAD-5CB0-4812-B8A1-E5AC917B2AB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344140" y="1156540"/>
                  <a:ext cx="5184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93" name="Encre 492">
                  <a:extLst>
                    <a:ext uri="{FF2B5EF4-FFF2-40B4-BE49-F238E27FC236}">
                      <a16:creationId xmlns:a16="http://schemas.microsoft.com/office/drawing/2014/main" id="{E9F3D7C9-56A5-4021-8AD7-F5520325B7A4}"/>
                    </a:ext>
                  </a:extLst>
                </p14:cNvPr>
                <p14:cNvContentPartPr/>
                <p14:nvPr/>
              </p14:nvContentPartPr>
              <p14:xfrm>
                <a:off x="2557260" y="999580"/>
                <a:ext cx="447840" cy="35280"/>
              </p14:xfrm>
            </p:contentPart>
          </mc:Choice>
          <mc:Fallback xmlns="">
            <p:pic>
              <p:nvPicPr>
                <p:cNvPr id="493" name="Encre 492">
                  <a:extLst>
                    <a:ext uri="{FF2B5EF4-FFF2-40B4-BE49-F238E27FC236}">
                      <a16:creationId xmlns:a16="http://schemas.microsoft.com/office/drawing/2014/main" id="{E9F3D7C9-56A5-4021-8AD7-F5520325B7A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539620" y="981580"/>
                  <a:ext cx="4834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95" name="Encre 494">
                  <a:extLst>
                    <a:ext uri="{FF2B5EF4-FFF2-40B4-BE49-F238E27FC236}">
                      <a16:creationId xmlns:a16="http://schemas.microsoft.com/office/drawing/2014/main" id="{07B8F855-723B-4FC3-ABF9-47D07733F9E7}"/>
                    </a:ext>
                  </a:extLst>
                </p14:cNvPr>
                <p14:cNvContentPartPr/>
                <p14:nvPr/>
              </p14:nvContentPartPr>
              <p14:xfrm>
                <a:off x="3052980" y="819220"/>
                <a:ext cx="29160" cy="286200"/>
              </p14:xfrm>
            </p:contentPart>
          </mc:Choice>
          <mc:Fallback xmlns="">
            <p:pic>
              <p:nvPicPr>
                <p:cNvPr id="495" name="Encre 494">
                  <a:extLst>
                    <a:ext uri="{FF2B5EF4-FFF2-40B4-BE49-F238E27FC236}">
                      <a16:creationId xmlns:a16="http://schemas.microsoft.com/office/drawing/2014/main" id="{07B8F855-723B-4FC3-ABF9-47D07733F9E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035340" y="801220"/>
                  <a:ext cx="6480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96" name="Encre 495">
                  <a:extLst>
                    <a:ext uri="{FF2B5EF4-FFF2-40B4-BE49-F238E27FC236}">
                      <a16:creationId xmlns:a16="http://schemas.microsoft.com/office/drawing/2014/main" id="{CF6AD00D-D47B-4DD5-9278-2B35D01B702F}"/>
                    </a:ext>
                  </a:extLst>
                </p14:cNvPr>
                <p14:cNvContentPartPr/>
                <p14:nvPr/>
              </p14:nvContentPartPr>
              <p14:xfrm>
                <a:off x="2889900" y="772780"/>
                <a:ext cx="333360" cy="50760"/>
              </p14:xfrm>
            </p:contentPart>
          </mc:Choice>
          <mc:Fallback xmlns="">
            <p:pic>
              <p:nvPicPr>
                <p:cNvPr id="496" name="Encre 495">
                  <a:extLst>
                    <a:ext uri="{FF2B5EF4-FFF2-40B4-BE49-F238E27FC236}">
                      <a16:creationId xmlns:a16="http://schemas.microsoft.com/office/drawing/2014/main" id="{CF6AD00D-D47B-4DD5-9278-2B35D01B702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871900" y="755140"/>
                  <a:ext cx="3690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97" name="Encre 496">
                  <a:extLst>
                    <a:ext uri="{FF2B5EF4-FFF2-40B4-BE49-F238E27FC236}">
                      <a16:creationId xmlns:a16="http://schemas.microsoft.com/office/drawing/2014/main" id="{1C950AAF-300F-4009-8FE6-B12EE46966D5}"/>
                    </a:ext>
                  </a:extLst>
                </p14:cNvPr>
                <p14:cNvContentPartPr/>
                <p14:nvPr/>
              </p14:nvContentPartPr>
              <p14:xfrm>
                <a:off x="3162060" y="1072300"/>
                <a:ext cx="151200" cy="149040"/>
              </p14:xfrm>
            </p:contentPart>
          </mc:Choice>
          <mc:Fallback xmlns="">
            <p:pic>
              <p:nvPicPr>
                <p:cNvPr id="497" name="Encre 496">
                  <a:extLst>
                    <a:ext uri="{FF2B5EF4-FFF2-40B4-BE49-F238E27FC236}">
                      <a16:creationId xmlns:a16="http://schemas.microsoft.com/office/drawing/2014/main" id="{1C950AAF-300F-4009-8FE6-B12EE46966D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144420" y="1054660"/>
                  <a:ext cx="1868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65" name="Encre 64">
                  <a:extLst>
                    <a:ext uri="{FF2B5EF4-FFF2-40B4-BE49-F238E27FC236}">
                      <a16:creationId xmlns:a16="http://schemas.microsoft.com/office/drawing/2014/main" id="{7296EDF4-4F04-4D67-89F6-FA7EA270ABB0}"/>
                    </a:ext>
                  </a:extLst>
                </p14:cNvPr>
                <p14:cNvContentPartPr/>
                <p14:nvPr/>
              </p14:nvContentPartPr>
              <p14:xfrm>
                <a:off x="2562300" y="848020"/>
                <a:ext cx="360" cy="360"/>
              </p14:xfrm>
            </p:contentPart>
          </mc:Choice>
          <mc:Fallback xmlns="">
            <p:pic>
              <p:nvPicPr>
                <p:cNvPr id="65" name="Encre 64">
                  <a:extLst>
                    <a:ext uri="{FF2B5EF4-FFF2-40B4-BE49-F238E27FC236}">
                      <a16:creationId xmlns:a16="http://schemas.microsoft.com/office/drawing/2014/main" id="{7296EDF4-4F04-4D67-89F6-FA7EA270ABB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544300" y="8300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66" name="Encre 65">
                  <a:extLst>
                    <a:ext uri="{FF2B5EF4-FFF2-40B4-BE49-F238E27FC236}">
                      <a16:creationId xmlns:a16="http://schemas.microsoft.com/office/drawing/2014/main" id="{3AD3A57E-F8F1-48D8-B858-94AEF75C7538}"/>
                    </a:ext>
                  </a:extLst>
                </p14:cNvPr>
                <p14:cNvContentPartPr/>
                <p14:nvPr/>
              </p14:nvContentPartPr>
              <p14:xfrm>
                <a:off x="2454660" y="813460"/>
                <a:ext cx="163800" cy="296280"/>
              </p14:xfrm>
            </p:contentPart>
          </mc:Choice>
          <mc:Fallback xmlns="">
            <p:pic>
              <p:nvPicPr>
                <p:cNvPr id="66" name="Encre 65">
                  <a:extLst>
                    <a:ext uri="{FF2B5EF4-FFF2-40B4-BE49-F238E27FC236}">
                      <a16:creationId xmlns:a16="http://schemas.microsoft.com/office/drawing/2014/main" id="{3AD3A57E-F8F1-48D8-B858-94AEF75C753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436660" y="795460"/>
                  <a:ext cx="199440" cy="33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oupe 105">
            <a:extLst>
              <a:ext uri="{FF2B5EF4-FFF2-40B4-BE49-F238E27FC236}">
                <a16:creationId xmlns:a16="http://schemas.microsoft.com/office/drawing/2014/main" id="{DC46ABA3-2204-4B72-9EF7-8B20C5988752}"/>
              </a:ext>
            </a:extLst>
          </p:cNvPr>
          <p:cNvGrpSpPr/>
          <p:nvPr/>
        </p:nvGrpSpPr>
        <p:grpSpPr>
          <a:xfrm>
            <a:off x="256860" y="4539460"/>
            <a:ext cx="3566880" cy="635400"/>
            <a:chOff x="256860" y="4539460"/>
            <a:chExt cx="3566880" cy="63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70" name="Encre 69">
                  <a:extLst>
                    <a:ext uri="{FF2B5EF4-FFF2-40B4-BE49-F238E27FC236}">
                      <a16:creationId xmlns:a16="http://schemas.microsoft.com/office/drawing/2014/main" id="{73D67D57-B1C3-4D18-A1E6-3B4F81F3DA4C}"/>
                    </a:ext>
                  </a:extLst>
                </p14:cNvPr>
                <p14:cNvContentPartPr/>
                <p14:nvPr/>
              </p14:nvContentPartPr>
              <p14:xfrm>
                <a:off x="256860" y="4709740"/>
                <a:ext cx="234720" cy="258840"/>
              </p14:xfrm>
            </p:contentPart>
          </mc:Choice>
          <mc:Fallback xmlns="">
            <p:pic>
              <p:nvPicPr>
                <p:cNvPr id="70" name="Encre 69">
                  <a:extLst>
                    <a:ext uri="{FF2B5EF4-FFF2-40B4-BE49-F238E27FC236}">
                      <a16:creationId xmlns:a16="http://schemas.microsoft.com/office/drawing/2014/main" id="{73D67D57-B1C3-4D18-A1E6-3B4F81F3DA4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39220" y="4691740"/>
                  <a:ext cx="27036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71" name="Encre 70">
                  <a:extLst>
                    <a:ext uri="{FF2B5EF4-FFF2-40B4-BE49-F238E27FC236}">
                      <a16:creationId xmlns:a16="http://schemas.microsoft.com/office/drawing/2014/main" id="{B661CA36-3E32-4BA3-8184-9B846596069E}"/>
                    </a:ext>
                  </a:extLst>
                </p14:cNvPr>
                <p14:cNvContentPartPr/>
                <p14:nvPr/>
              </p14:nvContentPartPr>
              <p14:xfrm>
                <a:off x="552060" y="4607140"/>
                <a:ext cx="25920" cy="403560"/>
              </p14:xfrm>
            </p:contentPart>
          </mc:Choice>
          <mc:Fallback xmlns="">
            <p:pic>
              <p:nvPicPr>
                <p:cNvPr id="71" name="Encre 70">
                  <a:extLst>
                    <a:ext uri="{FF2B5EF4-FFF2-40B4-BE49-F238E27FC236}">
                      <a16:creationId xmlns:a16="http://schemas.microsoft.com/office/drawing/2014/main" id="{B661CA36-3E32-4BA3-8184-9B846596069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34420" y="4589500"/>
                  <a:ext cx="61560" cy="43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73" name="Encre 72">
                  <a:extLst>
                    <a:ext uri="{FF2B5EF4-FFF2-40B4-BE49-F238E27FC236}">
                      <a16:creationId xmlns:a16="http://schemas.microsoft.com/office/drawing/2014/main" id="{B64CA1B2-9EB7-4C49-BD8B-BA483DAFE243}"/>
                    </a:ext>
                  </a:extLst>
                </p14:cNvPr>
                <p14:cNvContentPartPr/>
                <p14:nvPr/>
              </p14:nvContentPartPr>
              <p14:xfrm>
                <a:off x="709380" y="4620100"/>
                <a:ext cx="5400" cy="329400"/>
              </p14:xfrm>
            </p:contentPart>
          </mc:Choice>
          <mc:Fallback xmlns="">
            <p:pic>
              <p:nvPicPr>
                <p:cNvPr id="73" name="Encre 72">
                  <a:extLst>
                    <a:ext uri="{FF2B5EF4-FFF2-40B4-BE49-F238E27FC236}">
                      <a16:creationId xmlns:a16="http://schemas.microsoft.com/office/drawing/2014/main" id="{B64CA1B2-9EB7-4C49-BD8B-BA483DAFE24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91740" y="4602460"/>
                  <a:ext cx="4104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74" name="Encre 73">
                  <a:extLst>
                    <a:ext uri="{FF2B5EF4-FFF2-40B4-BE49-F238E27FC236}">
                      <a16:creationId xmlns:a16="http://schemas.microsoft.com/office/drawing/2014/main" id="{423214D4-C82A-48A8-91A6-FBD0F07DA3DD}"/>
                    </a:ext>
                  </a:extLst>
                </p14:cNvPr>
                <p14:cNvContentPartPr/>
                <p14:nvPr/>
              </p14:nvContentPartPr>
              <p14:xfrm>
                <a:off x="714060" y="4757260"/>
                <a:ext cx="155880" cy="14760"/>
              </p14:xfrm>
            </p:contentPart>
          </mc:Choice>
          <mc:Fallback xmlns="">
            <p:pic>
              <p:nvPicPr>
                <p:cNvPr id="74" name="Encre 73">
                  <a:extLst>
                    <a:ext uri="{FF2B5EF4-FFF2-40B4-BE49-F238E27FC236}">
                      <a16:creationId xmlns:a16="http://schemas.microsoft.com/office/drawing/2014/main" id="{423214D4-C82A-48A8-91A6-FBD0F07DA3D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96420" y="4739620"/>
                  <a:ext cx="1915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78" name="Encre 77">
                  <a:extLst>
                    <a:ext uri="{FF2B5EF4-FFF2-40B4-BE49-F238E27FC236}">
                      <a16:creationId xmlns:a16="http://schemas.microsoft.com/office/drawing/2014/main" id="{106926EF-3FA2-4462-AEF7-0BCF687C5397}"/>
                    </a:ext>
                  </a:extLst>
                </p14:cNvPr>
                <p14:cNvContentPartPr/>
                <p14:nvPr/>
              </p14:nvContentPartPr>
              <p14:xfrm>
                <a:off x="982260" y="4818100"/>
                <a:ext cx="143280" cy="9360"/>
              </p14:xfrm>
            </p:contentPart>
          </mc:Choice>
          <mc:Fallback xmlns="">
            <p:pic>
              <p:nvPicPr>
                <p:cNvPr id="78" name="Encre 77">
                  <a:extLst>
                    <a:ext uri="{FF2B5EF4-FFF2-40B4-BE49-F238E27FC236}">
                      <a16:creationId xmlns:a16="http://schemas.microsoft.com/office/drawing/2014/main" id="{106926EF-3FA2-4462-AEF7-0BCF687C539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64260" y="4800100"/>
                  <a:ext cx="1789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79" name="Encre 78">
                  <a:extLst>
                    <a:ext uri="{FF2B5EF4-FFF2-40B4-BE49-F238E27FC236}">
                      <a16:creationId xmlns:a16="http://schemas.microsoft.com/office/drawing/2014/main" id="{53B8A3C0-A845-41F2-9A7B-C9C36953FB26}"/>
                    </a:ext>
                  </a:extLst>
                </p14:cNvPr>
                <p14:cNvContentPartPr/>
                <p14:nvPr/>
              </p14:nvContentPartPr>
              <p14:xfrm>
                <a:off x="964260" y="4918900"/>
                <a:ext cx="176760" cy="19080"/>
              </p14:xfrm>
            </p:contentPart>
          </mc:Choice>
          <mc:Fallback xmlns="">
            <p:pic>
              <p:nvPicPr>
                <p:cNvPr id="79" name="Encre 78">
                  <a:extLst>
                    <a:ext uri="{FF2B5EF4-FFF2-40B4-BE49-F238E27FC236}">
                      <a16:creationId xmlns:a16="http://schemas.microsoft.com/office/drawing/2014/main" id="{53B8A3C0-A845-41F2-9A7B-C9C36953FB2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46620" y="4901260"/>
                  <a:ext cx="2124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0" name="Encre 79">
                  <a:extLst>
                    <a:ext uri="{FF2B5EF4-FFF2-40B4-BE49-F238E27FC236}">
                      <a16:creationId xmlns:a16="http://schemas.microsoft.com/office/drawing/2014/main" id="{9FF24F0D-9F35-4FC3-82E2-B1D2B5217F21}"/>
                    </a:ext>
                  </a:extLst>
                </p14:cNvPr>
                <p14:cNvContentPartPr/>
                <p14:nvPr/>
              </p14:nvContentPartPr>
              <p14:xfrm>
                <a:off x="1203300" y="4846540"/>
                <a:ext cx="162360" cy="105120"/>
              </p14:xfrm>
            </p:contentPart>
          </mc:Choice>
          <mc:Fallback xmlns="">
            <p:pic>
              <p:nvPicPr>
                <p:cNvPr id="80" name="Encre 79">
                  <a:extLst>
                    <a:ext uri="{FF2B5EF4-FFF2-40B4-BE49-F238E27FC236}">
                      <a16:creationId xmlns:a16="http://schemas.microsoft.com/office/drawing/2014/main" id="{9FF24F0D-9F35-4FC3-82E2-B1D2B5217F2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185660" y="4828540"/>
                  <a:ext cx="1980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85" name="Encre 84">
                  <a:extLst>
                    <a:ext uri="{FF2B5EF4-FFF2-40B4-BE49-F238E27FC236}">
                      <a16:creationId xmlns:a16="http://schemas.microsoft.com/office/drawing/2014/main" id="{01AD8F31-D467-44AA-9603-82C126113C7A}"/>
                    </a:ext>
                  </a:extLst>
                </p14:cNvPr>
                <p14:cNvContentPartPr/>
                <p14:nvPr/>
              </p14:nvContentPartPr>
              <p14:xfrm>
                <a:off x="1424700" y="4539460"/>
                <a:ext cx="60480" cy="635400"/>
              </p14:xfrm>
            </p:contentPart>
          </mc:Choice>
          <mc:Fallback xmlns="">
            <p:pic>
              <p:nvPicPr>
                <p:cNvPr id="85" name="Encre 84">
                  <a:extLst>
                    <a:ext uri="{FF2B5EF4-FFF2-40B4-BE49-F238E27FC236}">
                      <a16:creationId xmlns:a16="http://schemas.microsoft.com/office/drawing/2014/main" id="{01AD8F31-D467-44AA-9603-82C126113C7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407060" y="4521460"/>
                  <a:ext cx="96120" cy="67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86" name="Encre 85">
                  <a:extLst>
                    <a:ext uri="{FF2B5EF4-FFF2-40B4-BE49-F238E27FC236}">
                      <a16:creationId xmlns:a16="http://schemas.microsoft.com/office/drawing/2014/main" id="{89A3EAAA-9B92-424C-A496-50EF19666908}"/>
                    </a:ext>
                  </a:extLst>
                </p14:cNvPr>
                <p14:cNvContentPartPr/>
                <p14:nvPr/>
              </p14:nvContentPartPr>
              <p14:xfrm>
                <a:off x="1589940" y="4826740"/>
                <a:ext cx="208800" cy="19800"/>
              </p14:xfrm>
            </p:contentPart>
          </mc:Choice>
          <mc:Fallback xmlns="">
            <p:pic>
              <p:nvPicPr>
                <p:cNvPr id="86" name="Encre 85">
                  <a:extLst>
                    <a:ext uri="{FF2B5EF4-FFF2-40B4-BE49-F238E27FC236}">
                      <a16:creationId xmlns:a16="http://schemas.microsoft.com/office/drawing/2014/main" id="{89A3EAAA-9B92-424C-A496-50EF1966690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572300" y="4808740"/>
                  <a:ext cx="2444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87" name="Encre 86">
                  <a:extLst>
                    <a:ext uri="{FF2B5EF4-FFF2-40B4-BE49-F238E27FC236}">
                      <a16:creationId xmlns:a16="http://schemas.microsoft.com/office/drawing/2014/main" id="{1A19FCE5-C6E2-4D6D-8952-6EEF408FFF82}"/>
                    </a:ext>
                  </a:extLst>
                </p14:cNvPr>
                <p14:cNvContentPartPr/>
                <p14:nvPr/>
              </p14:nvContentPartPr>
              <p14:xfrm>
                <a:off x="1623780" y="4920340"/>
                <a:ext cx="236160" cy="14760"/>
              </p14:xfrm>
            </p:contentPart>
          </mc:Choice>
          <mc:Fallback xmlns="">
            <p:pic>
              <p:nvPicPr>
                <p:cNvPr id="87" name="Encre 86">
                  <a:extLst>
                    <a:ext uri="{FF2B5EF4-FFF2-40B4-BE49-F238E27FC236}">
                      <a16:creationId xmlns:a16="http://schemas.microsoft.com/office/drawing/2014/main" id="{1A19FCE5-C6E2-4D6D-8952-6EEF408FFF8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605780" y="4902700"/>
                  <a:ext cx="2718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88" name="Encre 87">
                  <a:extLst>
                    <a:ext uri="{FF2B5EF4-FFF2-40B4-BE49-F238E27FC236}">
                      <a16:creationId xmlns:a16="http://schemas.microsoft.com/office/drawing/2014/main" id="{0D7CF96B-5817-4FE3-AF78-FD407FD25FB0}"/>
                    </a:ext>
                  </a:extLst>
                </p14:cNvPr>
                <p14:cNvContentPartPr/>
                <p14:nvPr/>
              </p14:nvContentPartPr>
              <p14:xfrm>
                <a:off x="2029500" y="4615060"/>
                <a:ext cx="292320" cy="266760"/>
              </p14:xfrm>
            </p:contentPart>
          </mc:Choice>
          <mc:Fallback xmlns="">
            <p:pic>
              <p:nvPicPr>
                <p:cNvPr id="88" name="Encre 87">
                  <a:extLst>
                    <a:ext uri="{FF2B5EF4-FFF2-40B4-BE49-F238E27FC236}">
                      <a16:creationId xmlns:a16="http://schemas.microsoft.com/office/drawing/2014/main" id="{0D7CF96B-5817-4FE3-AF78-FD407FD25FB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011860" y="4597420"/>
                  <a:ext cx="32796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90" name="Encre 89">
                  <a:extLst>
                    <a:ext uri="{FF2B5EF4-FFF2-40B4-BE49-F238E27FC236}">
                      <a16:creationId xmlns:a16="http://schemas.microsoft.com/office/drawing/2014/main" id="{B27B3110-F2B3-4CE8-9B26-AB1C40665A6B}"/>
                    </a:ext>
                  </a:extLst>
                </p14:cNvPr>
                <p14:cNvContentPartPr/>
                <p14:nvPr/>
              </p14:nvContentPartPr>
              <p14:xfrm>
                <a:off x="2340900" y="4858420"/>
                <a:ext cx="178560" cy="149040"/>
              </p14:xfrm>
            </p:contentPart>
          </mc:Choice>
          <mc:Fallback xmlns="">
            <p:pic>
              <p:nvPicPr>
                <p:cNvPr id="90" name="Encre 89">
                  <a:extLst>
                    <a:ext uri="{FF2B5EF4-FFF2-40B4-BE49-F238E27FC236}">
                      <a16:creationId xmlns:a16="http://schemas.microsoft.com/office/drawing/2014/main" id="{B27B3110-F2B3-4CE8-9B26-AB1C40665A6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22900" y="4840420"/>
                  <a:ext cx="21420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91" name="Encre 90">
                  <a:extLst>
                    <a:ext uri="{FF2B5EF4-FFF2-40B4-BE49-F238E27FC236}">
                      <a16:creationId xmlns:a16="http://schemas.microsoft.com/office/drawing/2014/main" id="{A68C9E0C-B0AD-4645-A080-E0BA19CFEB43}"/>
                    </a:ext>
                  </a:extLst>
                </p14:cNvPr>
                <p14:cNvContentPartPr/>
                <p14:nvPr/>
              </p14:nvContentPartPr>
              <p14:xfrm>
                <a:off x="2582820" y="4900180"/>
                <a:ext cx="117000" cy="104040"/>
              </p14:xfrm>
            </p:contentPart>
          </mc:Choice>
          <mc:Fallback xmlns="">
            <p:pic>
              <p:nvPicPr>
                <p:cNvPr id="91" name="Encre 90">
                  <a:extLst>
                    <a:ext uri="{FF2B5EF4-FFF2-40B4-BE49-F238E27FC236}">
                      <a16:creationId xmlns:a16="http://schemas.microsoft.com/office/drawing/2014/main" id="{A68C9E0C-B0AD-4645-A080-E0BA19CFEB4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65180" y="4882180"/>
                  <a:ext cx="15264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95" name="Encre 94">
                  <a:extLst>
                    <a:ext uri="{FF2B5EF4-FFF2-40B4-BE49-F238E27FC236}">
                      <a16:creationId xmlns:a16="http://schemas.microsoft.com/office/drawing/2014/main" id="{438D9D8D-35AA-43F0-B287-AAE2AC132944}"/>
                    </a:ext>
                  </a:extLst>
                </p14:cNvPr>
                <p14:cNvContentPartPr/>
                <p14:nvPr/>
              </p14:nvContentPartPr>
              <p14:xfrm>
                <a:off x="2716020" y="4890100"/>
                <a:ext cx="13320" cy="164880"/>
              </p14:xfrm>
            </p:contentPart>
          </mc:Choice>
          <mc:Fallback xmlns="">
            <p:pic>
              <p:nvPicPr>
                <p:cNvPr id="95" name="Encre 94">
                  <a:extLst>
                    <a:ext uri="{FF2B5EF4-FFF2-40B4-BE49-F238E27FC236}">
                      <a16:creationId xmlns:a16="http://schemas.microsoft.com/office/drawing/2014/main" id="{438D9D8D-35AA-43F0-B287-AAE2AC13294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698380" y="4872460"/>
                  <a:ext cx="489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97" name="Encre 96">
                  <a:extLst>
                    <a:ext uri="{FF2B5EF4-FFF2-40B4-BE49-F238E27FC236}">
                      <a16:creationId xmlns:a16="http://schemas.microsoft.com/office/drawing/2014/main" id="{993760A9-2E8F-4B46-9C6E-0CCB6150F561}"/>
                    </a:ext>
                  </a:extLst>
                </p14:cNvPr>
                <p14:cNvContentPartPr/>
                <p14:nvPr/>
              </p14:nvContentPartPr>
              <p14:xfrm>
                <a:off x="2780100" y="4854820"/>
                <a:ext cx="205920" cy="180720"/>
              </p14:xfrm>
            </p:contentPart>
          </mc:Choice>
          <mc:Fallback xmlns="">
            <p:pic>
              <p:nvPicPr>
                <p:cNvPr id="97" name="Encre 96">
                  <a:extLst>
                    <a:ext uri="{FF2B5EF4-FFF2-40B4-BE49-F238E27FC236}">
                      <a16:creationId xmlns:a16="http://schemas.microsoft.com/office/drawing/2014/main" id="{993760A9-2E8F-4B46-9C6E-0CCB6150F56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762460" y="4837180"/>
                  <a:ext cx="24156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99" name="Encre 98">
                  <a:extLst>
                    <a:ext uri="{FF2B5EF4-FFF2-40B4-BE49-F238E27FC236}">
                      <a16:creationId xmlns:a16="http://schemas.microsoft.com/office/drawing/2014/main" id="{1F27A078-D351-48C2-8F60-48C06D67C778}"/>
                    </a:ext>
                  </a:extLst>
                </p14:cNvPr>
                <p14:cNvContentPartPr/>
                <p14:nvPr/>
              </p14:nvContentPartPr>
              <p14:xfrm>
                <a:off x="3101220" y="4901620"/>
                <a:ext cx="452880" cy="45000"/>
              </p14:xfrm>
            </p:contentPart>
          </mc:Choice>
          <mc:Fallback xmlns="">
            <p:pic>
              <p:nvPicPr>
                <p:cNvPr id="99" name="Encre 98">
                  <a:extLst>
                    <a:ext uri="{FF2B5EF4-FFF2-40B4-BE49-F238E27FC236}">
                      <a16:creationId xmlns:a16="http://schemas.microsoft.com/office/drawing/2014/main" id="{1F27A078-D351-48C2-8F60-48C06D67C77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083220" y="4883980"/>
                  <a:ext cx="4885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00" name="Encre 99">
                  <a:extLst>
                    <a:ext uri="{FF2B5EF4-FFF2-40B4-BE49-F238E27FC236}">
                      <a16:creationId xmlns:a16="http://schemas.microsoft.com/office/drawing/2014/main" id="{992D232D-3ED6-439D-BA90-B67253D301EB}"/>
                    </a:ext>
                  </a:extLst>
                </p14:cNvPr>
                <p14:cNvContentPartPr/>
                <p14:nvPr/>
              </p14:nvContentPartPr>
              <p14:xfrm>
                <a:off x="3120660" y="4788940"/>
                <a:ext cx="457200" cy="16560"/>
              </p14:xfrm>
            </p:contentPart>
          </mc:Choice>
          <mc:Fallback xmlns="">
            <p:pic>
              <p:nvPicPr>
                <p:cNvPr id="100" name="Encre 99">
                  <a:extLst>
                    <a:ext uri="{FF2B5EF4-FFF2-40B4-BE49-F238E27FC236}">
                      <a16:creationId xmlns:a16="http://schemas.microsoft.com/office/drawing/2014/main" id="{992D232D-3ED6-439D-BA90-B67253D301E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103020" y="4771300"/>
                  <a:ext cx="4928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01" name="Encre 100">
                  <a:extLst>
                    <a:ext uri="{FF2B5EF4-FFF2-40B4-BE49-F238E27FC236}">
                      <a16:creationId xmlns:a16="http://schemas.microsoft.com/office/drawing/2014/main" id="{7CC99BD2-6837-4FCF-B219-6E76D8A85109}"/>
                    </a:ext>
                  </a:extLst>
                </p14:cNvPr>
                <p14:cNvContentPartPr/>
                <p14:nvPr/>
              </p14:nvContentPartPr>
              <p14:xfrm>
                <a:off x="3576060" y="4635940"/>
                <a:ext cx="247680" cy="504360"/>
              </p14:xfrm>
            </p:contentPart>
          </mc:Choice>
          <mc:Fallback xmlns="">
            <p:pic>
              <p:nvPicPr>
                <p:cNvPr id="101" name="Encre 100">
                  <a:extLst>
                    <a:ext uri="{FF2B5EF4-FFF2-40B4-BE49-F238E27FC236}">
                      <a16:creationId xmlns:a16="http://schemas.microsoft.com/office/drawing/2014/main" id="{7CC99BD2-6837-4FCF-B219-6E76D8A8510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558060" y="4618300"/>
                  <a:ext cx="283320" cy="54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C00089D3-E7DB-43F3-B520-C1BAF0B53AD8}"/>
              </a:ext>
            </a:extLst>
          </p:cNvPr>
          <p:cNvGrpSpPr/>
          <p:nvPr/>
        </p:nvGrpSpPr>
        <p:grpSpPr>
          <a:xfrm>
            <a:off x="4004100" y="4553860"/>
            <a:ext cx="1222920" cy="567720"/>
            <a:chOff x="4004100" y="4553860"/>
            <a:chExt cx="1222920" cy="56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07" name="Encre 106">
                  <a:extLst>
                    <a:ext uri="{FF2B5EF4-FFF2-40B4-BE49-F238E27FC236}">
                      <a16:creationId xmlns:a16="http://schemas.microsoft.com/office/drawing/2014/main" id="{6A9F18B0-E35E-4FF3-B7C6-7DE2ED0949FC}"/>
                    </a:ext>
                  </a:extLst>
                </p14:cNvPr>
                <p14:cNvContentPartPr/>
                <p14:nvPr/>
              </p14:nvContentPartPr>
              <p14:xfrm>
                <a:off x="4004100" y="4553860"/>
                <a:ext cx="417960" cy="567720"/>
              </p14:xfrm>
            </p:contentPart>
          </mc:Choice>
          <mc:Fallback xmlns="">
            <p:pic>
              <p:nvPicPr>
                <p:cNvPr id="107" name="Encre 106">
                  <a:extLst>
                    <a:ext uri="{FF2B5EF4-FFF2-40B4-BE49-F238E27FC236}">
                      <a16:creationId xmlns:a16="http://schemas.microsoft.com/office/drawing/2014/main" id="{6A9F18B0-E35E-4FF3-B7C6-7DE2ED0949F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986100" y="4535860"/>
                  <a:ext cx="453600" cy="60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08" name="Encre 107">
                  <a:extLst>
                    <a:ext uri="{FF2B5EF4-FFF2-40B4-BE49-F238E27FC236}">
                      <a16:creationId xmlns:a16="http://schemas.microsoft.com/office/drawing/2014/main" id="{B2556AA6-2AFC-42C1-9AD1-87BF9EEC406F}"/>
                    </a:ext>
                  </a:extLst>
                </p14:cNvPr>
                <p14:cNvContentPartPr/>
                <p14:nvPr/>
              </p14:nvContentPartPr>
              <p14:xfrm>
                <a:off x="4600980" y="4755820"/>
                <a:ext cx="187920" cy="360"/>
              </p14:xfrm>
            </p:contentPart>
          </mc:Choice>
          <mc:Fallback xmlns="">
            <p:pic>
              <p:nvPicPr>
                <p:cNvPr id="108" name="Encre 107">
                  <a:extLst>
                    <a:ext uri="{FF2B5EF4-FFF2-40B4-BE49-F238E27FC236}">
                      <a16:creationId xmlns:a16="http://schemas.microsoft.com/office/drawing/2014/main" id="{B2556AA6-2AFC-42C1-9AD1-87BF9EEC406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583340" y="4738180"/>
                  <a:ext cx="223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9" name="Encre 108">
                  <a:extLst>
                    <a:ext uri="{FF2B5EF4-FFF2-40B4-BE49-F238E27FC236}">
                      <a16:creationId xmlns:a16="http://schemas.microsoft.com/office/drawing/2014/main" id="{0821E708-1591-45D4-9B1E-6C8609002E82}"/>
                    </a:ext>
                  </a:extLst>
                </p14:cNvPr>
                <p14:cNvContentPartPr/>
                <p14:nvPr/>
              </p14:nvContentPartPr>
              <p14:xfrm>
                <a:off x="4544820" y="4861300"/>
                <a:ext cx="221760" cy="3960"/>
              </p14:xfrm>
            </p:contentPart>
          </mc:Choice>
          <mc:Fallback xmlns="">
            <p:pic>
              <p:nvPicPr>
                <p:cNvPr id="109" name="Encre 108">
                  <a:extLst>
                    <a:ext uri="{FF2B5EF4-FFF2-40B4-BE49-F238E27FC236}">
                      <a16:creationId xmlns:a16="http://schemas.microsoft.com/office/drawing/2014/main" id="{0821E708-1591-45D4-9B1E-6C8609002E8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526820" y="4843300"/>
                  <a:ext cx="2574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10" name="Encre 109">
                  <a:extLst>
                    <a:ext uri="{FF2B5EF4-FFF2-40B4-BE49-F238E27FC236}">
                      <a16:creationId xmlns:a16="http://schemas.microsoft.com/office/drawing/2014/main" id="{E515660C-3AC7-4470-BB5D-B576EC449B9F}"/>
                    </a:ext>
                  </a:extLst>
                </p14:cNvPr>
                <p14:cNvContentPartPr/>
                <p14:nvPr/>
              </p14:nvContentPartPr>
              <p14:xfrm>
                <a:off x="4971420" y="4693540"/>
                <a:ext cx="255600" cy="187560"/>
              </p14:xfrm>
            </p:contentPart>
          </mc:Choice>
          <mc:Fallback xmlns="">
            <p:pic>
              <p:nvPicPr>
                <p:cNvPr id="110" name="Encre 109">
                  <a:extLst>
                    <a:ext uri="{FF2B5EF4-FFF2-40B4-BE49-F238E27FC236}">
                      <a16:creationId xmlns:a16="http://schemas.microsoft.com/office/drawing/2014/main" id="{E515660C-3AC7-4470-BB5D-B576EC449B9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953780" y="4675900"/>
                  <a:ext cx="291240" cy="22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12" name="Encre 111">
                <a:extLst>
                  <a:ext uri="{FF2B5EF4-FFF2-40B4-BE49-F238E27FC236}">
                    <a16:creationId xmlns:a16="http://schemas.microsoft.com/office/drawing/2014/main" id="{35AC7D58-6168-4B00-B6FB-2BB59D8EAE14}"/>
                  </a:ext>
                </a:extLst>
              </p14:cNvPr>
              <p14:cNvContentPartPr/>
              <p14:nvPr/>
            </p14:nvContentPartPr>
            <p14:xfrm>
              <a:off x="143100" y="5783620"/>
              <a:ext cx="261720" cy="223200"/>
            </p14:xfrm>
          </p:contentPart>
        </mc:Choice>
        <mc:Fallback xmlns="">
          <p:pic>
            <p:nvPicPr>
              <p:cNvPr id="112" name="Encre 111">
                <a:extLst>
                  <a:ext uri="{FF2B5EF4-FFF2-40B4-BE49-F238E27FC236}">
                    <a16:creationId xmlns:a16="http://schemas.microsoft.com/office/drawing/2014/main" id="{35AC7D58-6168-4B00-B6FB-2BB59D8EAE14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125460" y="5765980"/>
                <a:ext cx="297360" cy="2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13" name="Encre 112">
                <a:extLst>
                  <a:ext uri="{FF2B5EF4-FFF2-40B4-BE49-F238E27FC236}">
                    <a16:creationId xmlns:a16="http://schemas.microsoft.com/office/drawing/2014/main" id="{C36E5570-784B-405F-9306-3F40F35357C5}"/>
                  </a:ext>
                </a:extLst>
              </p14:cNvPr>
              <p14:cNvContentPartPr/>
              <p14:nvPr/>
            </p14:nvContentPartPr>
            <p14:xfrm>
              <a:off x="495900" y="5624860"/>
              <a:ext cx="38880" cy="414720"/>
            </p14:xfrm>
          </p:contentPart>
        </mc:Choice>
        <mc:Fallback xmlns="">
          <p:pic>
            <p:nvPicPr>
              <p:cNvPr id="113" name="Encre 112">
                <a:extLst>
                  <a:ext uri="{FF2B5EF4-FFF2-40B4-BE49-F238E27FC236}">
                    <a16:creationId xmlns:a16="http://schemas.microsoft.com/office/drawing/2014/main" id="{C36E5570-784B-405F-9306-3F40F35357C5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478260" y="5607220"/>
                <a:ext cx="74520" cy="45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14" name="Encre 113">
                <a:extLst>
                  <a:ext uri="{FF2B5EF4-FFF2-40B4-BE49-F238E27FC236}">
                    <a16:creationId xmlns:a16="http://schemas.microsoft.com/office/drawing/2014/main" id="{DE5CE301-974A-469D-91B1-2833B14D9F7A}"/>
                  </a:ext>
                </a:extLst>
              </p14:cNvPr>
              <p14:cNvContentPartPr/>
              <p14:nvPr/>
            </p14:nvContentPartPr>
            <p14:xfrm>
              <a:off x="646740" y="5604700"/>
              <a:ext cx="51840" cy="360000"/>
            </p14:xfrm>
          </p:contentPart>
        </mc:Choice>
        <mc:Fallback xmlns="">
          <p:pic>
            <p:nvPicPr>
              <p:cNvPr id="114" name="Encre 113">
                <a:extLst>
                  <a:ext uri="{FF2B5EF4-FFF2-40B4-BE49-F238E27FC236}">
                    <a16:creationId xmlns:a16="http://schemas.microsoft.com/office/drawing/2014/main" id="{DE5CE301-974A-469D-91B1-2833B14D9F7A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629100" y="5587060"/>
                <a:ext cx="87480" cy="39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15" name="Encre 114">
                <a:extLst>
                  <a:ext uri="{FF2B5EF4-FFF2-40B4-BE49-F238E27FC236}">
                    <a16:creationId xmlns:a16="http://schemas.microsoft.com/office/drawing/2014/main" id="{D4E399DB-010B-4BAD-BA72-A8BB98B5F442}"/>
                  </a:ext>
                </a:extLst>
              </p14:cNvPr>
              <p14:cNvContentPartPr/>
              <p14:nvPr/>
            </p14:nvContentPartPr>
            <p14:xfrm>
              <a:off x="685260" y="5747620"/>
              <a:ext cx="175320" cy="7560"/>
            </p14:xfrm>
          </p:contentPart>
        </mc:Choice>
        <mc:Fallback xmlns="">
          <p:pic>
            <p:nvPicPr>
              <p:cNvPr id="115" name="Encre 114">
                <a:extLst>
                  <a:ext uri="{FF2B5EF4-FFF2-40B4-BE49-F238E27FC236}">
                    <a16:creationId xmlns:a16="http://schemas.microsoft.com/office/drawing/2014/main" id="{D4E399DB-010B-4BAD-BA72-A8BB98B5F442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667620" y="5729980"/>
                <a:ext cx="21096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116" name="Encre 115">
                <a:extLst>
                  <a:ext uri="{FF2B5EF4-FFF2-40B4-BE49-F238E27FC236}">
                    <a16:creationId xmlns:a16="http://schemas.microsoft.com/office/drawing/2014/main" id="{D244D92D-78A5-48AE-BE33-CD6BE6A0232E}"/>
                  </a:ext>
                </a:extLst>
              </p14:cNvPr>
              <p14:cNvContentPartPr/>
              <p14:nvPr/>
            </p14:nvContentPartPr>
            <p14:xfrm>
              <a:off x="844020" y="5876140"/>
              <a:ext cx="128520" cy="16200"/>
            </p14:xfrm>
          </p:contentPart>
        </mc:Choice>
        <mc:Fallback xmlns="">
          <p:pic>
            <p:nvPicPr>
              <p:cNvPr id="116" name="Encre 115">
                <a:extLst>
                  <a:ext uri="{FF2B5EF4-FFF2-40B4-BE49-F238E27FC236}">
                    <a16:creationId xmlns:a16="http://schemas.microsoft.com/office/drawing/2014/main" id="{D244D92D-78A5-48AE-BE33-CD6BE6A0232E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826380" y="5858140"/>
                <a:ext cx="16416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117" name="Encre 116">
                <a:extLst>
                  <a:ext uri="{FF2B5EF4-FFF2-40B4-BE49-F238E27FC236}">
                    <a16:creationId xmlns:a16="http://schemas.microsoft.com/office/drawing/2014/main" id="{570140A4-029D-4B0A-B97F-23C4F1C40354}"/>
                  </a:ext>
                </a:extLst>
              </p14:cNvPr>
              <p14:cNvContentPartPr/>
              <p14:nvPr/>
            </p14:nvContentPartPr>
            <p14:xfrm>
              <a:off x="811980" y="5975860"/>
              <a:ext cx="149400" cy="16200"/>
            </p14:xfrm>
          </p:contentPart>
        </mc:Choice>
        <mc:Fallback xmlns="">
          <p:pic>
            <p:nvPicPr>
              <p:cNvPr id="117" name="Encre 116">
                <a:extLst>
                  <a:ext uri="{FF2B5EF4-FFF2-40B4-BE49-F238E27FC236}">
                    <a16:creationId xmlns:a16="http://schemas.microsoft.com/office/drawing/2014/main" id="{570140A4-029D-4B0A-B97F-23C4F1C40354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794340" y="5957860"/>
                <a:ext cx="18504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118" name="Encre 117">
                <a:extLst>
                  <a:ext uri="{FF2B5EF4-FFF2-40B4-BE49-F238E27FC236}">
                    <a16:creationId xmlns:a16="http://schemas.microsoft.com/office/drawing/2014/main" id="{075BCBF3-2175-46C1-8AB1-0357F02BD225}"/>
                  </a:ext>
                </a:extLst>
              </p14:cNvPr>
              <p14:cNvContentPartPr/>
              <p14:nvPr/>
            </p14:nvContentPartPr>
            <p14:xfrm>
              <a:off x="1116900" y="5865700"/>
              <a:ext cx="160200" cy="108360"/>
            </p14:xfrm>
          </p:contentPart>
        </mc:Choice>
        <mc:Fallback xmlns="">
          <p:pic>
            <p:nvPicPr>
              <p:cNvPr id="118" name="Encre 117">
                <a:extLst>
                  <a:ext uri="{FF2B5EF4-FFF2-40B4-BE49-F238E27FC236}">
                    <a16:creationId xmlns:a16="http://schemas.microsoft.com/office/drawing/2014/main" id="{075BCBF3-2175-46C1-8AB1-0357F02BD225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1098900" y="5848060"/>
                <a:ext cx="1958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119" name="Encre 118">
                <a:extLst>
                  <a:ext uri="{FF2B5EF4-FFF2-40B4-BE49-F238E27FC236}">
                    <a16:creationId xmlns:a16="http://schemas.microsoft.com/office/drawing/2014/main" id="{775FE9EB-7BD2-4DF9-8C9B-CA5DA9883C76}"/>
                  </a:ext>
                </a:extLst>
              </p14:cNvPr>
              <p14:cNvContentPartPr/>
              <p14:nvPr/>
            </p14:nvContentPartPr>
            <p14:xfrm>
              <a:off x="1315620" y="5528380"/>
              <a:ext cx="87480" cy="699120"/>
            </p14:xfrm>
          </p:contentPart>
        </mc:Choice>
        <mc:Fallback xmlns="">
          <p:pic>
            <p:nvPicPr>
              <p:cNvPr id="119" name="Encre 118">
                <a:extLst>
                  <a:ext uri="{FF2B5EF4-FFF2-40B4-BE49-F238E27FC236}">
                    <a16:creationId xmlns:a16="http://schemas.microsoft.com/office/drawing/2014/main" id="{775FE9EB-7BD2-4DF9-8C9B-CA5DA9883C76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1297980" y="5510380"/>
                <a:ext cx="123120" cy="73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120" name="Encre 119">
                <a:extLst>
                  <a:ext uri="{FF2B5EF4-FFF2-40B4-BE49-F238E27FC236}">
                    <a16:creationId xmlns:a16="http://schemas.microsoft.com/office/drawing/2014/main" id="{1AA68A47-4DAC-4A00-A743-8BACF6F389B2}"/>
                  </a:ext>
                </a:extLst>
              </p14:cNvPr>
              <p14:cNvContentPartPr/>
              <p14:nvPr/>
            </p14:nvContentPartPr>
            <p14:xfrm>
              <a:off x="1617300" y="5841940"/>
              <a:ext cx="155880" cy="2880"/>
            </p14:xfrm>
          </p:contentPart>
        </mc:Choice>
        <mc:Fallback xmlns="">
          <p:pic>
            <p:nvPicPr>
              <p:cNvPr id="120" name="Encre 119">
                <a:extLst>
                  <a:ext uri="{FF2B5EF4-FFF2-40B4-BE49-F238E27FC236}">
                    <a16:creationId xmlns:a16="http://schemas.microsoft.com/office/drawing/2014/main" id="{1AA68A47-4DAC-4A00-A743-8BACF6F389B2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599660" y="5823940"/>
                <a:ext cx="19152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121" name="Encre 120">
                <a:extLst>
                  <a:ext uri="{FF2B5EF4-FFF2-40B4-BE49-F238E27FC236}">
                    <a16:creationId xmlns:a16="http://schemas.microsoft.com/office/drawing/2014/main" id="{4C0BF4BC-4455-47C0-A9F4-C966A39C8DD5}"/>
                  </a:ext>
                </a:extLst>
              </p14:cNvPr>
              <p14:cNvContentPartPr/>
              <p14:nvPr/>
            </p14:nvContentPartPr>
            <p14:xfrm>
              <a:off x="1562940" y="5948140"/>
              <a:ext cx="218520" cy="13320"/>
            </p14:xfrm>
          </p:contentPart>
        </mc:Choice>
        <mc:Fallback xmlns="">
          <p:pic>
            <p:nvPicPr>
              <p:cNvPr id="121" name="Encre 120">
                <a:extLst>
                  <a:ext uri="{FF2B5EF4-FFF2-40B4-BE49-F238E27FC236}">
                    <a16:creationId xmlns:a16="http://schemas.microsoft.com/office/drawing/2014/main" id="{4C0BF4BC-4455-47C0-A9F4-C966A39C8DD5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1544940" y="5930500"/>
                <a:ext cx="25416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122" name="Encre 121">
                <a:extLst>
                  <a:ext uri="{FF2B5EF4-FFF2-40B4-BE49-F238E27FC236}">
                    <a16:creationId xmlns:a16="http://schemas.microsoft.com/office/drawing/2014/main" id="{AD2811E4-262A-49C9-9D3B-64E144C96A39}"/>
                  </a:ext>
                </a:extLst>
              </p14:cNvPr>
              <p14:cNvContentPartPr/>
              <p14:nvPr/>
            </p14:nvContentPartPr>
            <p14:xfrm>
              <a:off x="2052180" y="5759860"/>
              <a:ext cx="245160" cy="197640"/>
            </p14:xfrm>
          </p:contentPart>
        </mc:Choice>
        <mc:Fallback xmlns="">
          <p:pic>
            <p:nvPicPr>
              <p:cNvPr id="122" name="Encre 121">
                <a:extLst>
                  <a:ext uri="{FF2B5EF4-FFF2-40B4-BE49-F238E27FC236}">
                    <a16:creationId xmlns:a16="http://schemas.microsoft.com/office/drawing/2014/main" id="{AD2811E4-262A-49C9-9D3B-64E144C96A39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2034180" y="5741860"/>
                <a:ext cx="28080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23" name="Encre 122">
                <a:extLst>
                  <a:ext uri="{FF2B5EF4-FFF2-40B4-BE49-F238E27FC236}">
                    <a16:creationId xmlns:a16="http://schemas.microsoft.com/office/drawing/2014/main" id="{6314FCFE-19A0-4075-A055-EF4C72F1D81B}"/>
                  </a:ext>
                </a:extLst>
              </p14:cNvPr>
              <p14:cNvContentPartPr/>
              <p14:nvPr/>
            </p14:nvContentPartPr>
            <p14:xfrm>
              <a:off x="2511900" y="5916460"/>
              <a:ext cx="416160" cy="21960"/>
            </p14:xfrm>
          </p:contentPart>
        </mc:Choice>
        <mc:Fallback xmlns="">
          <p:pic>
            <p:nvPicPr>
              <p:cNvPr id="123" name="Encre 122">
                <a:extLst>
                  <a:ext uri="{FF2B5EF4-FFF2-40B4-BE49-F238E27FC236}">
                    <a16:creationId xmlns:a16="http://schemas.microsoft.com/office/drawing/2014/main" id="{6314FCFE-19A0-4075-A055-EF4C72F1D81B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2494260" y="5898820"/>
                <a:ext cx="45180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124" name="Encre 123">
                <a:extLst>
                  <a:ext uri="{FF2B5EF4-FFF2-40B4-BE49-F238E27FC236}">
                    <a16:creationId xmlns:a16="http://schemas.microsoft.com/office/drawing/2014/main" id="{E846CF67-D38F-44DB-91A3-9D167BD86133}"/>
                  </a:ext>
                </a:extLst>
              </p14:cNvPr>
              <p14:cNvContentPartPr/>
              <p14:nvPr/>
            </p14:nvContentPartPr>
            <p14:xfrm>
              <a:off x="2470860" y="5800900"/>
              <a:ext cx="406080" cy="7920"/>
            </p14:xfrm>
          </p:contentPart>
        </mc:Choice>
        <mc:Fallback xmlns="">
          <p:pic>
            <p:nvPicPr>
              <p:cNvPr id="124" name="Encre 123">
                <a:extLst>
                  <a:ext uri="{FF2B5EF4-FFF2-40B4-BE49-F238E27FC236}">
                    <a16:creationId xmlns:a16="http://schemas.microsoft.com/office/drawing/2014/main" id="{E846CF67-D38F-44DB-91A3-9D167BD86133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2452860" y="5783260"/>
                <a:ext cx="44172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125" name="Encre 124">
                <a:extLst>
                  <a:ext uri="{FF2B5EF4-FFF2-40B4-BE49-F238E27FC236}">
                    <a16:creationId xmlns:a16="http://schemas.microsoft.com/office/drawing/2014/main" id="{EEE909FD-7E3D-4AA9-9B3C-EF98BC2A3F64}"/>
                  </a:ext>
                </a:extLst>
              </p14:cNvPr>
              <p14:cNvContentPartPr/>
              <p14:nvPr/>
            </p14:nvContentPartPr>
            <p14:xfrm>
              <a:off x="2950380" y="5672740"/>
              <a:ext cx="302400" cy="440640"/>
            </p14:xfrm>
          </p:contentPart>
        </mc:Choice>
        <mc:Fallback xmlns="">
          <p:pic>
            <p:nvPicPr>
              <p:cNvPr id="125" name="Encre 124">
                <a:extLst>
                  <a:ext uri="{FF2B5EF4-FFF2-40B4-BE49-F238E27FC236}">
                    <a16:creationId xmlns:a16="http://schemas.microsoft.com/office/drawing/2014/main" id="{EEE909FD-7E3D-4AA9-9B3C-EF98BC2A3F64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2932380" y="5654740"/>
                <a:ext cx="338040" cy="47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548" name="Groupe 547">
            <a:extLst>
              <a:ext uri="{FF2B5EF4-FFF2-40B4-BE49-F238E27FC236}">
                <a16:creationId xmlns:a16="http://schemas.microsoft.com/office/drawing/2014/main" id="{FDF84C50-9088-434B-B45A-DD06941588F2}"/>
              </a:ext>
            </a:extLst>
          </p:cNvPr>
          <p:cNvGrpSpPr/>
          <p:nvPr/>
        </p:nvGrpSpPr>
        <p:grpSpPr>
          <a:xfrm>
            <a:off x="3523500" y="5297260"/>
            <a:ext cx="1713240" cy="925920"/>
            <a:chOff x="3523500" y="5297260"/>
            <a:chExt cx="1713240" cy="92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6" name="Encre 125">
                  <a:extLst>
                    <a:ext uri="{FF2B5EF4-FFF2-40B4-BE49-F238E27FC236}">
                      <a16:creationId xmlns:a16="http://schemas.microsoft.com/office/drawing/2014/main" id="{F3137FB7-9A9D-4CD5-A8D5-32401742D2BB}"/>
                    </a:ext>
                  </a:extLst>
                </p14:cNvPr>
                <p14:cNvContentPartPr/>
                <p14:nvPr/>
              </p14:nvContentPartPr>
              <p14:xfrm>
                <a:off x="3523500" y="5558620"/>
                <a:ext cx="349560" cy="664560"/>
              </p14:xfrm>
            </p:contentPart>
          </mc:Choice>
          <mc:Fallback xmlns="">
            <p:pic>
              <p:nvPicPr>
                <p:cNvPr id="126" name="Encre 125">
                  <a:extLst>
                    <a:ext uri="{FF2B5EF4-FFF2-40B4-BE49-F238E27FC236}">
                      <a16:creationId xmlns:a16="http://schemas.microsoft.com/office/drawing/2014/main" id="{F3137FB7-9A9D-4CD5-A8D5-32401742D2BB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505860" y="5540620"/>
                  <a:ext cx="385200" cy="70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7" name="Encre 126">
                  <a:extLst>
                    <a:ext uri="{FF2B5EF4-FFF2-40B4-BE49-F238E27FC236}">
                      <a16:creationId xmlns:a16="http://schemas.microsoft.com/office/drawing/2014/main" id="{B505C9B0-4032-4A45-9738-6FAECA1A05E0}"/>
                    </a:ext>
                  </a:extLst>
                </p14:cNvPr>
                <p14:cNvContentPartPr/>
                <p14:nvPr/>
              </p14:nvContentPartPr>
              <p14:xfrm>
                <a:off x="4039380" y="5714500"/>
                <a:ext cx="138240" cy="360"/>
              </p14:xfrm>
            </p:contentPart>
          </mc:Choice>
          <mc:Fallback xmlns="">
            <p:pic>
              <p:nvPicPr>
                <p:cNvPr id="127" name="Encre 126">
                  <a:extLst>
                    <a:ext uri="{FF2B5EF4-FFF2-40B4-BE49-F238E27FC236}">
                      <a16:creationId xmlns:a16="http://schemas.microsoft.com/office/drawing/2014/main" id="{B505C9B0-4032-4A45-9738-6FAECA1A05E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021740" y="5696500"/>
                  <a:ext cx="1738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512" name="Encre 511">
                  <a:extLst>
                    <a:ext uri="{FF2B5EF4-FFF2-40B4-BE49-F238E27FC236}">
                      <a16:creationId xmlns:a16="http://schemas.microsoft.com/office/drawing/2014/main" id="{37FBD614-3CB9-44EA-B85D-1B5EEF3968D5}"/>
                    </a:ext>
                  </a:extLst>
                </p14:cNvPr>
                <p14:cNvContentPartPr/>
                <p14:nvPr/>
              </p14:nvContentPartPr>
              <p14:xfrm>
                <a:off x="3994740" y="5808100"/>
                <a:ext cx="163800" cy="14760"/>
              </p14:xfrm>
            </p:contentPart>
          </mc:Choice>
          <mc:Fallback xmlns="">
            <p:pic>
              <p:nvPicPr>
                <p:cNvPr id="512" name="Encre 511">
                  <a:extLst>
                    <a:ext uri="{FF2B5EF4-FFF2-40B4-BE49-F238E27FC236}">
                      <a16:creationId xmlns:a16="http://schemas.microsoft.com/office/drawing/2014/main" id="{37FBD614-3CB9-44EA-B85D-1B5EEF3968D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976740" y="5790460"/>
                  <a:ext cx="1994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526" name="Encre 525">
                  <a:extLst>
                    <a:ext uri="{FF2B5EF4-FFF2-40B4-BE49-F238E27FC236}">
                      <a16:creationId xmlns:a16="http://schemas.microsoft.com/office/drawing/2014/main" id="{EDC85714-8856-4F5B-8501-B70AA0874676}"/>
                    </a:ext>
                  </a:extLst>
                </p14:cNvPr>
                <p14:cNvContentPartPr/>
                <p14:nvPr/>
              </p14:nvContentPartPr>
              <p14:xfrm>
                <a:off x="4365180" y="5594620"/>
                <a:ext cx="243000" cy="10440"/>
              </p14:xfrm>
            </p:contentPart>
          </mc:Choice>
          <mc:Fallback xmlns="">
            <p:pic>
              <p:nvPicPr>
                <p:cNvPr id="526" name="Encre 525">
                  <a:extLst>
                    <a:ext uri="{FF2B5EF4-FFF2-40B4-BE49-F238E27FC236}">
                      <a16:creationId xmlns:a16="http://schemas.microsoft.com/office/drawing/2014/main" id="{EDC85714-8856-4F5B-8501-B70AA087467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347180" y="5576620"/>
                  <a:ext cx="2786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531" name="Encre 530">
                  <a:extLst>
                    <a:ext uri="{FF2B5EF4-FFF2-40B4-BE49-F238E27FC236}">
                      <a16:creationId xmlns:a16="http://schemas.microsoft.com/office/drawing/2014/main" id="{F498248F-3D8D-4E11-9FAE-8CE8F47997FE}"/>
                    </a:ext>
                  </a:extLst>
                </p14:cNvPr>
                <p14:cNvContentPartPr/>
                <p14:nvPr/>
              </p14:nvContentPartPr>
              <p14:xfrm>
                <a:off x="4483980" y="5525140"/>
                <a:ext cx="3600" cy="205200"/>
              </p14:xfrm>
            </p:contentPart>
          </mc:Choice>
          <mc:Fallback xmlns="">
            <p:pic>
              <p:nvPicPr>
                <p:cNvPr id="531" name="Encre 530">
                  <a:extLst>
                    <a:ext uri="{FF2B5EF4-FFF2-40B4-BE49-F238E27FC236}">
                      <a16:creationId xmlns:a16="http://schemas.microsoft.com/office/drawing/2014/main" id="{F498248F-3D8D-4E11-9FAE-8CE8F47997FE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465980" y="5507500"/>
                  <a:ext cx="3924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532" name="Encre 531">
                  <a:extLst>
                    <a:ext uri="{FF2B5EF4-FFF2-40B4-BE49-F238E27FC236}">
                      <a16:creationId xmlns:a16="http://schemas.microsoft.com/office/drawing/2014/main" id="{0B408BC2-EDC7-4C51-86C0-A3069F9539A8}"/>
                    </a:ext>
                  </a:extLst>
                </p14:cNvPr>
                <p14:cNvContentPartPr/>
                <p14:nvPr/>
              </p14:nvContentPartPr>
              <p14:xfrm>
                <a:off x="4401900" y="5827180"/>
                <a:ext cx="232920" cy="9000"/>
              </p14:xfrm>
            </p:contentPart>
          </mc:Choice>
          <mc:Fallback xmlns="">
            <p:pic>
              <p:nvPicPr>
                <p:cNvPr id="532" name="Encre 531">
                  <a:extLst>
                    <a:ext uri="{FF2B5EF4-FFF2-40B4-BE49-F238E27FC236}">
                      <a16:creationId xmlns:a16="http://schemas.microsoft.com/office/drawing/2014/main" id="{0B408BC2-EDC7-4C51-86C0-A3069F9539A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384260" y="5809180"/>
                  <a:ext cx="2685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539" name="Encre 538">
                  <a:extLst>
                    <a:ext uri="{FF2B5EF4-FFF2-40B4-BE49-F238E27FC236}">
                      <a16:creationId xmlns:a16="http://schemas.microsoft.com/office/drawing/2014/main" id="{766F8B6E-479E-4313-BC4A-81B1A601EA99}"/>
                    </a:ext>
                  </a:extLst>
                </p14:cNvPr>
                <p14:cNvContentPartPr/>
                <p14:nvPr/>
              </p14:nvContentPartPr>
              <p14:xfrm>
                <a:off x="4936500" y="5357740"/>
                <a:ext cx="30600" cy="303480"/>
              </p14:xfrm>
            </p:contentPart>
          </mc:Choice>
          <mc:Fallback xmlns="">
            <p:pic>
              <p:nvPicPr>
                <p:cNvPr id="539" name="Encre 538">
                  <a:extLst>
                    <a:ext uri="{FF2B5EF4-FFF2-40B4-BE49-F238E27FC236}">
                      <a16:creationId xmlns:a16="http://schemas.microsoft.com/office/drawing/2014/main" id="{766F8B6E-479E-4313-BC4A-81B1A601EA9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918860" y="5340100"/>
                  <a:ext cx="6624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542" name="Encre 541">
                  <a:extLst>
                    <a:ext uri="{FF2B5EF4-FFF2-40B4-BE49-F238E27FC236}">
                      <a16:creationId xmlns:a16="http://schemas.microsoft.com/office/drawing/2014/main" id="{74C1ED03-B581-42A7-B2C5-0478FE8F9F85}"/>
                    </a:ext>
                  </a:extLst>
                </p14:cNvPr>
                <p14:cNvContentPartPr/>
                <p14:nvPr/>
              </p14:nvContentPartPr>
              <p14:xfrm>
                <a:off x="5050260" y="5327500"/>
                <a:ext cx="24480" cy="293400"/>
              </p14:xfrm>
            </p:contentPart>
          </mc:Choice>
          <mc:Fallback xmlns="">
            <p:pic>
              <p:nvPicPr>
                <p:cNvPr id="542" name="Encre 541">
                  <a:extLst>
                    <a:ext uri="{FF2B5EF4-FFF2-40B4-BE49-F238E27FC236}">
                      <a16:creationId xmlns:a16="http://schemas.microsoft.com/office/drawing/2014/main" id="{74C1ED03-B581-42A7-B2C5-0478FE8F9F8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032260" y="5309860"/>
                  <a:ext cx="6012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543" name="Encre 542">
                  <a:extLst>
                    <a:ext uri="{FF2B5EF4-FFF2-40B4-BE49-F238E27FC236}">
                      <a16:creationId xmlns:a16="http://schemas.microsoft.com/office/drawing/2014/main" id="{AC6F9AAF-1BAF-4D8C-B156-35F5FE898443}"/>
                    </a:ext>
                  </a:extLst>
                </p14:cNvPr>
                <p14:cNvContentPartPr/>
                <p14:nvPr/>
              </p14:nvContentPartPr>
              <p14:xfrm>
                <a:off x="4748580" y="5297260"/>
                <a:ext cx="454320" cy="49320"/>
              </p14:xfrm>
            </p:contentPart>
          </mc:Choice>
          <mc:Fallback xmlns="">
            <p:pic>
              <p:nvPicPr>
                <p:cNvPr id="543" name="Encre 542">
                  <a:extLst>
                    <a:ext uri="{FF2B5EF4-FFF2-40B4-BE49-F238E27FC236}">
                      <a16:creationId xmlns:a16="http://schemas.microsoft.com/office/drawing/2014/main" id="{AC6F9AAF-1BAF-4D8C-B156-35F5FE89844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730580" y="5279260"/>
                  <a:ext cx="4899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545" name="Encre 544">
                  <a:extLst>
                    <a:ext uri="{FF2B5EF4-FFF2-40B4-BE49-F238E27FC236}">
                      <a16:creationId xmlns:a16="http://schemas.microsoft.com/office/drawing/2014/main" id="{B463E7EC-D175-4C15-868C-5DD4455635AB}"/>
                    </a:ext>
                  </a:extLst>
                </p14:cNvPr>
                <p14:cNvContentPartPr/>
                <p14:nvPr/>
              </p14:nvContentPartPr>
              <p14:xfrm>
                <a:off x="4796460" y="5710180"/>
                <a:ext cx="440280" cy="17640"/>
              </p14:xfrm>
            </p:contentPart>
          </mc:Choice>
          <mc:Fallback xmlns="">
            <p:pic>
              <p:nvPicPr>
                <p:cNvPr id="545" name="Encre 544">
                  <a:extLst>
                    <a:ext uri="{FF2B5EF4-FFF2-40B4-BE49-F238E27FC236}">
                      <a16:creationId xmlns:a16="http://schemas.microsoft.com/office/drawing/2014/main" id="{B463E7EC-D175-4C15-868C-5DD4455635A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778460" y="5692180"/>
                  <a:ext cx="47592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6" name="Groupe 565">
            <a:extLst>
              <a:ext uri="{FF2B5EF4-FFF2-40B4-BE49-F238E27FC236}">
                <a16:creationId xmlns:a16="http://schemas.microsoft.com/office/drawing/2014/main" id="{4510B054-D066-4ABC-AD5A-70836E00C838}"/>
              </a:ext>
            </a:extLst>
          </p:cNvPr>
          <p:cNvGrpSpPr/>
          <p:nvPr/>
        </p:nvGrpSpPr>
        <p:grpSpPr>
          <a:xfrm>
            <a:off x="4809060" y="5879020"/>
            <a:ext cx="390600" cy="334800"/>
            <a:chOff x="4809060" y="5879020"/>
            <a:chExt cx="390600" cy="33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564" name="Encre 563">
                  <a:extLst>
                    <a:ext uri="{FF2B5EF4-FFF2-40B4-BE49-F238E27FC236}">
                      <a16:creationId xmlns:a16="http://schemas.microsoft.com/office/drawing/2014/main" id="{99CBD908-5FB7-4185-B17B-F023858E9D83}"/>
                    </a:ext>
                  </a:extLst>
                </p14:cNvPr>
                <p14:cNvContentPartPr/>
                <p14:nvPr/>
              </p14:nvContentPartPr>
              <p14:xfrm>
                <a:off x="5022900" y="6023380"/>
                <a:ext cx="360" cy="360"/>
              </p14:xfrm>
            </p:contentPart>
          </mc:Choice>
          <mc:Fallback xmlns="">
            <p:pic>
              <p:nvPicPr>
                <p:cNvPr id="564" name="Encre 563">
                  <a:extLst>
                    <a:ext uri="{FF2B5EF4-FFF2-40B4-BE49-F238E27FC236}">
                      <a16:creationId xmlns:a16="http://schemas.microsoft.com/office/drawing/2014/main" id="{99CBD908-5FB7-4185-B17B-F023858E9D8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004900" y="60053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565" name="Encre 564">
                  <a:extLst>
                    <a:ext uri="{FF2B5EF4-FFF2-40B4-BE49-F238E27FC236}">
                      <a16:creationId xmlns:a16="http://schemas.microsoft.com/office/drawing/2014/main" id="{4F6EF40B-668E-47A4-A24C-9D4BF7AA848A}"/>
                    </a:ext>
                  </a:extLst>
                </p14:cNvPr>
                <p14:cNvContentPartPr/>
                <p14:nvPr/>
              </p14:nvContentPartPr>
              <p14:xfrm>
                <a:off x="4809060" y="5879020"/>
                <a:ext cx="390600" cy="334800"/>
              </p14:xfrm>
            </p:contentPart>
          </mc:Choice>
          <mc:Fallback xmlns="">
            <p:pic>
              <p:nvPicPr>
                <p:cNvPr id="565" name="Encre 564">
                  <a:extLst>
                    <a:ext uri="{FF2B5EF4-FFF2-40B4-BE49-F238E27FC236}">
                      <a16:creationId xmlns:a16="http://schemas.microsoft.com/office/drawing/2014/main" id="{4F6EF40B-668E-47A4-A24C-9D4BF7AA848A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791060" y="5861020"/>
                  <a:ext cx="426240" cy="370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190" name="Encre 189">
                <a:extLst>
                  <a:ext uri="{FF2B5EF4-FFF2-40B4-BE49-F238E27FC236}">
                    <a16:creationId xmlns:a16="http://schemas.microsoft.com/office/drawing/2014/main" id="{F53C4C94-1166-4344-B4E9-C2E78A6FD392}"/>
                  </a:ext>
                </a:extLst>
              </p14:cNvPr>
              <p14:cNvContentPartPr/>
              <p14:nvPr/>
            </p14:nvContentPartPr>
            <p14:xfrm>
              <a:off x="8740980" y="1699780"/>
              <a:ext cx="360" cy="360"/>
            </p14:xfrm>
          </p:contentPart>
        </mc:Choice>
        <mc:Fallback xmlns="">
          <p:pic>
            <p:nvPicPr>
              <p:cNvPr id="190" name="Encre 189">
                <a:extLst>
                  <a:ext uri="{FF2B5EF4-FFF2-40B4-BE49-F238E27FC236}">
                    <a16:creationId xmlns:a16="http://schemas.microsoft.com/office/drawing/2014/main" id="{F53C4C94-1166-4344-B4E9-C2E78A6FD392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8723340" y="168178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2" name="Groupe 221">
            <a:extLst>
              <a:ext uri="{FF2B5EF4-FFF2-40B4-BE49-F238E27FC236}">
                <a16:creationId xmlns:a16="http://schemas.microsoft.com/office/drawing/2014/main" id="{ABA9ED8F-0436-45A3-83E7-EC66D03CFB30}"/>
              </a:ext>
            </a:extLst>
          </p:cNvPr>
          <p:cNvGrpSpPr/>
          <p:nvPr/>
        </p:nvGrpSpPr>
        <p:grpSpPr>
          <a:xfrm>
            <a:off x="6283260" y="1080220"/>
            <a:ext cx="3303720" cy="918720"/>
            <a:chOff x="6283260" y="1080220"/>
            <a:chExt cx="3303720" cy="91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569" name="Encre 568">
                  <a:extLst>
                    <a:ext uri="{FF2B5EF4-FFF2-40B4-BE49-F238E27FC236}">
                      <a16:creationId xmlns:a16="http://schemas.microsoft.com/office/drawing/2014/main" id="{E4B37264-E799-4A98-B4C5-2E4339E6D3B9}"/>
                    </a:ext>
                  </a:extLst>
                </p14:cNvPr>
                <p14:cNvContentPartPr/>
                <p14:nvPr/>
              </p14:nvContentPartPr>
              <p14:xfrm>
                <a:off x="6283260" y="1246180"/>
                <a:ext cx="273600" cy="428040"/>
              </p14:xfrm>
            </p:contentPart>
          </mc:Choice>
          <mc:Fallback xmlns="">
            <p:pic>
              <p:nvPicPr>
                <p:cNvPr id="569" name="Encre 568">
                  <a:extLst>
                    <a:ext uri="{FF2B5EF4-FFF2-40B4-BE49-F238E27FC236}">
                      <a16:creationId xmlns:a16="http://schemas.microsoft.com/office/drawing/2014/main" id="{E4B37264-E799-4A98-B4C5-2E4339E6D3B9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265260" y="1228540"/>
                  <a:ext cx="30924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574" name="Encre 573">
                  <a:extLst>
                    <a:ext uri="{FF2B5EF4-FFF2-40B4-BE49-F238E27FC236}">
                      <a16:creationId xmlns:a16="http://schemas.microsoft.com/office/drawing/2014/main" id="{765903D0-7AD4-469B-8F81-6F25D8278A6D}"/>
                    </a:ext>
                  </a:extLst>
                </p14:cNvPr>
                <p14:cNvContentPartPr/>
                <p14:nvPr/>
              </p14:nvContentPartPr>
              <p14:xfrm>
                <a:off x="6625260" y="1513300"/>
                <a:ext cx="203400" cy="1800"/>
              </p14:xfrm>
            </p:contentPart>
          </mc:Choice>
          <mc:Fallback xmlns="">
            <p:pic>
              <p:nvPicPr>
                <p:cNvPr id="574" name="Encre 573">
                  <a:extLst>
                    <a:ext uri="{FF2B5EF4-FFF2-40B4-BE49-F238E27FC236}">
                      <a16:creationId xmlns:a16="http://schemas.microsoft.com/office/drawing/2014/main" id="{765903D0-7AD4-469B-8F81-6F25D8278A6D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607620" y="1495660"/>
                  <a:ext cx="2390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575" name="Encre 574">
                  <a:extLst>
                    <a:ext uri="{FF2B5EF4-FFF2-40B4-BE49-F238E27FC236}">
                      <a16:creationId xmlns:a16="http://schemas.microsoft.com/office/drawing/2014/main" id="{03FCF0E3-60BA-4FCC-92D2-FC9FE8417A2C}"/>
                    </a:ext>
                  </a:extLst>
                </p14:cNvPr>
                <p14:cNvContentPartPr/>
                <p14:nvPr/>
              </p14:nvContentPartPr>
              <p14:xfrm>
                <a:off x="6612660" y="1613020"/>
                <a:ext cx="234720" cy="3600"/>
              </p14:xfrm>
            </p:contentPart>
          </mc:Choice>
          <mc:Fallback xmlns="">
            <p:pic>
              <p:nvPicPr>
                <p:cNvPr id="575" name="Encre 574">
                  <a:extLst>
                    <a:ext uri="{FF2B5EF4-FFF2-40B4-BE49-F238E27FC236}">
                      <a16:creationId xmlns:a16="http://schemas.microsoft.com/office/drawing/2014/main" id="{03FCF0E3-60BA-4FCC-92D2-FC9FE8417A2C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594660" y="1595380"/>
                  <a:ext cx="2703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622" name="Encre 621">
                  <a:extLst>
                    <a:ext uri="{FF2B5EF4-FFF2-40B4-BE49-F238E27FC236}">
                      <a16:creationId xmlns:a16="http://schemas.microsoft.com/office/drawing/2014/main" id="{1C0BF720-E8C6-410F-BF94-0B316845AC9A}"/>
                    </a:ext>
                  </a:extLst>
                </p14:cNvPr>
                <p14:cNvContentPartPr/>
                <p14:nvPr/>
              </p14:nvContentPartPr>
              <p14:xfrm>
                <a:off x="6960420" y="1330060"/>
                <a:ext cx="261720" cy="274680"/>
              </p14:xfrm>
            </p:contentPart>
          </mc:Choice>
          <mc:Fallback xmlns="">
            <p:pic>
              <p:nvPicPr>
                <p:cNvPr id="622" name="Encre 621">
                  <a:extLst>
                    <a:ext uri="{FF2B5EF4-FFF2-40B4-BE49-F238E27FC236}">
                      <a16:creationId xmlns:a16="http://schemas.microsoft.com/office/drawing/2014/main" id="{1C0BF720-E8C6-410F-BF94-0B316845AC9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942780" y="1312420"/>
                  <a:ext cx="29736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623" name="Encre 622">
                  <a:extLst>
                    <a:ext uri="{FF2B5EF4-FFF2-40B4-BE49-F238E27FC236}">
                      <a16:creationId xmlns:a16="http://schemas.microsoft.com/office/drawing/2014/main" id="{BAA49422-31B4-4D55-85A7-CE3D292BCDC2}"/>
                    </a:ext>
                  </a:extLst>
                </p14:cNvPr>
                <p14:cNvContentPartPr/>
                <p14:nvPr/>
              </p14:nvContentPartPr>
              <p14:xfrm>
                <a:off x="7056540" y="1221340"/>
                <a:ext cx="50760" cy="35280"/>
              </p14:xfrm>
            </p:contentPart>
          </mc:Choice>
          <mc:Fallback xmlns="">
            <p:pic>
              <p:nvPicPr>
                <p:cNvPr id="623" name="Encre 622">
                  <a:extLst>
                    <a:ext uri="{FF2B5EF4-FFF2-40B4-BE49-F238E27FC236}">
                      <a16:creationId xmlns:a16="http://schemas.microsoft.com/office/drawing/2014/main" id="{BAA49422-31B4-4D55-85A7-CE3D292BCDC2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038900" y="1203700"/>
                  <a:ext cx="864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624" name="Encre 623">
                  <a:extLst>
                    <a:ext uri="{FF2B5EF4-FFF2-40B4-BE49-F238E27FC236}">
                      <a16:creationId xmlns:a16="http://schemas.microsoft.com/office/drawing/2014/main" id="{8364788D-45B0-4E6C-B780-E0D4ECCEF4A7}"/>
                    </a:ext>
                  </a:extLst>
                </p14:cNvPr>
                <p14:cNvContentPartPr/>
                <p14:nvPr/>
              </p14:nvContentPartPr>
              <p14:xfrm>
                <a:off x="7294140" y="1201540"/>
                <a:ext cx="74160" cy="495360"/>
              </p14:xfrm>
            </p:contentPart>
          </mc:Choice>
          <mc:Fallback xmlns="">
            <p:pic>
              <p:nvPicPr>
                <p:cNvPr id="624" name="Encre 623">
                  <a:extLst>
                    <a:ext uri="{FF2B5EF4-FFF2-40B4-BE49-F238E27FC236}">
                      <a16:creationId xmlns:a16="http://schemas.microsoft.com/office/drawing/2014/main" id="{8364788D-45B0-4E6C-B780-E0D4ECCEF4A7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276140" y="1183900"/>
                  <a:ext cx="109800" cy="53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625" name="Encre 624">
                  <a:extLst>
                    <a:ext uri="{FF2B5EF4-FFF2-40B4-BE49-F238E27FC236}">
                      <a16:creationId xmlns:a16="http://schemas.microsoft.com/office/drawing/2014/main" id="{9C9E4803-4D44-4160-A762-4062C8CAE888}"/>
                    </a:ext>
                  </a:extLst>
                </p14:cNvPr>
                <p14:cNvContentPartPr/>
                <p14:nvPr/>
              </p14:nvContentPartPr>
              <p14:xfrm>
                <a:off x="7417620" y="1325740"/>
                <a:ext cx="18000" cy="260280"/>
              </p14:xfrm>
            </p:contentPart>
          </mc:Choice>
          <mc:Fallback xmlns="">
            <p:pic>
              <p:nvPicPr>
                <p:cNvPr id="625" name="Encre 624">
                  <a:extLst>
                    <a:ext uri="{FF2B5EF4-FFF2-40B4-BE49-F238E27FC236}">
                      <a16:creationId xmlns:a16="http://schemas.microsoft.com/office/drawing/2014/main" id="{9C9E4803-4D44-4160-A762-4062C8CAE88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399980" y="1308100"/>
                  <a:ext cx="536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633" name="Encre 632">
                  <a:extLst>
                    <a:ext uri="{FF2B5EF4-FFF2-40B4-BE49-F238E27FC236}">
                      <a16:creationId xmlns:a16="http://schemas.microsoft.com/office/drawing/2014/main" id="{564F1011-9C77-4876-9C0A-2D3E3A1346D4}"/>
                    </a:ext>
                  </a:extLst>
                </p14:cNvPr>
                <p14:cNvContentPartPr/>
                <p14:nvPr/>
              </p14:nvContentPartPr>
              <p14:xfrm>
                <a:off x="7443540" y="1455700"/>
                <a:ext cx="130320" cy="13320"/>
              </p14:xfrm>
            </p:contentPart>
          </mc:Choice>
          <mc:Fallback xmlns="">
            <p:pic>
              <p:nvPicPr>
                <p:cNvPr id="633" name="Encre 632">
                  <a:extLst>
                    <a:ext uri="{FF2B5EF4-FFF2-40B4-BE49-F238E27FC236}">
                      <a16:creationId xmlns:a16="http://schemas.microsoft.com/office/drawing/2014/main" id="{564F1011-9C77-4876-9C0A-2D3E3A1346D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425540" y="1438060"/>
                  <a:ext cx="1659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638" name="Encre 637">
                  <a:extLst>
                    <a:ext uri="{FF2B5EF4-FFF2-40B4-BE49-F238E27FC236}">
                      <a16:creationId xmlns:a16="http://schemas.microsoft.com/office/drawing/2014/main" id="{E58E7E84-F023-471E-B2FC-37F23FA818BD}"/>
                    </a:ext>
                  </a:extLst>
                </p14:cNvPr>
                <p14:cNvContentPartPr/>
                <p14:nvPr/>
              </p14:nvContentPartPr>
              <p14:xfrm>
                <a:off x="7531740" y="1192900"/>
                <a:ext cx="54720" cy="496800"/>
              </p14:xfrm>
            </p:contentPart>
          </mc:Choice>
          <mc:Fallback xmlns="">
            <p:pic>
              <p:nvPicPr>
                <p:cNvPr id="638" name="Encre 637">
                  <a:extLst>
                    <a:ext uri="{FF2B5EF4-FFF2-40B4-BE49-F238E27FC236}">
                      <a16:creationId xmlns:a16="http://schemas.microsoft.com/office/drawing/2014/main" id="{E58E7E84-F023-471E-B2FC-37F23FA818BD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513740" y="1175260"/>
                  <a:ext cx="9036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93" name="Encre 192">
                  <a:extLst>
                    <a:ext uri="{FF2B5EF4-FFF2-40B4-BE49-F238E27FC236}">
                      <a16:creationId xmlns:a16="http://schemas.microsoft.com/office/drawing/2014/main" id="{80FC6357-AB75-48E9-8632-88D18A865488}"/>
                    </a:ext>
                  </a:extLst>
                </p14:cNvPr>
                <p14:cNvContentPartPr/>
                <p14:nvPr/>
              </p14:nvContentPartPr>
              <p14:xfrm>
                <a:off x="7714620" y="1494580"/>
                <a:ext cx="123840" cy="1800"/>
              </p14:xfrm>
            </p:contentPart>
          </mc:Choice>
          <mc:Fallback xmlns="">
            <p:pic>
              <p:nvPicPr>
                <p:cNvPr id="193" name="Encre 192">
                  <a:extLst>
                    <a:ext uri="{FF2B5EF4-FFF2-40B4-BE49-F238E27FC236}">
                      <a16:creationId xmlns:a16="http://schemas.microsoft.com/office/drawing/2014/main" id="{80FC6357-AB75-48E9-8632-88D18A865488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696620" y="1476940"/>
                  <a:ext cx="1594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94" name="Encre 193">
                  <a:extLst>
                    <a:ext uri="{FF2B5EF4-FFF2-40B4-BE49-F238E27FC236}">
                      <a16:creationId xmlns:a16="http://schemas.microsoft.com/office/drawing/2014/main" id="{668E6D95-1C58-4EE8-AFED-A8CDE8DFC906}"/>
                    </a:ext>
                  </a:extLst>
                </p14:cNvPr>
                <p14:cNvContentPartPr/>
                <p14:nvPr/>
              </p14:nvContentPartPr>
              <p14:xfrm>
                <a:off x="7691940" y="1566940"/>
                <a:ext cx="162360" cy="24840"/>
              </p14:xfrm>
            </p:contentPart>
          </mc:Choice>
          <mc:Fallback xmlns="">
            <p:pic>
              <p:nvPicPr>
                <p:cNvPr id="194" name="Encre 193">
                  <a:extLst>
                    <a:ext uri="{FF2B5EF4-FFF2-40B4-BE49-F238E27FC236}">
                      <a16:creationId xmlns:a16="http://schemas.microsoft.com/office/drawing/2014/main" id="{668E6D95-1C58-4EE8-AFED-A8CDE8DFC906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674300" y="1548940"/>
                  <a:ext cx="1980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97" name="Encre 196">
                  <a:extLst>
                    <a:ext uri="{FF2B5EF4-FFF2-40B4-BE49-F238E27FC236}">
                      <a16:creationId xmlns:a16="http://schemas.microsoft.com/office/drawing/2014/main" id="{EDA7311A-CA69-4063-9357-EFABFBB45D4C}"/>
                    </a:ext>
                  </a:extLst>
                </p14:cNvPr>
                <p14:cNvContentPartPr/>
                <p14:nvPr/>
              </p14:nvContentPartPr>
              <p14:xfrm>
                <a:off x="8040060" y="1328980"/>
                <a:ext cx="245880" cy="275760"/>
              </p14:xfrm>
            </p:contentPart>
          </mc:Choice>
          <mc:Fallback xmlns="">
            <p:pic>
              <p:nvPicPr>
                <p:cNvPr id="197" name="Encre 196">
                  <a:extLst>
                    <a:ext uri="{FF2B5EF4-FFF2-40B4-BE49-F238E27FC236}">
                      <a16:creationId xmlns:a16="http://schemas.microsoft.com/office/drawing/2014/main" id="{EDA7311A-CA69-4063-9357-EFABFBB45D4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022420" y="1311340"/>
                  <a:ext cx="28152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99" name="Encre 198">
                  <a:extLst>
                    <a:ext uri="{FF2B5EF4-FFF2-40B4-BE49-F238E27FC236}">
                      <a16:creationId xmlns:a16="http://schemas.microsoft.com/office/drawing/2014/main" id="{6E795AA1-AFFC-4E22-9BA6-E0F2AC42B5ED}"/>
                    </a:ext>
                  </a:extLst>
                </p14:cNvPr>
                <p14:cNvContentPartPr/>
                <p14:nvPr/>
              </p14:nvContentPartPr>
              <p14:xfrm>
                <a:off x="8261460" y="1646500"/>
                <a:ext cx="114120" cy="148680"/>
              </p14:xfrm>
            </p:contentPart>
          </mc:Choice>
          <mc:Fallback xmlns="">
            <p:pic>
              <p:nvPicPr>
                <p:cNvPr id="199" name="Encre 198">
                  <a:extLst>
                    <a:ext uri="{FF2B5EF4-FFF2-40B4-BE49-F238E27FC236}">
                      <a16:creationId xmlns:a16="http://schemas.microsoft.com/office/drawing/2014/main" id="{6E795AA1-AFFC-4E22-9BA6-E0F2AC42B5E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243820" y="1628860"/>
                  <a:ext cx="1497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200" name="Encre 199">
                  <a:extLst>
                    <a:ext uri="{FF2B5EF4-FFF2-40B4-BE49-F238E27FC236}">
                      <a16:creationId xmlns:a16="http://schemas.microsoft.com/office/drawing/2014/main" id="{B21BA7BF-0C4D-47A5-96DB-AEE027ED72AD}"/>
                    </a:ext>
                  </a:extLst>
                </p14:cNvPr>
                <p14:cNvContentPartPr/>
                <p14:nvPr/>
              </p14:nvContentPartPr>
              <p14:xfrm>
                <a:off x="8458380" y="1641820"/>
                <a:ext cx="81000" cy="103680"/>
              </p14:xfrm>
            </p:contentPart>
          </mc:Choice>
          <mc:Fallback xmlns="">
            <p:pic>
              <p:nvPicPr>
                <p:cNvPr id="200" name="Encre 199">
                  <a:extLst>
                    <a:ext uri="{FF2B5EF4-FFF2-40B4-BE49-F238E27FC236}">
                      <a16:creationId xmlns:a16="http://schemas.microsoft.com/office/drawing/2014/main" id="{B21BA7BF-0C4D-47A5-96DB-AEE027ED72AD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440740" y="1623820"/>
                  <a:ext cx="1166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201" name="Encre 200">
                  <a:extLst>
                    <a:ext uri="{FF2B5EF4-FFF2-40B4-BE49-F238E27FC236}">
                      <a16:creationId xmlns:a16="http://schemas.microsoft.com/office/drawing/2014/main" id="{2EC3CA20-2ACF-4ABE-BF81-D7ED74E6443B}"/>
                    </a:ext>
                  </a:extLst>
                </p14:cNvPr>
                <p14:cNvContentPartPr/>
                <p14:nvPr/>
              </p14:nvContentPartPr>
              <p14:xfrm>
                <a:off x="8458740" y="1649020"/>
                <a:ext cx="110880" cy="131760"/>
              </p14:xfrm>
            </p:contentPart>
          </mc:Choice>
          <mc:Fallback xmlns="">
            <p:pic>
              <p:nvPicPr>
                <p:cNvPr id="201" name="Encre 200">
                  <a:extLst>
                    <a:ext uri="{FF2B5EF4-FFF2-40B4-BE49-F238E27FC236}">
                      <a16:creationId xmlns:a16="http://schemas.microsoft.com/office/drawing/2014/main" id="{2EC3CA20-2ACF-4ABE-BF81-D7ED74E6443B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441100" y="1631380"/>
                  <a:ext cx="1465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202" name="Encre 201">
                  <a:extLst>
                    <a:ext uri="{FF2B5EF4-FFF2-40B4-BE49-F238E27FC236}">
                      <a16:creationId xmlns:a16="http://schemas.microsoft.com/office/drawing/2014/main" id="{6E30D34F-38FB-4ECD-8CED-29A482604302}"/>
                    </a:ext>
                  </a:extLst>
                </p14:cNvPr>
                <p14:cNvContentPartPr/>
                <p14:nvPr/>
              </p14:nvContentPartPr>
              <p14:xfrm>
                <a:off x="8627220" y="1617700"/>
                <a:ext cx="131760" cy="109080"/>
              </p14:xfrm>
            </p:contentPart>
          </mc:Choice>
          <mc:Fallback xmlns="">
            <p:pic>
              <p:nvPicPr>
                <p:cNvPr id="202" name="Encre 201">
                  <a:extLst>
                    <a:ext uri="{FF2B5EF4-FFF2-40B4-BE49-F238E27FC236}">
                      <a16:creationId xmlns:a16="http://schemas.microsoft.com/office/drawing/2014/main" id="{6E30D34F-38FB-4ECD-8CED-29A482604302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609580" y="1599700"/>
                  <a:ext cx="1674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204" name="Encre 203">
                  <a:extLst>
                    <a:ext uri="{FF2B5EF4-FFF2-40B4-BE49-F238E27FC236}">
                      <a16:creationId xmlns:a16="http://schemas.microsoft.com/office/drawing/2014/main" id="{547C3E50-4BB6-4DF8-B572-422C0435FF01}"/>
                    </a:ext>
                  </a:extLst>
                </p14:cNvPr>
                <p14:cNvContentPartPr/>
                <p14:nvPr/>
              </p14:nvContentPartPr>
              <p14:xfrm>
                <a:off x="8814420" y="1201540"/>
                <a:ext cx="81000" cy="726480"/>
              </p14:xfrm>
            </p:contentPart>
          </mc:Choice>
          <mc:Fallback xmlns="">
            <p:pic>
              <p:nvPicPr>
                <p:cNvPr id="204" name="Encre 203">
                  <a:extLst>
                    <a:ext uri="{FF2B5EF4-FFF2-40B4-BE49-F238E27FC236}">
                      <a16:creationId xmlns:a16="http://schemas.microsoft.com/office/drawing/2014/main" id="{547C3E50-4BB6-4DF8-B572-422C0435FF01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796780" y="1183900"/>
                  <a:ext cx="116640" cy="76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205" name="Encre 204">
                  <a:extLst>
                    <a:ext uri="{FF2B5EF4-FFF2-40B4-BE49-F238E27FC236}">
                      <a16:creationId xmlns:a16="http://schemas.microsoft.com/office/drawing/2014/main" id="{D02A8625-AF9D-4A13-BF86-3C634A1B355C}"/>
                    </a:ext>
                  </a:extLst>
                </p14:cNvPr>
                <p14:cNvContentPartPr/>
                <p14:nvPr/>
              </p14:nvContentPartPr>
              <p14:xfrm>
                <a:off x="8920620" y="1220260"/>
                <a:ext cx="144720" cy="313920"/>
              </p14:xfrm>
            </p:contentPart>
          </mc:Choice>
          <mc:Fallback xmlns="">
            <p:pic>
              <p:nvPicPr>
                <p:cNvPr id="205" name="Encre 204">
                  <a:extLst>
                    <a:ext uri="{FF2B5EF4-FFF2-40B4-BE49-F238E27FC236}">
                      <a16:creationId xmlns:a16="http://schemas.microsoft.com/office/drawing/2014/main" id="{D02A8625-AF9D-4A13-BF86-3C634A1B355C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902980" y="1202260"/>
                  <a:ext cx="18036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209" name="Encre 208">
                  <a:extLst>
                    <a:ext uri="{FF2B5EF4-FFF2-40B4-BE49-F238E27FC236}">
                      <a16:creationId xmlns:a16="http://schemas.microsoft.com/office/drawing/2014/main" id="{A0204C78-F842-4CB1-811A-DFA986FA8461}"/>
                    </a:ext>
                  </a:extLst>
                </p14:cNvPr>
                <p14:cNvContentPartPr/>
                <p14:nvPr/>
              </p14:nvContentPartPr>
              <p14:xfrm>
                <a:off x="9211140" y="1305580"/>
                <a:ext cx="360" cy="360"/>
              </p14:xfrm>
            </p:contentPart>
          </mc:Choice>
          <mc:Fallback xmlns="">
            <p:pic>
              <p:nvPicPr>
                <p:cNvPr id="209" name="Encre 208">
                  <a:extLst>
                    <a:ext uri="{FF2B5EF4-FFF2-40B4-BE49-F238E27FC236}">
                      <a16:creationId xmlns:a16="http://schemas.microsoft.com/office/drawing/2014/main" id="{A0204C78-F842-4CB1-811A-DFA986FA846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193500" y="12875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210" name="Encre 209">
                  <a:extLst>
                    <a:ext uri="{FF2B5EF4-FFF2-40B4-BE49-F238E27FC236}">
                      <a16:creationId xmlns:a16="http://schemas.microsoft.com/office/drawing/2014/main" id="{1A346316-128E-4A90-AEF5-E2C779802286}"/>
                    </a:ext>
                  </a:extLst>
                </p14:cNvPr>
                <p14:cNvContentPartPr/>
                <p14:nvPr/>
              </p14:nvContentPartPr>
              <p14:xfrm>
                <a:off x="9198180" y="1201540"/>
                <a:ext cx="19800" cy="279000"/>
              </p14:xfrm>
            </p:contentPart>
          </mc:Choice>
          <mc:Fallback xmlns="">
            <p:pic>
              <p:nvPicPr>
                <p:cNvPr id="210" name="Encre 209">
                  <a:extLst>
                    <a:ext uri="{FF2B5EF4-FFF2-40B4-BE49-F238E27FC236}">
                      <a16:creationId xmlns:a16="http://schemas.microsoft.com/office/drawing/2014/main" id="{1A346316-128E-4A90-AEF5-E2C779802286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180180" y="1183900"/>
                  <a:ext cx="5544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211" name="Encre 210">
                  <a:extLst>
                    <a:ext uri="{FF2B5EF4-FFF2-40B4-BE49-F238E27FC236}">
                      <a16:creationId xmlns:a16="http://schemas.microsoft.com/office/drawing/2014/main" id="{0386447C-157E-4B5F-A8BC-20A33B2149A4}"/>
                    </a:ext>
                  </a:extLst>
                </p14:cNvPr>
                <p14:cNvContentPartPr/>
                <p14:nvPr/>
              </p14:nvContentPartPr>
              <p14:xfrm>
                <a:off x="9278460" y="1202980"/>
                <a:ext cx="35280" cy="264600"/>
              </p14:xfrm>
            </p:contentPart>
          </mc:Choice>
          <mc:Fallback xmlns="">
            <p:pic>
              <p:nvPicPr>
                <p:cNvPr id="211" name="Encre 210">
                  <a:extLst>
                    <a:ext uri="{FF2B5EF4-FFF2-40B4-BE49-F238E27FC236}">
                      <a16:creationId xmlns:a16="http://schemas.microsoft.com/office/drawing/2014/main" id="{0386447C-157E-4B5F-A8BC-20A33B2149A4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260820" y="1185340"/>
                  <a:ext cx="7092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212" name="Encre 211">
                  <a:extLst>
                    <a:ext uri="{FF2B5EF4-FFF2-40B4-BE49-F238E27FC236}">
                      <a16:creationId xmlns:a16="http://schemas.microsoft.com/office/drawing/2014/main" id="{39E6DC42-6EAF-4423-8305-F0C278C0033F}"/>
                    </a:ext>
                  </a:extLst>
                </p14:cNvPr>
                <p14:cNvContentPartPr/>
                <p14:nvPr/>
              </p14:nvContentPartPr>
              <p14:xfrm>
                <a:off x="9124740" y="1124860"/>
                <a:ext cx="319320" cy="42840"/>
              </p14:xfrm>
            </p:contentPart>
          </mc:Choice>
          <mc:Fallback xmlns="">
            <p:pic>
              <p:nvPicPr>
                <p:cNvPr id="212" name="Encre 211">
                  <a:extLst>
                    <a:ext uri="{FF2B5EF4-FFF2-40B4-BE49-F238E27FC236}">
                      <a16:creationId xmlns:a16="http://schemas.microsoft.com/office/drawing/2014/main" id="{39E6DC42-6EAF-4423-8305-F0C278C0033F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9106740" y="1106860"/>
                  <a:ext cx="3549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213" name="Encre 212">
                  <a:extLst>
                    <a:ext uri="{FF2B5EF4-FFF2-40B4-BE49-F238E27FC236}">
                      <a16:creationId xmlns:a16="http://schemas.microsoft.com/office/drawing/2014/main" id="{7BB54395-47E3-4123-9743-1682776C9A7D}"/>
                    </a:ext>
                  </a:extLst>
                </p14:cNvPr>
                <p14:cNvContentPartPr/>
                <p14:nvPr/>
              </p14:nvContentPartPr>
              <p14:xfrm>
                <a:off x="8949420" y="1565500"/>
                <a:ext cx="502920" cy="16200"/>
              </p14:xfrm>
            </p:contentPart>
          </mc:Choice>
          <mc:Fallback xmlns="">
            <p:pic>
              <p:nvPicPr>
                <p:cNvPr id="213" name="Encre 212">
                  <a:extLst>
                    <a:ext uri="{FF2B5EF4-FFF2-40B4-BE49-F238E27FC236}">
                      <a16:creationId xmlns:a16="http://schemas.microsoft.com/office/drawing/2014/main" id="{7BB54395-47E3-4123-9743-1682776C9A7D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931420" y="1547500"/>
                  <a:ext cx="5385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214" name="Encre 213">
                  <a:extLst>
                    <a:ext uri="{FF2B5EF4-FFF2-40B4-BE49-F238E27FC236}">
                      <a16:creationId xmlns:a16="http://schemas.microsoft.com/office/drawing/2014/main" id="{FCEB6DF4-4110-455F-8F1F-34A509067485}"/>
                    </a:ext>
                  </a:extLst>
                </p14:cNvPr>
                <p14:cNvContentPartPr/>
                <p14:nvPr/>
              </p14:nvContentPartPr>
              <p14:xfrm>
                <a:off x="9151740" y="1688260"/>
                <a:ext cx="5400" cy="206640"/>
              </p14:xfrm>
            </p:contentPart>
          </mc:Choice>
          <mc:Fallback xmlns="">
            <p:pic>
              <p:nvPicPr>
                <p:cNvPr id="214" name="Encre 213">
                  <a:extLst>
                    <a:ext uri="{FF2B5EF4-FFF2-40B4-BE49-F238E27FC236}">
                      <a16:creationId xmlns:a16="http://schemas.microsoft.com/office/drawing/2014/main" id="{FCEB6DF4-4110-455F-8F1F-34A509067485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134100" y="1670260"/>
                  <a:ext cx="4104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215" name="Encre 214">
                  <a:extLst>
                    <a:ext uri="{FF2B5EF4-FFF2-40B4-BE49-F238E27FC236}">
                      <a16:creationId xmlns:a16="http://schemas.microsoft.com/office/drawing/2014/main" id="{4E7BA5D8-E459-44A6-A1D9-F52A6AF05C5E}"/>
                    </a:ext>
                  </a:extLst>
                </p14:cNvPr>
                <p14:cNvContentPartPr/>
                <p14:nvPr/>
              </p14:nvContentPartPr>
              <p14:xfrm>
                <a:off x="9046980" y="1686820"/>
                <a:ext cx="223920" cy="19080"/>
              </p14:xfrm>
            </p:contentPart>
          </mc:Choice>
          <mc:Fallback xmlns="">
            <p:pic>
              <p:nvPicPr>
                <p:cNvPr id="215" name="Encre 214">
                  <a:extLst>
                    <a:ext uri="{FF2B5EF4-FFF2-40B4-BE49-F238E27FC236}">
                      <a16:creationId xmlns:a16="http://schemas.microsoft.com/office/drawing/2014/main" id="{4E7BA5D8-E459-44A6-A1D9-F52A6AF05C5E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028980" y="1668820"/>
                  <a:ext cx="2595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216" name="Encre 215">
                  <a:extLst>
                    <a:ext uri="{FF2B5EF4-FFF2-40B4-BE49-F238E27FC236}">
                      <a16:creationId xmlns:a16="http://schemas.microsoft.com/office/drawing/2014/main" id="{0AE3D6F1-7B27-453C-AEA8-8D19870295D2}"/>
                    </a:ext>
                  </a:extLst>
                </p14:cNvPr>
                <p14:cNvContentPartPr/>
                <p14:nvPr/>
              </p14:nvContentPartPr>
              <p14:xfrm>
                <a:off x="9246420" y="1849540"/>
                <a:ext cx="170280" cy="87120"/>
              </p14:xfrm>
            </p:contentPart>
          </mc:Choice>
          <mc:Fallback xmlns="">
            <p:pic>
              <p:nvPicPr>
                <p:cNvPr id="216" name="Encre 215">
                  <a:extLst>
                    <a:ext uri="{FF2B5EF4-FFF2-40B4-BE49-F238E27FC236}">
                      <a16:creationId xmlns:a16="http://schemas.microsoft.com/office/drawing/2014/main" id="{0AE3D6F1-7B27-453C-AEA8-8D19870295D2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228780" y="1831900"/>
                  <a:ext cx="2059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219" name="Encre 218">
                  <a:extLst>
                    <a:ext uri="{FF2B5EF4-FFF2-40B4-BE49-F238E27FC236}">
                      <a16:creationId xmlns:a16="http://schemas.microsoft.com/office/drawing/2014/main" id="{04A66890-D4A8-4913-869F-EC90EABC021A}"/>
                    </a:ext>
                  </a:extLst>
                </p14:cNvPr>
                <p14:cNvContentPartPr/>
                <p14:nvPr/>
              </p14:nvContentPartPr>
              <p14:xfrm>
                <a:off x="9446940" y="1080220"/>
                <a:ext cx="140040" cy="918720"/>
              </p14:xfrm>
            </p:contentPart>
          </mc:Choice>
          <mc:Fallback xmlns="">
            <p:pic>
              <p:nvPicPr>
                <p:cNvPr id="219" name="Encre 218">
                  <a:extLst>
                    <a:ext uri="{FF2B5EF4-FFF2-40B4-BE49-F238E27FC236}">
                      <a16:creationId xmlns:a16="http://schemas.microsoft.com/office/drawing/2014/main" id="{04A66890-D4A8-4913-869F-EC90EABC021A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429300" y="1062220"/>
                  <a:ext cx="175680" cy="95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0" name="Groupe 659">
            <a:extLst>
              <a:ext uri="{FF2B5EF4-FFF2-40B4-BE49-F238E27FC236}">
                <a16:creationId xmlns:a16="http://schemas.microsoft.com/office/drawing/2014/main" id="{D2462BE5-8FCE-4E34-8EDE-F4A0F54EB061}"/>
              </a:ext>
            </a:extLst>
          </p:cNvPr>
          <p:cNvGrpSpPr/>
          <p:nvPr/>
        </p:nvGrpSpPr>
        <p:grpSpPr>
          <a:xfrm>
            <a:off x="9679500" y="1044220"/>
            <a:ext cx="2469960" cy="928440"/>
            <a:chOff x="9679500" y="1044220"/>
            <a:chExt cx="2469960" cy="92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225" name="Encre 224">
                  <a:extLst>
                    <a:ext uri="{FF2B5EF4-FFF2-40B4-BE49-F238E27FC236}">
                      <a16:creationId xmlns:a16="http://schemas.microsoft.com/office/drawing/2014/main" id="{263FB2C6-CEC4-4B12-B11D-84F6358E5DAD}"/>
                    </a:ext>
                  </a:extLst>
                </p14:cNvPr>
                <p14:cNvContentPartPr/>
                <p14:nvPr/>
              </p14:nvContentPartPr>
              <p14:xfrm>
                <a:off x="9679500" y="1468660"/>
                <a:ext cx="143280" cy="198000"/>
              </p14:xfrm>
            </p:contentPart>
          </mc:Choice>
          <mc:Fallback xmlns="">
            <p:pic>
              <p:nvPicPr>
                <p:cNvPr id="225" name="Encre 224">
                  <a:extLst>
                    <a:ext uri="{FF2B5EF4-FFF2-40B4-BE49-F238E27FC236}">
                      <a16:creationId xmlns:a16="http://schemas.microsoft.com/office/drawing/2014/main" id="{263FB2C6-CEC4-4B12-B11D-84F6358E5DA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661860" y="1451020"/>
                  <a:ext cx="17892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226" name="Encre 225">
                  <a:extLst>
                    <a:ext uri="{FF2B5EF4-FFF2-40B4-BE49-F238E27FC236}">
                      <a16:creationId xmlns:a16="http://schemas.microsoft.com/office/drawing/2014/main" id="{ED86947B-7BAE-47E1-BE9C-255024A3D5D6}"/>
                    </a:ext>
                  </a:extLst>
                </p14:cNvPr>
                <p14:cNvContentPartPr/>
                <p14:nvPr/>
              </p14:nvContentPartPr>
              <p14:xfrm>
                <a:off x="9695700" y="1478740"/>
                <a:ext cx="106200" cy="164880"/>
              </p14:xfrm>
            </p:contentPart>
          </mc:Choice>
          <mc:Fallback xmlns="">
            <p:pic>
              <p:nvPicPr>
                <p:cNvPr id="226" name="Encre 225">
                  <a:extLst>
                    <a:ext uri="{FF2B5EF4-FFF2-40B4-BE49-F238E27FC236}">
                      <a16:creationId xmlns:a16="http://schemas.microsoft.com/office/drawing/2014/main" id="{ED86947B-7BAE-47E1-BE9C-255024A3D5D6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677700" y="1461100"/>
                  <a:ext cx="1418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231" name="Encre 230">
                  <a:extLst>
                    <a:ext uri="{FF2B5EF4-FFF2-40B4-BE49-F238E27FC236}">
                      <a16:creationId xmlns:a16="http://schemas.microsoft.com/office/drawing/2014/main" id="{D4F9506F-3A70-4DE3-B59E-39DAB01F7A3A}"/>
                    </a:ext>
                  </a:extLst>
                </p14:cNvPr>
                <p14:cNvContentPartPr/>
                <p14:nvPr/>
              </p14:nvContentPartPr>
              <p14:xfrm>
                <a:off x="9932220" y="1305580"/>
                <a:ext cx="412200" cy="352800"/>
              </p14:xfrm>
            </p:contentPart>
          </mc:Choice>
          <mc:Fallback xmlns="">
            <p:pic>
              <p:nvPicPr>
                <p:cNvPr id="231" name="Encre 230">
                  <a:extLst>
                    <a:ext uri="{FF2B5EF4-FFF2-40B4-BE49-F238E27FC236}">
                      <a16:creationId xmlns:a16="http://schemas.microsoft.com/office/drawing/2014/main" id="{D4F9506F-3A70-4DE3-B59E-39DAB01F7A3A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9914220" y="1287580"/>
                  <a:ext cx="44784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232" name="Encre 231">
                  <a:extLst>
                    <a:ext uri="{FF2B5EF4-FFF2-40B4-BE49-F238E27FC236}">
                      <a16:creationId xmlns:a16="http://schemas.microsoft.com/office/drawing/2014/main" id="{B1E98C2A-C18F-498E-9CF1-14ACD5DD442F}"/>
                    </a:ext>
                  </a:extLst>
                </p14:cNvPr>
                <p14:cNvContentPartPr/>
                <p14:nvPr/>
              </p14:nvContentPartPr>
              <p14:xfrm>
                <a:off x="10414260" y="1148260"/>
                <a:ext cx="95040" cy="727920"/>
              </p14:xfrm>
            </p:contentPart>
          </mc:Choice>
          <mc:Fallback xmlns="">
            <p:pic>
              <p:nvPicPr>
                <p:cNvPr id="232" name="Encre 231">
                  <a:extLst>
                    <a:ext uri="{FF2B5EF4-FFF2-40B4-BE49-F238E27FC236}">
                      <a16:creationId xmlns:a16="http://schemas.microsoft.com/office/drawing/2014/main" id="{B1E98C2A-C18F-498E-9CF1-14ACD5DD442F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396260" y="1130260"/>
                  <a:ext cx="130680" cy="76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233" name="Encre 232">
                  <a:extLst>
                    <a:ext uri="{FF2B5EF4-FFF2-40B4-BE49-F238E27FC236}">
                      <a16:creationId xmlns:a16="http://schemas.microsoft.com/office/drawing/2014/main" id="{DDB265FC-40E0-455E-83C5-065156FA1172}"/>
                    </a:ext>
                  </a:extLst>
                </p14:cNvPr>
                <p14:cNvContentPartPr/>
                <p14:nvPr/>
              </p14:nvContentPartPr>
              <p14:xfrm>
                <a:off x="10537740" y="1247620"/>
                <a:ext cx="126000" cy="245880"/>
              </p14:xfrm>
            </p:contentPart>
          </mc:Choice>
          <mc:Fallback xmlns="">
            <p:pic>
              <p:nvPicPr>
                <p:cNvPr id="233" name="Encre 232">
                  <a:extLst>
                    <a:ext uri="{FF2B5EF4-FFF2-40B4-BE49-F238E27FC236}">
                      <a16:creationId xmlns:a16="http://schemas.microsoft.com/office/drawing/2014/main" id="{DDB265FC-40E0-455E-83C5-065156FA1172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0519740" y="1229980"/>
                  <a:ext cx="16164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234" name="Encre 233">
                  <a:extLst>
                    <a:ext uri="{FF2B5EF4-FFF2-40B4-BE49-F238E27FC236}">
                      <a16:creationId xmlns:a16="http://schemas.microsoft.com/office/drawing/2014/main" id="{D7FC96BD-D40F-4383-A12D-17BCD9D9AD14}"/>
                    </a:ext>
                  </a:extLst>
                </p14:cNvPr>
                <p14:cNvContentPartPr/>
                <p14:nvPr/>
              </p14:nvContentPartPr>
              <p14:xfrm>
                <a:off x="10731780" y="1204420"/>
                <a:ext cx="24480" cy="237240"/>
              </p14:xfrm>
            </p:contentPart>
          </mc:Choice>
          <mc:Fallback xmlns="">
            <p:pic>
              <p:nvPicPr>
                <p:cNvPr id="234" name="Encre 233">
                  <a:extLst>
                    <a:ext uri="{FF2B5EF4-FFF2-40B4-BE49-F238E27FC236}">
                      <a16:creationId xmlns:a16="http://schemas.microsoft.com/office/drawing/2014/main" id="{D7FC96BD-D40F-4383-A12D-17BCD9D9AD14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0714140" y="1186780"/>
                  <a:ext cx="6012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235" name="Encre 234">
                  <a:extLst>
                    <a:ext uri="{FF2B5EF4-FFF2-40B4-BE49-F238E27FC236}">
                      <a16:creationId xmlns:a16="http://schemas.microsoft.com/office/drawing/2014/main" id="{D2916D89-FA8A-4B9F-82D4-32B58C2FC01A}"/>
                    </a:ext>
                  </a:extLst>
                </p14:cNvPr>
                <p14:cNvContentPartPr/>
                <p14:nvPr/>
              </p14:nvContentPartPr>
              <p14:xfrm>
                <a:off x="10829700" y="1210180"/>
                <a:ext cx="16560" cy="251640"/>
              </p14:xfrm>
            </p:contentPart>
          </mc:Choice>
          <mc:Fallback xmlns="">
            <p:pic>
              <p:nvPicPr>
                <p:cNvPr id="235" name="Encre 234">
                  <a:extLst>
                    <a:ext uri="{FF2B5EF4-FFF2-40B4-BE49-F238E27FC236}">
                      <a16:creationId xmlns:a16="http://schemas.microsoft.com/office/drawing/2014/main" id="{D2916D89-FA8A-4B9F-82D4-32B58C2FC01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0811700" y="1192540"/>
                  <a:ext cx="5220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236" name="Encre 235">
                  <a:extLst>
                    <a:ext uri="{FF2B5EF4-FFF2-40B4-BE49-F238E27FC236}">
                      <a16:creationId xmlns:a16="http://schemas.microsoft.com/office/drawing/2014/main" id="{1192FD26-B7DE-4A7E-95A7-B6F1682D4CFA}"/>
                    </a:ext>
                  </a:extLst>
                </p14:cNvPr>
                <p14:cNvContentPartPr/>
                <p14:nvPr/>
              </p14:nvContentPartPr>
              <p14:xfrm>
                <a:off x="10664460" y="1155460"/>
                <a:ext cx="285840" cy="11880"/>
              </p14:xfrm>
            </p:contentPart>
          </mc:Choice>
          <mc:Fallback xmlns="">
            <p:pic>
              <p:nvPicPr>
                <p:cNvPr id="236" name="Encre 235">
                  <a:extLst>
                    <a:ext uri="{FF2B5EF4-FFF2-40B4-BE49-F238E27FC236}">
                      <a16:creationId xmlns:a16="http://schemas.microsoft.com/office/drawing/2014/main" id="{1192FD26-B7DE-4A7E-95A7-B6F1682D4CFA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646820" y="1137460"/>
                  <a:ext cx="3214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237" name="Encre 236">
                  <a:extLst>
                    <a:ext uri="{FF2B5EF4-FFF2-40B4-BE49-F238E27FC236}">
                      <a16:creationId xmlns:a16="http://schemas.microsoft.com/office/drawing/2014/main" id="{E5032C05-A69C-45DD-BE8D-702D189970F4}"/>
                    </a:ext>
                  </a:extLst>
                </p14:cNvPr>
                <p14:cNvContentPartPr/>
                <p14:nvPr/>
              </p14:nvContentPartPr>
              <p14:xfrm>
                <a:off x="10510380" y="1541020"/>
                <a:ext cx="404640" cy="52200"/>
              </p14:xfrm>
            </p:contentPart>
          </mc:Choice>
          <mc:Fallback xmlns="">
            <p:pic>
              <p:nvPicPr>
                <p:cNvPr id="237" name="Encre 236">
                  <a:extLst>
                    <a:ext uri="{FF2B5EF4-FFF2-40B4-BE49-F238E27FC236}">
                      <a16:creationId xmlns:a16="http://schemas.microsoft.com/office/drawing/2014/main" id="{E5032C05-A69C-45DD-BE8D-702D189970F4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492740" y="1523020"/>
                  <a:ext cx="4402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238" name="Encre 237">
                  <a:extLst>
                    <a:ext uri="{FF2B5EF4-FFF2-40B4-BE49-F238E27FC236}">
                      <a16:creationId xmlns:a16="http://schemas.microsoft.com/office/drawing/2014/main" id="{6EB105F9-B178-41F4-A409-04D5A58B375E}"/>
                    </a:ext>
                  </a:extLst>
                </p14:cNvPr>
                <p14:cNvContentPartPr/>
                <p14:nvPr/>
              </p14:nvContentPartPr>
              <p14:xfrm>
                <a:off x="10661220" y="1709860"/>
                <a:ext cx="3600" cy="228600"/>
              </p14:xfrm>
            </p:contentPart>
          </mc:Choice>
          <mc:Fallback xmlns="">
            <p:pic>
              <p:nvPicPr>
                <p:cNvPr id="238" name="Encre 237">
                  <a:extLst>
                    <a:ext uri="{FF2B5EF4-FFF2-40B4-BE49-F238E27FC236}">
                      <a16:creationId xmlns:a16="http://schemas.microsoft.com/office/drawing/2014/main" id="{6EB105F9-B178-41F4-A409-04D5A58B375E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0643580" y="1691860"/>
                  <a:ext cx="3924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239" name="Encre 238">
                  <a:extLst>
                    <a:ext uri="{FF2B5EF4-FFF2-40B4-BE49-F238E27FC236}">
                      <a16:creationId xmlns:a16="http://schemas.microsoft.com/office/drawing/2014/main" id="{4D0D602A-E399-4DDB-9C0B-AA2DBD6BEFCB}"/>
                    </a:ext>
                  </a:extLst>
                </p14:cNvPr>
                <p14:cNvContentPartPr/>
                <p14:nvPr/>
              </p14:nvContentPartPr>
              <p14:xfrm>
                <a:off x="10592100" y="1685380"/>
                <a:ext cx="210600" cy="24840"/>
              </p14:xfrm>
            </p:contentPart>
          </mc:Choice>
          <mc:Fallback xmlns="">
            <p:pic>
              <p:nvPicPr>
                <p:cNvPr id="239" name="Encre 238">
                  <a:extLst>
                    <a:ext uri="{FF2B5EF4-FFF2-40B4-BE49-F238E27FC236}">
                      <a16:creationId xmlns:a16="http://schemas.microsoft.com/office/drawing/2014/main" id="{4D0D602A-E399-4DDB-9C0B-AA2DBD6BEFCB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0574460" y="1667380"/>
                  <a:ext cx="2462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240" name="Encre 239">
                  <a:extLst>
                    <a:ext uri="{FF2B5EF4-FFF2-40B4-BE49-F238E27FC236}">
                      <a16:creationId xmlns:a16="http://schemas.microsoft.com/office/drawing/2014/main" id="{BF049E61-2EFA-4295-AA69-A39BBF0C3EDA}"/>
                    </a:ext>
                  </a:extLst>
                </p14:cNvPr>
                <p14:cNvContentPartPr/>
                <p14:nvPr/>
              </p14:nvContentPartPr>
              <p14:xfrm>
                <a:off x="10797660" y="1773940"/>
                <a:ext cx="144000" cy="155160"/>
              </p14:xfrm>
            </p:contentPart>
          </mc:Choice>
          <mc:Fallback xmlns="">
            <p:pic>
              <p:nvPicPr>
                <p:cNvPr id="240" name="Encre 239">
                  <a:extLst>
                    <a:ext uri="{FF2B5EF4-FFF2-40B4-BE49-F238E27FC236}">
                      <a16:creationId xmlns:a16="http://schemas.microsoft.com/office/drawing/2014/main" id="{BF049E61-2EFA-4295-AA69-A39BBF0C3ED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0779660" y="1756300"/>
                  <a:ext cx="1796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241" name="Encre 240">
                  <a:extLst>
                    <a:ext uri="{FF2B5EF4-FFF2-40B4-BE49-F238E27FC236}">
                      <a16:creationId xmlns:a16="http://schemas.microsoft.com/office/drawing/2014/main" id="{0D0B27A3-7DE4-4CF4-BE26-1C87890E65BD}"/>
                    </a:ext>
                  </a:extLst>
                </p14:cNvPr>
                <p14:cNvContentPartPr/>
                <p14:nvPr/>
              </p14:nvContentPartPr>
              <p14:xfrm>
                <a:off x="11028420" y="1255180"/>
                <a:ext cx="22680" cy="365760"/>
              </p14:xfrm>
            </p:contentPart>
          </mc:Choice>
          <mc:Fallback xmlns="">
            <p:pic>
              <p:nvPicPr>
                <p:cNvPr id="241" name="Encre 240">
                  <a:extLst>
                    <a:ext uri="{FF2B5EF4-FFF2-40B4-BE49-F238E27FC236}">
                      <a16:creationId xmlns:a16="http://schemas.microsoft.com/office/drawing/2014/main" id="{0D0B27A3-7DE4-4CF4-BE26-1C87890E65BD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1010780" y="1237180"/>
                  <a:ext cx="5832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242" name="Encre 241">
                  <a:extLst>
                    <a:ext uri="{FF2B5EF4-FFF2-40B4-BE49-F238E27FC236}">
                      <a16:creationId xmlns:a16="http://schemas.microsoft.com/office/drawing/2014/main" id="{DA3E2E00-46C8-43E2-8F12-537C499C8AAE}"/>
                    </a:ext>
                  </a:extLst>
                </p14:cNvPr>
                <p14:cNvContentPartPr/>
                <p14:nvPr/>
              </p14:nvContentPartPr>
              <p14:xfrm>
                <a:off x="11041380" y="1425460"/>
                <a:ext cx="128520" cy="4680"/>
              </p14:xfrm>
            </p:contentPart>
          </mc:Choice>
          <mc:Fallback xmlns="">
            <p:pic>
              <p:nvPicPr>
                <p:cNvPr id="242" name="Encre 241">
                  <a:extLst>
                    <a:ext uri="{FF2B5EF4-FFF2-40B4-BE49-F238E27FC236}">
                      <a16:creationId xmlns:a16="http://schemas.microsoft.com/office/drawing/2014/main" id="{DA3E2E00-46C8-43E2-8F12-537C499C8AAE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1023740" y="1407460"/>
                  <a:ext cx="1641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244" name="Encre 243">
                  <a:extLst>
                    <a:ext uri="{FF2B5EF4-FFF2-40B4-BE49-F238E27FC236}">
                      <a16:creationId xmlns:a16="http://schemas.microsoft.com/office/drawing/2014/main" id="{7B180750-E8B5-4E27-8741-B50F6A033AFE}"/>
                    </a:ext>
                  </a:extLst>
                </p14:cNvPr>
                <p14:cNvContentPartPr/>
                <p14:nvPr/>
              </p14:nvContentPartPr>
              <p14:xfrm>
                <a:off x="11187180" y="1551100"/>
                <a:ext cx="177120" cy="1800"/>
              </p14:xfrm>
            </p:contentPart>
          </mc:Choice>
          <mc:Fallback xmlns="">
            <p:pic>
              <p:nvPicPr>
                <p:cNvPr id="244" name="Encre 243">
                  <a:extLst>
                    <a:ext uri="{FF2B5EF4-FFF2-40B4-BE49-F238E27FC236}">
                      <a16:creationId xmlns:a16="http://schemas.microsoft.com/office/drawing/2014/main" id="{7B180750-E8B5-4E27-8741-B50F6A033AFE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1169540" y="1533100"/>
                  <a:ext cx="2127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245" name="Encre 244">
                  <a:extLst>
                    <a:ext uri="{FF2B5EF4-FFF2-40B4-BE49-F238E27FC236}">
                      <a16:creationId xmlns:a16="http://schemas.microsoft.com/office/drawing/2014/main" id="{F6750A19-569C-4C65-B1AA-63B467E83E18}"/>
                    </a:ext>
                  </a:extLst>
                </p14:cNvPr>
                <p14:cNvContentPartPr/>
                <p14:nvPr/>
              </p14:nvContentPartPr>
              <p14:xfrm>
                <a:off x="11235420" y="1463620"/>
                <a:ext cx="45360" cy="131040"/>
              </p14:xfrm>
            </p:contentPart>
          </mc:Choice>
          <mc:Fallback xmlns="">
            <p:pic>
              <p:nvPicPr>
                <p:cNvPr id="245" name="Encre 244">
                  <a:extLst>
                    <a:ext uri="{FF2B5EF4-FFF2-40B4-BE49-F238E27FC236}">
                      <a16:creationId xmlns:a16="http://schemas.microsoft.com/office/drawing/2014/main" id="{F6750A19-569C-4C65-B1AA-63B467E83E1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1217780" y="1445620"/>
                  <a:ext cx="810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47" name="Encre 246">
                  <a:extLst>
                    <a:ext uri="{FF2B5EF4-FFF2-40B4-BE49-F238E27FC236}">
                      <a16:creationId xmlns:a16="http://schemas.microsoft.com/office/drawing/2014/main" id="{A79125BF-F5FC-4AD9-902D-D60E92508CD5}"/>
                    </a:ext>
                  </a:extLst>
                </p14:cNvPr>
                <p14:cNvContentPartPr/>
                <p14:nvPr/>
              </p14:nvContentPartPr>
              <p14:xfrm>
                <a:off x="11376900" y="1266700"/>
                <a:ext cx="242640" cy="447840"/>
              </p14:xfrm>
            </p:contentPart>
          </mc:Choice>
          <mc:Fallback xmlns="">
            <p:pic>
              <p:nvPicPr>
                <p:cNvPr id="247" name="Encre 246">
                  <a:extLst>
                    <a:ext uri="{FF2B5EF4-FFF2-40B4-BE49-F238E27FC236}">
                      <a16:creationId xmlns:a16="http://schemas.microsoft.com/office/drawing/2014/main" id="{A79125BF-F5FC-4AD9-902D-D60E92508CD5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1359260" y="1248700"/>
                  <a:ext cx="278280" cy="48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50" name="Encre 249">
                  <a:extLst>
                    <a:ext uri="{FF2B5EF4-FFF2-40B4-BE49-F238E27FC236}">
                      <a16:creationId xmlns:a16="http://schemas.microsoft.com/office/drawing/2014/main" id="{EC958BC6-B7BD-472B-ABAC-F20C8CA330B9}"/>
                    </a:ext>
                  </a:extLst>
                </p14:cNvPr>
                <p14:cNvContentPartPr/>
                <p14:nvPr/>
              </p14:nvContentPartPr>
              <p14:xfrm>
                <a:off x="11814660" y="1242220"/>
                <a:ext cx="38880" cy="240120"/>
              </p14:xfrm>
            </p:contentPart>
          </mc:Choice>
          <mc:Fallback xmlns="">
            <p:pic>
              <p:nvPicPr>
                <p:cNvPr id="250" name="Encre 249">
                  <a:extLst>
                    <a:ext uri="{FF2B5EF4-FFF2-40B4-BE49-F238E27FC236}">
                      <a16:creationId xmlns:a16="http://schemas.microsoft.com/office/drawing/2014/main" id="{EC958BC6-B7BD-472B-ABAC-F20C8CA330B9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1796660" y="1224220"/>
                  <a:ext cx="7452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51" name="Encre 250">
                  <a:extLst>
                    <a:ext uri="{FF2B5EF4-FFF2-40B4-BE49-F238E27FC236}">
                      <a16:creationId xmlns:a16="http://schemas.microsoft.com/office/drawing/2014/main" id="{577F371C-0192-429F-884B-42E105623717}"/>
                    </a:ext>
                  </a:extLst>
                </p14:cNvPr>
                <p14:cNvContentPartPr/>
                <p14:nvPr/>
              </p14:nvContentPartPr>
              <p14:xfrm>
                <a:off x="11898180" y="1276780"/>
                <a:ext cx="5040" cy="190800"/>
              </p14:xfrm>
            </p:contentPart>
          </mc:Choice>
          <mc:Fallback xmlns="">
            <p:pic>
              <p:nvPicPr>
                <p:cNvPr id="251" name="Encre 250">
                  <a:extLst>
                    <a:ext uri="{FF2B5EF4-FFF2-40B4-BE49-F238E27FC236}">
                      <a16:creationId xmlns:a16="http://schemas.microsoft.com/office/drawing/2014/main" id="{577F371C-0192-429F-884B-42E105623717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1880180" y="1258780"/>
                  <a:ext cx="406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52" name="Encre 251">
                  <a:extLst>
                    <a:ext uri="{FF2B5EF4-FFF2-40B4-BE49-F238E27FC236}">
                      <a16:creationId xmlns:a16="http://schemas.microsoft.com/office/drawing/2014/main" id="{720EC69E-8721-4F89-B095-1210FF534525}"/>
                    </a:ext>
                  </a:extLst>
                </p14:cNvPr>
                <p14:cNvContentPartPr/>
                <p14:nvPr/>
              </p14:nvContentPartPr>
              <p14:xfrm>
                <a:off x="11759940" y="1231780"/>
                <a:ext cx="240840" cy="4680"/>
              </p14:xfrm>
            </p:contentPart>
          </mc:Choice>
          <mc:Fallback xmlns="">
            <p:pic>
              <p:nvPicPr>
                <p:cNvPr id="252" name="Encre 251">
                  <a:extLst>
                    <a:ext uri="{FF2B5EF4-FFF2-40B4-BE49-F238E27FC236}">
                      <a16:creationId xmlns:a16="http://schemas.microsoft.com/office/drawing/2014/main" id="{720EC69E-8721-4F89-B095-1210FF534525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1742300" y="1214140"/>
                  <a:ext cx="2764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55" name="Encre 254">
                  <a:extLst>
                    <a:ext uri="{FF2B5EF4-FFF2-40B4-BE49-F238E27FC236}">
                      <a16:creationId xmlns:a16="http://schemas.microsoft.com/office/drawing/2014/main" id="{56F8D1C8-B62E-43AC-8B5B-8ECCA243EB6F}"/>
                    </a:ext>
                  </a:extLst>
                </p14:cNvPr>
                <p14:cNvContentPartPr/>
                <p14:nvPr/>
              </p14:nvContentPartPr>
              <p14:xfrm>
                <a:off x="11979900" y="1044220"/>
                <a:ext cx="169560" cy="928440"/>
              </p14:xfrm>
            </p:contentPart>
          </mc:Choice>
          <mc:Fallback xmlns="">
            <p:pic>
              <p:nvPicPr>
                <p:cNvPr id="255" name="Encre 254">
                  <a:extLst>
                    <a:ext uri="{FF2B5EF4-FFF2-40B4-BE49-F238E27FC236}">
                      <a16:creationId xmlns:a16="http://schemas.microsoft.com/office/drawing/2014/main" id="{56F8D1C8-B62E-43AC-8B5B-8ECCA243EB6F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1961900" y="1026580"/>
                  <a:ext cx="205200" cy="9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650" name="Encre 649">
                  <a:extLst>
                    <a:ext uri="{FF2B5EF4-FFF2-40B4-BE49-F238E27FC236}">
                      <a16:creationId xmlns:a16="http://schemas.microsoft.com/office/drawing/2014/main" id="{0F42E88B-9F27-4E7B-9E15-81F0427992BF}"/>
                    </a:ext>
                  </a:extLst>
                </p14:cNvPr>
                <p14:cNvContentPartPr/>
                <p14:nvPr/>
              </p14:nvContentPartPr>
              <p14:xfrm>
                <a:off x="11854620" y="1767460"/>
                <a:ext cx="360" cy="360"/>
              </p14:xfrm>
            </p:contentPart>
          </mc:Choice>
          <mc:Fallback xmlns="">
            <p:pic>
              <p:nvPicPr>
                <p:cNvPr id="650" name="Encre 649">
                  <a:extLst>
                    <a:ext uri="{FF2B5EF4-FFF2-40B4-BE49-F238E27FC236}">
                      <a16:creationId xmlns:a16="http://schemas.microsoft.com/office/drawing/2014/main" id="{0F42E88B-9F27-4E7B-9E15-81F0427992BF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1836980" y="17498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654" name="Encre 653">
                  <a:extLst>
                    <a:ext uri="{FF2B5EF4-FFF2-40B4-BE49-F238E27FC236}">
                      <a16:creationId xmlns:a16="http://schemas.microsoft.com/office/drawing/2014/main" id="{A00D374A-A572-4D2F-960F-D1C26FA3CDE5}"/>
                    </a:ext>
                  </a:extLst>
                </p14:cNvPr>
                <p14:cNvContentPartPr/>
                <p14:nvPr/>
              </p14:nvContentPartPr>
              <p14:xfrm>
                <a:off x="11733300" y="1673500"/>
                <a:ext cx="164160" cy="268200"/>
              </p14:xfrm>
            </p:contentPart>
          </mc:Choice>
          <mc:Fallback xmlns="">
            <p:pic>
              <p:nvPicPr>
                <p:cNvPr id="654" name="Encre 653">
                  <a:extLst>
                    <a:ext uri="{FF2B5EF4-FFF2-40B4-BE49-F238E27FC236}">
                      <a16:creationId xmlns:a16="http://schemas.microsoft.com/office/drawing/2014/main" id="{A00D374A-A572-4D2F-960F-D1C26FA3CDE5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1715660" y="1655860"/>
                  <a:ext cx="19980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656" name="Encre 655">
                  <a:extLst>
                    <a:ext uri="{FF2B5EF4-FFF2-40B4-BE49-F238E27FC236}">
                      <a16:creationId xmlns:a16="http://schemas.microsoft.com/office/drawing/2014/main" id="{DEDC7EF7-4459-4ACA-8041-A59FD201480A}"/>
                    </a:ext>
                  </a:extLst>
                </p14:cNvPr>
                <p14:cNvContentPartPr/>
                <p14:nvPr/>
              </p14:nvContentPartPr>
              <p14:xfrm>
                <a:off x="11667060" y="1532380"/>
                <a:ext cx="360" cy="360"/>
              </p14:xfrm>
            </p:contentPart>
          </mc:Choice>
          <mc:Fallback xmlns="">
            <p:pic>
              <p:nvPicPr>
                <p:cNvPr id="656" name="Encre 655">
                  <a:extLst>
                    <a:ext uri="{FF2B5EF4-FFF2-40B4-BE49-F238E27FC236}">
                      <a16:creationId xmlns:a16="http://schemas.microsoft.com/office/drawing/2014/main" id="{DEDC7EF7-4459-4ACA-8041-A59FD201480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1649060" y="15143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657" name="Encre 656">
                  <a:extLst>
                    <a:ext uri="{FF2B5EF4-FFF2-40B4-BE49-F238E27FC236}">
                      <a16:creationId xmlns:a16="http://schemas.microsoft.com/office/drawing/2014/main" id="{4FBCBEBE-DAD1-4A39-BD9D-816CF645709D}"/>
                    </a:ext>
                  </a:extLst>
                </p14:cNvPr>
                <p14:cNvContentPartPr/>
                <p14:nvPr/>
              </p14:nvContentPartPr>
              <p14:xfrm>
                <a:off x="11559060" y="1532380"/>
                <a:ext cx="148680" cy="55080"/>
              </p14:xfrm>
            </p:contentPart>
          </mc:Choice>
          <mc:Fallback xmlns="">
            <p:pic>
              <p:nvPicPr>
                <p:cNvPr id="657" name="Encre 656">
                  <a:extLst>
                    <a:ext uri="{FF2B5EF4-FFF2-40B4-BE49-F238E27FC236}">
                      <a16:creationId xmlns:a16="http://schemas.microsoft.com/office/drawing/2014/main" id="{4FBCBEBE-DAD1-4A39-BD9D-816CF645709D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1541060" y="1514380"/>
                  <a:ext cx="1843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658" name="Encre 657">
                  <a:extLst>
                    <a:ext uri="{FF2B5EF4-FFF2-40B4-BE49-F238E27FC236}">
                      <a16:creationId xmlns:a16="http://schemas.microsoft.com/office/drawing/2014/main" id="{B2C8F02C-3ADC-46BC-B983-E566FC5ADA75}"/>
                    </a:ext>
                  </a:extLst>
                </p14:cNvPr>
                <p14:cNvContentPartPr/>
                <p14:nvPr/>
              </p14:nvContentPartPr>
              <p14:xfrm>
                <a:off x="11646180" y="1533100"/>
                <a:ext cx="7560" cy="122400"/>
              </p14:xfrm>
            </p:contentPart>
          </mc:Choice>
          <mc:Fallback xmlns="">
            <p:pic>
              <p:nvPicPr>
                <p:cNvPr id="658" name="Encre 657">
                  <a:extLst>
                    <a:ext uri="{FF2B5EF4-FFF2-40B4-BE49-F238E27FC236}">
                      <a16:creationId xmlns:a16="http://schemas.microsoft.com/office/drawing/2014/main" id="{B2C8F02C-3ADC-46BC-B983-E566FC5ADA75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1628180" y="1515100"/>
                  <a:ext cx="432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659" name="Encre 658">
                  <a:extLst>
                    <a:ext uri="{FF2B5EF4-FFF2-40B4-BE49-F238E27FC236}">
                      <a16:creationId xmlns:a16="http://schemas.microsoft.com/office/drawing/2014/main" id="{89941CE9-63C3-471F-85F6-D575086A86B4}"/>
                    </a:ext>
                  </a:extLst>
                </p14:cNvPr>
                <p14:cNvContentPartPr/>
                <p14:nvPr/>
              </p14:nvContentPartPr>
              <p14:xfrm>
                <a:off x="11769660" y="1555420"/>
                <a:ext cx="208800" cy="30960"/>
              </p14:xfrm>
            </p:contentPart>
          </mc:Choice>
          <mc:Fallback xmlns="">
            <p:pic>
              <p:nvPicPr>
                <p:cNvPr id="659" name="Encre 658">
                  <a:extLst>
                    <a:ext uri="{FF2B5EF4-FFF2-40B4-BE49-F238E27FC236}">
                      <a16:creationId xmlns:a16="http://schemas.microsoft.com/office/drawing/2014/main" id="{89941CE9-63C3-471F-85F6-D575086A86B4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1752020" y="1537420"/>
                  <a:ext cx="244440" cy="6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3">
            <p14:nvContentPartPr>
              <p14:cNvPr id="667" name="Encre 666">
                <a:extLst>
                  <a:ext uri="{FF2B5EF4-FFF2-40B4-BE49-F238E27FC236}">
                    <a16:creationId xmlns:a16="http://schemas.microsoft.com/office/drawing/2014/main" id="{81C708F6-5376-4374-991A-D161C7862418}"/>
                  </a:ext>
                </a:extLst>
              </p14:cNvPr>
              <p14:cNvContentPartPr/>
              <p14:nvPr/>
            </p14:nvContentPartPr>
            <p14:xfrm>
              <a:off x="7135380" y="2727580"/>
              <a:ext cx="360" cy="360"/>
            </p14:xfrm>
          </p:contentPart>
        </mc:Choice>
        <mc:Fallback xmlns="">
          <p:pic>
            <p:nvPicPr>
              <p:cNvPr id="667" name="Encre 666">
                <a:extLst>
                  <a:ext uri="{FF2B5EF4-FFF2-40B4-BE49-F238E27FC236}">
                    <a16:creationId xmlns:a16="http://schemas.microsoft.com/office/drawing/2014/main" id="{81C708F6-5376-4374-991A-D161C7862418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7117740" y="270958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2" name="Groupe 301">
            <a:extLst>
              <a:ext uri="{FF2B5EF4-FFF2-40B4-BE49-F238E27FC236}">
                <a16:creationId xmlns:a16="http://schemas.microsoft.com/office/drawing/2014/main" id="{AB57C5B4-B0B8-4A6E-999E-E7873B3CA951}"/>
              </a:ext>
            </a:extLst>
          </p:cNvPr>
          <p:cNvGrpSpPr/>
          <p:nvPr/>
        </p:nvGrpSpPr>
        <p:grpSpPr>
          <a:xfrm>
            <a:off x="6575580" y="1952500"/>
            <a:ext cx="5298480" cy="2961000"/>
            <a:chOff x="6575580" y="1952500"/>
            <a:chExt cx="5298480" cy="296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676" name="Encre 675">
                  <a:extLst>
                    <a:ext uri="{FF2B5EF4-FFF2-40B4-BE49-F238E27FC236}">
                      <a16:creationId xmlns:a16="http://schemas.microsoft.com/office/drawing/2014/main" id="{A45E1088-1BEF-4A55-BCBC-5AA24004CB3B}"/>
                    </a:ext>
                  </a:extLst>
                </p14:cNvPr>
                <p14:cNvContentPartPr/>
                <p14:nvPr/>
              </p14:nvContentPartPr>
              <p14:xfrm>
                <a:off x="7119540" y="2693740"/>
                <a:ext cx="337320" cy="266760"/>
              </p14:xfrm>
            </p:contentPart>
          </mc:Choice>
          <mc:Fallback xmlns="">
            <p:pic>
              <p:nvPicPr>
                <p:cNvPr id="676" name="Encre 675">
                  <a:extLst>
                    <a:ext uri="{FF2B5EF4-FFF2-40B4-BE49-F238E27FC236}">
                      <a16:creationId xmlns:a16="http://schemas.microsoft.com/office/drawing/2014/main" id="{A45E1088-1BEF-4A55-BCBC-5AA24004CB3B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7101540" y="2675740"/>
                  <a:ext cx="37296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677" name="Encre 676">
                  <a:extLst>
                    <a:ext uri="{FF2B5EF4-FFF2-40B4-BE49-F238E27FC236}">
                      <a16:creationId xmlns:a16="http://schemas.microsoft.com/office/drawing/2014/main" id="{F74813AF-33B2-4ACB-9ABF-4690DEA55F6A}"/>
                    </a:ext>
                  </a:extLst>
                </p14:cNvPr>
                <p14:cNvContentPartPr/>
                <p14:nvPr/>
              </p14:nvContentPartPr>
              <p14:xfrm>
                <a:off x="7262100" y="2545780"/>
                <a:ext cx="75960" cy="45000"/>
              </p14:xfrm>
            </p:contentPart>
          </mc:Choice>
          <mc:Fallback xmlns="">
            <p:pic>
              <p:nvPicPr>
                <p:cNvPr id="677" name="Encre 676">
                  <a:extLst>
                    <a:ext uri="{FF2B5EF4-FFF2-40B4-BE49-F238E27FC236}">
                      <a16:creationId xmlns:a16="http://schemas.microsoft.com/office/drawing/2014/main" id="{F74813AF-33B2-4ACB-9ABF-4690DEA55F6A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7244100" y="2527780"/>
                  <a:ext cx="1116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679" name="Encre 678">
                  <a:extLst>
                    <a:ext uri="{FF2B5EF4-FFF2-40B4-BE49-F238E27FC236}">
                      <a16:creationId xmlns:a16="http://schemas.microsoft.com/office/drawing/2014/main" id="{D13DD7BD-BE72-4EB1-80DD-860253608B1B}"/>
                    </a:ext>
                  </a:extLst>
                </p14:cNvPr>
                <p14:cNvContentPartPr/>
                <p14:nvPr/>
              </p14:nvContentPartPr>
              <p14:xfrm>
                <a:off x="7558740" y="2915860"/>
                <a:ext cx="149400" cy="219240"/>
              </p14:xfrm>
            </p:contentPart>
          </mc:Choice>
          <mc:Fallback xmlns="">
            <p:pic>
              <p:nvPicPr>
                <p:cNvPr id="679" name="Encre 678">
                  <a:extLst>
                    <a:ext uri="{FF2B5EF4-FFF2-40B4-BE49-F238E27FC236}">
                      <a16:creationId xmlns:a16="http://schemas.microsoft.com/office/drawing/2014/main" id="{D13DD7BD-BE72-4EB1-80DD-860253608B1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7541100" y="2898220"/>
                  <a:ext cx="1850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680" name="Encre 679">
                  <a:extLst>
                    <a:ext uri="{FF2B5EF4-FFF2-40B4-BE49-F238E27FC236}">
                      <a16:creationId xmlns:a16="http://schemas.microsoft.com/office/drawing/2014/main" id="{DA075AD0-1562-418D-B179-68B20337212C}"/>
                    </a:ext>
                  </a:extLst>
                </p14:cNvPr>
                <p14:cNvContentPartPr/>
                <p14:nvPr/>
              </p14:nvContentPartPr>
              <p14:xfrm>
                <a:off x="7785180" y="2955100"/>
                <a:ext cx="115920" cy="139680"/>
              </p14:xfrm>
            </p:contentPart>
          </mc:Choice>
          <mc:Fallback xmlns="">
            <p:pic>
              <p:nvPicPr>
                <p:cNvPr id="680" name="Encre 679">
                  <a:extLst>
                    <a:ext uri="{FF2B5EF4-FFF2-40B4-BE49-F238E27FC236}">
                      <a16:creationId xmlns:a16="http://schemas.microsoft.com/office/drawing/2014/main" id="{DA075AD0-1562-418D-B179-68B20337212C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7767180" y="2937460"/>
                  <a:ext cx="1515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681" name="Encre 680">
                  <a:extLst>
                    <a:ext uri="{FF2B5EF4-FFF2-40B4-BE49-F238E27FC236}">
                      <a16:creationId xmlns:a16="http://schemas.microsoft.com/office/drawing/2014/main" id="{182D913B-CCA7-478C-B52D-4B70A214420B}"/>
                    </a:ext>
                  </a:extLst>
                </p14:cNvPr>
                <p14:cNvContentPartPr/>
                <p14:nvPr/>
              </p14:nvContentPartPr>
              <p14:xfrm>
                <a:off x="7806060" y="2960140"/>
                <a:ext cx="109440" cy="167760"/>
              </p14:xfrm>
            </p:contentPart>
          </mc:Choice>
          <mc:Fallback xmlns="">
            <p:pic>
              <p:nvPicPr>
                <p:cNvPr id="681" name="Encre 680">
                  <a:extLst>
                    <a:ext uri="{FF2B5EF4-FFF2-40B4-BE49-F238E27FC236}">
                      <a16:creationId xmlns:a16="http://schemas.microsoft.com/office/drawing/2014/main" id="{182D913B-CCA7-478C-B52D-4B70A214420B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788060" y="2942140"/>
                  <a:ext cx="1450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682" name="Encre 681">
                  <a:extLst>
                    <a:ext uri="{FF2B5EF4-FFF2-40B4-BE49-F238E27FC236}">
                      <a16:creationId xmlns:a16="http://schemas.microsoft.com/office/drawing/2014/main" id="{63A0D08A-64DB-4238-A65C-123AC8A6F4EE}"/>
                    </a:ext>
                  </a:extLst>
                </p14:cNvPr>
                <p14:cNvContentPartPr/>
                <p14:nvPr/>
              </p14:nvContentPartPr>
              <p14:xfrm>
                <a:off x="8006220" y="2903620"/>
                <a:ext cx="249120" cy="204120"/>
              </p14:xfrm>
            </p:contentPart>
          </mc:Choice>
          <mc:Fallback xmlns="">
            <p:pic>
              <p:nvPicPr>
                <p:cNvPr id="682" name="Encre 681">
                  <a:extLst>
                    <a:ext uri="{FF2B5EF4-FFF2-40B4-BE49-F238E27FC236}">
                      <a16:creationId xmlns:a16="http://schemas.microsoft.com/office/drawing/2014/main" id="{63A0D08A-64DB-4238-A65C-123AC8A6F4EE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988580" y="2885980"/>
                  <a:ext cx="2847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688" name="Encre 687">
                  <a:extLst>
                    <a:ext uri="{FF2B5EF4-FFF2-40B4-BE49-F238E27FC236}">
                      <a16:creationId xmlns:a16="http://schemas.microsoft.com/office/drawing/2014/main" id="{BB9FE802-23B8-4177-840C-6B9FA1082AFB}"/>
                    </a:ext>
                  </a:extLst>
                </p14:cNvPr>
                <p14:cNvContentPartPr/>
                <p14:nvPr/>
              </p14:nvContentPartPr>
              <p14:xfrm>
                <a:off x="8335980" y="2817220"/>
                <a:ext cx="272520" cy="17640"/>
              </p14:xfrm>
            </p:contentPart>
          </mc:Choice>
          <mc:Fallback xmlns="">
            <p:pic>
              <p:nvPicPr>
                <p:cNvPr id="688" name="Encre 687">
                  <a:extLst>
                    <a:ext uri="{FF2B5EF4-FFF2-40B4-BE49-F238E27FC236}">
                      <a16:creationId xmlns:a16="http://schemas.microsoft.com/office/drawing/2014/main" id="{BB9FE802-23B8-4177-840C-6B9FA1082AFB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8317980" y="2799220"/>
                  <a:ext cx="3081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689" name="Encre 688">
                  <a:extLst>
                    <a:ext uri="{FF2B5EF4-FFF2-40B4-BE49-F238E27FC236}">
                      <a16:creationId xmlns:a16="http://schemas.microsoft.com/office/drawing/2014/main" id="{CA3EDEED-4387-4CE1-9684-C9A943C591AA}"/>
                    </a:ext>
                  </a:extLst>
                </p14:cNvPr>
                <p14:cNvContentPartPr/>
                <p14:nvPr/>
              </p14:nvContentPartPr>
              <p14:xfrm>
                <a:off x="8369100" y="2912260"/>
                <a:ext cx="237600" cy="14400"/>
              </p14:xfrm>
            </p:contentPart>
          </mc:Choice>
          <mc:Fallback xmlns="">
            <p:pic>
              <p:nvPicPr>
                <p:cNvPr id="689" name="Encre 688">
                  <a:extLst>
                    <a:ext uri="{FF2B5EF4-FFF2-40B4-BE49-F238E27FC236}">
                      <a16:creationId xmlns:a16="http://schemas.microsoft.com/office/drawing/2014/main" id="{CA3EDEED-4387-4CE1-9684-C9A943C591AA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8351100" y="2894620"/>
                  <a:ext cx="2732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691" name="Encre 690">
                  <a:extLst>
                    <a:ext uri="{FF2B5EF4-FFF2-40B4-BE49-F238E27FC236}">
                      <a16:creationId xmlns:a16="http://schemas.microsoft.com/office/drawing/2014/main" id="{1DD07028-BFBD-4991-A72E-68B76D9D0776}"/>
                    </a:ext>
                  </a:extLst>
                </p14:cNvPr>
                <p14:cNvContentPartPr/>
                <p14:nvPr/>
              </p14:nvContentPartPr>
              <p14:xfrm>
                <a:off x="8940060" y="2623540"/>
                <a:ext cx="308520" cy="266760"/>
              </p14:xfrm>
            </p:contentPart>
          </mc:Choice>
          <mc:Fallback xmlns="">
            <p:pic>
              <p:nvPicPr>
                <p:cNvPr id="691" name="Encre 690">
                  <a:extLst>
                    <a:ext uri="{FF2B5EF4-FFF2-40B4-BE49-F238E27FC236}">
                      <a16:creationId xmlns:a16="http://schemas.microsoft.com/office/drawing/2014/main" id="{1DD07028-BFBD-4991-A72E-68B76D9D0776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8922060" y="2605900"/>
                  <a:ext cx="34416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692" name="Encre 691">
                  <a:extLst>
                    <a:ext uri="{FF2B5EF4-FFF2-40B4-BE49-F238E27FC236}">
                      <a16:creationId xmlns:a16="http://schemas.microsoft.com/office/drawing/2014/main" id="{6E4552C0-2FC0-439E-B339-7145C20E4786}"/>
                    </a:ext>
                  </a:extLst>
                </p14:cNvPr>
                <p14:cNvContentPartPr/>
                <p14:nvPr/>
              </p14:nvContentPartPr>
              <p14:xfrm>
                <a:off x="9181980" y="2935660"/>
                <a:ext cx="140400" cy="177840"/>
              </p14:xfrm>
            </p:contentPart>
          </mc:Choice>
          <mc:Fallback xmlns="">
            <p:pic>
              <p:nvPicPr>
                <p:cNvPr id="692" name="Encre 691">
                  <a:extLst>
                    <a:ext uri="{FF2B5EF4-FFF2-40B4-BE49-F238E27FC236}">
                      <a16:creationId xmlns:a16="http://schemas.microsoft.com/office/drawing/2014/main" id="{6E4552C0-2FC0-439E-B339-7145C20E4786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9163980" y="2918020"/>
                  <a:ext cx="17604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693" name="Encre 692">
                  <a:extLst>
                    <a:ext uri="{FF2B5EF4-FFF2-40B4-BE49-F238E27FC236}">
                      <a16:creationId xmlns:a16="http://schemas.microsoft.com/office/drawing/2014/main" id="{ABC37B95-24C8-43D7-A59D-ACA1AB216874}"/>
                    </a:ext>
                  </a:extLst>
                </p14:cNvPr>
                <p14:cNvContentPartPr/>
                <p14:nvPr/>
              </p14:nvContentPartPr>
              <p14:xfrm>
                <a:off x="9401940" y="2984980"/>
                <a:ext cx="122760" cy="121680"/>
              </p14:xfrm>
            </p:contentPart>
          </mc:Choice>
          <mc:Fallback xmlns="">
            <p:pic>
              <p:nvPicPr>
                <p:cNvPr id="693" name="Encre 692">
                  <a:extLst>
                    <a:ext uri="{FF2B5EF4-FFF2-40B4-BE49-F238E27FC236}">
                      <a16:creationId xmlns:a16="http://schemas.microsoft.com/office/drawing/2014/main" id="{ABC37B95-24C8-43D7-A59D-ACA1AB216874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9384300" y="2966980"/>
                  <a:ext cx="1584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694" name="Encre 693">
                  <a:extLst>
                    <a:ext uri="{FF2B5EF4-FFF2-40B4-BE49-F238E27FC236}">
                      <a16:creationId xmlns:a16="http://schemas.microsoft.com/office/drawing/2014/main" id="{AA91A872-89DD-4D0A-BFC7-D4C18B98E679}"/>
                    </a:ext>
                  </a:extLst>
                </p14:cNvPr>
                <p14:cNvContentPartPr/>
                <p14:nvPr/>
              </p14:nvContentPartPr>
              <p14:xfrm>
                <a:off x="9401940" y="3007660"/>
                <a:ext cx="112680" cy="107280"/>
              </p14:xfrm>
            </p:contentPart>
          </mc:Choice>
          <mc:Fallback xmlns="">
            <p:pic>
              <p:nvPicPr>
                <p:cNvPr id="694" name="Encre 693">
                  <a:extLst>
                    <a:ext uri="{FF2B5EF4-FFF2-40B4-BE49-F238E27FC236}">
                      <a16:creationId xmlns:a16="http://schemas.microsoft.com/office/drawing/2014/main" id="{AA91A872-89DD-4D0A-BFC7-D4C18B98E679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9384300" y="2989660"/>
                  <a:ext cx="1483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695" name="Encre 694">
                  <a:extLst>
                    <a:ext uri="{FF2B5EF4-FFF2-40B4-BE49-F238E27FC236}">
                      <a16:creationId xmlns:a16="http://schemas.microsoft.com/office/drawing/2014/main" id="{782BEE4F-7598-4C20-826E-BAF66A9380CC}"/>
                    </a:ext>
                  </a:extLst>
                </p14:cNvPr>
                <p14:cNvContentPartPr/>
                <p14:nvPr/>
              </p14:nvContentPartPr>
              <p14:xfrm>
                <a:off x="9605700" y="2965900"/>
                <a:ext cx="159120" cy="141120"/>
              </p14:xfrm>
            </p:contentPart>
          </mc:Choice>
          <mc:Fallback xmlns="">
            <p:pic>
              <p:nvPicPr>
                <p:cNvPr id="695" name="Encre 694">
                  <a:extLst>
                    <a:ext uri="{FF2B5EF4-FFF2-40B4-BE49-F238E27FC236}">
                      <a16:creationId xmlns:a16="http://schemas.microsoft.com/office/drawing/2014/main" id="{782BEE4F-7598-4C20-826E-BAF66A9380CC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588060" y="2947900"/>
                  <a:ext cx="19476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696" name="Encre 695">
                  <a:extLst>
                    <a:ext uri="{FF2B5EF4-FFF2-40B4-BE49-F238E27FC236}">
                      <a16:creationId xmlns:a16="http://schemas.microsoft.com/office/drawing/2014/main" id="{903B8ADE-05B6-4DDE-85CC-05DB8E2773C0}"/>
                    </a:ext>
                  </a:extLst>
                </p14:cNvPr>
                <p14:cNvContentPartPr/>
                <p14:nvPr/>
              </p14:nvContentPartPr>
              <p14:xfrm>
                <a:off x="9810900" y="2801740"/>
                <a:ext cx="160920" cy="154440"/>
              </p14:xfrm>
            </p:contentPart>
          </mc:Choice>
          <mc:Fallback xmlns="">
            <p:pic>
              <p:nvPicPr>
                <p:cNvPr id="696" name="Encre 695">
                  <a:extLst>
                    <a:ext uri="{FF2B5EF4-FFF2-40B4-BE49-F238E27FC236}">
                      <a16:creationId xmlns:a16="http://schemas.microsoft.com/office/drawing/2014/main" id="{903B8ADE-05B6-4DDE-85CC-05DB8E2773C0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9793260" y="2783740"/>
                  <a:ext cx="1965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697" name="Encre 696">
                  <a:extLst>
                    <a:ext uri="{FF2B5EF4-FFF2-40B4-BE49-F238E27FC236}">
                      <a16:creationId xmlns:a16="http://schemas.microsoft.com/office/drawing/2014/main" id="{ACD79A7C-575B-43C0-A022-1493EF532ECC}"/>
                    </a:ext>
                  </a:extLst>
                </p14:cNvPr>
                <p14:cNvContentPartPr/>
                <p14:nvPr/>
              </p14:nvContentPartPr>
              <p14:xfrm>
                <a:off x="9836820" y="2818660"/>
                <a:ext cx="115920" cy="140400"/>
              </p14:xfrm>
            </p:contentPart>
          </mc:Choice>
          <mc:Fallback xmlns="">
            <p:pic>
              <p:nvPicPr>
                <p:cNvPr id="697" name="Encre 696">
                  <a:extLst>
                    <a:ext uri="{FF2B5EF4-FFF2-40B4-BE49-F238E27FC236}">
                      <a16:creationId xmlns:a16="http://schemas.microsoft.com/office/drawing/2014/main" id="{ACD79A7C-575B-43C0-A022-1493EF532ECC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818820" y="2800660"/>
                  <a:ext cx="1515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699" name="Encre 698">
                  <a:extLst>
                    <a:ext uri="{FF2B5EF4-FFF2-40B4-BE49-F238E27FC236}">
                      <a16:creationId xmlns:a16="http://schemas.microsoft.com/office/drawing/2014/main" id="{A08CA661-93A0-43C6-85A7-04FD5F6E8953}"/>
                    </a:ext>
                  </a:extLst>
                </p14:cNvPr>
                <p14:cNvContentPartPr/>
                <p14:nvPr/>
              </p14:nvContentPartPr>
              <p14:xfrm>
                <a:off x="10168740" y="2480620"/>
                <a:ext cx="101520" cy="713520"/>
              </p14:xfrm>
            </p:contentPart>
          </mc:Choice>
          <mc:Fallback xmlns="">
            <p:pic>
              <p:nvPicPr>
                <p:cNvPr id="699" name="Encre 698">
                  <a:extLst>
                    <a:ext uri="{FF2B5EF4-FFF2-40B4-BE49-F238E27FC236}">
                      <a16:creationId xmlns:a16="http://schemas.microsoft.com/office/drawing/2014/main" id="{A08CA661-93A0-43C6-85A7-04FD5F6E8953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0150740" y="2462980"/>
                  <a:ext cx="137160" cy="74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701" name="Encre 700">
                  <a:extLst>
                    <a:ext uri="{FF2B5EF4-FFF2-40B4-BE49-F238E27FC236}">
                      <a16:creationId xmlns:a16="http://schemas.microsoft.com/office/drawing/2014/main" id="{08839DB5-6BD1-47FE-A456-B0AC97BD6B5D}"/>
                    </a:ext>
                  </a:extLst>
                </p14:cNvPr>
                <p14:cNvContentPartPr/>
                <p14:nvPr/>
              </p14:nvContentPartPr>
              <p14:xfrm>
                <a:off x="10378620" y="2515180"/>
                <a:ext cx="176040" cy="335880"/>
              </p14:xfrm>
            </p:contentPart>
          </mc:Choice>
          <mc:Fallback xmlns="">
            <p:pic>
              <p:nvPicPr>
                <p:cNvPr id="701" name="Encre 700">
                  <a:extLst>
                    <a:ext uri="{FF2B5EF4-FFF2-40B4-BE49-F238E27FC236}">
                      <a16:creationId xmlns:a16="http://schemas.microsoft.com/office/drawing/2014/main" id="{08839DB5-6BD1-47FE-A456-B0AC97BD6B5D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0360620" y="2497540"/>
                  <a:ext cx="21168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702" name="Encre 701">
                  <a:extLst>
                    <a:ext uri="{FF2B5EF4-FFF2-40B4-BE49-F238E27FC236}">
                      <a16:creationId xmlns:a16="http://schemas.microsoft.com/office/drawing/2014/main" id="{283582CB-4C94-44D5-81AD-A21BFE5C5545}"/>
                    </a:ext>
                  </a:extLst>
                </p14:cNvPr>
                <p14:cNvContentPartPr/>
                <p14:nvPr/>
              </p14:nvContentPartPr>
              <p14:xfrm>
                <a:off x="10706220" y="2551540"/>
                <a:ext cx="18000" cy="218520"/>
              </p14:xfrm>
            </p:contentPart>
          </mc:Choice>
          <mc:Fallback xmlns="">
            <p:pic>
              <p:nvPicPr>
                <p:cNvPr id="702" name="Encre 701">
                  <a:extLst>
                    <a:ext uri="{FF2B5EF4-FFF2-40B4-BE49-F238E27FC236}">
                      <a16:creationId xmlns:a16="http://schemas.microsoft.com/office/drawing/2014/main" id="{283582CB-4C94-44D5-81AD-A21BFE5C5545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688220" y="2533540"/>
                  <a:ext cx="536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703" name="Encre 702">
                  <a:extLst>
                    <a:ext uri="{FF2B5EF4-FFF2-40B4-BE49-F238E27FC236}">
                      <a16:creationId xmlns:a16="http://schemas.microsoft.com/office/drawing/2014/main" id="{A94D4194-3BF0-48DF-A3F2-6329DFE27183}"/>
                    </a:ext>
                  </a:extLst>
                </p14:cNvPr>
                <p14:cNvContentPartPr/>
                <p14:nvPr/>
              </p14:nvContentPartPr>
              <p14:xfrm>
                <a:off x="10829700" y="2560180"/>
                <a:ext cx="6840" cy="213840"/>
              </p14:xfrm>
            </p:contentPart>
          </mc:Choice>
          <mc:Fallback xmlns="">
            <p:pic>
              <p:nvPicPr>
                <p:cNvPr id="703" name="Encre 702">
                  <a:extLst>
                    <a:ext uri="{FF2B5EF4-FFF2-40B4-BE49-F238E27FC236}">
                      <a16:creationId xmlns:a16="http://schemas.microsoft.com/office/drawing/2014/main" id="{A94D4194-3BF0-48DF-A3F2-6329DFE27183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0811700" y="2542180"/>
                  <a:ext cx="424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256" name="Encre 255">
                  <a:extLst>
                    <a:ext uri="{FF2B5EF4-FFF2-40B4-BE49-F238E27FC236}">
                      <a16:creationId xmlns:a16="http://schemas.microsoft.com/office/drawing/2014/main" id="{FAA08E3D-8AF6-485A-BD53-261DE7B177FA}"/>
                    </a:ext>
                  </a:extLst>
                </p14:cNvPr>
                <p14:cNvContentPartPr/>
                <p14:nvPr/>
              </p14:nvContentPartPr>
              <p14:xfrm>
                <a:off x="10612980" y="2404300"/>
                <a:ext cx="401400" cy="62280"/>
              </p14:xfrm>
            </p:contentPart>
          </mc:Choice>
          <mc:Fallback xmlns="">
            <p:pic>
              <p:nvPicPr>
                <p:cNvPr id="256" name="Encre 255">
                  <a:extLst>
                    <a:ext uri="{FF2B5EF4-FFF2-40B4-BE49-F238E27FC236}">
                      <a16:creationId xmlns:a16="http://schemas.microsoft.com/office/drawing/2014/main" id="{FAA08E3D-8AF6-485A-BD53-261DE7B177FA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0595340" y="2386300"/>
                  <a:ext cx="4370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257" name="Encre 256">
                  <a:extLst>
                    <a:ext uri="{FF2B5EF4-FFF2-40B4-BE49-F238E27FC236}">
                      <a16:creationId xmlns:a16="http://schemas.microsoft.com/office/drawing/2014/main" id="{CD2C78E1-19CB-4699-B181-4059FC7B46B2}"/>
                    </a:ext>
                  </a:extLst>
                </p14:cNvPr>
                <p14:cNvContentPartPr/>
                <p14:nvPr/>
              </p14:nvContentPartPr>
              <p14:xfrm>
                <a:off x="10454940" y="2856100"/>
                <a:ext cx="530640" cy="10440"/>
              </p14:xfrm>
            </p:contentPart>
          </mc:Choice>
          <mc:Fallback xmlns="">
            <p:pic>
              <p:nvPicPr>
                <p:cNvPr id="257" name="Encre 256">
                  <a:extLst>
                    <a:ext uri="{FF2B5EF4-FFF2-40B4-BE49-F238E27FC236}">
                      <a16:creationId xmlns:a16="http://schemas.microsoft.com/office/drawing/2014/main" id="{CD2C78E1-19CB-4699-B181-4059FC7B46B2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0436940" y="2838100"/>
                  <a:ext cx="5662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258" name="Encre 257">
                  <a:extLst>
                    <a:ext uri="{FF2B5EF4-FFF2-40B4-BE49-F238E27FC236}">
                      <a16:creationId xmlns:a16="http://schemas.microsoft.com/office/drawing/2014/main" id="{ABDFBABA-CBA0-4D6A-8974-7B60484A4C45}"/>
                    </a:ext>
                  </a:extLst>
                </p14:cNvPr>
                <p14:cNvContentPartPr/>
                <p14:nvPr/>
              </p14:nvContentPartPr>
              <p14:xfrm>
                <a:off x="10702980" y="2993260"/>
                <a:ext cx="26640" cy="245880"/>
              </p14:xfrm>
            </p:contentPart>
          </mc:Choice>
          <mc:Fallback xmlns="">
            <p:pic>
              <p:nvPicPr>
                <p:cNvPr id="258" name="Encre 257">
                  <a:extLst>
                    <a:ext uri="{FF2B5EF4-FFF2-40B4-BE49-F238E27FC236}">
                      <a16:creationId xmlns:a16="http://schemas.microsoft.com/office/drawing/2014/main" id="{ABDFBABA-CBA0-4D6A-8974-7B60484A4C45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684980" y="2975260"/>
                  <a:ext cx="6228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259" name="Encre 258">
                  <a:extLst>
                    <a:ext uri="{FF2B5EF4-FFF2-40B4-BE49-F238E27FC236}">
                      <a16:creationId xmlns:a16="http://schemas.microsoft.com/office/drawing/2014/main" id="{6D160253-50EF-441D-892B-C91A7CC19B46}"/>
                    </a:ext>
                  </a:extLst>
                </p14:cNvPr>
                <p14:cNvContentPartPr/>
                <p14:nvPr/>
              </p14:nvContentPartPr>
              <p14:xfrm>
                <a:off x="10542420" y="2971660"/>
                <a:ext cx="332280" cy="21960"/>
              </p14:xfrm>
            </p:contentPart>
          </mc:Choice>
          <mc:Fallback xmlns="">
            <p:pic>
              <p:nvPicPr>
                <p:cNvPr id="259" name="Encre 258">
                  <a:extLst>
                    <a:ext uri="{FF2B5EF4-FFF2-40B4-BE49-F238E27FC236}">
                      <a16:creationId xmlns:a16="http://schemas.microsoft.com/office/drawing/2014/main" id="{6D160253-50EF-441D-892B-C91A7CC19B46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0524780" y="2953660"/>
                  <a:ext cx="3679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260" name="Encre 259">
                  <a:extLst>
                    <a:ext uri="{FF2B5EF4-FFF2-40B4-BE49-F238E27FC236}">
                      <a16:creationId xmlns:a16="http://schemas.microsoft.com/office/drawing/2014/main" id="{572AD5FE-689E-47F5-8138-80F8AB3108D5}"/>
                    </a:ext>
                  </a:extLst>
                </p14:cNvPr>
                <p14:cNvContentPartPr/>
                <p14:nvPr/>
              </p14:nvContentPartPr>
              <p14:xfrm>
                <a:off x="10868220" y="3117100"/>
                <a:ext cx="162720" cy="150480"/>
              </p14:xfrm>
            </p:contentPart>
          </mc:Choice>
          <mc:Fallback xmlns="">
            <p:pic>
              <p:nvPicPr>
                <p:cNvPr id="260" name="Encre 259">
                  <a:extLst>
                    <a:ext uri="{FF2B5EF4-FFF2-40B4-BE49-F238E27FC236}">
                      <a16:creationId xmlns:a16="http://schemas.microsoft.com/office/drawing/2014/main" id="{572AD5FE-689E-47F5-8138-80F8AB3108D5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0850220" y="3099100"/>
                  <a:ext cx="1983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261" name="Encre 260">
                  <a:extLst>
                    <a:ext uri="{FF2B5EF4-FFF2-40B4-BE49-F238E27FC236}">
                      <a16:creationId xmlns:a16="http://schemas.microsoft.com/office/drawing/2014/main" id="{B530E52B-2D52-4DEA-B8F7-4D9F19424387}"/>
                    </a:ext>
                  </a:extLst>
                </p14:cNvPr>
                <p14:cNvContentPartPr/>
                <p14:nvPr/>
              </p14:nvContentPartPr>
              <p14:xfrm>
                <a:off x="11176020" y="2417260"/>
                <a:ext cx="110880" cy="941760"/>
              </p14:xfrm>
            </p:contentPart>
          </mc:Choice>
          <mc:Fallback xmlns="">
            <p:pic>
              <p:nvPicPr>
                <p:cNvPr id="261" name="Encre 260">
                  <a:extLst>
                    <a:ext uri="{FF2B5EF4-FFF2-40B4-BE49-F238E27FC236}">
                      <a16:creationId xmlns:a16="http://schemas.microsoft.com/office/drawing/2014/main" id="{B530E52B-2D52-4DEA-B8F7-4D9F19424387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1158380" y="2399260"/>
                  <a:ext cx="146520" cy="9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64" name="Encre 263">
                  <a:extLst>
                    <a:ext uri="{FF2B5EF4-FFF2-40B4-BE49-F238E27FC236}">
                      <a16:creationId xmlns:a16="http://schemas.microsoft.com/office/drawing/2014/main" id="{66810F9D-4DC6-46D1-8206-EEF7BD44C95F}"/>
                    </a:ext>
                  </a:extLst>
                </p14:cNvPr>
                <p14:cNvContentPartPr/>
                <p14:nvPr/>
              </p14:nvContentPartPr>
              <p14:xfrm>
                <a:off x="6681420" y="2779420"/>
                <a:ext cx="159480" cy="258840"/>
              </p14:xfrm>
            </p:contentPart>
          </mc:Choice>
          <mc:Fallback xmlns="">
            <p:pic>
              <p:nvPicPr>
                <p:cNvPr id="264" name="Encre 263">
                  <a:extLst>
                    <a:ext uri="{FF2B5EF4-FFF2-40B4-BE49-F238E27FC236}">
                      <a16:creationId xmlns:a16="http://schemas.microsoft.com/office/drawing/2014/main" id="{66810F9D-4DC6-46D1-8206-EEF7BD44C95F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663780" y="2761780"/>
                  <a:ext cx="19512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65" name="Encre 264">
                  <a:extLst>
                    <a:ext uri="{FF2B5EF4-FFF2-40B4-BE49-F238E27FC236}">
                      <a16:creationId xmlns:a16="http://schemas.microsoft.com/office/drawing/2014/main" id="{B6F13D17-1052-4F2A-B83E-55007D664B26}"/>
                    </a:ext>
                  </a:extLst>
                </p14:cNvPr>
                <p14:cNvContentPartPr/>
                <p14:nvPr/>
              </p14:nvContentPartPr>
              <p14:xfrm>
                <a:off x="6726420" y="2835940"/>
                <a:ext cx="146160" cy="190800"/>
              </p14:xfrm>
            </p:contentPart>
          </mc:Choice>
          <mc:Fallback xmlns="">
            <p:pic>
              <p:nvPicPr>
                <p:cNvPr id="265" name="Encre 264">
                  <a:extLst>
                    <a:ext uri="{FF2B5EF4-FFF2-40B4-BE49-F238E27FC236}">
                      <a16:creationId xmlns:a16="http://schemas.microsoft.com/office/drawing/2014/main" id="{B6F13D17-1052-4F2A-B83E-55007D664B26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6708420" y="2817940"/>
                  <a:ext cx="1818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66" name="Encre 265">
                  <a:extLst>
                    <a:ext uri="{FF2B5EF4-FFF2-40B4-BE49-F238E27FC236}">
                      <a16:creationId xmlns:a16="http://schemas.microsoft.com/office/drawing/2014/main" id="{D018B0FA-389C-468E-8327-B5810ADEBC7C}"/>
                    </a:ext>
                  </a:extLst>
                </p14:cNvPr>
                <p14:cNvContentPartPr/>
                <p14:nvPr/>
              </p14:nvContentPartPr>
              <p14:xfrm>
                <a:off x="6740820" y="2698780"/>
                <a:ext cx="119160" cy="281880"/>
              </p14:xfrm>
            </p:contentPart>
          </mc:Choice>
          <mc:Fallback xmlns="">
            <p:pic>
              <p:nvPicPr>
                <p:cNvPr id="266" name="Encre 265">
                  <a:extLst>
                    <a:ext uri="{FF2B5EF4-FFF2-40B4-BE49-F238E27FC236}">
                      <a16:creationId xmlns:a16="http://schemas.microsoft.com/office/drawing/2014/main" id="{D018B0FA-389C-468E-8327-B5810ADEBC7C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6723180" y="2680780"/>
                  <a:ext cx="15480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67" name="Encre 266">
                  <a:extLst>
                    <a:ext uri="{FF2B5EF4-FFF2-40B4-BE49-F238E27FC236}">
                      <a16:creationId xmlns:a16="http://schemas.microsoft.com/office/drawing/2014/main" id="{AD92779C-BE1B-4C54-9613-B5B77C2E7AE6}"/>
                    </a:ext>
                  </a:extLst>
                </p14:cNvPr>
                <p14:cNvContentPartPr/>
                <p14:nvPr/>
              </p14:nvContentPartPr>
              <p14:xfrm>
                <a:off x="6646140" y="2831620"/>
                <a:ext cx="264960" cy="120240"/>
              </p14:xfrm>
            </p:contentPart>
          </mc:Choice>
          <mc:Fallback xmlns="">
            <p:pic>
              <p:nvPicPr>
                <p:cNvPr id="267" name="Encre 266">
                  <a:extLst>
                    <a:ext uri="{FF2B5EF4-FFF2-40B4-BE49-F238E27FC236}">
                      <a16:creationId xmlns:a16="http://schemas.microsoft.com/office/drawing/2014/main" id="{AD92779C-BE1B-4C54-9613-B5B77C2E7AE6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6628500" y="2813620"/>
                  <a:ext cx="3006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68" name="Encre 267">
                  <a:extLst>
                    <a:ext uri="{FF2B5EF4-FFF2-40B4-BE49-F238E27FC236}">
                      <a16:creationId xmlns:a16="http://schemas.microsoft.com/office/drawing/2014/main" id="{CA34036C-0681-424D-B054-2B0F794E259D}"/>
                    </a:ext>
                  </a:extLst>
                </p14:cNvPr>
                <p14:cNvContentPartPr/>
                <p14:nvPr/>
              </p14:nvContentPartPr>
              <p14:xfrm>
                <a:off x="6636420" y="4110700"/>
                <a:ext cx="167040" cy="206640"/>
              </p14:xfrm>
            </p:contentPart>
          </mc:Choice>
          <mc:Fallback xmlns="">
            <p:pic>
              <p:nvPicPr>
                <p:cNvPr id="268" name="Encre 267">
                  <a:extLst>
                    <a:ext uri="{FF2B5EF4-FFF2-40B4-BE49-F238E27FC236}">
                      <a16:creationId xmlns:a16="http://schemas.microsoft.com/office/drawing/2014/main" id="{CA34036C-0681-424D-B054-2B0F794E259D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6618780" y="4092700"/>
                  <a:ext cx="20268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269" name="Encre 268">
                  <a:extLst>
                    <a:ext uri="{FF2B5EF4-FFF2-40B4-BE49-F238E27FC236}">
                      <a16:creationId xmlns:a16="http://schemas.microsoft.com/office/drawing/2014/main" id="{A7B6AD7A-D27F-4B0E-A0F9-5D11C0068D7C}"/>
                    </a:ext>
                  </a:extLst>
                </p14:cNvPr>
                <p14:cNvContentPartPr/>
                <p14:nvPr/>
              </p14:nvContentPartPr>
              <p14:xfrm>
                <a:off x="6667020" y="4119340"/>
                <a:ext cx="120600" cy="173520"/>
              </p14:xfrm>
            </p:contentPart>
          </mc:Choice>
          <mc:Fallback xmlns="">
            <p:pic>
              <p:nvPicPr>
                <p:cNvPr id="269" name="Encre 268">
                  <a:extLst>
                    <a:ext uri="{FF2B5EF4-FFF2-40B4-BE49-F238E27FC236}">
                      <a16:creationId xmlns:a16="http://schemas.microsoft.com/office/drawing/2014/main" id="{A7B6AD7A-D27F-4B0E-A0F9-5D11C0068D7C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6649380" y="4101340"/>
                  <a:ext cx="1562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70" name="Encre 269">
                  <a:extLst>
                    <a:ext uri="{FF2B5EF4-FFF2-40B4-BE49-F238E27FC236}">
                      <a16:creationId xmlns:a16="http://schemas.microsoft.com/office/drawing/2014/main" id="{E88A9D00-DD28-40EB-9637-4A5AC99E415B}"/>
                    </a:ext>
                  </a:extLst>
                </p14:cNvPr>
                <p14:cNvContentPartPr/>
                <p14:nvPr/>
              </p14:nvContentPartPr>
              <p14:xfrm>
                <a:off x="6634980" y="4078660"/>
                <a:ext cx="155880" cy="237240"/>
              </p14:xfrm>
            </p:contentPart>
          </mc:Choice>
          <mc:Fallback xmlns="">
            <p:pic>
              <p:nvPicPr>
                <p:cNvPr id="270" name="Encre 269">
                  <a:extLst>
                    <a:ext uri="{FF2B5EF4-FFF2-40B4-BE49-F238E27FC236}">
                      <a16:creationId xmlns:a16="http://schemas.microsoft.com/office/drawing/2014/main" id="{E88A9D00-DD28-40EB-9637-4A5AC99E415B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6616980" y="4061020"/>
                  <a:ext cx="19152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71" name="Encre 270">
                  <a:extLst>
                    <a:ext uri="{FF2B5EF4-FFF2-40B4-BE49-F238E27FC236}">
                      <a16:creationId xmlns:a16="http://schemas.microsoft.com/office/drawing/2014/main" id="{2443E6F9-FD9E-4A9C-AA1E-03475053C05D}"/>
                    </a:ext>
                  </a:extLst>
                </p14:cNvPr>
                <p14:cNvContentPartPr/>
                <p14:nvPr/>
              </p14:nvContentPartPr>
              <p14:xfrm>
                <a:off x="6575580" y="4135180"/>
                <a:ext cx="268200" cy="164880"/>
              </p14:xfrm>
            </p:contentPart>
          </mc:Choice>
          <mc:Fallback xmlns="">
            <p:pic>
              <p:nvPicPr>
                <p:cNvPr id="271" name="Encre 270">
                  <a:extLst>
                    <a:ext uri="{FF2B5EF4-FFF2-40B4-BE49-F238E27FC236}">
                      <a16:creationId xmlns:a16="http://schemas.microsoft.com/office/drawing/2014/main" id="{2443E6F9-FD9E-4A9C-AA1E-03475053C05D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6557940" y="4117180"/>
                  <a:ext cx="3038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74" name="Encre 273">
                  <a:extLst>
                    <a:ext uri="{FF2B5EF4-FFF2-40B4-BE49-F238E27FC236}">
                      <a16:creationId xmlns:a16="http://schemas.microsoft.com/office/drawing/2014/main" id="{40C31C61-647C-46BC-B511-44DEC6EDA3DF}"/>
                    </a:ext>
                  </a:extLst>
                </p14:cNvPr>
                <p14:cNvContentPartPr/>
                <p14:nvPr/>
              </p14:nvContentPartPr>
              <p14:xfrm>
                <a:off x="7090380" y="3921340"/>
                <a:ext cx="453600" cy="632520"/>
              </p14:xfrm>
            </p:contentPart>
          </mc:Choice>
          <mc:Fallback xmlns="">
            <p:pic>
              <p:nvPicPr>
                <p:cNvPr id="274" name="Encre 273">
                  <a:extLst>
                    <a:ext uri="{FF2B5EF4-FFF2-40B4-BE49-F238E27FC236}">
                      <a16:creationId xmlns:a16="http://schemas.microsoft.com/office/drawing/2014/main" id="{40C31C61-647C-46BC-B511-44DEC6EDA3DF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7072740" y="3903700"/>
                  <a:ext cx="489240" cy="66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75" name="Encre 274">
                  <a:extLst>
                    <a:ext uri="{FF2B5EF4-FFF2-40B4-BE49-F238E27FC236}">
                      <a16:creationId xmlns:a16="http://schemas.microsoft.com/office/drawing/2014/main" id="{7BB1FB8A-6BC7-4D02-95C7-C43C5A80582F}"/>
                    </a:ext>
                  </a:extLst>
                </p14:cNvPr>
                <p14:cNvContentPartPr/>
                <p14:nvPr/>
              </p14:nvContentPartPr>
              <p14:xfrm>
                <a:off x="7692300" y="4295380"/>
                <a:ext cx="176760" cy="219960"/>
              </p14:xfrm>
            </p:contentPart>
          </mc:Choice>
          <mc:Fallback xmlns="">
            <p:pic>
              <p:nvPicPr>
                <p:cNvPr id="275" name="Encre 274">
                  <a:extLst>
                    <a:ext uri="{FF2B5EF4-FFF2-40B4-BE49-F238E27FC236}">
                      <a16:creationId xmlns:a16="http://schemas.microsoft.com/office/drawing/2014/main" id="{7BB1FB8A-6BC7-4D02-95C7-C43C5A80582F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674660" y="4277380"/>
                  <a:ext cx="21240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76" name="Encre 275">
                  <a:extLst>
                    <a:ext uri="{FF2B5EF4-FFF2-40B4-BE49-F238E27FC236}">
                      <a16:creationId xmlns:a16="http://schemas.microsoft.com/office/drawing/2014/main" id="{01264B08-612C-430B-8E00-92FF6649D8E2}"/>
                    </a:ext>
                  </a:extLst>
                </p14:cNvPr>
                <p14:cNvContentPartPr/>
                <p14:nvPr/>
              </p14:nvContentPartPr>
              <p14:xfrm>
                <a:off x="7762140" y="4139500"/>
                <a:ext cx="41040" cy="43560"/>
              </p14:xfrm>
            </p:contentPart>
          </mc:Choice>
          <mc:Fallback xmlns="">
            <p:pic>
              <p:nvPicPr>
                <p:cNvPr id="276" name="Encre 275">
                  <a:extLst>
                    <a:ext uri="{FF2B5EF4-FFF2-40B4-BE49-F238E27FC236}">
                      <a16:creationId xmlns:a16="http://schemas.microsoft.com/office/drawing/2014/main" id="{01264B08-612C-430B-8E00-92FF6649D8E2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7744500" y="4121500"/>
                  <a:ext cx="766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77" name="Encre 276">
                  <a:extLst>
                    <a:ext uri="{FF2B5EF4-FFF2-40B4-BE49-F238E27FC236}">
                      <a16:creationId xmlns:a16="http://schemas.microsoft.com/office/drawing/2014/main" id="{5CD135D9-E21A-40D4-A502-CA182D40001D}"/>
                    </a:ext>
                  </a:extLst>
                </p14:cNvPr>
                <p14:cNvContentPartPr/>
                <p14:nvPr/>
              </p14:nvContentPartPr>
              <p14:xfrm>
                <a:off x="8038620" y="4138060"/>
                <a:ext cx="226440" cy="13320"/>
              </p14:xfrm>
            </p:contentPart>
          </mc:Choice>
          <mc:Fallback xmlns="">
            <p:pic>
              <p:nvPicPr>
                <p:cNvPr id="277" name="Encre 276">
                  <a:extLst>
                    <a:ext uri="{FF2B5EF4-FFF2-40B4-BE49-F238E27FC236}">
                      <a16:creationId xmlns:a16="http://schemas.microsoft.com/office/drawing/2014/main" id="{5CD135D9-E21A-40D4-A502-CA182D40001D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8020620" y="4120060"/>
                  <a:ext cx="2620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78" name="Encre 277">
                  <a:extLst>
                    <a:ext uri="{FF2B5EF4-FFF2-40B4-BE49-F238E27FC236}">
                      <a16:creationId xmlns:a16="http://schemas.microsoft.com/office/drawing/2014/main" id="{D469C6EF-788D-4AD6-95C9-455E3B914346}"/>
                    </a:ext>
                  </a:extLst>
                </p14:cNvPr>
                <p14:cNvContentPartPr/>
                <p14:nvPr/>
              </p14:nvContentPartPr>
              <p14:xfrm>
                <a:off x="8077140" y="4244980"/>
                <a:ext cx="187920" cy="6120"/>
              </p14:xfrm>
            </p:contentPart>
          </mc:Choice>
          <mc:Fallback xmlns="">
            <p:pic>
              <p:nvPicPr>
                <p:cNvPr id="278" name="Encre 277">
                  <a:extLst>
                    <a:ext uri="{FF2B5EF4-FFF2-40B4-BE49-F238E27FC236}">
                      <a16:creationId xmlns:a16="http://schemas.microsoft.com/office/drawing/2014/main" id="{D469C6EF-788D-4AD6-95C9-455E3B914346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059140" y="4226980"/>
                  <a:ext cx="2235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80" name="Encre 279">
                  <a:extLst>
                    <a:ext uri="{FF2B5EF4-FFF2-40B4-BE49-F238E27FC236}">
                      <a16:creationId xmlns:a16="http://schemas.microsoft.com/office/drawing/2014/main" id="{A3BAC643-3F3A-4F7E-830F-50C59640D0C6}"/>
                    </a:ext>
                  </a:extLst>
                </p14:cNvPr>
                <p14:cNvContentPartPr/>
                <p14:nvPr/>
              </p14:nvContentPartPr>
              <p14:xfrm>
                <a:off x="8598420" y="3863380"/>
                <a:ext cx="423720" cy="602640"/>
              </p14:xfrm>
            </p:contentPart>
          </mc:Choice>
          <mc:Fallback xmlns="">
            <p:pic>
              <p:nvPicPr>
                <p:cNvPr id="280" name="Encre 279">
                  <a:extLst>
                    <a:ext uri="{FF2B5EF4-FFF2-40B4-BE49-F238E27FC236}">
                      <a16:creationId xmlns:a16="http://schemas.microsoft.com/office/drawing/2014/main" id="{A3BAC643-3F3A-4F7E-830F-50C59640D0C6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580420" y="3845380"/>
                  <a:ext cx="459360" cy="63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81" name="Encre 280">
                  <a:extLst>
                    <a:ext uri="{FF2B5EF4-FFF2-40B4-BE49-F238E27FC236}">
                      <a16:creationId xmlns:a16="http://schemas.microsoft.com/office/drawing/2014/main" id="{854D6537-62A8-4F0C-B241-4A2A0A7CAC47}"/>
                    </a:ext>
                  </a:extLst>
                </p14:cNvPr>
                <p14:cNvContentPartPr/>
                <p14:nvPr/>
              </p14:nvContentPartPr>
              <p14:xfrm>
                <a:off x="9118260" y="4178380"/>
                <a:ext cx="293760" cy="254160"/>
              </p14:xfrm>
            </p:contentPart>
          </mc:Choice>
          <mc:Fallback xmlns="">
            <p:pic>
              <p:nvPicPr>
                <p:cNvPr id="281" name="Encre 280">
                  <a:extLst>
                    <a:ext uri="{FF2B5EF4-FFF2-40B4-BE49-F238E27FC236}">
                      <a16:creationId xmlns:a16="http://schemas.microsoft.com/office/drawing/2014/main" id="{854D6537-62A8-4F0C-B241-4A2A0A7CAC47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9100260" y="4160740"/>
                  <a:ext cx="32940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85" name="Encre 284">
                  <a:extLst>
                    <a:ext uri="{FF2B5EF4-FFF2-40B4-BE49-F238E27FC236}">
                      <a16:creationId xmlns:a16="http://schemas.microsoft.com/office/drawing/2014/main" id="{D1A633A1-1256-488D-A039-F7803C66DA11}"/>
                    </a:ext>
                  </a:extLst>
                </p14:cNvPr>
                <p14:cNvContentPartPr/>
                <p14:nvPr/>
              </p14:nvContentPartPr>
              <p14:xfrm>
                <a:off x="9562500" y="4135180"/>
                <a:ext cx="309960" cy="32040"/>
              </p14:xfrm>
            </p:contentPart>
          </mc:Choice>
          <mc:Fallback xmlns="">
            <p:pic>
              <p:nvPicPr>
                <p:cNvPr id="285" name="Encre 284">
                  <a:extLst>
                    <a:ext uri="{FF2B5EF4-FFF2-40B4-BE49-F238E27FC236}">
                      <a16:creationId xmlns:a16="http://schemas.microsoft.com/office/drawing/2014/main" id="{D1A633A1-1256-488D-A039-F7803C66DA11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9544500" y="4117180"/>
                  <a:ext cx="3456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86" name="Encre 285">
                  <a:extLst>
                    <a:ext uri="{FF2B5EF4-FFF2-40B4-BE49-F238E27FC236}">
                      <a16:creationId xmlns:a16="http://schemas.microsoft.com/office/drawing/2014/main" id="{9B039CA4-6E86-4ED2-B343-99FA856E238A}"/>
                    </a:ext>
                  </a:extLst>
                </p14:cNvPr>
                <p14:cNvContentPartPr/>
                <p14:nvPr/>
              </p14:nvContentPartPr>
              <p14:xfrm>
                <a:off x="9701820" y="4038340"/>
                <a:ext cx="18360" cy="227160"/>
              </p14:xfrm>
            </p:contentPart>
          </mc:Choice>
          <mc:Fallback xmlns="">
            <p:pic>
              <p:nvPicPr>
                <p:cNvPr id="286" name="Encre 285">
                  <a:extLst>
                    <a:ext uri="{FF2B5EF4-FFF2-40B4-BE49-F238E27FC236}">
                      <a16:creationId xmlns:a16="http://schemas.microsoft.com/office/drawing/2014/main" id="{9B039CA4-6E86-4ED2-B343-99FA856E238A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9683820" y="4020700"/>
                  <a:ext cx="5400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90" name="Encre 289">
                  <a:extLst>
                    <a:ext uri="{FF2B5EF4-FFF2-40B4-BE49-F238E27FC236}">
                      <a16:creationId xmlns:a16="http://schemas.microsoft.com/office/drawing/2014/main" id="{3069BE56-75B2-432D-802F-1ADF3160B07D}"/>
                    </a:ext>
                  </a:extLst>
                </p14:cNvPr>
                <p14:cNvContentPartPr/>
                <p14:nvPr/>
              </p14:nvContentPartPr>
              <p14:xfrm>
                <a:off x="10286460" y="3825220"/>
                <a:ext cx="10800" cy="264240"/>
              </p14:xfrm>
            </p:contentPart>
          </mc:Choice>
          <mc:Fallback xmlns="">
            <p:pic>
              <p:nvPicPr>
                <p:cNvPr id="290" name="Encre 289">
                  <a:extLst>
                    <a:ext uri="{FF2B5EF4-FFF2-40B4-BE49-F238E27FC236}">
                      <a16:creationId xmlns:a16="http://schemas.microsoft.com/office/drawing/2014/main" id="{3069BE56-75B2-432D-802F-1ADF3160B07D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0268820" y="3807220"/>
                  <a:ext cx="464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291" name="Encre 290">
                  <a:extLst>
                    <a:ext uri="{FF2B5EF4-FFF2-40B4-BE49-F238E27FC236}">
                      <a16:creationId xmlns:a16="http://schemas.microsoft.com/office/drawing/2014/main" id="{A1A23538-94D3-4283-8D38-A86851F59E97}"/>
                    </a:ext>
                  </a:extLst>
                </p14:cNvPr>
                <p14:cNvContentPartPr/>
                <p14:nvPr/>
              </p14:nvContentPartPr>
              <p14:xfrm>
                <a:off x="10412460" y="3772660"/>
                <a:ext cx="22680" cy="255960"/>
              </p14:xfrm>
            </p:contentPart>
          </mc:Choice>
          <mc:Fallback xmlns="">
            <p:pic>
              <p:nvPicPr>
                <p:cNvPr id="291" name="Encre 290">
                  <a:extLst>
                    <a:ext uri="{FF2B5EF4-FFF2-40B4-BE49-F238E27FC236}">
                      <a16:creationId xmlns:a16="http://schemas.microsoft.com/office/drawing/2014/main" id="{A1A23538-94D3-4283-8D38-A86851F59E97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0394820" y="3755020"/>
                  <a:ext cx="583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292" name="Encre 291">
                  <a:extLst>
                    <a:ext uri="{FF2B5EF4-FFF2-40B4-BE49-F238E27FC236}">
                      <a16:creationId xmlns:a16="http://schemas.microsoft.com/office/drawing/2014/main" id="{87153ABD-9FD1-4C21-8FA2-7EECF204ACDE}"/>
                    </a:ext>
                  </a:extLst>
                </p14:cNvPr>
                <p14:cNvContentPartPr/>
                <p14:nvPr/>
              </p14:nvContentPartPr>
              <p14:xfrm>
                <a:off x="10066140" y="3769780"/>
                <a:ext cx="538920" cy="9000"/>
              </p14:xfrm>
            </p:contentPart>
          </mc:Choice>
          <mc:Fallback xmlns="">
            <p:pic>
              <p:nvPicPr>
                <p:cNvPr id="292" name="Encre 291">
                  <a:extLst>
                    <a:ext uri="{FF2B5EF4-FFF2-40B4-BE49-F238E27FC236}">
                      <a16:creationId xmlns:a16="http://schemas.microsoft.com/office/drawing/2014/main" id="{87153ABD-9FD1-4C21-8FA2-7EECF204ACDE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0048140" y="3752140"/>
                  <a:ext cx="5745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293" name="Encre 292">
                  <a:extLst>
                    <a:ext uri="{FF2B5EF4-FFF2-40B4-BE49-F238E27FC236}">
                      <a16:creationId xmlns:a16="http://schemas.microsoft.com/office/drawing/2014/main" id="{F610AF6E-E8F4-4E96-A658-BA94A8B48A58}"/>
                    </a:ext>
                  </a:extLst>
                </p14:cNvPr>
                <p14:cNvContentPartPr/>
                <p14:nvPr/>
              </p14:nvContentPartPr>
              <p14:xfrm>
                <a:off x="10117620" y="4126540"/>
                <a:ext cx="481680" cy="63720"/>
              </p14:xfrm>
            </p:contentPart>
          </mc:Choice>
          <mc:Fallback xmlns="">
            <p:pic>
              <p:nvPicPr>
                <p:cNvPr id="293" name="Encre 292">
                  <a:extLst>
                    <a:ext uri="{FF2B5EF4-FFF2-40B4-BE49-F238E27FC236}">
                      <a16:creationId xmlns:a16="http://schemas.microsoft.com/office/drawing/2014/main" id="{F610AF6E-E8F4-4E96-A658-BA94A8B48A58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0099620" y="4108540"/>
                  <a:ext cx="5173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295" name="Encre 294">
                  <a:extLst>
                    <a:ext uri="{FF2B5EF4-FFF2-40B4-BE49-F238E27FC236}">
                      <a16:creationId xmlns:a16="http://schemas.microsoft.com/office/drawing/2014/main" id="{FB12EA1D-6012-426D-BA89-6D1229BA9EB1}"/>
                    </a:ext>
                  </a:extLst>
                </p14:cNvPr>
                <p14:cNvContentPartPr/>
                <p14:nvPr/>
              </p14:nvContentPartPr>
              <p14:xfrm>
                <a:off x="10417500" y="4292500"/>
                <a:ext cx="360" cy="360"/>
              </p14:xfrm>
            </p:contentPart>
          </mc:Choice>
          <mc:Fallback xmlns="">
            <p:pic>
              <p:nvPicPr>
                <p:cNvPr id="295" name="Encre 294">
                  <a:extLst>
                    <a:ext uri="{FF2B5EF4-FFF2-40B4-BE49-F238E27FC236}">
                      <a16:creationId xmlns:a16="http://schemas.microsoft.com/office/drawing/2014/main" id="{FB12EA1D-6012-426D-BA89-6D1229BA9EB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399500" y="42745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296" name="Encre 295">
                  <a:extLst>
                    <a:ext uri="{FF2B5EF4-FFF2-40B4-BE49-F238E27FC236}">
                      <a16:creationId xmlns:a16="http://schemas.microsoft.com/office/drawing/2014/main" id="{10D81FF4-0F06-4A70-ADD0-3A627D834EF5}"/>
                    </a:ext>
                  </a:extLst>
                </p14:cNvPr>
                <p14:cNvContentPartPr/>
                <p14:nvPr/>
              </p14:nvContentPartPr>
              <p14:xfrm>
                <a:off x="10417500" y="4292500"/>
                <a:ext cx="360" cy="360"/>
              </p14:xfrm>
            </p:contentPart>
          </mc:Choice>
          <mc:Fallback xmlns="">
            <p:pic>
              <p:nvPicPr>
                <p:cNvPr id="296" name="Encre 295">
                  <a:extLst>
                    <a:ext uri="{FF2B5EF4-FFF2-40B4-BE49-F238E27FC236}">
                      <a16:creationId xmlns:a16="http://schemas.microsoft.com/office/drawing/2014/main" id="{10D81FF4-0F06-4A70-ADD0-3A627D834EF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399500" y="42745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297" name="Encre 296">
                  <a:extLst>
                    <a:ext uri="{FF2B5EF4-FFF2-40B4-BE49-F238E27FC236}">
                      <a16:creationId xmlns:a16="http://schemas.microsoft.com/office/drawing/2014/main" id="{42FD613D-7574-4500-A943-C6D01002FDF0}"/>
                    </a:ext>
                  </a:extLst>
                </p14:cNvPr>
                <p14:cNvContentPartPr/>
                <p14:nvPr/>
              </p14:nvContentPartPr>
              <p14:xfrm>
                <a:off x="10291500" y="4256140"/>
                <a:ext cx="299520" cy="295920"/>
              </p14:xfrm>
            </p:contentPart>
          </mc:Choice>
          <mc:Fallback xmlns="">
            <p:pic>
              <p:nvPicPr>
                <p:cNvPr id="297" name="Encre 296">
                  <a:extLst>
                    <a:ext uri="{FF2B5EF4-FFF2-40B4-BE49-F238E27FC236}">
                      <a16:creationId xmlns:a16="http://schemas.microsoft.com/office/drawing/2014/main" id="{42FD613D-7574-4500-A943-C6D01002FDF0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0273500" y="4238500"/>
                  <a:ext cx="33516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299" name="Encre 298">
                  <a:extLst>
                    <a:ext uri="{FF2B5EF4-FFF2-40B4-BE49-F238E27FC236}">
                      <a16:creationId xmlns:a16="http://schemas.microsoft.com/office/drawing/2014/main" id="{82EBA344-6251-421B-87E7-1F83397ACC3E}"/>
                    </a:ext>
                  </a:extLst>
                </p14:cNvPr>
                <p14:cNvContentPartPr/>
                <p14:nvPr/>
              </p14:nvContentPartPr>
              <p14:xfrm>
                <a:off x="8508420" y="3427420"/>
                <a:ext cx="2486880" cy="1486080"/>
              </p14:xfrm>
            </p:contentPart>
          </mc:Choice>
          <mc:Fallback xmlns="">
            <p:pic>
              <p:nvPicPr>
                <p:cNvPr id="299" name="Encre 298">
                  <a:extLst>
                    <a:ext uri="{FF2B5EF4-FFF2-40B4-BE49-F238E27FC236}">
                      <a16:creationId xmlns:a16="http://schemas.microsoft.com/office/drawing/2014/main" id="{82EBA344-6251-421B-87E7-1F83397ACC3E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8490780" y="3409780"/>
                  <a:ext cx="2522520" cy="152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300" name="Encre 299">
                  <a:extLst>
                    <a:ext uri="{FF2B5EF4-FFF2-40B4-BE49-F238E27FC236}">
                      <a16:creationId xmlns:a16="http://schemas.microsoft.com/office/drawing/2014/main" id="{4D2E7562-1929-42EC-B72E-ABA440C62569}"/>
                    </a:ext>
                  </a:extLst>
                </p14:cNvPr>
                <p14:cNvContentPartPr/>
                <p14:nvPr/>
              </p14:nvContentPartPr>
              <p14:xfrm>
                <a:off x="10836180" y="2122780"/>
                <a:ext cx="970200" cy="1734120"/>
              </p14:xfrm>
            </p:contentPart>
          </mc:Choice>
          <mc:Fallback xmlns="">
            <p:pic>
              <p:nvPicPr>
                <p:cNvPr id="300" name="Encre 299">
                  <a:extLst>
                    <a:ext uri="{FF2B5EF4-FFF2-40B4-BE49-F238E27FC236}">
                      <a16:creationId xmlns:a16="http://schemas.microsoft.com/office/drawing/2014/main" id="{4D2E7562-1929-42EC-B72E-ABA440C62569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10818180" y="2104780"/>
                  <a:ext cx="1005840" cy="176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301" name="Encre 300">
                  <a:extLst>
                    <a:ext uri="{FF2B5EF4-FFF2-40B4-BE49-F238E27FC236}">
                      <a16:creationId xmlns:a16="http://schemas.microsoft.com/office/drawing/2014/main" id="{FD5D396E-04AD-457D-B6F9-83AC9294FF38}"/>
                    </a:ext>
                  </a:extLst>
                </p14:cNvPr>
                <p14:cNvContentPartPr/>
                <p14:nvPr/>
              </p14:nvContentPartPr>
              <p14:xfrm>
                <a:off x="11447100" y="1952500"/>
                <a:ext cx="426960" cy="131400"/>
              </p14:xfrm>
            </p:contentPart>
          </mc:Choice>
          <mc:Fallback xmlns="">
            <p:pic>
              <p:nvPicPr>
                <p:cNvPr id="301" name="Encre 300">
                  <a:extLst>
                    <a:ext uri="{FF2B5EF4-FFF2-40B4-BE49-F238E27FC236}">
                      <a16:creationId xmlns:a16="http://schemas.microsoft.com/office/drawing/2014/main" id="{FD5D396E-04AD-457D-B6F9-83AC9294FF38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1429100" y="1934860"/>
                  <a:ext cx="462600" cy="167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56244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8DC28C9-A353-4145-8677-C7B908B85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4308" y="921357"/>
            <a:ext cx="4109092" cy="3948579"/>
          </a:xfrm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296CB533-E905-4585-BC64-522102221A76}"/>
              </a:ext>
            </a:extLst>
          </p:cNvPr>
          <p:cNvGrpSpPr/>
          <p:nvPr/>
        </p:nvGrpSpPr>
        <p:grpSpPr>
          <a:xfrm>
            <a:off x="406260" y="789700"/>
            <a:ext cx="406080" cy="470520"/>
            <a:chOff x="406260" y="789700"/>
            <a:chExt cx="406080" cy="47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FABAAB56-D015-4FBA-A9DB-2C155BF51E44}"/>
                    </a:ext>
                  </a:extLst>
                </p14:cNvPr>
                <p14:cNvContentPartPr/>
                <p14:nvPr/>
              </p14:nvContentPartPr>
              <p14:xfrm>
                <a:off x="406260" y="789700"/>
                <a:ext cx="406080" cy="47052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FABAAB56-D015-4FBA-A9DB-2C155BF51E4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8260" y="771700"/>
                  <a:ext cx="441720" cy="50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E8BA9659-1A53-4285-ABB0-FDE6C69B6E7E}"/>
                    </a:ext>
                  </a:extLst>
                </p14:cNvPr>
                <p14:cNvContentPartPr/>
                <p14:nvPr/>
              </p14:nvContentPartPr>
              <p14:xfrm>
                <a:off x="531180" y="1049980"/>
                <a:ext cx="183240" cy="612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E8BA9659-1A53-4285-ABB0-FDE6C69B6E7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13540" y="1032340"/>
                  <a:ext cx="21888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03DCDC44-A513-45CE-A01A-49FFB3AFEE94}"/>
              </a:ext>
            </a:extLst>
          </p:cNvPr>
          <p:cNvGrpSpPr/>
          <p:nvPr/>
        </p:nvGrpSpPr>
        <p:grpSpPr>
          <a:xfrm>
            <a:off x="975780" y="1072300"/>
            <a:ext cx="837720" cy="390240"/>
            <a:chOff x="975780" y="1072300"/>
            <a:chExt cx="837720" cy="39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7250E17E-FA1F-479E-AB14-76E249598446}"/>
                    </a:ext>
                  </a:extLst>
                </p14:cNvPr>
                <p14:cNvContentPartPr/>
                <p14:nvPr/>
              </p14:nvContentPartPr>
              <p14:xfrm>
                <a:off x="1564380" y="1100740"/>
                <a:ext cx="192960" cy="180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7250E17E-FA1F-479E-AB14-76E24959844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46380" y="1082740"/>
                  <a:ext cx="2286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A486B088-5EDE-46B5-92FC-E15092527306}"/>
                    </a:ext>
                  </a:extLst>
                </p14:cNvPr>
                <p14:cNvContentPartPr/>
                <p14:nvPr/>
              </p14:nvContentPartPr>
              <p14:xfrm>
                <a:off x="1578780" y="1184260"/>
                <a:ext cx="234720" cy="324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A486B088-5EDE-46B5-92FC-E1509252730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61140" y="1166620"/>
                  <a:ext cx="2703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A5CE931A-F40D-40A2-8127-6C6A3ADF968B}"/>
                    </a:ext>
                  </a:extLst>
                </p14:cNvPr>
                <p14:cNvContentPartPr/>
                <p14:nvPr/>
              </p14:nvContentPartPr>
              <p14:xfrm>
                <a:off x="975780" y="1072300"/>
                <a:ext cx="146880" cy="39024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A5CE931A-F40D-40A2-8127-6C6A3ADF968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57780" y="1054660"/>
                  <a:ext cx="18252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1" name="Encre 40">
                  <a:extLst>
                    <a:ext uri="{FF2B5EF4-FFF2-40B4-BE49-F238E27FC236}">
                      <a16:creationId xmlns:a16="http://schemas.microsoft.com/office/drawing/2014/main" id="{23FCA0E9-C3D2-4FAB-A5CC-CC4C237F4DF5}"/>
                    </a:ext>
                  </a:extLst>
                </p14:cNvPr>
                <p14:cNvContentPartPr/>
                <p14:nvPr/>
              </p14:nvContentPartPr>
              <p14:xfrm>
                <a:off x="1144260" y="1166260"/>
                <a:ext cx="226440" cy="202680"/>
              </p14:xfrm>
            </p:contentPart>
          </mc:Choice>
          <mc:Fallback xmlns="">
            <p:pic>
              <p:nvPicPr>
                <p:cNvPr id="41" name="Encre 40">
                  <a:extLst>
                    <a:ext uri="{FF2B5EF4-FFF2-40B4-BE49-F238E27FC236}">
                      <a16:creationId xmlns:a16="http://schemas.microsoft.com/office/drawing/2014/main" id="{23FCA0E9-C3D2-4FAB-A5CC-CC4C237F4DF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26260" y="1148620"/>
                  <a:ext cx="26208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839B10E2-94E4-48CE-9E34-C199AC553682}"/>
              </a:ext>
            </a:extLst>
          </p:cNvPr>
          <p:cNvGrpSpPr/>
          <p:nvPr/>
        </p:nvGrpSpPr>
        <p:grpSpPr>
          <a:xfrm>
            <a:off x="261180" y="1613020"/>
            <a:ext cx="5607360" cy="999720"/>
            <a:chOff x="261180" y="1613020"/>
            <a:chExt cx="5607360" cy="99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4" name="Encre 43">
                  <a:extLst>
                    <a:ext uri="{FF2B5EF4-FFF2-40B4-BE49-F238E27FC236}">
                      <a16:creationId xmlns:a16="http://schemas.microsoft.com/office/drawing/2014/main" id="{40384411-DE08-4480-96AD-E07EBE254629}"/>
                    </a:ext>
                  </a:extLst>
                </p14:cNvPr>
                <p14:cNvContentPartPr/>
                <p14:nvPr/>
              </p14:nvContentPartPr>
              <p14:xfrm>
                <a:off x="747900" y="1620220"/>
                <a:ext cx="177120" cy="304920"/>
              </p14:xfrm>
            </p:contentPart>
          </mc:Choice>
          <mc:Fallback xmlns="">
            <p:pic>
              <p:nvPicPr>
                <p:cNvPr id="44" name="Encre 43">
                  <a:extLst>
                    <a:ext uri="{FF2B5EF4-FFF2-40B4-BE49-F238E27FC236}">
                      <a16:creationId xmlns:a16="http://schemas.microsoft.com/office/drawing/2014/main" id="{40384411-DE08-4480-96AD-E07EBE25462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29900" y="1602580"/>
                  <a:ext cx="21276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5" name="Encre 44">
                  <a:extLst>
                    <a:ext uri="{FF2B5EF4-FFF2-40B4-BE49-F238E27FC236}">
                      <a16:creationId xmlns:a16="http://schemas.microsoft.com/office/drawing/2014/main" id="{0102D39F-3A54-475E-9EF7-A7050311AF90}"/>
                    </a:ext>
                  </a:extLst>
                </p14:cNvPr>
                <p14:cNvContentPartPr/>
                <p14:nvPr/>
              </p14:nvContentPartPr>
              <p14:xfrm>
                <a:off x="261180" y="2018740"/>
                <a:ext cx="158040" cy="288720"/>
              </p14:xfrm>
            </p:contentPart>
          </mc:Choice>
          <mc:Fallback xmlns="">
            <p:pic>
              <p:nvPicPr>
                <p:cNvPr id="45" name="Encre 44">
                  <a:extLst>
                    <a:ext uri="{FF2B5EF4-FFF2-40B4-BE49-F238E27FC236}">
                      <a16:creationId xmlns:a16="http://schemas.microsoft.com/office/drawing/2014/main" id="{0102D39F-3A54-475E-9EF7-A7050311AF9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43540" y="2000740"/>
                  <a:ext cx="19368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05FF1166-665B-426C-877F-CD5D9667D462}"/>
                    </a:ext>
                  </a:extLst>
                </p14:cNvPr>
                <p14:cNvContentPartPr/>
                <p14:nvPr/>
              </p14:nvContentPartPr>
              <p14:xfrm>
                <a:off x="322740" y="2184700"/>
                <a:ext cx="70920" cy="1044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05FF1166-665B-426C-877F-CD5D9667D46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5100" y="2167060"/>
                  <a:ext cx="1065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7" name="Encre 46">
                  <a:extLst>
                    <a:ext uri="{FF2B5EF4-FFF2-40B4-BE49-F238E27FC236}">
                      <a16:creationId xmlns:a16="http://schemas.microsoft.com/office/drawing/2014/main" id="{56AB0F02-DB23-41CB-AC23-0F0A45DF992C}"/>
                    </a:ext>
                  </a:extLst>
                </p14:cNvPr>
                <p14:cNvContentPartPr/>
                <p14:nvPr/>
              </p14:nvContentPartPr>
              <p14:xfrm>
                <a:off x="492660" y="2223580"/>
                <a:ext cx="122400" cy="110160"/>
              </p14:xfrm>
            </p:contentPart>
          </mc:Choice>
          <mc:Fallback xmlns="">
            <p:pic>
              <p:nvPicPr>
                <p:cNvPr id="47" name="Encre 46">
                  <a:extLst>
                    <a:ext uri="{FF2B5EF4-FFF2-40B4-BE49-F238E27FC236}">
                      <a16:creationId xmlns:a16="http://schemas.microsoft.com/office/drawing/2014/main" id="{56AB0F02-DB23-41CB-AC23-0F0A45DF992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75020" y="2205940"/>
                  <a:ext cx="1580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592DC461-C0D6-461C-973C-D8723EF4B068}"/>
                    </a:ext>
                  </a:extLst>
                </p14:cNvPr>
                <p14:cNvContentPartPr/>
                <p14:nvPr/>
              </p14:nvContentPartPr>
              <p14:xfrm>
                <a:off x="726660" y="2132500"/>
                <a:ext cx="217080" cy="20196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592DC461-C0D6-461C-973C-D8723EF4B06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09020" y="2114860"/>
                  <a:ext cx="25272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9" name="Encre 48">
                  <a:extLst>
                    <a:ext uri="{FF2B5EF4-FFF2-40B4-BE49-F238E27FC236}">
                      <a16:creationId xmlns:a16="http://schemas.microsoft.com/office/drawing/2014/main" id="{55271F02-43F4-4ED2-B461-A429ACF4F33E}"/>
                    </a:ext>
                  </a:extLst>
                </p14:cNvPr>
                <p14:cNvContentPartPr/>
                <p14:nvPr/>
              </p14:nvContentPartPr>
              <p14:xfrm>
                <a:off x="994860" y="2190460"/>
                <a:ext cx="129960" cy="124920"/>
              </p14:xfrm>
            </p:contentPart>
          </mc:Choice>
          <mc:Fallback xmlns="">
            <p:pic>
              <p:nvPicPr>
                <p:cNvPr id="49" name="Encre 48">
                  <a:extLst>
                    <a:ext uri="{FF2B5EF4-FFF2-40B4-BE49-F238E27FC236}">
                      <a16:creationId xmlns:a16="http://schemas.microsoft.com/office/drawing/2014/main" id="{55271F02-43F4-4ED2-B461-A429ACF4F33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77220" y="2172820"/>
                  <a:ext cx="1656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50" name="Encre 49">
                  <a:extLst>
                    <a:ext uri="{FF2B5EF4-FFF2-40B4-BE49-F238E27FC236}">
                      <a16:creationId xmlns:a16="http://schemas.microsoft.com/office/drawing/2014/main" id="{F0E4DC89-3D85-4F7A-AB4F-1E68637DBE4A}"/>
                    </a:ext>
                  </a:extLst>
                </p14:cNvPr>
                <p14:cNvContentPartPr/>
                <p14:nvPr/>
              </p14:nvContentPartPr>
              <p14:xfrm>
                <a:off x="882540" y="2239060"/>
                <a:ext cx="241200" cy="373680"/>
              </p14:xfrm>
            </p:contentPart>
          </mc:Choice>
          <mc:Fallback xmlns="">
            <p:pic>
              <p:nvPicPr>
                <p:cNvPr id="50" name="Encre 49">
                  <a:extLst>
                    <a:ext uri="{FF2B5EF4-FFF2-40B4-BE49-F238E27FC236}">
                      <a16:creationId xmlns:a16="http://schemas.microsoft.com/office/drawing/2014/main" id="{F0E4DC89-3D85-4F7A-AB4F-1E68637DBE4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64540" y="2221060"/>
                  <a:ext cx="27684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51" name="Encre 50">
                  <a:extLst>
                    <a:ext uri="{FF2B5EF4-FFF2-40B4-BE49-F238E27FC236}">
                      <a16:creationId xmlns:a16="http://schemas.microsoft.com/office/drawing/2014/main" id="{F1B63F76-8042-4300-B037-F8DAC3BF0FD0}"/>
                    </a:ext>
                  </a:extLst>
                </p14:cNvPr>
                <p14:cNvContentPartPr/>
                <p14:nvPr/>
              </p14:nvContentPartPr>
              <p14:xfrm>
                <a:off x="1206540" y="2264260"/>
                <a:ext cx="109440" cy="105120"/>
              </p14:xfrm>
            </p:contentPart>
          </mc:Choice>
          <mc:Fallback xmlns="">
            <p:pic>
              <p:nvPicPr>
                <p:cNvPr id="51" name="Encre 50">
                  <a:extLst>
                    <a:ext uri="{FF2B5EF4-FFF2-40B4-BE49-F238E27FC236}">
                      <a16:creationId xmlns:a16="http://schemas.microsoft.com/office/drawing/2014/main" id="{F1B63F76-8042-4300-B037-F8DAC3BF0FD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88900" y="2246260"/>
                  <a:ext cx="1450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52" name="Encre 51">
                  <a:extLst>
                    <a:ext uri="{FF2B5EF4-FFF2-40B4-BE49-F238E27FC236}">
                      <a16:creationId xmlns:a16="http://schemas.microsoft.com/office/drawing/2014/main" id="{D88C7247-4A12-4D6C-B21D-F67CD0B5D68F}"/>
                    </a:ext>
                  </a:extLst>
                </p14:cNvPr>
                <p14:cNvContentPartPr/>
                <p14:nvPr/>
              </p14:nvContentPartPr>
              <p14:xfrm>
                <a:off x="1328580" y="2092180"/>
                <a:ext cx="8280" cy="32040"/>
              </p14:xfrm>
            </p:contentPart>
          </mc:Choice>
          <mc:Fallback xmlns="">
            <p:pic>
              <p:nvPicPr>
                <p:cNvPr id="52" name="Encre 51">
                  <a:extLst>
                    <a:ext uri="{FF2B5EF4-FFF2-40B4-BE49-F238E27FC236}">
                      <a16:creationId xmlns:a16="http://schemas.microsoft.com/office/drawing/2014/main" id="{D88C7247-4A12-4D6C-B21D-F67CD0B5D68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10580" y="2074540"/>
                  <a:ext cx="439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53" name="Encre 52">
                  <a:extLst>
                    <a:ext uri="{FF2B5EF4-FFF2-40B4-BE49-F238E27FC236}">
                      <a16:creationId xmlns:a16="http://schemas.microsoft.com/office/drawing/2014/main" id="{C53A8B25-A53C-4AEF-9CE3-7EFB17BBE899}"/>
                    </a:ext>
                  </a:extLst>
                </p14:cNvPr>
                <p14:cNvContentPartPr/>
                <p14:nvPr/>
              </p14:nvContentPartPr>
              <p14:xfrm>
                <a:off x="1373580" y="2227900"/>
                <a:ext cx="215280" cy="131400"/>
              </p14:xfrm>
            </p:contentPart>
          </mc:Choice>
          <mc:Fallback xmlns="">
            <p:pic>
              <p:nvPicPr>
                <p:cNvPr id="53" name="Encre 52">
                  <a:extLst>
                    <a:ext uri="{FF2B5EF4-FFF2-40B4-BE49-F238E27FC236}">
                      <a16:creationId xmlns:a16="http://schemas.microsoft.com/office/drawing/2014/main" id="{C53A8B25-A53C-4AEF-9CE3-7EFB17BBE89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355580" y="2209900"/>
                  <a:ext cx="2509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54" name="Encre 53">
                  <a:extLst>
                    <a:ext uri="{FF2B5EF4-FFF2-40B4-BE49-F238E27FC236}">
                      <a16:creationId xmlns:a16="http://schemas.microsoft.com/office/drawing/2014/main" id="{FDE8D050-0B1B-48C7-B19B-CA48CEC3E66D}"/>
                    </a:ext>
                  </a:extLst>
                </p14:cNvPr>
                <p14:cNvContentPartPr/>
                <p14:nvPr/>
              </p14:nvContentPartPr>
              <p14:xfrm>
                <a:off x="1789020" y="1905700"/>
                <a:ext cx="196560" cy="444600"/>
              </p14:xfrm>
            </p:contentPart>
          </mc:Choice>
          <mc:Fallback xmlns="">
            <p:pic>
              <p:nvPicPr>
                <p:cNvPr id="54" name="Encre 53">
                  <a:extLst>
                    <a:ext uri="{FF2B5EF4-FFF2-40B4-BE49-F238E27FC236}">
                      <a16:creationId xmlns:a16="http://schemas.microsoft.com/office/drawing/2014/main" id="{FDE8D050-0B1B-48C7-B19B-CA48CEC3E66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771380" y="1887700"/>
                  <a:ext cx="232200" cy="48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55" name="Encre 54">
                  <a:extLst>
                    <a:ext uri="{FF2B5EF4-FFF2-40B4-BE49-F238E27FC236}">
                      <a16:creationId xmlns:a16="http://schemas.microsoft.com/office/drawing/2014/main" id="{73870691-7C4B-41B6-9F4C-08CA6B2836CE}"/>
                    </a:ext>
                  </a:extLst>
                </p14:cNvPr>
                <p14:cNvContentPartPr/>
                <p14:nvPr/>
              </p14:nvContentPartPr>
              <p14:xfrm>
                <a:off x="2054340" y="2150500"/>
                <a:ext cx="111960" cy="191160"/>
              </p14:xfrm>
            </p:contentPart>
          </mc:Choice>
          <mc:Fallback xmlns="">
            <p:pic>
              <p:nvPicPr>
                <p:cNvPr id="55" name="Encre 54">
                  <a:extLst>
                    <a:ext uri="{FF2B5EF4-FFF2-40B4-BE49-F238E27FC236}">
                      <a16:creationId xmlns:a16="http://schemas.microsoft.com/office/drawing/2014/main" id="{73870691-7C4B-41B6-9F4C-08CA6B2836C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036340" y="2132500"/>
                  <a:ext cx="14760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56" name="Encre 55">
                  <a:extLst>
                    <a:ext uri="{FF2B5EF4-FFF2-40B4-BE49-F238E27FC236}">
                      <a16:creationId xmlns:a16="http://schemas.microsoft.com/office/drawing/2014/main" id="{FB823A53-07CC-4914-B415-AEECC7089B04}"/>
                    </a:ext>
                  </a:extLst>
                </p14:cNvPr>
                <p14:cNvContentPartPr/>
                <p14:nvPr/>
              </p14:nvContentPartPr>
              <p14:xfrm>
                <a:off x="2210940" y="1841260"/>
                <a:ext cx="29520" cy="463680"/>
              </p14:xfrm>
            </p:contentPart>
          </mc:Choice>
          <mc:Fallback xmlns="">
            <p:pic>
              <p:nvPicPr>
                <p:cNvPr id="56" name="Encre 55">
                  <a:extLst>
                    <a:ext uri="{FF2B5EF4-FFF2-40B4-BE49-F238E27FC236}">
                      <a16:creationId xmlns:a16="http://schemas.microsoft.com/office/drawing/2014/main" id="{FB823A53-07CC-4914-B415-AEECC7089B0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192940" y="1823260"/>
                  <a:ext cx="65160" cy="49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57" name="Encre 56">
                  <a:extLst>
                    <a:ext uri="{FF2B5EF4-FFF2-40B4-BE49-F238E27FC236}">
                      <a16:creationId xmlns:a16="http://schemas.microsoft.com/office/drawing/2014/main" id="{B3B923EC-1172-43BF-A9D9-718E2A1CA35D}"/>
                    </a:ext>
                  </a:extLst>
                </p14:cNvPr>
                <p14:cNvContentPartPr/>
                <p14:nvPr/>
              </p14:nvContentPartPr>
              <p14:xfrm>
                <a:off x="2212380" y="2056180"/>
                <a:ext cx="127080" cy="26280"/>
              </p14:xfrm>
            </p:contentPart>
          </mc:Choice>
          <mc:Fallback xmlns="">
            <p:pic>
              <p:nvPicPr>
                <p:cNvPr id="57" name="Encre 56">
                  <a:extLst>
                    <a:ext uri="{FF2B5EF4-FFF2-40B4-BE49-F238E27FC236}">
                      <a16:creationId xmlns:a16="http://schemas.microsoft.com/office/drawing/2014/main" id="{B3B923EC-1172-43BF-A9D9-718E2A1CA35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194740" y="2038540"/>
                  <a:ext cx="1627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58" name="Encre 57">
                  <a:extLst>
                    <a:ext uri="{FF2B5EF4-FFF2-40B4-BE49-F238E27FC236}">
                      <a16:creationId xmlns:a16="http://schemas.microsoft.com/office/drawing/2014/main" id="{3C17F984-4DD6-4CDF-B492-D043B8288FA9}"/>
                    </a:ext>
                  </a:extLst>
                </p14:cNvPr>
                <p14:cNvContentPartPr/>
                <p14:nvPr/>
              </p14:nvContentPartPr>
              <p14:xfrm>
                <a:off x="2331180" y="2140780"/>
                <a:ext cx="215280" cy="162000"/>
              </p14:xfrm>
            </p:contentPart>
          </mc:Choice>
          <mc:Fallback xmlns="">
            <p:pic>
              <p:nvPicPr>
                <p:cNvPr id="58" name="Encre 57">
                  <a:extLst>
                    <a:ext uri="{FF2B5EF4-FFF2-40B4-BE49-F238E27FC236}">
                      <a16:creationId xmlns:a16="http://schemas.microsoft.com/office/drawing/2014/main" id="{3C17F984-4DD6-4CDF-B492-D043B8288FA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313180" y="2123140"/>
                  <a:ext cx="2509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9" name="Encre 58">
                  <a:extLst>
                    <a:ext uri="{FF2B5EF4-FFF2-40B4-BE49-F238E27FC236}">
                      <a16:creationId xmlns:a16="http://schemas.microsoft.com/office/drawing/2014/main" id="{DC8B272C-43A8-4E17-92CC-07011D5D91BD}"/>
                    </a:ext>
                  </a:extLst>
                </p14:cNvPr>
                <p14:cNvContentPartPr/>
                <p14:nvPr/>
              </p14:nvContentPartPr>
              <p14:xfrm>
                <a:off x="2683980" y="1767460"/>
                <a:ext cx="16560" cy="523080"/>
              </p14:xfrm>
            </p:contentPart>
          </mc:Choice>
          <mc:Fallback xmlns="">
            <p:pic>
              <p:nvPicPr>
                <p:cNvPr id="59" name="Encre 58">
                  <a:extLst>
                    <a:ext uri="{FF2B5EF4-FFF2-40B4-BE49-F238E27FC236}">
                      <a16:creationId xmlns:a16="http://schemas.microsoft.com/office/drawing/2014/main" id="{DC8B272C-43A8-4E17-92CC-07011D5D91B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666340" y="1749820"/>
                  <a:ext cx="52200" cy="55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0" name="Encre 59">
                  <a:extLst>
                    <a:ext uri="{FF2B5EF4-FFF2-40B4-BE49-F238E27FC236}">
                      <a16:creationId xmlns:a16="http://schemas.microsoft.com/office/drawing/2014/main" id="{CFA90E93-7990-465A-9AE1-09384DA0C86A}"/>
                    </a:ext>
                  </a:extLst>
                </p14:cNvPr>
                <p14:cNvContentPartPr/>
                <p14:nvPr/>
              </p14:nvContentPartPr>
              <p14:xfrm>
                <a:off x="2712780" y="2060500"/>
                <a:ext cx="95040" cy="55080"/>
              </p14:xfrm>
            </p:contentPart>
          </mc:Choice>
          <mc:Fallback xmlns="">
            <p:pic>
              <p:nvPicPr>
                <p:cNvPr id="60" name="Encre 59">
                  <a:extLst>
                    <a:ext uri="{FF2B5EF4-FFF2-40B4-BE49-F238E27FC236}">
                      <a16:creationId xmlns:a16="http://schemas.microsoft.com/office/drawing/2014/main" id="{CFA90E93-7990-465A-9AE1-09384DA0C86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695140" y="2042860"/>
                  <a:ext cx="1306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61" name="Encre 60">
                  <a:extLst>
                    <a:ext uri="{FF2B5EF4-FFF2-40B4-BE49-F238E27FC236}">
                      <a16:creationId xmlns:a16="http://schemas.microsoft.com/office/drawing/2014/main" id="{9409C0F9-F345-458E-88B8-B2B9D7673E0C}"/>
                    </a:ext>
                  </a:extLst>
                </p14:cNvPr>
                <p14:cNvContentPartPr/>
                <p14:nvPr/>
              </p14:nvContentPartPr>
              <p14:xfrm>
                <a:off x="2796300" y="2165980"/>
                <a:ext cx="119160" cy="127440"/>
              </p14:xfrm>
            </p:contentPart>
          </mc:Choice>
          <mc:Fallback xmlns="">
            <p:pic>
              <p:nvPicPr>
                <p:cNvPr id="61" name="Encre 60">
                  <a:extLst>
                    <a:ext uri="{FF2B5EF4-FFF2-40B4-BE49-F238E27FC236}">
                      <a16:creationId xmlns:a16="http://schemas.microsoft.com/office/drawing/2014/main" id="{9409C0F9-F345-458E-88B8-B2B9D7673E0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778660" y="2147980"/>
                  <a:ext cx="1548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62" name="Encre 61">
                  <a:extLst>
                    <a:ext uri="{FF2B5EF4-FFF2-40B4-BE49-F238E27FC236}">
                      <a16:creationId xmlns:a16="http://schemas.microsoft.com/office/drawing/2014/main" id="{4D01453D-E1C6-4F0E-8BB0-B084E3691964}"/>
                    </a:ext>
                  </a:extLst>
                </p14:cNvPr>
                <p14:cNvContentPartPr/>
                <p14:nvPr/>
              </p14:nvContentPartPr>
              <p14:xfrm>
                <a:off x="2960100" y="1989940"/>
                <a:ext cx="122400" cy="68040"/>
              </p14:xfrm>
            </p:contentPart>
          </mc:Choice>
          <mc:Fallback xmlns="">
            <p:pic>
              <p:nvPicPr>
                <p:cNvPr id="62" name="Encre 61">
                  <a:extLst>
                    <a:ext uri="{FF2B5EF4-FFF2-40B4-BE49-F238E27FC236}">
                      <a16:creationId xmlns:a16="http://schemas.microsoft.com/office/drawing/2014/main" id="{4D01453D-E1C6-4F0E-8BB0-B084E369196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942100" y="1971940"/>
                  <a:ext cx="1580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3" name="Encre 62">
                  <a:extLst>
                    <a:ext uri="{FF2B5EF4-FFF2-40B4-BE49-F238E27FC236}">
                      <a16:creationId xmlns:a16="http://schemas.microsoft.com/office/drawing/2014/main" id="{9CF81CDB-F69B-4FDA-B3DC-FCCE184EE501}"/>
                    </a:ext>
                  </a:extLst>
                </p14:cNvPr>
                <p14:cNvContentPartPr/>
                <p14:nvPr/>
              </p14:nvContentPartPr>
              <p14:xfrm>
                <a:off x="3027420" y="2053660"/>
                <a:ext cx="237600" cy="234000"/>
              </p14:xfrm>
            </p:contentPart>
          </mc:Choice>
          <mc:Fallback xmlns="">
            <p:pic>
              <p:nvPicPr>
                <p:cNvPr id="63" name="Encre 62">
                  <a:extLst>
                    <a:ext uri="{FF2B5EF4-FFF2-40B4-BE49-F238E27FC236}">
                      <a16:creationId xmlns:a16="http://schemas.microsoft.com/office/drawing/2014/main" id="{9CF81CDB-F69B-4FDA-B3DC-FCCE184EE50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009420" y="2035660"/>
                  <a:ext cx="27324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64" name="Encre 63">
                  <a:extLst>
                    <a:ext uri="{FF2B5EF4-FFF2-40B4-BE49-F238E27FC236}">
                      <a16:creationId xmlns:a16="http://schemas.microsoft.com/office/drawing/2014/main" id="{55B142EA-B38D-4F55-BAAA-68F7C8B14207}"/>
                    </a:ext>
                  </a:extLst>
                </p14:cNvPr>
                <p14:cNvContentPartPr/>
                <p14:nvPr/>
              </p14:nvContentPartPr>
              <p14:xfrm>
                <a:off x="3314340" y="1782580"/>
                <a:ext cx="122400" cy="490680"/>
              </p14:xfrm>
            </p:contentPart>
          </mc:Choice>
          <mc:Fallback xmlns="">
            <p:pic>
              <p:nvPicPr>
                <p:cNvPr id="64" name="Encre 63">
                  <a:extLst>
                    <a:ext uri="{FF2B5EF4-FFF2-40B4-BE49-F238E27FC236}">
                      <a16:creationId xmlns:a16="http://schemas.microsoft.com/office/drawing/2014/main" id="{55B142EA-B38D-4F55-BAAA-68F7C8B1420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296700" y="1764580"/>
                  <a:ext cx="158040" cy="52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5" name="Encre 64">
                  <a:extLst>
                    <a:ext uri="{FF2B5EF4-FFF2-40B4-BE49-F238E27FC236}">
                      <a16:creationId xmlns:a16="http://schemas.microsoft.com/office/drawing/2014/main" id="{6412E76B-0740-4AA9-9C32-57ECF5CC3C99}"/>
                    </a:ext>
                  </a:extLst>
                </p14:cNvPr>
                <p14:cNvContentPartPr/>
                <p14:nvPr/>
              </p14:nvContentPartPr>
              <p14:xfrm>
                <a:off x="3460140" y="1762420"/>
                <a:ext cx="158040" cy="519480"/>
              </p14:xfrm>
            </p:contentPart>
          </mc:Choice>
          <mc:Fallback xmlns="">
            <p:pic>
              <p:nvPicPr>
                <p:cNvPr id="65" name="Encre 64">
                  <a:extLst>
                    <a:ext uri="{FF2B5EF4-FFF2-40B4-BE49-F238E27FC236}">
                      <a16:creationId xmlns:a16="http://schemas.microsoft.com/office/drawing/2014/main" id="{6412E76B-0740-4AA9-9C32-57ECF5CC3C9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42500" y="1744780"/>
                  <a:ext cx="193680" cy="55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6" name="Encre 65">
                  <a:extLst>
                    <a:ext uri="{FF2B5EF4-FFF2-40B4-BE49-F238E27FC236}">
                      <a16:creationId xmlns:a16="http://schemas.microsoft.com/office/drawing/2014/main" id="{3518489E-2F2A-48FA-A657-33751F946649}"/>
                    </a:ext>
                  </a:extLst>
                </p14:cNvPr>
                <p14:cNvContentPartPr/>
                <p14:nvPr/>
              </p14:nvContentPartPr>
              <p14:xfrm>
                <a:off x="3601620" y="2090380"/>
                <a:ext cx="127080" cy="182880"/>
              </p14:xfrm>
            </p:contentPart>
          </mc:Choice>
          <mc:Fallback xmlns="">
            <p:pic>
              <p:nvPicPr>
                <p:cNvPr id="66" name="Encre 65">
                  <a:extLst>
                    <a:ext uri="{FF2B5EF4-FFF2-40B4-BE49-F238E27FC236}">
                      <a16:creationId xmlns:a16="http://schemas.microsoft.com/office/drawing/2014/main" id="{3518489E-2F2A-48FA-A657-33751F94664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583620" y="2072380"/>
                  <a:ext cx="1627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7" name="Encre 66">
                  <a:extLst>
                    <a:ext uri="{FF2B5EF4-FFF2-40B4-BE49-F238E27FC236}">
                      <a16:creationId xmlns:a16="http://schemas.microsoft.com/office/drawing/2014/main" id="{A4233BB7-84CE-42EA-BB13-7652F6613D2D}"/>
                    </a:ext>
                  </a:extLst>
                </p14:cNvPr>
                <p14:cNvContentPartPr/>
                <p14:nvPr/>
              </p14:nvContentPartPr>
              <p14:xfrm>
                <a:off x="3858300" y="2072740"/>
                <a:ext cx="138240" cy="176760"/>
              </p14:xfrm>
            </p:contentPart>
          </mc:Choice>
          <mc:Fallback xmlns="">
            <p:pic>
              <p:nvPicPr>
                <p:cNvPr id="67" name="Encre 66">
                  <a:extLst>
                    <a:ext uri="{FF2B5EF4-FFF2-40B4-BE49-F238E27FC236}">
                      <a16:creationId xmlns:a16="http://schemas.microsoft.com/office/drawing/2014/main" id="{A4233BB7-84CE-42EA-BB13-7652F6613D2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840300" y="2054740"/>
                  <a:ext cx="1738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8" name="Encre 67">
                  <a:extLst>
                    <a:ext uri="{FF2B5EF4-FFF2-40B4-BE49-F238E27FC236}">
                      <a16:creationId xmlns:a16="http://schemas.microsoft.com/office/drawing/2014/main" id="{47E19C11-B152-4B6F-9344-BFAE5DD1EB0C}"/>
                    </a:ext>
                  </a:extLst>
                </p14:cNvPr>
                <p14:cNvContentPartPr/>
                <p14:nvPr/>
              </p14:nvContentPartPr>
              <p14:xfrm>
                <a:off x="3954420" y="1854220"/>
                <a:ext cx="130320" cy="47880"/>
              </p14:xfrm>
            </p:contentPart>
          </mc:Choice>
          <mc:Fallback xmlns="">
            <p:pic>
              <p:nvPicPr>
                <p:cNvPr id="68" name="Encre 67">
                  <a:extLst>
                    <a:ext uri="{FF2B5EF4-FFF2-40B4-BE49-F238E27FC236}">
                      <a16:creationId xmlns:a16="http://schemas.microsoft.com/office/drawing/2014/main" id="{47E19C11-B152-4B6F-9344-BFAE5DD1EB0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936780" y="1836220"/>
                  <a:ext cx="1659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9" name="Encre 68">
                  <a:extLst>
                    <a:ext uri="{FF2B5EF4-FFF2-40B4-BE49-F238E27FC236}">
                      <a16:creationId xmlns:a16="http://schemas.microsoft.com/office/drawing/2014/main" id="{5182BA30-9825-4783-94AC-EDF321BC830B}"/>
                    </a:ext>
                  </a:extLst>
                </p14:cNvPr>
                <p14:cNvContentPartPr/>
                <p14:nvPr/>
              </p14:nvContentPartPr>
              <p14:xfrm>
                <a:off x="4206420" y="1781860"/>
                <a:ext cx="280800" cy="530280"/>
              </p14:xfrm>
            </p:contentPart>
          </mc:Choice>
          <mc:Fallback xmlns="">
            <p:pic>
              <p:nvPicPr>
                <p:cNvPr id="69" name="Encre 68">
                  <a:extLst>
                    <a:ext uri="{FF2B5EF4-FFF2-40B4-BE49-F238E27FC236}">
                      <a16:creationId xmlns:a16="http://schemas.microsoft.com/office/drawing/2014/main" id="{5182BA30-9825-4783-94AC-EDF321BC830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188420" y="1764220"/>
                  <a:ext cx="316440" cy="56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0" name="Encre 69">
                  <a:extLst>
                    <a:ext uri="{FF2B5EF4-FFF2-40B4-BE49-F238E27FC236}">
                      <a16:creationId xmlns:a16="http://schemas.microsoft.com/office/drawing/2014/main" id="{D014A702-FC6D-40C2-A62C-18665FE4DA1B}"/>
                    </a:ext>
                  </a:extLst>
                </p14:cNvPr>
                <p14:cNvContentPartPr/>
                <p14:nvPr/>
              </p14:nvContentPartPr>
              <p14:xfrm>
                <a:off x="4496580" y="1613020"/>
                <a:ext cx="409680" cy="686520"/>
              </p14:xfrm>
            </p:contentPart>
          </mc:Choice>
          <mc:Fallback xmlns="">
            <p:pic>
              <p:nvPicPr>
                <p:cNvPr id="70" name="Encre 69">
                  <a:extLst>
                    <a:ext uri="{FF2B5EF4-FFF2-40B4-BE49-F238E27FC236}">
                      <a16:creationId xmlns:a16="http://schemas.microsoft.com/office/drawing/2014/main" id="{D014A702-FC6D-40C2-A62C-18665FE4DA1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478580" y="1595380"/>
                  <a:ext cx="445320" cy="72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71" name="Encre 70">
                  <a:extLst>
                    <a:ext uri="{FF2B5EF4-FFF2-40B4-BE49-F238E27FC236}">
                      <a16:creationId xmlns:a16="http://schemas.microsoft.com/office/drawing/2014/main" id="{14892436-CD7C-4067-BAEE-0D739A89F649}"/>
                    </a:ext>
                  </a:extLst>
                </p14:cNvPr>
                <p14:cNvContentPartPr/>
                <p14:nvPr/>
              </p14:nvContentPartPr>
              <p14:xfrm>
                <a:off x="4883220" y="1984180"/>
                <a:ext cx="144720" cy="56520"/>
              </p14:xfrm>
            </p:contentPart>
          </mc:Choice>
          <mc:Fallback xmlns="">
            <p:pic>
              <p:nvPicPr>
                <p:cNvPr id="71" name="Encre 70">
                  <a:extLst>
                    <a:ext uri="{FF2B5EF4-FFF2-40B4-BE49-F238E27FC236}">
                      <a16:creationId xmlns:a16="http://schemas.microsoft.com/office/drawing/2014/main" id="{14892436-CD7C-4067-BAEE-0D739A89F64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865580" y="1966180"/>
                  <a:ext cx="1803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2" name="Encre 71">
                  <a:extLst>
                    <a:ext uri="{FF2B5EF4-FFF2-40B4-BE49-F238E27FC236}">
                      <a16:creationId xmlns:a16="http://schemas.microsoft.com/office/drawing/2014/main" id="{22F7B4F2-689E-4ABC-B24A-CD7FDDA95D77}"/>
                    </a:ext>
                  </a:extLst>
                </p14:cNvPr>
                <p14:cNvContentPartPr/>
                <p14:nvPr/>
              </p14:nvContentPartPr>
              <p14:xfrm>
                <a:off x="4982580" y="1944940"/>
                <a:ext cx="196200" cy="306360"/>
              </p14:xfrm>
            </p:contentPart>
          </mc:Choice>
          <mc:Fallback xmlns="">
            <p:pic>
              <p:nvPicPr>
                <p:cNvPr id="72" name="Encre 71">
                  <a:extLst>
                    <a:ext uri="{FF2B5EF4-FFF2-40B4-BE49-F238E27FC236}">
                      <a16:creationId xmlns:a16="http://schemas.microsoft.com/office/drawing/2014/main" id="{22F7B4F2-689E-4ABC-B24A-CD7FDDA95D7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964940" y="1927300"/>
                  <a:ext cx="23184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3" name="Encre 72">
                  <a:extLst>
                    <a:ext uri="{FF2B5EF4-FFF2-40B4-BE49-F238E27FC236}">
                      <a16:creationId xmlns:a16="http://schemas.microsoft.com/office/drawing/2014/main" id="{494E9662-28C7-48A6-9525-FA04EA078C9B}"/>
                    </a:ext>
                  </a:extLst>
                </p14:cNvPr>
                <p14:cNvContentPartPr/>
                <p14:nvPr/>
              </p14:nvContentPartPr>
              <p14:xfrm>
                <a:off x="5178420" y="2105140"/>
                <a:ext cx="136800" cy="140040"/>
              </p14:xfrm>
            </p:contentPart>
          </mc:Choice>
          <mc:Fallback xmlns="">
            <p:pic>
              <p:nvPicPr>
                <p:cNvPr id="73" name="Encre 72">
                  <a:extLst>
                    <a:ext uri="{FF2B5EF4-FFF2-40B4-BE49-F238E27FC236}">
                      <a16:creationId xmlns:a16="http://schemas.microsoft.com/office/drawing/2014/main" id="{494E9662-28C7-48A6-9525-FA04EA078C9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160780" y="2087140"/>
                  <a:ext cx="1724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4" name="Encre 73">
                  <a:extLst>
                    <a:ext uri="{FF2B5EF4-FFF2-40B4-BE49-F238E27FC236}">
                      <a16:creationId xmlns:a16="http://schemas.microsoft.com/office/drawing/2014/main" id="{CAF62A60-494D-4CE5-9C22-B2AE64955DF5}"/>
                    </a:ext>
                  </a:extLst>
                </p14:cNvPr>
                <p14:cNvContentPartPr/>
                <p14:nvPr/>
              </p14:nvContentPartPr>
              <p14:xfrm>
                <a:off x="5309820" y="2125660"/>
                <a:ext cx="46800" cy="403200"/>
              </p14:xfrm>
            </p:contentPart>
          </mc:Choice>
          <mc:Fallback xmlns="">
            <p:pic>
              <p:nvPicPr>
                <p:cNvPr id="74" name="Encre 73">
                  <a:extLst>
                    <a:ext uri="{FF2B5EF4-FFF2-40B4-BE49-F238E27FC236}">
                      <a16:creationId xmlns:a16="http://schemas.microsoft.com/office/drawing/2014/main" id="{CAF62A60-494D-4CE5-9C22-B2AE64955DF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292180" y="2107660"/>
                  <a:ext cx="8244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5" name="Encre 74">
                  <a:extLst>
                    <a:ext uri="{FF2B5EF4-FFF2-40B4-BE49-F238E27FC236}">
                      <a16:creationId xmlns:a16="http://schemas.microsoft.com/office/drawing/2014/main" id="{C2899071-391D-4C87-8E34-EF0269F9C8C2}"/>
                    </a:ext>
                  </a:extLst>
                </p14:cNvPr>
                <p14:cNvContentPartPr/>
                <p14:nvPr/>
              </p14:nvContentPartPr>
              <p14:xfrm>
                <a:off x="5375700" y="2112700"/>
                <a:ext cx="215280" cy="127440"/>
              </p14:xfrm>
            </p:contentPart>
          </mc:Choice>
          <mc:Fallback xmlns="">
            <p:pic>
              <p:nvPicPr>
                <p:cNvPr id="75" name="Encre 74">
                  <a:extLst>
                    <a:ext uri="{FF2B5EF4-FFF2-40B4-BE49-F238E27FC236}">
                      <a16:creationId xmlns:a16="http://schemas.microsoft.com/office/drawing/2014/main" id="{C2899071-391D-4C87-8E34-EF0269F9C8C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358060" y="2094700"/>
                  <a:ext cx="2509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6" name="Encre 75">
                  <a:extLst>
                    <a:ext uri="{FF2B5EF4-FFF2-40B4-BE49-F238E27FC236}">
                      <a16:creationId xmlns:a16="http://schemas.microsoft.com/office/drawing/2014/main" id="{EE1A5550-BBB5-4289-987D-4FBAD0082B32}"/>
                    </a:ext>
                  </a:extLst>
                </p14:cNvPr>
                <p14:cNvContentPartPr/>
                <p14:nvPr/>
              </p14:nvContentPartPr>
              <p14:xfrm>
                <a:off x="5657940" y="2078860"/>
                <a:ext cx="210600" cy="167760"/>
              </p14:xfrm>
            </p:contentPart>
          </mc:Choice>
          <mc:Fallback xmlns="">
            <p:pic>
              <p:nvPicPr>
                <p:cNvPr id="76" name="Encre 75">
                  <a:extLst>
                    <a:ext uri="{FF2B5EF4-FFF2-40B4-BE49-F238E27FC236}">
                      <a16:creationId xmlns:a16="http://schemas.microsoft.com/office/drawing/2014/main" id="{EE1A5550-BBB5-4289-987D-4FBAD0082B3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640300" y="2061220"/>
                  <a:ext cx="246240" cy="203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93" name="Encre 92">
                <a:extLst>
                  <a:ext uri="{FF2B5EF4-FFF2-40B4-BE49-F238E27FC236}">
                    <a16:creationId xmlns:a16="http://schemas.microsoft.com/office/drawing/2014/main" id="{77B6B964-1034-4F92-BB5D-617547F10420}"/>
                  </a:ext>
                </a:extLst>
              </p14:cNvPr>
              <p14:cNvContentPartPr/>
              <p14:nvPr/>
            </p14:nvContentPartPr>
            <p14:xfrm>
              <a:off x="2020500" y="1041340"/>
              <a:ext cx="583920" cy="72720"/>
            </p14:xfrm>
          </p:contentPart>
        </mc:Choice>
        <mc:Fallback xmlns="">
          <p:pic>
            <p:nvPicPr>
              <p:cNvPr id="93" name="Encre 92">
                <a:extLst>
                  <a:ext uri="{FF2B5EF4-FFF2-40B4-BE49-F238E27FC236}">
                    <a16:creationId xmlns:a16="http://schemas.microsoft.com/office/drawing/2014/main" id="{77B6B964-1034-4F92-BB5D-617547F10420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2002500" y="1023700"/>
                <a:ext cx="619560" cy="10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8261FBCB-58B2-48B6-B060-8C008FED35DD}"/>
              </a:ext>
            </a:extLst>
          </p:cNvPr>
          <p:cNvGrpSpPr/>
          <p:nvPr/>
        </p:nvGrpSpPr>
        <p:grpSpPr>
          <a:xfrm>
            <a:off x="2085660" y="639940"/>
            <a:ext cx="419040" cy="802440"/>
            <a:chOff x="2085660" y="639940"/>
            <a:chExt cx="419040" cy="80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00" name="Encre 99">
                  <a:extLst>
                    <a:ext uri="{FF2B5EF4-FFF2-40B4-BE49-F238E27FC236}">
                      <a16:creationId xmlns:a16="http://schemas.microsoft.com/office/drawing/2014/main" id="{16BB39CE-78AC-434E-97AF-1F1EDD7CA7EB}"/>
                    </a:ext>
                  </a:extLst>
                </p14:cNvPr>
                <p14:cNvContentPartPr/>
                <p14:nvPr/>
              </p14:nvContentPartPr>
              <p14:xfrm>
                <a:off x="2216340" y="1172740"/>
                <a:ext cx="288360" cy="269640"/>
              </p14:xfrm>
            </p:contentPart>
          </mc:Choice>
          <mc:Fallback xmlns="">
            <p:pic>
              <p:nvPicPr>
                <p:cNvPr id="100" name="Encre 99">
                  <a:extLst>
                    <a:ext uri="{FF2B5EF4-FFF2-40B4-BE49-F238E27FC236}">
                      <a16:creationId xmlns:a16="http://schemas.microsoft.com/office/drawing/2014/main" id="{16BB39CE-78AC-434E-97AF-1F1EDD7CA7E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198700" y="1155100"/>
                  <a:ext cx="32400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01" name="Encre 100">
                  <a:extLst>
                    <a:ext uri="{FF2B5EF4-FFF2-40B4-BE49-F238E27FC236}">
                      <a16:creationId xmlns:a16="http://schemas.microsoft.com/office/drawing/2014/main" id="{49842624-52D6-4B3E-B0E1-6F3647C88B4F}"/>
                    </a:ext>
                  </a:extLst>
                </p14:cNvPr>
                <p14:cNvContentPartPr/>
                <p14:nvPr/>
              </p14:nvContentPartPr>
              <p14:xfrm>
                <a:off x="2085660" y="639940"/>
                <a:ext cx="217080" cy="296640"/>
              </p14:xfrm>
            </p:contentPart>
          </mc:Choice>
          <mc:Fallback xmlns="">
            <p:pic>
              <p:nvPicPr>
                <p:cNvPr id="101" name="Encre 100">
                  <a:extLst>
                    <a:ext uri="{FF2B5EF4-FFF2-40B4-BE49-F238E27FC236}">
                      <a16:creationId xmlns:a16="http://schemas.microsoft.com/office/drawing/2014/main" id="{49842624-52D6-4B3E-B0E1-6F3647C88B4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068020" y="621940"/>
                  <a:ext cx="25272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02" name="Encre 101">
                  <a:extLst>
                    <a:ext uri="{FF2B5EF4-FFF2-40B4-BE49-F238E27FC236}">
                      <a16:creationId xmlns:a16="http://schemas.microsoft.com/office/drawing/2014/main" id="{4063851C-8085-48CD-BDEF-919A4AE183D7}"/>
                    </a:ext>
                  </a:extLst>
                </p14:cNvPr>
                <p14:cNvContentPartPr/>
                <p14:nvPr/>
              </p14:nvContentPartPr>
              <p14:xfrm>
                <a:off x="2227140" y="921460"/>
                <a:ext cx="191160" cy="74160"/>
              </p14:xfrm>
            </p:contentPart>
          </mc:Choice>
          <mc:Fallback xmlns="">
            <p:pic>
              <p:nvPicPr>
                <p:cNvPr id="102" name="Encre 101">
                  <a:extLst>
                    <a:ext uri="{FF2B5EF4-FFF2-40B4-BE49-F238E27FC236}">
                      <a16:creationId xmlns:a16="http://schemas.microsoft.com/office/drawing/2014/main" id="{4063851C-8085-48CD-BDEF-919A4AE183D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209140" y="903820"/>
                  <a:ext cx="226800" cy="10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" name="Groupe 125">
            <a:extLst>
              <a:ext uri="{FF2B5EF4-FFF2-40B4-BE49-F238E27FC236}">
                <a16:creationId xmlns:a16="http://schemas.microsoft.com/office/drawing/2014/main" id="{709CB918-6A8F-48A7-8256-37A09F1B1BB9}"/>
              </a:ext>
            </a:extLst>
          </p:cNvPr>
          <p:cNvGrpSpPr/>
          <p:nvPr/>
        </p:nvGrpSpPr>
        <p:grpSpPr>
          <a:xfrm>
            <a:off x="3213540" y="741100"/>
            <a:ext cx="455760" cy="443880"/>
            <a:chOff x="3213540" y="741100"/>
            <a:chExt cx="455760" cy="44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21" name="Encre 120">
                  <a:extLst>
                    <a:ext uri="{FF2B5EF4-FFF2-40B4-BE49-F238E27FC236}">
                      <a16:creationId xmlns:a16="http://schemas.microsoft.com/office/drawing/2014/main" id="{84BEC701-449F-41A9-AFC9-BF37CB7260C2}"/>
                    </a:ext>
                  </a:extLst>
                </p14:cNvPr>
                <p14:cNvContentPartPr/>
                <p14:nvPr/>
              </p14:nvContentPartPr>
              <p14:xfrm>
                <a:off x="3213540" y="915700"/>
                <a:ext cx="313200" cy="269280"/>
              </p14:xfrm>
            </p:contentPart>
          </mc:Choice>
          <mc:Fallback xmlns="">
            <p:pic>
              <p:nvPicPr>
                <p:cNvPr id="121" name="Encre 120">
                  <a:extLst>
                    <a:ext uri="{FF2B5EF4-FFF2-40B4-BE49-F238E27FC236}">
                      <a16:creationId xmlns:a16="http://schemas.microsoft.com/office/drawing/2014/main" id="{84BEC701-449F-41A9-AFC9-BF37CB7260C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195540" y="898060"/>
                  <a:ext cx="34884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23" name="Encre 122">
                  <a:extLst>
                    <a:ext uri="{FF2B5EF4-FFF2-40B4-BE49-F238E27FC236}">
                      <a16:creationId xmlns:a16="http://schemas.microsoft.com/office/drawing/2014/main" id="{E56462E6-0EE5-4DF0-94C0-99072CCB2AC4}"/>
                    </a:ext>
                  </a:extLst>
                </p14:cNvPr>
                <p14:cNvContentPartPr/>
                <p14:nvPr/>
              </p14:nvContentPartPr>
              <p14:xfrm>
                <a:off x="3591900" y="758380"/>
                <a:ext cx="360" cy="360"/>
              </p14:xfrm>
            </p:contentPart>
          </mc:Choice>
          <mc:Fallback xmlns="">
            <p:pic>
              <p:nvPicPr>
                <p:cNvPr id="123" name="Encre 122">
                  <a:extLst>
                    <a:ext uri="{FF2B5EF4-FFF2-40B4-BE49-F238E27FC236}">
                      <a16:creationId xmlns:a16="http://schemas.microsoft.com/office/drawing/2014/main" id="{E56462E6-0EE5-4DF0-94C0-99072CCB2AC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574260" y="7407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24" name="Encre 123">
                  <a:extLst>
                    <a:ext uri="{FF2B5EF4-FFF2-40B4-BE49-F238E27FC236}">
                      <a16:creationId xmlns:a16="http://schemas.microsoft.com/office/drawing/2014/main" id="{8EFBE971-3709-4759-8943-BFBD0548B539}"/>
                    </a:ext>
                  </a:extLst>
                </p14:cNvPr>
                <p14:cNvContentPartPr/>
                <p14:nvPr/>
              </p14:nvContentPartPr>
              <p14:xfrm>
                <a:off x="3504780" y="741100"/>
                <a:ext cx="164520" cy="178200"/>
              </p14:xfrm>
            </p:contentPart>
          </mc:Choice>
          <mc:Fallback xmlns="">
            <p:pic>
              <p:nvPicPr>
                <p:cNvPr id="124" name="Encre 123">
                  <a:extLst>
                    <a:ext uri="{FF2B5EF4-FFF2-40B4-BE49-F238E27FC236}">
                      <a16:creationId xmlns:a16="http://schemas.microsoft.com/office/drawing/2014/main" id="{8EFBE971-3709-4759-8943-BFBD0548B53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487140" y="723460"/>
                  <a:ext cx="200160" cy="21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oupe 145">
            <a:extLst>
              <a:ext uri="{FF2B5EF4-FFF2-40B4-BE49-F238E27FC236}">
                <a16:creationId xmlns:a16="http://schemas.microsoft.com/office/drawing/2014/main" id="{4AC413B7-A0BE-4F82-8810-E1A07B04C879}"/>
              </a:ext>
            </a:extLst>
          </p:cNvPr>
          <p:cNvGrpSpPr/>
          <p:nvPr/>
        </p:nvGrpSpPr>
        <p:grpSpPr>
          <a:xfrm>
            <a:off x="2748060" y="747940"/>
            <a:ext cx="240840" cy="464040"/>
            <a:chOff x="2748060" y="747940"/>
            <a:chExt cx="240840" cy="46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43" name="Encre 142">
                  <a:extLst>
                    <a:ext uri="{FF2B5EF4-FFF2-40B4-BE49-F238E27FC236}">
                      <a16:creationId xmlns:a16="http://schemas.microsoft.com/office/drawing/2014/main" id="{CDA4D1DB-41A4-43FB-AA9F-A82C4AE206C5}"/>
                    </a:ext>
                  </a:extLst>
                </p14:cNvPr>
                <p14:cNvContentPartPr/>
                <p14:nvPr/>
              </p14:nvContentPartPr>
              <p14:xfrm>
                <a:off x="2748060" y="747940"/>
                <a:ext cx="23400" cy="464040"/>
              </p14:xfrm>
            </p:contentPart>
          </mc:Choice>
          <mc:Fallback xmlns="">
            <p:pic>
              <p:nvPicPr>
                <p:cNvPr id="143" name="Encre 142">
                  <a:extLst>
                    <a:ext uri="{FF2B5EF4-FFF2-40B4-BE49-F238E27FC236}">
                      <a16:creationId xmlns:a16="http://schemas.microsoft.com/office/drawing/2014/main" id="{CDA4D1DB-41A4-43FB-AA9F-A82C4AE206C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730420" y="730300"/>
                  <a:ext cx="59040" cy="49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44" name="Encre 143">
                  <a:extLst>
                    <a:ext uri="{FF2B5EF4-FFF2-40B4-BE49-F238E27FC236}">
                      <a16:creationId xmlns:a16="http://schemas.microsoft.com/office/drawing/2014/main" id="{205803C6-4E33-4C98-80F5-3E2C84F1744F}"/>
                    </a:ext>
                  </a:extLst>
                </p14:cNvPr>
                <p14:cNvContentPartPr/>
                <p14:nvPr/>
              </p14:nvContentPartPr>
              <p14:xfrm>
                <a:off x="2793060" y="777820"/>
                <a:ext cx="195840" cy="248040"/>
              </p14:xfrm>
            </p:contentPart>
          </mc:Choice>
          <mc:Fallback xmlns="">
            <p:pic>
              <p:nvPicPr>
                <p:cNvPr id="144" name="Encre 143">
                  <a:extLst>
                    <a:ext uri="{FF2B5EF4-FFF2-40B4-BE49-F238E27FC236}">
                      <a16:creationId xmlns:a16="http://schemas.microsoft.com/office/drawing/2014/main" id="{205803C6-4E33-4C98-80F5-3E2C84F1744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775420" y="760180"/>
                  <a:ext cx="2314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45" name="Encre 144">
                  <a:extLst>
                    <a:ext uri="{FF2B5EF4-FFF2-40B4-BE49-F238E27FC236}">
                      <a16:creationId xmlns:a16="http://schemas.microsoft.com/office/drawing/2014/main" id="{533308B5-DE6F-407F-92B8-8171C3178EA1}"/>
                    </a:ext>
                  </a:extLst>
                </p14:cNvPr>
                <p14:cNvContentPartPr/>
                <p14:nvPr/>
              </p14:nvContentPartPr>
              <p14:xfrm>
                <a:off x="2839140" y="904180"/>
                <a:ext cx="111240" cy="250200"/>
              </p14:xfrm>
            </p:contentPart>
          </mc:Choice>
          <mc:Fallback xmlns="">
            <p:pic>
              <p:nvPicPr>
                <p:cNvPr id="145" name="Encre 144">
                  <a:extLst>
                    <a:ext uri="{FF2B5EF4-FFF2-40B4-BE49-F238E27FC236}">
                      <a16:creationId xmlns:a16="http://schemas.microsoft.com/office/drawing/2014/main" id="{533308B5-DE6F-407F-92B8-8171C3178EA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821500" y="886540"/>
                  <a:ext cx="146880" cy="28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oupe 161">
            <a:extLst>
              <a:ext uri="{FF2B5EF4-FFF2-40B4-BE49-F238E27FC236}">
                <a16:creationId xmlns:a16="http://schemas.microsoft.com/office/drawing/2014/main" id="{3D263FCD-7250-47C4-B553-A894F0317286}"/>
              </a:ext>
            </a:extLst>
          </p:cNvPr>
          <p:cNvGrpSpPr/>
          <p:nvPr/>
        </p:nvGrpSpPr>
        <p:grpSpPr>
          <a:xfrm>
            <a:off x="460620" y="2918020"/>
            <a:ext cx="1030320" cy="533880"/>
            <a:chOff x="460620" y="2918020"/>
            <a:chExt cx="1030320" cy="53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48" name="Encre 147">
                  <a:extLst>
                    <a:ext uri="{FF2B5EF4-FFF2-40B4-BE49-F238E27FC236}">
                      <a16:creationId xmlns:a16="http://schemas.microsoft.com/office/drawing/2014/main" id="{F449A38E-ED76-42B7-BB90-67AB22ADBBB1}"/>
                    </a:ext>
                  </a:extLst>
                </p14:cNvPr>
                <p14:cNvContentPartPr/>
                <p14:nvPr/>
              </p14:nvContentPartPr>
              <p14:xfrm>
                <a:off x="460620" y="2918020"/>
                <a:ext cx="285840" cy="398520"/>
              </p14:xfrm>
            </p:contentPart>
          </mc:Choice>
          <mc:Fallback xmlns="">
            <p:pic>
              <p:nvPicPr>
                <p:cNvPr id="148" name="Encre 147">
                  <a:extLst>
                    <a:ext uri="{FF2B5EF4-FFF2-40B4-BE49-F238E27FC236}">
                      <a16:creationId xmlns:a16="http://schemas.microsoft.com/office/drawing/2014/main" id="{F449A38E-ED76-42B7-BB90-67AB22ADBBB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42980" y="2900380"/>
                  <a:ext cx="321480" cy="43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49" name="Encre 148">
                  <a:extLst>
                    <a:ext uri="{FF2B5EF4-FFF2-40B4-BE49-F238E27FC236}">
                      <a16:creationId xmlns:a16="http://schemas.microsoft.com/office/drawing/2014/main" id="{3FBA6D3D-4DFE-4265-938E-DCEE76E426A2}"/>
                    </a:ext>
                  </a:extLst>
                </p14:cNvPr>
                <p14:cNvContentPartPr/>
                <p14:nvPr/>
              </p14:nvContentPartPr>
              <p14:xfrm>
                <a:off x="510300" y="3092620"/>
                <a:ext cx="202320" cy="13320"/>
              </p14:xfrm>
            </p:contentPart>
          </mc:Choice>
          <mc:Fallback xmlns="">
            <p:pic>
              <p:nvPicPr>
                <p:cNvPr id="149" name="Encre 148">
                  <a:extLst>
                    <a:ext uri="{FF2B5EF4-FFF2-40B4-BE49-F238E27FC236}">
                      <a16:creationId xmlns:a16="http://schemas.microsoft.com/office/drawing/2014/main" id="{3FBA6D3D-4DFE-4265-938E-DCEE76E426A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92660" y="3074980"/>
                  <a:ext cx="2379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50" name="Encre 149">
                  <a:extLst>
                    <a:ext uri="{FF2B5EF4-FFF2-40B4-BE49-F238E27FC236}">
                      <a16:creationId xmlns:a16="http://schemas.microsoft.com/office/drawing/2014/main" id="{2DF819A6-8C4E-4CA3-88E7-34641FFF0AA1}"/>
                    </a:ext>
                  </a:extLst>
                </p14:cNvPr>
                <p14:cNvContentPartPr/>
                <p14:nvPr/>
              </p14:nvContentPartPr>
              <p14:xfrm>
                <a:off x="862380" y="3256060"/>
                <a:ext cx="222840" cy="195840"/>
              </p14:xfrm>
            </p:contentPart>
          </mc:Choice>
          <mc:Fallback xmlns="">
            <p:pic>
              <p:nvPicPr>
                <p:cNvPr id="150" name="Encre 149">
                  <a:extLst>
                    <a:ext uri="{FF2B5EF4-FFF2-40B4-BE49-F238E27FC236}">
                      <a16:creationId xmlns:a16="http://schemas.microsoft.com/office/drawing/2014/main" id="{2DF819A6-8C4E-4CA3-88E7-34641FFF0AA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44380" y="3238060"/>
                  <a:ext cx="25848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55" name="Encre 154">
                  <a:extLst>
                    <a:ext uri="{FF2B5EF4-FFF2-40B4-BE49-F238E27FC236}">
                      <a16:creationId xmlns:a16="http://schemas.microsoft.com/office/drawing/2014/main" id="{B227EBE1-8DA2-44C7-AD4C-3F9CC00B5B85}"/>
                    </a:ext>
                  </a:extLst>
                </p14:cNvPr>
                <p14:cNvContentPartPr/>
                <p14:nvPr/>
              </p14:nvContentPartPr>
              <p14:xfrm>
                <a:off x="1234260" y="3139060"/>
                <a:ext cx="240480" cy="10440"/>
              </p14:xfrm>
            </p:contentPart>
          </mc:Choice>
          <mc:Fallback xmlns="">
            <p:pic>
              <p:nvPicPr>
                <p:cNvPr id="155" name="Encre 154">
                  <a:extLst>
                    <a:ext uri="{FF2B5EF4-FFF2-40B4-BE49-F238E27FC236}">
                      <a16:creationId xmlns:a16="http://schemas.microsoft.com/office/drawing/2014/main" id="{B227EBE1-8DA2-44C7-AD4C-3F9CC00B5B8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216620" y="3121060"/>
                  <a:ext cx="2761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56" name="Encre 155">
                  <a:extLst>
                    <a:ext uri="{FF2B5EF4-FFF2-40B4-BE49-F238E27FC236}">
                      <a16:creationId xmlns:a16="http://schemas.microsoft.com/office/drawing/2014/main" id="{E2DF165A-1F86-4E64-9B70-D992B6596115}"/>
                    </a:ext>
                  </a:extLst>
                </p14:cNvPr>
                <p14:cNvContentPartPr/>
                <p14:nvPr/>
              </p14:nvContentPartPr>
              <p14:xfrm>
                <a:off x="1240380" y="3261820"/>
                <a:ext cx="250560" cy="5760"/>
              </p14:xfrm>
            </p:contentPart>
          </mc:Choice>
          <mc:Fallback xmlns="">
            <p:pic>
              <p:nvPicPr>
                <p:cNvPr id="156" name="Encre 155">
                  <a:extLst>
                    <a:ext uri="{FF2B5EF4-FFF2-40B4-BE49-F238E27FC236}">
                      <a16:creationId xmlns:a16="http://schemas.microsoft.com/office/drawing/2014/main" id="{E2DF165A-1F86-4E64-9B70-D992B659611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222380" y="3243820"/>
                  <a:ext cx="28620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oupe 173">
            <a:extLst>
              <a:ext uri="{FF2B5EF4-FFF2-40B4-BE49-F238E27FC236}">
                <a16:creationId xmlns:a16="http://schemas.microsoft.com/office/drawing/2014/main" id="{2CCC64C3-E519-49B3-9950-AC091CB2B6EA}"/>
              </a:ext>
            </a:extLst>
          </p:cNvPr>
          <p:cNvGrpSpPr/>
          <p:nvPr/>
        </p:nvGrpSpPr>
        <p:grpSpPr>
          <a:xfrm>
            <a:off x="1803420" y="2776180"/>
            <a:ext cx="1971720" cy="758160"/>
            <a:chOff x="1803420" y="2776180"/>
            <a:chExt cx="1971720" cy="75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57" name="Encre 156">
                  <a:extLst>
                    <a:ext uri="{FF2B5EF4-FFF2-40B4-BE49-F238E27FC236}">
                      <a16:creationId xmlns:a16="http://schemas.microsoft.com/office/drawing/2014/main" id="{84BE52CB-0F44-417D-838F-AC85FB76629B}"/>
                    </a:ext>
                  </a:extLst>
                </p14:cNvPr>
                <p14:cNvContentPartPr/>
                <p14:nvPr/>
              </p14:nvContentPartPr>
              <p14:xfrm>
                <a:off x="1943100" y="2776180"/>
                <a:ext cx="25560" cy="275400"/>
              </p14:xfrm>
            </p:contentPart>
          </mc:Choice>
          <mc:Fallback xmlns="">
            <p:pic>
              <p:nvPicPr>
                <p:cNvPr id="157" name="Encre 156">
                  <a:extLst>
                    <a:ext uri="{FF2B5EF4-FFF2-40B4-BE49-F238E27FC236}">
                      <a16:creationId xmlns:a16="http://schemas.microsoft.com/office/drawing/2014/main" id="{84BE52CB-0F44-417D-838F-AC85FB76629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925100" y="2758180"/>
                  <a:ext cx="6120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58" name="Encre 157">
                  <a:extLst>
                    <a:ext uri="{FF2B5EF4-FFF2-40B4-BE49-F238E27FC236}">
                      <a16:creationId xmlns:a16="http://schemas.microsoft.com/office/drawing/2014/main" id="{AFE09A48-2EA1-4FA1-9DD7-4BD691CCFC0A}"/>
                    </a:ext>
                  </a:extLst>
                </p14:cNvPr>
                <p14:cNvContentPartPr/>
                <p14:nvPr/>
              </p14:nvContentPartPr>
              <p14:xfrm>
                <a:off x="1803420" y="3115660"/>
                <a:ext cx="483120" cy="72000"/>
              </p14:xfrm>
            </p:contentPart>
          </mc:Choice>
          <mc:Fallback xmlns="">
            <p:pic>
              <p:nvPicPr>
                <p:cNvPr id="158" name="Encre 157">
                  <a:extLst>
                    <a:ext uri="{FF2B5EF4-FFF2-40B4-BE49-F238E27FC236}">
                      <a16:creationId xmlns:a16="http://schemas.microsoft.com/office/drawing/2014/main" id="{AFE09A48-2EA1-4FA1-9DD7-4BD691CCFC0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785420" y="3098020"/>
                  <a:ext cx="5187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63" name="Encre 162">
                  <a:extLst>
                    <a:ext uri="{FF2B5EF4-FFF2-40B4-BE49-F238E27FC236}">
                      <a16:creationId xmlns:a16="http://schemas.microsoft.com/office/drawing/2014/main" id="{7BE5B02B-A9FA-45FF-99F0-299CAC853266}"/>
                    </a:ext>
                  </a:extLst>
                </p14:cNvPr>
                <p14:cNvContentPartPr/>
                <p14:nvPr/>
              </p14:nvContentPartPr>
              <p14:xfrm>
                <a:off x="2133900" y="3391780"/>
                <a:ext cx="360" cy="360"/>
              </p14:xfrm>
            </p:contentPart>
          </mc:Choice>
          <mc:Fallback xmlns="">
            <p:pic>
              <p:nvPicPr>
                <p:cNvPr id="163" name="Encre 162">
                  <a:extLst>
                    <a:ext uri="{FF2B5EF4-FFF2-40B4-BE49-F238E27FC236}">
                      <a16:creationId xmlns:a16="http://schemas.microsoft.com/office/drawing/2014/main" id="{7BE5B02B-A9FA-45FF-99F0-299CAC85326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115900" y="33737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64" name="Encre 163">
                  <a:extLst>
                    <a:ext uri="{FF2B5EF4-FFF2-40B4-BE49-F238E27FC236}">
                      <a16:creationId xmlns:a16="http://schemas.microsoft.com/office/drawing/2014/main" id="{F360FF54-C3AF-41AC-8284-014FAE12DF85}"/>
                    </a:ext>
                  </a:extLst>
                </p14:cNvPr>
                <p14:cNvContentPartPr/>
                <p14:nvPr/>
              </p14:nvContentPartPr>
              <p14:xfrm>
                <a:off x="1926180" y="3262540"/>
                <a:ext cx="323640" cy="271800"/>
              </p14:xfrm>
            </p:contentPart>
          </mc:Choice>
          <mc:Fallback xmlns="">
            <p:pic>
              <p:nvPicPr>
                <p:cNvPr id="164" name="Encre 163">
                  <a:extLst>
                    <a:ext uri="{FF2B5EF4-FFF2-40B4-BE49-F238E27FC236}">
                      <a16:creationId xmlns:a16="http://schemas.microsoft.com/office/drawing/2014/main" id="{F360FF54-C3AF-41AC-8284-014FAE12DF8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908180" y="3244900"/>
                  <a:ext cx="35928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65" name="Encre 164">
                  <a:extLst>
                    <a:ext uri="{FF2B5EF4-FFF2-40B4-BE49-F238E27FC236}">
                      <a16:creationId xmlns:a16="http://schemas.microsoft.com/office/drawing/2014/main" id="{9D7275D9-934A-40C0-91ED-8078566EAA99}"/>
                    </a:ext>
                  </a:extLst>
                </p14:cNvPr>
                <p14:cNvContentPartPr/>
                <p14:nvPr/>
              </p14:nvContentPartPr>
              <p14:xfrm>
                <a:off x="2457900" y="3056260"/>
                <a:ext cx="476640" cy="253440"/>
              </p14:xfrm>
            </p:contentPart>
          </mc:Choice>
          <mc:Fallback xmlns="">
            <p:pic>
              <p:nvPicPr>
                <p:cNvPr id="165" name="Encre 164">
                  <a:extLst>
                    <a:ext uri="{FF2B5EF4-FFF2-40B4-BE49-F238E27FC236}">
                      <a16:creationId xmlns:a16="http://schemas.microsoft.com/office/drawing/2014/main" id="{9D7275D9-934A-40C0-91ED-8078566EAA9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439900" y="3038620"/>
                  <a:ext cx="5122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72" name="Encre 171">
                  <a:extLst>
                    <a:ext uri="{FF2B5EF4-FFF2-40B4-BE49-F238E27FC236}">
                      <a16:creationId xmlns:a16="http://schemas.microsoft.com/office/drawing/2014/main" id="{C0E58A05-0EAE-40A9-A8B2-721F4352DD83}"/>
                    </a:ext>
                  </a:extLst>
                </p14:cNvPr>
                <p14:cNvContentPartPr/>
                <p14:nvPr/>
              </p14:nvContentPartPr>
              <p14:xfrm>
                <a:off x="3612780" y="2861860"/>
                <a:ext cx="162360" cy="616680"/>
              </p14:xfrm>
            </p:contentPart>
          </mc:Choice>
          <mc:Fallback xmlns="">
            <p:pic>
              <p:nvPicPr>
                <p:cNvPr id="172" name="Encre 171">
                  <a:extLst>
                    <a:ext uri="{FF2B5EF4-FFF2-40B4-BE49-F238E27FC236}">
                      <a16:creationId xmlns:a16="http://schemas.microsoft.com/office/drawing/2014/main" id="{C0E58A05-0EAE-40A9-A8B2-721F4352DD8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595140" y="2844220"/>
                  <a:ext cx="198000" cy="65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9" name="Groupe 178">
            <a:extLst>
              <a:ext uri="{FF2B5EF4-FFF2-40B4-BE49-F238E27FC236}">
                <a16:creationId xmlns:a16="http://schemas.microsoft.com/office/drawing/2014/main" id="{B6633A00-F695-4BC3-82CB-E64D568CDD87}"/>
              </a:ext>
            </a:extLst>
          </p:cNvPr>
          <p:cNvGrpSpPr/>
          <p:nvPr/>
        </p:nvGrpSpPr>
        <p:grpSpPr>
          <a:xfrm>
            <a:off x="3858300" y="2713180"/>
            <a:ext cx="208800" cy="185400"/>
            <a:chOff x="3858300" y="2713180"/>
            <a:chExt cx="208800" cy="18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77" name="Encre 176">
                  <a:extLst>
                    <a:ext uri="{FF2B5EF4-FFF2-40B4-BE49-F238E27FC236}">
                      <a16:creationId xmlns:a16="http://schemas.microsoft.com/office/drawing/2014/main" id="{947D8ACC-95B6-46A6-BB5E-3971196F3822}"/>
                    </a:ext>
                  </a:extLst>
                </p14:cNvPr>
                <p14:cNvContentPartPr/>
                <p14:nvPr/>
              </p14:nvContentPartPr>
              <p14:xfrm>
                <a:off x="3946500" y="2770780"/>
                <a:ext cx="360" cy="360"/>
              </p14:xfrm>
            </p:contentPart>
          </mc:Choice>
          <mc:Fallback xmlns="">
            <p:pic>
              <p:nvPicPr>
                <p:cNvPr id="177" name="Encre 176">
                  <a:extLst>
                    <a:ext uri="{FF2B5EF4-FFF2-40B4-BE49-F238E27FC236}">
                      <a16:creationId xmlns:a16="http://schemas.microsoft.com/office/drawing/2014/main" id="{947D8ACC-95B6-46A6-BB5E-3971196F3822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928500" y="27531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78" name="Encre 177">
                  <a:extLst>
                    <a:ext uri="{FF2B5EF4-FFF2-40B4-BE49-F238E27FC236}">
                      <a16:creationId xmlns:a16="http://schemas.microsoft.com/office/drawing/2014/main" id="{F2A44753-95E2-4205-9C1E-45D69CFB303D}"/>
                    </a:ext>
                  </a:extLst>
                </p14:cNvPr>
                <p14:cNvContentPartPr/>
                <p14:nvPr/>
              </p14:nvContentPartPr>
              <p14:xfrm>
                <a:off x="3858300" y="2713180"/>
                <a:ext cx="208800" cy="185400"/>
              </p14:xfrm>
            </p:contentPart>
          </mc:Choice>
          <mc:Fallback xmlns="">
            <p:pic>
              <p:nvPicPr>
                <p:cNvPr id="178" name="Encre 177">
                  <a:extLst>
                    <a:ext uri="{FF2B5EF4-FFF2-40B4-BE49-F238E27FC236}">
                      <a16:creationId xmlns:a16="http://schemas.microsoft.com/office/drawing/2014/main" id="{F2A44753-95E2-4205-9C1E-45D69CFB303D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840300" y="2695180"/>
                  <a:ext cx="244440" cy="22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" name="Groupe 196">
            <a:extLst>
              <a:ext uri="{FF2B5EF4-FFF2-40B4-BE49-F238E27FC236}">
                <a16:creationId xmlns:a16="http://schemas.microsoft.com/office/drawing/2014/main" id="{AEC8CF8F-32C3-4E0C-ACE7-705375098AFC}"/>
              </a:ext>
            </a:extLst>
          </p:cNvPr>
          <p:cNvGrpSpPr/>
          <p:nvPr/>
        </p:nvGrpSpPr>
        <p:grpSpPr>
          <a:xfrm>
            <a:off x="208980" y="3502660"/>
            <a:ext cx="1447200" cy="981000"/>
            <a:chOff x="208980" y="3502660"/>
            <a:chExt cx="1447200" cy="98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82" name="Encre 181">
                  <a:extLst>
                    <a:ext uri="{FF2B5EF4-FFF2-40B4-BE49-F238E27FC236}">
                      <a16:creationId xmlns:a16="http://schemas.microsoft.com/office/drawing/2014/main" id="{70F29F4D-8755-4D74-8258-4444852F01C5}"/>
                    </a:ext>
                  </a:extLst>
                </p14:cNvPr>
                <p14:cNvContentPartPr/>
                <p14:nvPr/>
              </p14:nvContentPartPr>
              <p14:xfrm>
                <a:off x="774900" y="3543700"/>
                <a:ext cx="5760" cy="252720"/>
              </p14:xfrm>
            </p:contentPart>
          </mc:Choice>
          <mc:Fallback xmlns="">
            <p:pic>
              <p:nvPicPr>
                <p:cNvPr id="182" name="Encre 181">
                  <a:extLst>
                    <a:ext uri="{FF2B5EF4-FFF2-40B4-BE49-F238E27FC236}">
                      <a16:creationId xmlns:a16="http://schemas.microsoft.com/office/drawing/2014/main" id="{70F29F4D-8755-4D74-8258-4444852F01C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56900" y="3525700"/>
                  <a:ext cx="4140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83" name="Encre 182">
                  <a:extLst>
                    <a:ext uri="{FF2B5EF4-FFF2-40B4-BE49-F238E27FC236}">
                      <a16:creationId xmlns:a16="http://schemas.microsoft.com/office/drawing/2014/main" id="{0017A96C-D4B0-40C6-B4EA-A4B1A2A2FCFB}"/>
                    </a:ext>
                  </a:extLst>
                </p14:cNvPr>
                <p14:cNvContentPartPr/>
                <p14:nvPr/>
              </p14:nvContentPartPr>
              <p14:xfrm>
                <a:off x="694980" y="3502660"/>
                <a:ext cx="155880" cy="112680"/>
              </p14:xfrm>
            </p:contentPart>
          </mc:Choice>
          <mc:Fallback xmlns="">
            <p:pic>
              <p:nvPicPr>
                <p:cNvPr id="183" name="Encre 182">
                  <a:extLst>
                    <a:ext uri="{FF2B5EF4-FFF2-40B4-BE49-F238E27FC236}">
                      <a16:creationId xmlns:a16="http://schemas.microsoft.com/office/drawing/2014/main" id="{0017A96C-D4B0-40C6-B4EA-A4B1A2A2FCF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76980" y="3484660"/>
                  <a:ext cx="1915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84" name="Encre 183">
                  <a:extLst>
                    <a:ext uri="{FF2B5EF4-FFF2-40B4-BE49-F238E27FC236}">
                      <a16:creationId xmlns:a16="http://schemas.microsoft.com/office/drawing/2014/main" id="{3A60258D-1708-4036-ABB2-666FD50086FC}"/>
                    </a:ext>
                  </a:extLst>
                </p14:cNvPr>
                <p14:cNvContentPartPr/>
                <p14:nvPr/>
              </p14:nvContentPartPr>
              <p14:xfrm>
                <a:off x="208980" y="3969940"/>
                <a:ext cx="232920" cy="279000"/>
              </p14:xfrm>
            </p:contentPart>
          </mc:Choice>
          <mc:Fallback xmlns="">
            <p:pic>
              <p:nvPicPr>
                <p:cNvPr id="184" name="Encre 183">
                  <a:extLst>
                    <a:ext uri="{FF2B5EF4-FFF2-40B4-BE49-F238E27FC236}">
                      <a16:creationId xmlns:a16="http://schemas.microsoft.com/office/drawing/2014/main" id="{3A60258D-1708-4036-ABB2-666FD50086F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90980" y="3952300"/>
                  <a:ext cx="26856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85" name="Encre 184">
                  <a:extLst>
                    <a:ext uri="{FF2B5EF4-FFF2-40B4-BE49-F238E27FC236}">
                      <a16:creationId xmlns:a16="http://schemas.microsoft.com/office/drawing/2014/main" id="{C261D2DF-8593-44E2-B734-CA0F5C25BF84}"/>
                    </a:ext>
                  </a:extLst>
                </p14:cNvPr>
                <p14:cNvContentPartPr/>
                <p14:nvPr/>
              </p14:nvContentPartPr>
              <p14:xfrm>
                <a:off x="324540" y="4100620"/>
                <a:ext cx="40320" cy="14760"/>
              </p14:xfrm>
            </p:contentPart>
          </mc:Choice>
          <mc:Fallback xmlns="">
            <p:pic>
              <p:nvPicPr>
                <p:cNvPr id="185" name="Encre 184">
                  <a:extLst>
                    <a:ext uri="{FF2B5EF4-FFF2-40B4-BE49-F238E27FC236}">
                      <a16:creationId xmlns:a16="http://schemas.microsoft.com/office/drawing/2014/main" id="{C261D2DF-8593-44E2-B734-CA0F5C25BF8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06540" y="4082620"/>
                  <a:ext cx="759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86" name="Encre 185">
                  <a:extLst>
                    <a:ext uri="{FF2B5EF4-FFF2-40B4-BE49-F238E27FC236}">
                      <a16:creationId xmlns:a16="http://schemas.microsoft.com/office/drawing/2014/main" id="{4B6D6430-1A15-4558-A75C-67E23B089162}"/>
                    </a:ext>
                  </a:extLst>
                </p14:cNvPr>
                <p14:cNvContentPartPr/>
                <p14:nvPr/>
              </p14:nvContentPartPr>
              <p14:xfrm>
                <a:off x="241020" y="3801460"/>
                <a:ext cx="67680" cy="77040"/>
              </p14:xfrm>
            </p:contentPart>
          </mc:Choice>
          <mc:Fallback xmlns="">
            <p:pic>
              <p:nvPicPr>
                <p:cNvPr id="186" name="Encre 185">
                  <a:extLst>
                    <a:ext uri="{FF2B5EF4-FFF2-40B4-BE49-F238E27FC236}">
                      <a16:creationId xmlns:a16="http://schemas.microsoft.com/office/drawing/2014/main" id="{4B6D6430-1A15-4558-A75C-67E23B08916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23020" y="3783820"/>
                  <a:ext cx="1033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87" name="Encre 186">
                  <a:extLst>
                    <a:ext uri="{FF2B5EF4-FFF2-40B4-BE49-F238E27FC236}">
                      <a16:creationId xmlns:a16="http://schemas.microsoft.com/office/drawing/2014/main" id="{37F8A52D-45F2-4374-BDDA-EFD0B67B4565}"/>
                    </a:ext>
                  </a:extLst>
                </p14:cNvPr>
                <p14:cNvContentPartPr/>
                <p14:nvPr/>
              </p14:nvContentPartPr>
              <p14:xfrm>
                <a:off x="523260" y="4100620"/>
                <a:ext cx="143280" cy="155160"/>
              </p14:xfrm>
            </p:contentPart>
          </mc:Choice>
          <mc:Fallback xmlns="">
            <p:pic>
              <p:nvPicPr>
                <p:cNvPr id="187" name="Encre 186">
                  <a:extLst>
                    <a:ext uri="{FF2B5EF4-FFF2-40B4-BE49-F238E27FC236}">
                      <a16:creationId xmlns:a16="http://schemas.microsoft.com/office/drawing/2014/main" id="{37F8A52D-45F2-4374-BDDA-EFD0B67B456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05620" y="4082620"/>
                  <a:ext cx="1789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89" name="Encre 188">
                  <a:extLst>
                    <a:ext uri="{FF2B5EF4-FFF2-40B4-BE49-F238E27FC236}">
                      <a16:creationId xmlns:a16="http://schemas.microsoft.com/office/drawing/2014/main" id="{6925FC8D-3EE5-49AE-9D41-906E3DAA5DDB}"/>
                    </a:ext>
                  </a:extLst>
                </p14:cNvPr>
                <p14:cNvContentPartPr/>
                <p14:nvPr/>
              </p14:nvContentPartPr>
              <p14:xfrm>
                <a:off x="758700" y="4021060"/>
                <a:ext cx="203040" cy="217080"/>
              </p14:xfrm>
            </p:contentPart>
          </mc:Choice>
          <mc:Fallback xmlns="">
            <p:pic>
              <p:nvPicPr>
                <p:cNvPr id="189" name="Encre 188">
                  <a:extLst>
                    <a:ext uri="{FF2B5EF4-FFF2-40B4-BE49-F238E27FC236}">
                      <a16:creationId xmlns:a16="http://schemas.microsoft.com/office/drawing/2014/main" id="{6925FC8D-3EE5-49AE-9D41-906E3DAA5DD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41060" y="4003060"/>
                  <a:ext cx="2386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90" name="Encre 189">
                  <a:extLst>
                    <a:ext uri="{FF2B5EF4-FFF2-40B4-BE49-F238E27FC236}">
                      <a16:creationId xmlns:a16="http://schemas.microsoft.com/office/drawing/2014/main" id="{002ACBE8-7F25-4D1A-864D-0ED2696CC5AD}"/>
                    </a:ext>
                  </a:extLst>
                </p14:cNvPr>
                <p14:cNvContentPartPr/>
                <p14:nvPr/>
              </p14:nvContentPartPr>
              <p14:xfrm>
                <a:off x="1017180" y="4062100"/>
                <a:ext cx="131400" cy="120240"/>
              </p14:xfrm>
            </p:contentPart>
          </mc:Choice>
          <mc:Fallback xmlns="">
            <p:pic>
              <p:nvPicPr>
                <p:cNvPr id="190" name="Encre 189">
                  <a:extLst>
                    <a:ext uri="{FF2B5EF4-FFF2-40B4-BE49-F238E27FC236}">
                      <a16:creationId xmlns:a16="http://schemas.microsoft.com/office/drawing/2014/main" id="{002ACBE8-7F25-4D1A-864D-0ED2696CC5A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99540" y="4044460"/>
                  <a:ext cx="1670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91" name="Encre 190">
                  <a:extLst>
                    <a:ext uri="{FF2B5EF4-FFF2-40B4-BE49-F238E27FC236}">
                      <a16:creationId xmlns:a16="http://schemas.microsoft.com/office/drawing/2014/main" id="{ED495C9C-4A58-472B-AB9F-EBB0E348F0DA}"/>
                    </a:ext>
                  </a:extLst>
                </p14:cNvPr>
                <p14:cNvContentPartPr/>
                <p14:nvPr/>
              </p14:nvContentPartPr>
              <p14:xfrm>
                <a:off x="925020" y="4106380"/>
                <a:ext cx="267480" cy="377280"/>
              </p14:xfrm>
            </p:contentPart>
          </mc:Choice>
          <mc:Fallback xmlns="">
            <p:pic>
              <p:nvPicPr>
                <p:cNvPr id="191" name="Encre 190">
                  <a:extLst>
                    <a:ext uri="{FF2B5EF4-FFF2-40B4-BE49-F238E27FC236}">
                      <a16:creationId xmlns:a16="http://schemas.microsoft.com/office/drawing/2014/main" id="{ED495C9C-4A58-472B-AB9F-EBB0E348F0D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07020" y="4088380"/>
                  <a:ext cx="30312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92" name="Encre 191">
                  <a:extLst>
                    <a:ext uri="{FF2B5EF4-FFF2-40B4-BE49-F238E27FC236}">
                      <a16:creationId xmlns:a16="http://schemas.microsoft.com/office/drawing/2014/main" id="{3368C4EB-F977-4FE5-AEEA-06FD72E313F6}"/>
                    </a:ext>
                  </a:extLst>
                </p14:cNvPr>
                <p14:cNvContentPartPr/>
                <p14:nvPr/>
              </p14:nvContentPartPr>
              <p14:xfrm>
                <a:off x="1251540" y="4168300"/>
                <a:ext cx="99720" cy="127440"/>
              </p14:xfrm>
            </p:contentPart>
          </mc:Choice>
          <mc:Fallback xmlns="">
            <p:pic>
              <p:nvPicPr>
                <p:cNvPr id="192" name="Encre 191">
                  <a:extLst>
                    <a:ext uri="{FF2B5EF4-FFF2-40B4-BE49-F238E27FC236}">
                      <a16:creationId xmlns:a16="http://schemas.microsoft.com/office/drawing/2014/main" id="{3368C4EB-F977-4FE5-AEEA-06FD72E313F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233900" y="4150300"/>
                  <a:ext cx="1353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93" name="Encre 192">
                  <a:extLst>
                    <a:ext uri="{FF2B5EF4-FFF2-40B4-BE49-F238E27FC236}">
                      <a16:creationId xmlns:a16="http://schemas.microsoft.com/office/drawing/2014/main" id="{4260BAF0-5CC1-452E-9D3D-FD02DF537D73}"/>
                    </a:ext>
                  </a:extLst>
                </p14:cNvPr>
                <p14:cNvContentPartPr/>
                <p14:nvPr/>
              </p14:nvContentPartPr>
              <p14:xfrm>
                <a:off x="1382940" y="3986500"/>
                <a:ext cx="24480" cy="45000"/>
              </p14:xfrm>
            </p:contentPart>
          </mc:Choice>
          <mc:Fallback xmlns="">
            <p:pic>
              <p:nvPicPr>
                <p:cNvPr id="193" name="Encre 192">
                  <a:extLst>
                    <a:ext uri="{FF2B5EF4-FFF2-40B4-BE49-F238E27FC236}">
                      <a16:creationId xmlns:a16="http://schemas.microsoft.com/office/drawing/2014/main" id="{4260BAF0-5CC1-452E-9D3D-FD02DF537D73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365300" y="3968500"/>
                  <a:ext cx="601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94" name="Encre 193">
                  <a:extLst>
                    <a:ext uri="{FF2B5EF4-FFF2-40B4-BE49-F238E27FC236}">
                      <a16:creationId xmlns:a16="http://schemas.microsoft.com/office/drawing/2014/main" id="{14D16759-DEEF-4ED2-B8F4-5FE8BFA37C4F}"/>
                    </a:ext>
                  </a:extLst>
                </p14:cNvPr>
                <p14:cNvContentPartPr/>
                <p14:nvPr/>
              </p14:nvContentPartPr>
              <p14:xfrm>
                <a:off x="1431180" y="4097740"/>
                <a:ext cx="225000" cy="146520"/>
              </p14:xfrm>
            </p:contentPart>
          </mc:Choice>
          <mc:Fallback xmlns="">
            <p:pic>
              <p:nvPicPr>
                <p:cNvPr id="194" name="Encre 193">
                  <a:extLst>
                    <a:ext uri="{FF2B5EF4-FFF2-40B4-BE49-F238E27FC236}">
                      <a16:creationId xmlns:a16="http://schemas.microsoft.com/office/drawing/2014/main" id="{14D16759-DEEF-4ED2-B8F4-5FE8BFA37C4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413540" y="4079740"/>
                  <a:ext cx="260640" cy="18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2" name="Groupe 221">
            <a:extLst>
              <a:ext uri="{FF2B5EF4-FFF2-40B4-BE49-F238E27FC236}">
                <a16:creationId xmlns:a16="http://schemas.microsoft.com/office/drawing/2014/main" id="{927B38C6-FAA7-4161-B3B3-AA1D007FFF67}"/>
              </a:ext>
            </a:extLst>
          </p:cNvPr>
          <p:cNvGrpSpPr/>
          <p:nvPr/>
        </p:nvGrpSpPr>
        <p:grpSpPr>
          <a:xfrm>
            <a:off x="1880100" y="3809740"/>
            <a:ext cx="1989720" cy="605520"/>
            <a:chOff x="1880100" y="3809740"/>
            <a:chExt cx="1989720" cy="60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98" name="Encre 197">
                  <a:extLst>
                    <a:ext uri="{FF2B5EF4-FFF2-40B4-BE49-F238E27FC236}">
                      <a16:creationId xmlns:a16="http://schemas.microsoft.com/office/drawing/2014/main" id="{4513A9C8-7338-46DB-995A-D5BA2347FA09}"/>
                    </a:ext>
                  </a:extLst>
                </p14:cNvPr>
                <p14:cNvContentPartPr/>
                <p14:nvPr/>
              </p14:nvContentPartPr>
              <p14:xfrm>
                <a:off x="1880100" y="3960940"/>
                <a:ext cx="259200" cy="241560"/>
              </p14:xfrm>
            </p:contentPart>
          </mc:Choice>
          <mc:Fallback xmlns="">
            <p:pic>
              <p:nvPicPr>
                <p:cNvPr id="198" name="Encre 197">
                  <a:extLst>
                    <a:ext uri="{FF2B5EF4-FFF2-40B4-BE49-F238E27FC236}">
                      <a16:creationId xmlns:a16="http://schemas.microsoft.com/office/drawing/2014/main" id="{4513A9C8-7338-46DB-995A-D5BA2347FA0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862100" y="3942940"/>
                  <a:ext cx="29484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99" name="Encre 198">
                  <a:extLst>
                    <a:ext uri="{FF2B5EF4-FFF2-40B4-BE49-F238E27FC236}">
                      <a16:creationId xmlns:a16="http://schemas.microsoft.com/office/drawing/2014/main" id="{91E6BDA2-A2A9-4DEF-AE93-FF482B56956F}"/>
                    </a:ext>
                  </a:extLst>
                </p14:cNvPr>
                <p14:cNvContentPartPr/>
                <p14:nvPr/>
              </p14:nvContentPartPr>
              <p14:xfrm>
                <a:off x="2197980" y="3830620"/>
                <a:ext cx="21240" cy="113040"/>
              </p14:xfrm>
            </p:contentPart>
          </mc:Choice>
          <mc:Fallback xmlns="">
            <p:pic>
              <p:nvPicPr>
                <p:cNvPr id="199" name="Encre 198">
                  <a:extLst>
                    <a:ext uri="{FF2B5EF4-FFF2-40B4-BE49-F238E27FC236}">
                      <a16:creationId xmlns:a16="http://schemas.microsoft.com/office/drawing/2014/main" id="{91E6BDA2-A2A9-4DEF-AE93-FF482B56956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180340" y="3812620"/>
                  <a:ext cx="568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200" name="Encre 199">
                  <a:extLst>
                    <a:ext uri="{FF2B5EF4-FFF2-40B4-BE49-F238E27FC236}">
                      <a16:creationId xmlns:a16="http://schemas.microsoft.com/office/drawing/2014/main" id="{03861185-2ACD-447F-9B8E-B47432FDD2DE}"/>
                    </a:ext>
                  </a:extLst>
                </p14:cNvPr>
                <p14:cNvContentPartPr/>
                <p14:nvPr/>
              </p14:nvContentPartPr>
              <p14:xfrm>
                <a:off x="2204100" y="4091620"/>
                <a:ext cx="173880" cy="179280"/>
              </p14:xfrm>
            </p:contentPart>
          </mc:Choice>
          <mc:Fallback xmlns="">
            <p:pic>
              <p:nvPicPr>
                <p:cNvPr id="200" name="Encre 199">
                  <a:extLst>
                    <a:ext uri="{FF2B5EF4-FFF2-40B4-BE49-F238E27FC236}">
                      <a16:creationId xmlns:a16="http://schemas.microsoft.com/office/drawing/2014/main" id="{03861185-2ACD-447F-9B8E-B47432FDD2D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186460" y="4073980"/>
                  <a:ext cx="2095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201" name="Encre 200">
                  <a:extLst>
                    <a:ext uri="{FF2B5EF4-FFF2-40B4-BE49-F238E27FC236}">
                      <a16:creationId xmlns:a16="http://schemas.microsoft.com/office/drawing/2014/main" id="{E87DE708-E8A2-4807-A8C6-6106E918698A}"/>
                    </a:ext>
                  </a:extLst>
                </p14:cNvPr>
                <p14:cNvContentPartPr/>
                <p14:nvPr/>
              </p14:nvContentPartPr>
              <p14:xfrm>
                <a:off x="2406420" y="4010620"/>
                <a:ext cx="159120" cy="191160"/>
              </p14:xfrm>
            </p:contentPart>
          </mc:Choice>
          <mc:Fallback xmlns="">
            <p:pic>
              <p:nvPicPr>
                <p:cNvPr id="201" name="Encre 200">
                  <a:extLst>
                    <a:ext uri="{FF2B5EF4-FFF2-40B4-BE49-F238E27FC236}">
                      <a16:creationId xmlns:a16="http://schemas.microsoft.com/office/drawing/2014/main" id="{E87DE708-E8A2-4807-A8C6-6106E918698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388780" y="3992980"/>
                  <a:ext cx="19476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202" name="Encre 201">
                  <a:extLst>
                    <a:ext uri="{FF2B5EF4-FFF2-40B4-BE49-F238E27FC236}">
                      <a16:creationId xmlns:a16="http://schemas.microsoft.com/office/drawing/2014/main" id="{7014B8C7-E09C-4E77-BA04-D79D47DB84C8}"/>
                    </a:ext>
                  </a:extLst>
                </p14:cNvPr>
                <p14:cNvContentPartPr/>
                <p14:nvPr/>
              </p14:nvContentPartPr>
              <p14:xfrm>
                <a:off x="2433780" y="3814780"/>
                <a:ext cx="157680" cy="82800"/>
              </p14:xfrm>
            </p:contentPart>
          </mc:Choice>
          <mc:Fallback xmlns="">
            <p:pic>
              <p:nvPicPr>
                <p:cNvPr id="202" name="Encre 201">
                  <a:extLst>
                    <a:ext uri="{FF2B5EF4-FFF2-40B4-BE49-F238E27FC236}">
                      <a16:creationId xmlns:a16="http://schemas.microsoft.com/office/drawing/2014/main" id="{7014B8C7-E09C-4E77-BA04-D79D47DB84C8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416140" y="3796780"/>
                  <a:ext cx="1933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203" name="Encre 202">
                  <a:extLst>
                    <a:ext uri="{FF2B5EF4-FFF2-40B4-BE49-F238E27FC236}">
                      <a16:creationId xmlns:a16="http://schemas.microsoft.com/office/drawing/2014/main" id="{B037CB5C-D7C9-4D7C-84D0-84DC075D4D99}"/>
                    </a:ext>
                  </a:extLst>
                </p14:cNvPr>
                <p14:cNvContentPartPr/>
                <p14:nvPr/>
              </p14:nvContentPartPr>
              <p14:xfrm>
                <a:off x="2696940" y="3809740"/>
                <a:ext cx="21240" cy="432360"/>
              </p14:xfrm>
            </p:contentPart>
          </mc:Choice>
          <mc:Fallback xmlns="">
            <p:pic>
              <p:nvPicPr>
                <p:cNvPr id="203" name="Encre 202">
                  <a:extLst>
                    <a:ext uri="{FF2B5EF4-FFF2-40B4-BE49-F238E27FC236}">
                      <a16:creationId xmlns:a16="http://schemas.microsoft.com/office/drawing/2014/main" id="{B037CB5C-D7C9-4D7C-84D0-84DC075D4D9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678940" y="3792100"/>
                  <a:ext cx="5688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204" name="Encre 203">
                  <a:extLst>
                    <a:ext uri="{FF2B5EF4-FFF2-40B4-BE49-F238E27FC236}">
                      <a16:creationId xmlns:a16="http://schemas.microsoft.com/office/drawing/2014/main" id="{B39466AF-C599-4408-8462-73C48F7E008B}"/>
                    </a:ext>
                  </a:extLst>
                </p14:cNvPr>
                <p14:cNvContentPartPr/>
                <p14:nvPr/>
              </p14:nvContentPartPr>
              <p14:xfrm>
                <a:off x="2740140" y="3904060"/>
                <a:ext cx="77400" cy="59400"/>
              </p14:xfrm>
            </p:contentPart>
          </mc:Choice>
          <mc:Fallback xmlns="">
            <p:pic>
              <p:nvPicPr>
                <p:cNvPr id="204" name="Encre 203">
                  <a:extLst>
                    <a:ext uri="{FF2B5EF4-FFF2-40B4-BE49-F238E27FC236}">
                      <a16:creationId xmlns:a16="http://schemas.microsoft.com/office/drawing/2014/main" id="{B39466AF-C599-4408-8462-73C48F7E008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722500" y="3886420"/>
                  <a:ext cx="1130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205" name="Encre 204">
                  <a:extLst>
                    <a:ext uri="{FF2B5EF4-FFF2-40B4-BE49-F238E27FC236}">
                      <a16:creationId xmlns:a16="http://schemas.microsoft.com/office/drawing/2014/main" id="{478D3D77-A216-4B8F-86E5-61E1B4D7A7C1}"/>
                    </a:ext>
                  </a:extLst>
                </p14:cNvPr>
                <p14:cNvContentPartPr/>
                <p14:nvPr/>
              </p14:nvContentPartPr>
              <p14:xfrm>
                <a:off x="2800980" y="4097740"/>
                <a:ext cx="115920" cy="89640"/>
              </p14:xfrm>
            </p:contentPart>
          </mc:Choice>
          <mc:Fallback xmlns="">
            <p:pic>
              <p:nvPicPr>
                <p:cNvPr id="205" name="Encre 204">
                  <a:extLst>
                    <a:ext uri="{FF2B5EF4-FFF2-40B4-BE49-F238E27FC236}">
                      <a16:creationId xmlns:a16="http://schemas.microsoft.com/office/drawing/2014/main" id="{478D3D77-A216-4B8F-86E5-61E1B4D7A7C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783340" y="4080100"/>
                  <a:ext cx="1515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206" name="Encre 205">
                  <a:extLst>
                    <a:ext uri="{FF2B5EF4-FFF2-40B4-BE49-F238E27FC236}">
                      <a16:creationId xmlns:a16="http://schemas.microsoft.com/office/drawing/2014/main" id="{E75F290E-BB4D-4F3B-8FA0-22C232312F0C}"/>
                    </a:ext>
                  </a:extLst>
                </p14:cNvPr>
                <p14:cNvContentPartPr/>
                <p14:nvPr/>
              </p14:nvContentPartPr>
              <p14:xfrm>
                <a:off x="2971260" y="3863740"/>
                <a:ext cx="8280" cy="56520"/>
              </p14:xfrm>
            </p:contentPart>
          </mc:Choice>
          <mc:Fallback xmlns="">
            <p:pic>
              <p:nvPicPr>
                <p:cNvPr id="206" name="Encre 205">
                  <a:extLst>
                    <a:ext uri="{FF2B5EF4-FFF2-40B4-BE49-F238E27FC236}">
                      <a16:creationId xmlns:a16="http://schemas.microsoft.com/office/drawing/2014/main" id="{E75F290E-BB4D-4F3B-8FA0-22C232312F0C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953260" y="3845740"/>
                  <a:ext cx="439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207" name="Encre 206">
                  <a:extLst>
                    <a:ext uri="{FF2B5EF4-FFF2-40B4-BE49-F238E27FC236}">
                      <a16:creationId xmlns:a16="http://schemas.microsoft.com/office/drawing/2014/main" id="{F9F7CA82-762C-4404-AB59-1D1B40D15695}"/>
                    </a:ext>
                  </a:extLst>
                </p14:cNvPr>
                <p14:cNvContentPartPr/>
                <p14:nvPr/>
              </p14:nvContentPartPr>
              <p14:xfrm>
                <a:off x="3036060" y="3999100"/>
                <a:ext cx="179280" cy="416160"/>
              </p14:xfrm>
            </p:contentPart>
          </mc:Choice>
          <mc:Fallback xmlns="">
            <p:pic>
              <p:nvPicPr>
                <p:cNvPr id="207" name="Encre 206">
                  <a:extLst>
                    <a:ext uri="{FF2B5EF4-FFF2-40B4-BE49-F238E27FC236}">
                      <a16:creationId xmlns:a16="http://schemas.microsoft.com/office/drawing/2014/main" id="{F9F7CA82-762C-4404-AB59-1D1B40D1569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018420" y="3981460"/>
                  <a:ext cx="21492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216" name="Encre 215">
                  <a:extLst>
                    <a:ext uri="{FF2B5EF4-FFF2-40B4-BE49-F238E27FC236}">
                      <a16:creationId xmlns:a16="http://schemas.microsoft.com/office/drawing/2014/main" id="{59992D38-6EFF-4A8C-B38D-861F1667D5EE}"/>
                    </a:ext>
                  </a:extLst>
                </p14:cNvPr>
                <p14:cNvContentPartPr/>
                <p14:nvPr/>
              </p14:nvContentPartPr>
              <p14:xfrm>
                <a:off x="3364020" y="3999460"/>
                <a:ext cx="360" cy="360"/>
              </p14:xfrm>
            </p:contentPart>
          </mc:Choice>
          <mc:Fallback xmlns="">
            <p:pic>
              <p:nvPicPr>
                <p:cNvPr id="216" name="Encre 215">
                  <a:extLst>
                    <a:ext uri="{FF2B5EF4-FFF2-40B4-BE49-F238E27FC236}">
                      <a16:creationId xmlns:a16="http://schemas.microsoft.com/office/drawing/2014/main" id="{59992D38-6EFF-4A8C-B38D-861F1667D5E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346380" y="39814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217" name="Encre 216">
                  <a:extLst>
                    <a:ext uri="{FF2B5EF4-FFF2-40B4-BE49-F238E27FC236}">
                      <a16:creationId xmlns:a16="http://schemas.microsoft.com/office/drawing/2014/main" id="{E4748062-C0E7-4558-9219-2DDDC4BFE0CF}"/>
                    </a:ext>
                  </a:extLst>
                </p14:cNvPr>
                <p14:cNvContentPartPr/>
                <p14:nvPr/>
              </p14:nvContentPartPr>
              <p14:xfrm>
                <a:off x="3186180" y="3961660"/>
                <a:ext cx="306360" cy="183960"/>
              </p14:xfrm>
            </p:contentPart>
          </mc:Choice>
          <mc:Fallback xmlns="">
            <p:pic>
              <p:nvPicPr>
                <p:cNvPr id="217" name="Encre 216">
                  <a:extLst>
                    <a:ext uri="{FF2B5EF4-FFF2-40B4-BE49-F238E27FC236}">
                      <a16:creationId xmlns:a16="http://schemas.microsoft.com/office/drawing/2014/main" id="{E4748062-C0E7-4558-9219-2DDDC4BFE0CF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168180" y="3943660"/>
                  <a:ext cx="3420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220" name="Encre 219">
                  <a:extLst>
                    <a:ext uri="{FF2B5EF4-FFF2-40B4-BE49-F238E27FC236}">
                      <a16:creationId xmlns:a16="http://schemas.microsoft.com/office/drawing/2014/main" id="{FA5D6FDB-7F1B-428E-A0C9-BB9E0AA7491B}"/>
                    </a:ext>
                  </a:extLst>
                </p14:cNvPr>
                <p14:cNvContentPartPr/>
                <p14:nvPr/>
              </p14:nvContentPartPr>
              <p14:xfrm>
                <a:off x="3553380" y="3932500"/>
                <a:ext cx="257040" cy="202680"/>
              </p14:xfrm>
            </p:contentPart>
          </mc:Choice>
          <mc:Fallback xmlns="">
            <p:pic>
              <p:nvPicPr>
                <p:cNvPr id="220" name="Encre 219">
                  <a:extLst>
                    <a:ext uri="{FF2B5EF4-FFF2-40B4-BE49-F238E27FC236}">
                      <a16:creationId xmlns:a16="http://schemas.microsoft.com/office/drawing/2014/main" id="{FA5D6FDB-7F1B-428E-A0C9-BB9E0AA7491B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535740" y="3914500"/>
                  <a:ext cx="2926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221" name="Encre 220">
                  <a:extLst>
                    <a:ext uri="{FF2B5EF4-FFF2-40B4-BE49-F238E27FC236}">
                      <a16:creationId xmlns:a16="http://schemas.microsoft.com/office/drawing/2014/main" id="{8A6B3EF7-AEBD-4E04-9383-C21DF457114F}"/>
                    </a:ext>
                  </a:extLst>
                </p14:cNvPr>
                <p14:cNvContentPartPr/>
                <p14:nvPr/>
              </p14:nvContentPartPr>
              <p14:xfrm>
                <a:off x="3850020" y="4071460"/>
                <a:ext cx="19800" cy="19440"/>
              </p14:xfrm>
            </p:contentPart>
          </mc:Choice>
          <mc:Fallback xmlns="">
            <p:pic>
              <p:nvPicPr>
                <p:cNvPr id="221" name="Encre 220">
                  <a:extLst>
                    <a:ext uri="{FF2B5EF4-FFF2-40B4-BE49-F238E27FC236}">
                      <a16:creationId xmlns:a16="http://schemas.microsoft.com/office/drawing/2014/main" id="{8A6B3EF7-AEBD-4E04-9383-C21DF457114F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832380" y="4053820"/>
                  <a:ext cx="55440" cy="5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7">
            <p14:nvContentPartPr>
              <p14:cNvPr id="277" name="Encre 276">
                <a:extLst>
                  <a:ext uri="{FF2B5EF4-FFF2-40B4-BE49-F238E27FC236}">
                    <a16:creationId xmlns:a16="http://schemas.microsoft.com/office/drawing/2014/main" id="{E134D6D3-4B48-412F-881A-61A6A1DB91BE}"/>
                  </a:ext>
                </a:extLst>
              </p14:cNvPr>
              <p14:cNvContentPartPr/>
              <p14:nvPr/>
            </p14:nvContentPartPr>
            <p14:xfrm>
              <a:off x="3094380" y="2838820"/>
              <a:ext cx="71280" cy="608040"/>
            </p14:xfrm>
          </p:contentPart>
        </mc:Choice>
        <mc:Fallback xmlns="">
          <p:pic>
            <p:nvPicPr>
              <p:cNvPr id="277" name="Encre 276">
                <a:extLst>
                  <a:ext uri="{FF2B5EF4-FFF2-40B4-BE49-F238E27FC236}">
                    <a16:creationId xmlns:a16="http://schemas.microsoft.com/office/drawing/2014/main" id="{E134D6D3-4B48-412F-881A-61A6A1DB91BE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3076380" y="2820820"/>
                <a:ext cx="106920" cy="643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3" name="Groupe 282">
            <a:extLst>
              <a:ext uri="{FF2B5EF4-FFF2-40B4-BE49-F238E27FC236}">
                <a16:creationId xmlns:a16="http://schemas.microsoft.com/office/drawing/2014/main" id="{709D8CA9-7947-4253-9C14-FBDE2988FA92}"/>
              </a:ext>
            </a:extLst>
          </p:cNvPr>
          <p:cNvGrpSpPr/>
          <p:nvPr/>
        </p:nvGrpSpPr>
        <p:grpSpPr>
          <a:xfrm>
            <a:off x="3333780" y="2837020"/>
            <a:ext cx="314640" cy="447840"/>
            <a:chOff x="3333780" y="2837020"/>
            <a:chExt cx="314640" cy="44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281" name="Encre 280">
                  <a:extLst>
                    <a:ext uri="{FF2B5EF4-FFF2-40B4-BE49-F238E27FC236}">
                      <a16:creationId xmlns:a16="http://schemas.microsoft.com/office/drawing/2014/main" id="{F34CB6E4-57D6-4E1E-8A40-673241A5604B}"/>
                    </a:ext>
                  </a:extLst>
                </p14:cNvPr>
                <p14:cNvContentPartPr/>
                <p14:nvPr/>
              </p14:nvContentPartPr>
              <p14:xfrm>
                <a:off x="3333780" y="2987500"/>
                <a:ext cx="314640" cy="297360"/>
              </p14:xfrm>
            </p:contentPart>
          </mc:Choice>
          <mc:Fallback xmlns="">
            <p:pic>
              <p:nvPicPr>
                <p:cNvPr id="281" name="Encre 280">
                  <a:extLst>
                    <a:ext uri="{FF2B5EF4-FFF2-40B4-BE49-F238E27FC236}">
                      <a16:creationId xmlns:a16="http://schemas.microsoft.com/office/drawing/2014/main" id="{F34CB6E4-57D6-4E1E-8A40-673241A5604B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315780" y="2969860"/>
                  <a:ext cx="35028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282" name="Encre 281">
                  <a:extLst>
                    <a:ext uri="{FF2B5EF4-FFF2-40B4-BE49-F238E27FC236}">
                      <a16:creationId xmlns:a16="http://schemas.microsoft.com/office/drawing/2014/main" id="{4BAD6587-DDC3-45E0-B396-2DA724CDF91F}"/>
                    </a:ext>
                  </a:extLst>
                </p14:cNvPr>
                <p14:cNvContentPartPr/>
                <p14:nvPr/>
              </p14:nvContentPartPr>
              <p14:xfrm>
                <a:off x="3464820" y="2837020"/>
                <a:ext cx="60120" cy="60120"/>
              </p14:xfrm>
            </p:contentPart>
          </mc:Choice>
          <mc:Fallback xmlns="">
            <p:pic>
              <p:nvPicPr>
                <p:cNvPr id="282" name="Encre 281">
                  <a:extLst>
                    <a:ext uri="{FF2B5EF4-FFF2-40B4-BE49-F238E27FC236}">
                      <a16:creationId xmlns:a16="http://schemas.microsoft.com/office/drawing/2014/main" id="{4BAD6587-DDC3-45E0-B396-2DA724CDF91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447180" y="2819380"/>
                  <a:ext cx="9576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oupe 296">
            <a:extLst>
              <a:ext uri="{FF2B5EF4-FFF2-40B4-BE49-F238E27FC236}">
                <a16:creationId xmlns:a16="http://schemas.microsoft.com/office/drawing/2014/main" id="{9437C563-D564-4CF6-895F-6B58204A3C5D}"/>
              </a:ext>
            </a:extLst>
          </p:cNvPr>
          <p:cNvGrpSpPr/>
          <p:nvPr/>
        </p:nvGrpSpPr>
        <p:grpSpPr>
          <a:xfrm>
            <a:off x="418140" y="4656820"/>
            <a:ext cx="1125720" cy="645120"/>
            <a:chOff x="418140" y="4656820"/>
            <a:chExt cx="1125720" cy="64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285" name="Encre 284">
                  <a:extLst>
                    <a:ext uri="{FF2B5EF4-FFF2-40B4-BE49-F238E27FC236}">
                      <a16:creationId xmlns:a16="http://schemas.microsoft.com/office/drawing/2014/main" id="{3507203A-1AFE-42C8-A906-5A986F42AB22}"/>
                    </a:ext>
                  </a:extLst>
                </p14:cNvPr>
                <p14:cNvContentPartPr/>
                <p14:nvPr/>
              </p14:nvContentPartPr>
              <p14:xfrm>
                <a:off x="418140" y="4656820"/>
                <a:ext cx="189000" cy="486720"/>
              </p14:xfrm>
            </p:contentPart>
          </mc:Choice>
          <mc:Fallback xmlns="">
            <p:pic>
              <p:nvPicPr>
                <p:cNvPr id="285" name="Encre 284">
                  <a:extLst>
                    <a:ext uri="{FF2B5EF4-FFF2-40B4-BE49-F238E27FC236}">
                      <a16:creationId xmlns:a16="http://schemas.microsoft.com/office/drawing/2014/main" id="{3507203A-1AFE-42C8-A906-5A986F42AB2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00500" y="4638820"/>
                  <a:ext cx="224640" cy="52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286" name="Encre 285">
                  <a:extLst>
                    <a:ext uri="{FF2B5EF4-FFF2-40B4-BE49-F238E27FC236}">
                      <a16:creationId xmlns:a16="http://schemas.microsoft.com/office/drawing/2014/main" id="{074BF7AA-A3DF-401F-B691-4B48A2679D93}"/>
                    </a:ext>
                  </a:extLst>
                </p14:cNvPr>
                <p14:cNvContentPartPr/>
                <p14:nvPr/>
              </p14:nvContentPartPr>
              <p14:xfrm>
                <a:off x="470340" y="4892980"/>
                <a:ext cx="152640" cy="4680"/>
              </p14:xfrm>
            </p:contentPart>
          </mc:Choice>
          <mc:Fallback xmlns="">
            <p:pic>
              <p:nvPicPr>
                <p:cNvPr id="286" name="Encre 285">
                  <a:extLst>
                    <a:ext uri="{FF2B5EF4-FFF2-40B4-BE49-F238E27FC236}">
                      <a16:creationId xmlns:a16="http://schemas.microsoft.com/office/drawing/2014/main" id="{074BF7AA-A3DF-401F-B691-4B48A2679D93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52700" y="4875340"/>
                  <a:ext cx="1882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287" name="Encre 286">
                  <a:extLst>
                    <a:ext uri="{FF2B5EF4-FFF2-40B4-BE49-F238E27FC236}">
                      <a16:creationId xmlns:a16="http://schemas.microsoft.com/office/drawing/2014/main" id="{1F785F9E-9755-43EF-BD70-47F0423FAAB0}"/>
                    </a:ext>
                  </a:extLst>
                </p14:cNvPr>
                <p14:cNvContentPartPr/>
                <p14:nvPr/>
              </p14:nvContentPartPr>
              <p14:xfrm>
                <a:off x="709380" y="5089180"/>
                <a:ext cx="419040" cy="212760"/>
              </p14:xfrm>
            </p:contentPart>
          </mc:Choice>
          <mc:Fallback xmlns="">
            <p:pic>
              <p:nvPicPr>
                <p:cNvPr id="287" name="Encre 286">
                  <a:extLst>
                    <a:ext uri="{FF2B5EF4-FFF2-40B4-BE49-F238E27FC236}">
                      <a16:creationId xmlns:a16="http://schemas.microsoft.com/office/drawing/2014/main" id="{1F785F9E-9755-43EF-BD70-47F0423FAAB0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91740" y="5071540"/>
                  <a:ext cx="45468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291" name="Encre 290">
                  <a:extLst>
                    <a:ext uri="{FF2B5EF4-FFF2-40B4-BE49-F238E27FC236}">
                      <a16:creationId xmlns:a16="http://schemas.microsoft.com/office/drawing/2014/main" id="{C5ED3203-0A8C-401B-A212-7E254ADDCDB7}"/>
                    </a:ext>
                  </a:extLst>
                </p14:cNvPr>
                <p14:cNvContentPartPr/>
                <p14:nvPr/>
              </p14:nvContentPartPr>
              <p14:xfrm>
                <a:off x="1320660" y="5090620"/>
                <a:ext cx="360" cy="360"/>
              </p14:xfrm>
            </p:contentPart>
          </mc:Choice>
          <mc:Fallback xmlns="">
            <p:pic>
              <p:nvPicPr>
                <p:cNvPr id="291" name="Encre 290">
                  <a:extLst>
                    <a:ext uri="{FF2B5EF4-FFF2-40B4-BE49-F238E27FC236}">
                      <a16:creationId xmlns:a16="http://schemas.microsoft.com/office/drawing/2014/main" id="{C5ED3203-0A8C-401B-A212-7E254ADDCDB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302660" y="50729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295" name="Encre 294">
                  <a:extLst>
                    <a:ext uri="{FF2B5EF4-FFF2-40B4-BE49-F238E27FC236}">
                      <a16:creationId xmlns:a16="http://schemas.microsoft.com/office/drawing/2014/main" id="{8A276917-A43F-4EC3-A5D3-915E5DBA16FE}"/>
                    </a:ext>
                  </a:extLst>
                </p14:cNvPr>
                <p14:cNvContentPartPr/>
                <p14:nvPr/>
              </p14:nvContentPartPr>
              <p14:xfrm>
                <a:off x="1229940" y="4957780"/>
                <a:ext cx="262440" cy="10800"/>
              </p14:xfrm>
            </p:contentPart>
          </mc:Choice>
          <mc:Fallback xmlns="">
            <p:pic>
              <p:nvPicPr>
                <p:cNvPr id="295" name="Encre 294">
                  <a:extLst>
                    <a:ext uri="{FF2B5EF4-FFF2-40B4-BE49-F238E27FC236}">
                      <a16:creationId xmlns:a16="http://schemas.microsoft.com/office/drawing/2014/main" id="{8A276917-A43F-4EC3-A5D3-915E5DBA16FE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212300" y="4940140"/>
                  <a:ext cx="2980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296" name="Encre 295">
                  <a:extLst>
                    <a:ext uri="{FF2B5EF4-FFF2-40B4-BE49-F238E27FC236}">
                      <a16:creationId xmlns:a16="http://schemas.microsoft.com/office/drawing/2014/main" id="{9061D784-2CCA-43CF-8739-29CF25A35B03}"/>
                    </a:ext>
                  </a:extLst>
                </p14:cNvPr>
                <p14:cNvContentPartPr/>
                <p14:nvPr/>
              </p14:nvContentPartPr>
              <p14:xfrm>
                <a:off x="1286820" y="5060380"/>
                <a:ext cx="257040" cy="12960"/>
              </p14:xfrm>
            </p:contentPart>
          </mc:Choice>
          <mc:Fallback xmlns="">
            <p:pic>
              <p:nvPicPr>
                <p:cNvPr id="296" name="Encre 295">
                  <a:extLst>
                    <a:ext uri="{FF2B5EF4-FFF2-40B4-BE49-F238E27FC236}">
                      <a16:creationId xmlns:a16="http://schemas.microsoft.com/office/drawing/2014/main" id="{9061D784-2CCA-43CF-8739-29CF25A35B0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269180" y="5042740"/>
                  <a:ext cx="29268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" name="Groupe 308">
            <a:extLst>
              <a:ext uri="{FF2B5EF4-FFF2-40B4-BE49-F238E27FC236}">
                <a16:creationId xmlns:a16="http://schemas.microsoft.com/office/drawing/2014/main" id="{F52CE7B4-D47C-4DEA-A48A-5471DF55617D}"/>
              </a:ext>
            </a:extLst>
          </p:cNvPr>
          <p:cNvGrpSpPr/>
          <p:nvPr/>
        </p:nvGrpSpPr>
        <p:grpSpPr>
          <a:xfrm>
            <a:off x="1834020" y="4586620"/>
            <a:ext cx="1292040" cy="777240"/>
            <a:chOff x="1834020" y="4586620"/>
            <a:chExt cx="1292040" cy="77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299" name="Encre 298">
                  <a:extLst>
                    <a:ext uri="{FF2B5EF4-FFF2-40B4-BE49-F238E27FC236}">
                      <a16:creationId xmlns:a16="http://schemas.microsoft.com/office/drawing/2014/main" id="{4F507547-FCBE-4D36-9EC6-9DC07E650B71}"/>
                    </a:ext>
                  </a:extLst>
                </p14:cNvPr>
                <p14:cNvContentPartPr/>
                <p14:nvPr/>
              </p14:nvContentPartPr>
              <p14:xfrm>
                <a:off x="1834020" y="4586620"/>
                <a:ext cx="279360" cy="532800"/>
              </p14:xfrm>
            </p:contentPart>
          </mc:Choice>
          <mc:Fallback xmlns="">
            <p:pic>
              <p:nvPicPr>
                <p:cNvPr id="299" name="Encre 298">
                  <a:extLst>
                    <a:ext uri="{FF2B5EF4-FFF2-40B4-BE49-F238E27FC236}">
                      <a16:creationId xmlns:a16="http://schemas.microsoft.com/office/drawing/2014/main" id="{4F507547-FCBE-4D36-9EC6-9DC07E650B71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816020" y="4568980"/>
                  <a:ext cx="315000" cy="56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300" name="Encre 299">
                  <a:extLst>
                    <a:ext uri="{FF2B5EF4-FFF2-40B4-BE49-F238E27FC236}">
                      <a16:creationId xmlns:a16="http://schemas.microsoft.com/office/drawing/2014/main" id="{B2AAE522-9154-4573-9459-083CEA7E9162}"/>
                    </a:ext>
                  </a:extLst>
                </p14:cNvPr>
                <p14:cNvContentPartPr/>
                <p14:nvPr/>
              </p14:nvContentPartPr>
              <p14:xfrm>
                <a:off x="1870740" y="4839700"/>
                <a:ext cx="205560" cy="6120"/>
              </p14:xfrm>
            </p:contentPart>
          </mc:Choice>
          <mc:Fallback xmlns="">
            <p:pic>
              <p:nvPicPr>
                <p:cNvPr id="300" name="Encre 299">
                  <a:extLst>
                    <a:ext uri="{FF2B5EF4-FFF2-40B4-BE49-F238E27FC236}">
                      <a16:creationId xmlns:a16="http://schemas.microsoft.com/office/drawing/2014/main" id="{B2AAE522-9154-4573-9459-083CEA7E9162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853100" y="4821700"/>
                  <a:ext cx="2412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304" name="Encre 303">
                  <a:extLst>
                    <a:ext uri="{FF2B5EF4-FFF2-40B4-BE49-F238E27FC236}">
                      <a16:creationId xmlns:a16="http://schemas.microsoft.com/office/drawing/2014/main" id="{AE814EEE-AE13-4590-B879-7359C1891059}"/>
                    </a:ext>
                  </a:extLst>
                </p14:cNvPr>
                <p14:cNvContentPartPr/>
                <p14:nvPr/>
              </p14:nvContentPartPr>
              <p14:xfrm>
                <a:off x="2185020" y="4976140"/>
                <a:ext cx="212760" cy="387720"/>
              </p14:xfrm>
            </p:contentPart>
          </mc:Choice>
          <mc:Fallback xmlns="">
            <p:pic>
              <p:nvPicPr>
                <p:cNvPr id="304" name="Encre 303">
                  <a:extLst>
                    <a:ext uri="{FF2B5EF4-FFF2-40B4-BE49-F238E27FC236}">
                      <a16:creationId xmlns:a16="http://schemas.microsoft.com/office/drawing/2014/main" id="{AE814EEE-AE13-4590-B879-7359C189105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167380" y="4958500"/>
                  <a:ext cx="24840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305" name="Encre 304">
                  <a:extLst>
                    <a:ext uri="{FF2B5EF4-FFF2-40B4-BE49-F238E27FC236}">
                      <a16:creationId xmlns:a16="http://schemas.microsoft.com/office/drawing/2014/main" id="{74F307A1-3A5C-47D2-AFEB-491F997A4C14}"/>
                    </a:ext>
                  </a:extLst>
                </p14:cNvPr>
                <p14:cNvContentPartPr/>
                <p14:nvPr/>
              </p14:nvContentPartPr>
              <p14:xfrm>
                <a:off x="2488500" y="5000980"/>
                <a:ext cx="232920" cy="214560"/>
              </p14:xfrm>
            </p:contentPart>
          </mc:Choice>
          <mc:Fallback xmlns="">
            <p:pic>
              <p:nvPicPr>
                <p:cNvPr id="305" name="Encre 304">
                  <a:extLst>
                    <a:ext uri="{FF2B5EF4-FFF2-40B4-BE49-F238E27FC236}">
                      <a16:creationId xmlns:a16="http://schemas.microsoft.com/office/drawing/2014/main" id="{74F307A1-3A5C-47D2-AFEB-491F997A4C14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470500" y="4982980"/>
                  <a:ext cx="26856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306" name="Encre 305">
                  <a:extLst>
                    <a:ext uri="{FF2B5EF4-FFF2-40B4-BE49-F238E27FC236}">
                      <a16:creationId xmlns:a16="http://schemas.microsoft.com/office/drawing/2014/main" id="{7DCC0E86-FCEB-4789-A2DB-1BDE3FC33E8A}"/>
                    </a:ext>
                  </a:extLst>
                </p14:cNvPr>
                <p14:cNvContentPartPr/>
                <p14:nvPr/>
              </p14:nvContentPartPr>
              <p14:xfrm>
                <a:off x="2845980" y="5022940"/>
                <a:ext cx="280080" cy="26280"/>
              </p14:xfrm>
            </p:contentPart>
          </mc:Choice>
          <mc:Fallback xmlns="">
            <p:pic>
              <p:nvPicPr>
                <p:cNvPr id="306" name="Encre 305">
                  <a:extLst>
                    <a:ext uri="{FF2B5EF4-FFF2-40B4-BE49-F238E27FC236}">
                      <a16:creationId xmlns:a16="http://schemas.microsoft.com/office/drawing/2014/main" id="{7DCC0E86-FCEB-4789-A2DB-1BDE3FC33E8A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828340" y="5004940"/>
                  <a:ext cx="3157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307" name="Encre 306">
                  <a:extLst>
                    <a:ext uri="{FF2B5EF4-FFF2-40B4-BE49-F238E27FC236}">
                      <a16:creationId xmlns:a16="http://schemas.microsoft.com/office/drawing/2014/main" id="{C2A0823E-F00B-499E-A52E-3CE37BDEDE59}"/>
                    </a:ext>
                  </a:extLst>
                </p14:cNvPr>
                <p14:cNvContentPartPr/>
                <p14:nvPr/>
              </p14:nvContentPartPr>
              <p14:xfrm>
                <a:off x="2971260" y="4949140"/>
                <a:ext cx="10080" cy="212400"/>
              </p14:xfrm>
            </p:contentPart>
          </mc:Choice>
          <mc:Fallback xmlns="">
            <p:pic>
              <p:nvPicPr>
                <p:cNvPr id="307" name="Encre 306">
                  <a:extLst>
                    <a:ext uri="{FF2B5EF4-FFF2-40B4-BE49-F238E27FC236}">
                      <a16:creationId xmlns:a16="http://schemas.microsoft.com/office/drawing/2014/main" id="{C2A0823E-F00B-499E-A52E-3CE37BDEDE5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953260" y="4931500"/>
                  <a:ext cx="45720" cy="24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3" name="Groupe 312">
            <a:extLst>
              <a:ext uri="{FF2B5EF4-FFF2-40B4-BE49-F238E27FC236}">
                <a16:creationId xmlns:a16="http://schemas.microsoft.com/office/drawing/2014/main" id="{FDB5633C-9707-47CA-80F1-9E255A7967D2}"/>
              </a:ext>
            </a:extLst>
          </p:cNvPr>
          <p:cNvGrpSpPr/>
          <p:nvPr/>
        </p:nvGrpSpPr>
        <p:grpSpPr>
          <a:xfrm>
            <a:off x="3365460" y="4579060"/>
            <a:ext cx="680760" cy="629640"/>
            <a:chOff x="3365460" y="4579060"/>
            <a:chExt cx="680760" cy="62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310" name="Encre 309">
                  <a:extLst>
                    <a:ext uri="{FF2B5EF4-FFF2-40B4-BE49-F238E27FC236}">
                      <a16:creationId xmlns:a16="http://schemas.microsoft.com/office/drawing/2014/main" id="{A0508CF2-F83E-4B11-A52F-B1D17BC02421}"/>
                    </a:ext>
                  </a:extLst>
                </p14:cNvPr>
                <p14:cNvContentPartPr/>
                <p14:nvPr/>
              </p14:nvContentPartPr>
              <p14:xfrm>
                <a:off x="3365460" y="4579060"/>
                <a:ext cx="292680" cy="514440"/>
              </p14:xfrm>
            </p:contentPart>
          </mc:Choice>
          <mc:Fallback xmlns="">
            <p:pic>
              <p:nvPicPr>
                <p:cNvPr id="310" name="Encre 309">
                  <a:extLst>
                    <a:ext uri="{FF2B5EF4-FFF2-40B4-BE49-F238E27FC236}">
                      <a16:creationId xmlns:a16="http://schemas.microsoft.com/office/drawing/2014/main" id="{A0508CF2-F83E-4B11-A52F-B1D17BC02421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347460" y="4561060"/>
                  <a:ext cx="328320" cy="55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311" name="Encre 310">
                  <a:extLst>
                    <a:ext uri="{FF2B5EF4-FFF2-40B4-BE49-F238E27FC236}">
                      <a16:creationId xmlns:a16="http://schemas.microsoft.com/office/drawing/2014/main" id="{80E9F5CF-4058-4575-916C-042A10E329B2}"/>
                    </a:ext>
                  </a:extLst>
                </p14:cNvPr>
                <p14:cNvContentPartPr/>
                <p14:nvPr/>
              </p14:nvContentPartPr>
              <p14:xfrm>
                <a:off x="3412260" y="4840780"/>
                <a:ext cx="229680" cy="7920"/>
              </p14:xfrm>
            </p:contentPart>
          </mc:Choice>
          <mc:Fallback xmlns="">
            <p:pic>
              <p:nvPicPr>
                <p:cNvPr id="311" name="Encre 310">
                  <a:extLst>
                    <a:ext uri="{FF2B5EF4-FFF2-40B4-BE49-F238E27FC236}">
                      <a16:creationId xmlns:a16="http://schemas.microsoft.com/office/drawing/2014/main" id="{80E9F5CF-4058-4575-916C-042A10E329B2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394620" y="4822780"/>
                  <a:ext cx="2653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312" name="Encre 311">
                  <a:extLst>
                    <a:ext uri="{FF2B5EF4-FFF2-40B4-BE49-F238E27FC236}">
                      <a16:creationId xmlns:a16="http://schemas.microsoft.com/office/drawing/2014/main" id="{86E7DBC9-25D7-499F-B1C8-03680DB4B98F}"/>
                    </a:ext>
                  </a:extLst>
                </p14:cNvPr>
                <p14:cNvContentPartPr/>
                <p14:nvPr/>
              </p14:nvContentPartPr>
              <p14:xfrm>
                <a:off x="3766860" y="5007460"/>
                <a:ext cx="279360" cy="201240"/>
              </p14:xfrm>
            </p:contentPart>
          </mc:Choice>
          <mc:Fallback xmlns="">
            <p:pic>
              <p:nvPicPr>
                <p:cNvPr id="312" name="Encre 311">
                  <a:extLst>
                    <a:ext uri="{FF2B5EF4-FFF2-40B4-BE49-F238E27FC236}">
                      <a16:creationId xmlns:a16="http://schemas.microsoft.com/office/drawing/2014/main" id="{86E7DBC9-25D7-499F-B1C8-03680DB4B98F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748860" y="4989820"/>
                  <a:ext cx="315000" cy="23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2">
            <p14:nvContentPartPr>
              <p14:cNvPr id="314" name="Encre 313">
                <a:extLst>
                  <a:ext uri="{FF2B5EF4-FFF2-40B4-BE49-F238E27FC236}">
                    <a16:creationId xmlns:a16="http://schemas.microsoft.com/office/drawing/2014/main" id="{FEFF8ADB-DAE0-465A-A834-61E3E2228DAD}"/>
                  </a:ext>
                </a:extLst>
              </p14:cNvPr>
              <p14:cNvContentPartPr/>
              <p14:nvPr/>
            </p14:nvContentPartPr>
            <p14:xfrm>
              <a:off x="757620" y="5466820"/>
              <a:ext cx="205920" cy="363240"/>
            </p14:xfrm>
          </p:contentPart>
        </mc:Choice>
        <mc:Fallback xmlns="">
          <p:pic>
            <p:nvPicPr>
              <p:cNvPr id="314" name="Encre 313">
                <a:extLst>
                  <a:ext uri="{FF2B5EF4-FFF2-40B4-BE49-F238E27FC236}">
                    <a16:creationId xmlns:a16="http://schemas.microsoft.com/office/drawing/2014/main" id="{FEFF8ADB-DAE0-465A-A834-61E3E2228DAD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739620" y="5448820"/>
                <a:ext cx="241560" cy="39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329" name="Encre 328">
                <a:extLst>
                  <a:ext uri="{FF2B5EF4-FFF2-40B4-BE49-F238E27FC236}">
                    <a16:creationId xmlns:a16="http://schemas.microsoft.com/office/drawing/2014/main" id="{F0743553-06B0-4A71-B617-B40D60FA6B96}"/>
                  </a:ext>
                </a:extLst>
              </p14:cNvPr>
              <p14:cNvContentPartPr/>
              <p14:nvPr/>
            </p14:nvContentPartPr>
            <p14:xfrm>
              <a:off x="284220" y="1800580"/>
              <a:ext cx="102960" cy="69480"/>
            </p14:xfrm>
          </p:contentPart>
        </mc:Choice>
        <mc:Fallback xmlns="">
          <p:pic>
            <p:nvPicPr>
              <p:cNvPr id="329" name="Encre 328">
                <a:extLst>
                  <a:ext uri="{FF2B5EF4-FFF2-40B4-BE49-F238E27FC236}">
                    <a16:creationId xmlns:a16="http://schemas.microsoft.com/office/drawing/2014/main" id="{F0743553-06B0-4A71-B617-B40D60FA6B96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266580" y="1782940"/>
                <a:ext cx="138600" cy="105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65" name="Groupe 364">
            <a:extLst>
              <a:ext uri="{FF2B5EF4-FFF2-40B4-BE49-F238E27FC236}">
                <a16:creationId xmlns:a16="http://schemas.microsoft.com/office/drawing/2014/main" id="{8E5E981B-2AE6-4516-AEB6-9917E13B7510}"/>
              </a:ext>
            </a:extLst>
          </p:cNvPr>
          <p:cNvGrpSpPr/>
          <p:nvPr/>
        </p:nvGrpSpPr>
        <p:grpSpPr>
          <a:xfrm>
            <a:off x="247500" y="5843020"/>
            <a:ext cx="4204800" cy="837720"/>
            <a:chOff x="247500" y="5843020"/>
            <a:chExt cx="4204800" cy="83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330" name="Encre 329">
                  <a:extLst>
                    <a:ext uri="{FF2B5EF4-FFF2-40B4-BE49-F238E27FC236}">
                      <a16:creationId xmlns:a16="http://schemas.microsoft.com/office/drawing/2014/main" id="{A0481E8C-63E6-416C-9CE6-53E65B4938DF}"/>
                    </a:ext>
                  </a:extLst>
                </p14:cNvPr>
                <p14:cNvContentPartPr/>
                <p14:nvPr/>
              </p14:nvContentPartPr>
              <p14:xfrm>
                <a:off x="247500" y="6025180"/>
                <a:ext cx="199440" cy="388080"/>
              </p14:xfrm>
            </p:contentPart>
          </mc:Choice>
          <mc:Fallback xmlns="">
            <p:pic>
              <p:nvPicPr>
                <p:cNvPr id="330" name="Encre 329">
                  <a:extLst>
                    <a:ext uri="{FF2B5EF4-FFF2-40B4-BE49-F238E27FC236}">
                      <a16:creationId xmlns:a16="http://schemas.microsoft.com/office/drawing/2014/main" id="{A0481E8C-63E6-416C-9CE6-53E65B4938DF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29500" y="6007180"/>
                  <a:ext cx="23508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331" name="Encre 330">
                  <a:extLst>
                    <a:ext uri="{FF2B5EF4-FFF2-40B4-BE49-F238E27FC236}">
                      <a16:creationId xmlns:a16="http://schemas.microsoft.com/office/drawing/2014/main" id="{925DF9D7-142D-4978-947E-D8B5B1034644}"/>
                    </a:ext>
                  </a:extLst>
                </p14:cNvPr>
                <p14:cNvContentPartPr/>
                <p14:nvPr/>
              </p14:nvContentPartPr>
              <p14:xfrm>
                <a:off x="250740" y="6209500"/>
                <a:ext cx="151200" cy="68040"/>
              </p14:xfrm>
            </p:contentPart>
          </mc:Choice>
          <mc:Fallback xmlns="">
            <p:pic>
              <p:nvPicPr>
                <p:cNvPr id="331" name="Encre 330">
                  <a:extLst>
                    <a:ext uri="{FF2B5EF4-FFF2-40B4-BE49-F238E27FC236}">
                      <a16:creationId xmlns:a16="http://schemas.microsoft.com/office/drawing/2014/main" id="{925DF9D7-142D-4978-947E-D8B5B1034644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32740" y="6191860"/>
                  <a:ext cx="1868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332" name="Encre 331">
                  <a:extLst>
                    <a:ext uri="{FF2B5EF4-FFF2-40B4-BE49-F238E27FC236}">
                      <a16:creationId xmlns:a16="http://schemas.microsoft.com/office/drawing/2014/main" id="{9D93B360-C062-4FB3-A1FB-1861574A4CA6}"/>
                    </a:ext>
                  </a:extLst>
                </p14:cNvPr>
                <p14:cNvContentPartPr/>
                <p14:nvPr/>
              </p14:nvContentPartPr>
              <p14:xfrm>
                <a:off x="303660" y="5843020"/>
                <a:ext cx="120600" cy="110160"/>
              </p14:xfrm>
            </p:contentPart>
          </mc:Choice>
          <mc:Fallback xmlns="">
            <p:pic>
              <p:nvPicPr>
                <p:cNvPr id="332" name="Encre 331">
                  <a:extLst>
                    <a:ext uri="{FF2B5EF4-FFF2-40B4-BE49-F238E27FC236}">
                      <a16:creationId xmlns:a16="http://schemas.microsoft.com/office/drawing/2014/main" id="{9D93B360-C062-4FB3-A1FB-1861574A4CA6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85660" y="5825020"/>
                  <a:ext cx="1562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333" name="Encre 332">
                  <a:extLst>
                    <a:ext uri="{FF2B5EF4-FFF2-40B4-BE49-F238E27FC236}">
                      <a16:creationId xmlns:a16="http://schemas.microsoft.com/office/drawing/2014/main" id="{F777FFDE-41F4-484C-9CC2-DD76D528E31A}"/>
                    </a:ext>
                  </a:extLst>
                </p14:cNvPr>
                <p14:cNvContentPartPr/>
                <p14:nvPr/>
              </p14:nvContentPartPr>
              <p14:xfrm>
                <a:off x="611460" y="6254500"/>
                <a:ext cx="215280" cy="199800"/>
              </p14:xfrm>
            </p:contentPart>
          </mc:Choice>
          <mc:Fallback xmlns="">
            <p:pic>
              <p:nvPicPr>
                <p:cNvPr id="333" name="Encre 332">
                  <a:extLst>
                    <a:ext uri="{FF2B5EF4-FFF2-40B4-BE49-F238E27FC236}">
                      <a16:creationId xmlns:a16="http://schemas.microsoft.com/office/drawing/2014/main" id="{F777FFDE-41F4-484C-9CC2-DD76D528E31A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93820" y="6236500"/>
                  <a:ext cx="2509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334" name="Encre 333">
                  <a:extLst>
                    <a:ext uri="{FF2B5EF4-FFF2-40B4-BE49-F238E27FC236}">
                      <a16:creationId xmlns:a16="http://schemas.microsoft.com/office/drawing/2014/main" id="{6AF02D02-F870-4FC5-AACD-CD831C55392F}"/>
                    </a:ext>
                  </a:extLst>
                </p14:cNvPr>
                <p14:cNvContentPartPr/>
                <p14:nvPr/>
              </p14:nvContentPartPr>
              <p14:xfrm>
                <a:off x="905220" y="6178180"/>
                <a:ext cx="213840" cy="227520"/>
              </p14:xfrm>
            </p:contentPart>
          </mc:Choice>
          <mc:Fallback xmlns="">
            <p:pic>
              <p:nvPicPr>
                <p:cNvPr id="334" name="Encre 333">
                  <a:extLst>
                    <a:ext uri="{FF2B5EF4-FFF2-40B4-BE49-F238E27FC236}">
                      <a16:creationId xmlns:a16="http://schemas.microsoft.com/office/drawing/2014/main" id="{6AF02D02-F870-4FC5-AACD-CD831C55392F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87220" y="6160180"/>
                  <a:ext cx="24948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335" name="Encre 334">
                  <a:extLst>
                    <a:ext uri="{FF2B5EF4-FFF2-40B4-BE49-F238E27FC236}">
                      <a16:creationId xmlns:a16="http://schemas.microsoft.com/office/drawing/2014/main" id="{A15E7C36-0CF1-461A-A5D1-11660E017E95}"/>
                    </a:ext>
                  </a:extLst>
                </p14:cNvPr>
                <p14:cNvContentPartPr/>
                <p14:nvPr/>
              </p14:nvContentPartPr>
              <p14:xfrm>
                <a:off x="1225980" y="6230380"/>
                <a:ext cx="132120" cy="139320"/>
              </p14:xfrm>
            </p:contentPart>
          </mc:Choice>
          <mc:Fallback xmlns="">
            <p:pic>
              <p:nvPicPr>
                <p:cNvPr id="335" name="Encre 334">
                  <a:extLst>
                    <a:ext uri="{FF2B5EF4-FFF2-40B4-BE49-F238E27FC236}">
                      <a16:creationId xmlns:a16="http://schemas.microsoft.com/office/drawing/2014/main" id="{A15E7C36-0CF1-461A-A5D1-11660E017E9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207980" y="6212740"/>
                  <a:ext cx="1677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336" name="Encre 335">
                  <a:extLst>
                    <a:ext uri="{FF2B5EF4-FFF2-40B4-BE49-F238E27FC236}">
                      <a16:creationId xmlns:a16="http://schemas.microsoft.com/office/drawing/2014/main" id="{C165CB84-5FF3-4944-A3B8-7AB94D97FCAB}"/>
                    </a:ext>
                  </a:extLst>
                </p14:cNvPr>
                <p14:cNvContentPartPr/>
                <p14:nvPr/>
              </p14:nvContentPartPr>
              <p14:xfrm>
                <a:off x="1168020" y="6261700"/>
                <a:ext cx="207720" cy="391680"/>
              </p14:xfrm>
            </p:contentPart>
          </mc:Choice>
          <mc:Fallback xmlns="">
            <p:pic>
              <p:nvPicPr>
                <p:cNvPr id="336" name="Encre 335">
                  <a:extLst>
                    <a:ext uri="{FF2B5EF4-FFF2-40B4-BE49-F238E27FC236}">
                      <a16:creationId xmlns:a16="http://schemas.microsoft.com/office/drawing/2014/main" id="{C165CB84-5FF3-4944-A3B8-7AB94D97FCAB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150380" y="6243700"/>
                  <a:ext cx="243360" cy="42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337" name="Encre 336">
                  <a:extLst>
                    <a:ext uri="{FF2B5EF4-FFF2-40B4-BE49-F238E27FC236}">
                      <a16:creationId xmlns:a16="http://schemas.microsoft.com/office/drawing/2014/main" id="{A41D66D0-D9AD-4262-BEF3-3D1F2014E2B4}"/>
                    </a:ext>
                  </a:extLst>
                </p14:cNvPr>
                <p14:cNvContentPartPr/>
                <p14:nvPr/>
              </p14:nvContentPartPr>
              <p14:xfrm>
                <a:off x="1484100" y="6236500"/>
                <a:ext cx="10080" cy="182880"/>
              </p14:xfrm>
            </p:contentPart>
          </mc:Choice>
          <mc:Fallback xmlns="">
            <p:pic>
              <p:nvPicPr>
                <p:cNvPr id="337" name="Encre 336">
                  <a:extLst>
                    <a:ext uri="{FF2B5EF4-FFF2-40B4-BE49-F238E27FC236}">
                      <a16:creationId xmlns:a16="http://schemas.microsoft.com/office/drawing/2014/main" id="{A41D66D0-D9AD-4262-BEF3-3D1F2014E2B4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466460" y="6218500"/>
                  <a:ext cx="457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338" name="Encre 337">
                  <a:extLst>
                    <a:ext uri="{FF2B5EF4-FFF2-40B4-BE49-F238E27FC236}">
                      <a16:creationId xmlns:a16="http://schemas.microsoft.com/office/drawing/2014/main" id="{5D0D5348-D754-4451-8B2E-7E74D51EB48D}"/>
                    </a:ext>
                  </a:extLst>
                </p14:cNvPr>
                <p14:cNvContentPartPr/>
                <p14:nvPr/>
              </p14:nvContentPartPr>
              <p14:xfrm>
                <a:off x="1554660" y="6083860"/>
                <a:ext cx="5040" cy="39240"/>
              </p14:xfrm>
            </p:contentPart>
          </mc:Choice>
          <mc:Fallback xmlns="">
            <p:pic>
              <p:nvPicPr>
                <p:cNvPr id="338" name="Encre 337">
                  <a:extLst>
                    <a:ext uri="{FF2B5EF4-FFF2-40B4-BE49-F238E27FC236}">
                      <a16:creationId xmlns:a16="http://schemas.microsoft.com/office/drawing/2014/main" id="{5D0D5348-D754-4451-8B2E-7E74D51EB48D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537020" y="6066220"/>
                  <a:ext cx="406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339" name="Encre 338">
                  <a:extLst>
                    <a:ext uri="{FF2B5EF4-FFF2-40B4-BE49-F238E27FC236}">
                      <a16:creationId xmlns:a16="http://schemas.microsoft.com/office/drawing/2014/main" id="{807E578C-E645-4CF1-9F40-5BB3D13622CB}"/>
                    </a:ext>
                  </a:extLst>
                </p14:cNvPr>
                <p14:cNvContentPartPr/>
                <p14:nvPr/>
              </p14:nvContentPartPr>
              <p14:xfrm>
                <a:off x="1586700" y="6219580"/>
                <a:ext cx="250560" cy="177480"/>
              </p14:xfrm>
            </p:contentPart>
          </mc:Choice>
          <mc:Fallback xmlns="">
            <p:pic>
              <p:nvPicPr>
                <p:cNvPr id="339" name="Encre 338">
                  <a:extLst>
                    <a:ext uri="{FF2B5EF4-FFF2-40B4-BE49-F238E27FC236}">
                      <a16:creationId xmlns:a16="http://schemas.microsoft.com/office/drawing/2014/main" id="{807E578C-E645-4CF1-9F40-5BB3D13622CB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569060" y="6201580"/>
                  <a:ext cx="2862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341" name="Encre 340">
                  <a:extLst>
                    <a:ext uri="{FF2B5EF4-FFF2-40B4-BE49-F238E27FC236}">
                      <a16:creationId xmlns:a16="http://schemas.microsoft.com/office/drawing/2014/main" id="{181C7CAF-7599-432B-BD58-53F466AE82F0}"/>
                    </a:ext>
                  </a:extLst>
                </p14:cNvPr>
                <p14:cNvContentPartPr/>
                <p14:nvPr/>
              </p14:nvContentPartPr>
              <p14:xfrm>
                <a:off x="2050380" y="6200140"/>
                <a:ext cx="314640" cy="259560"/>
              </p14:xfrm>
            </p:contentPart>
          </mc:Choice>
          <mc:Fallback xmlns="">
            <p:pic>
              <p:nvPicPr>
                <p:cNvPr id="341" name="Encre 340">
                  <a:extLst>
                    <a:ext uri="{FF2B5EF4-FFF2-40B4-BE49-F238E27FC236}">
                      <a16:creationId xmlns:a16="http://schemas.microsoft.com/office/drawing/2014/main" id="{181C7CAF-7599-432B-BD58-53F466AE82F0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2032740" y="6182140"/>
                  <a:ext cx="35028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345" name="Encre 344">
                  <a:extLst>
                    <a:ext uri="{FF2B5EF4-FFF2-40B4-BE49-F238E27FC236}">
                      <a16:creationId xmlns:a16="http://schemas.microsoft.com/office/drawing/2014/main" id="{707029EB-FC30-4164-BFB9-70240BE07FBF}"/>
                    </a:ext>
                  </a:extLst>
                </p14:cNvPr>
                <p14:cNvContentPartPr/>
                <p14:nvPr/>
              </p14:nvContentPartPr>
              <p14:xfrm>
                <a:off x="2491020" y="6167380"/>
                <a:ext cx="185400" cy="191520"/>
              </p14:xfrm>
            </p:contentPart>
          </mc:Choice>
          <mc:Fallback xmlns="">
            <p:pic>
              <p:nvPicPr>
                <p:cNvPr id="345" name="Encre 344">
                  <a:extLst>
                    <a:ext uri="{FF2B5EF4-FFF2-40B4-BE49-F238E27FC236}">
                      <a16:creationId xmlns:a16="http://schemas.microsoft.com/office/drawing/2014/main" id="{707029EB-FC30-4164-BFB9-70240BE07FBF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2473020" y="6149740"/>
                  <a:ext cx="22104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346" name="Encre 345">
                  <a:extLst>
                    <a:ext uri="{FF2B5EF4-FFF2-40B4-BE49-F238E27FC236}">
                      <a16:creationId xmlns:a16="http://schemas.microsoft.com/office/drawing/2014/main" id="{A3B972B4-D155-423B-A8E2-7A8AACC5B775}"/>
                    </a:ext>
                  </a:extLst>
                </p14:cNvPr>
                <p14:cNvContentPartPr/>
                <p14:nvPr/>
              </p14:nvContentPartPr>
              <p14:xfrm>
                <a:off x="2570220" y="5935180"/>
                <a:ext cx="136800" cy="131760"/>
              </p14:xfrm>
            </p:contentPart>
          </mc:Choice>
          <mc:Fallback xmlns="">
            <p:pic>
              <p:nvPicPr>
                <p:cNvPr id="346" name="Encre 345">
                  <a:extLst>
                    <a:ext uri="{FF2B5EF4-FFF2-40B4-BE49-F238E27FC236}">
                      <a16:creationId xmlns:a16="http://schemas.microsoft.com/office/drawing/2014/main" id="{A3B972B4-D155-423B-A8E2-7A8AACC5B775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552220" y="5917540"/>
                  <a:ext cx="1724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354" name="Encre 353">
                  <a:extLst>
                    <a:ext uri="{FF2B5EF4-FFF2-40B4-BE49-F238E27FC236}">
                      <a16:creationId xmlns:a16="http://schemas.microsoft.com/office/drawing/2014/main" id="{3E960874-221A-4A94-9EAB-9D9BA7205BFE}"/>
                    </a:ext>
                  </a:extLst>
                </p14:cNvPr>
                <p14:cNvContentPartPr/>
                <p14:nvPr/>
              </p14:nvContentPartPr>
              <p14:xfrm>
                <a:off x="2720700" y="6141460"/>
                <a:ext cx="414720" cy="265320"/>
              </p14:xfrm>
            </p:contentPart>
          </mc:Choice>
          <mc:Fallback xmlns="">
            <p:pic>
              <p:nvPicPr>
                <p:cNvPr id="354" name="Encre 353">
                  <a:extLst>
                    <a:ext uri="{FF2B5EF4-FFF2-40B4-BE49-F238E27FC236}">
                      <a16:creationId xmlns:a16="http://schemas.microsoft.com/office/drawing/2014/main" id="{3E960874-221A-4A94-9EAB-9D9BA7205BF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702700" y="6123460"/>
                  <a:ext cx="45036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355" name="Encre 354">
                  <a:extLst>
                    <a:ext uri="{FF2B5EF4-FFF2-40B4-BE49-F238E27FC236}">
                      <a16:creationId xmlns:a16="http://schemas.microsoft.com/office/drawing/2014/main" id="{4F6DA807-466A-448F-84CF-520E08A4E6B6}"/>
                    </a:ext>
                  </a:extLst>
                </p14:cNvPr>
                <p14:cNvContentPartPr/>
                <p14:nvPr/>
              </p14:nvContentPartPr>
              <p14:xfrm>
                <a:off x="3141180" y="6206620"/>
                <a:ext cx="72720" cy="166320"/>
              </p14:xfrm>
            </p:contentPart>
          </mc:Choice>
          <mc:Fallback xmlns="">
            <p:pic>
              <p:nvPicPr>
                <p:cNvPr id="355" name="Encre 354">
                  <a:extLst>
                    <a:ext uri="{FF2B5EF4-FFF2-40B4-BE49-F238E27FC236}">
                      <a16:creationId xmlns:a16="http://schemas.microsoft.com/office/drawing/2014/main" id="{4F6DA807-466A-448F-84CF-520E08A4E6B6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123540" y="6188980"/>
                  <a:ext cx="1083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359" name="Encre 358">
                  <a:extLst>
                    <a:ext uri="{FF2B5EF4-FFF2-40B4-BE49-F238E27FC236}">
                      <a16:creationId xmlns:a16="http://schemas.microsoft.com/office/drawing/2014/main" id="{7E3FE95B-2ED6-459E-B902-2233F11198A8}"/>
                    </a:ext>
                  </a:extLst>
                </p14:cNvPr>
                <p14:cNvContentPartPr/>
                <p14:nvPr/>
              </p14:nvContentPartPr>
              <p14:xfrm>
                <a:off x="3213540" y="6217780"/>
                <a:ext cx="380520" cy="239040"/>
              </p14:xfrm>
            </p:contentPart>
          </mc:Choice>
          <mc:Fallback xmlns="">
            <p:pic>
              <p:nvPicPr>
                <p:cNvPr id="359" name="Encre 358">
                  <a:extLst>
                    <a:ext uri="{FF2B5EF4-FFF2-40B4-BE49-F238E27FC236}">
                      <a16:creationId xmlns:a16="http://schemas.microsoft.com/office/drawing/2014/main" id="{7E3FE95B-2ED6-459E-B902-2233F11198A8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3195540" y="6200140"/>
                  <a:ext cx="41616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360" name="Encre 359">
                  <a:extLst>
                    <a:ext uri="{FF2B5EF4-FFF2-40B4-BE49-F238E27FC236}">
                      <a16:creationId xmlns:a16="http://schemas.microsoft.com/office/drawing/2014/main" id="{0E8FCBCF-1E9F-438A-8D42-73C551E68A64}"/>
                    </a:ext>
                  </a:extLst>
                </p14:cNvPr>
                <p14:cNvContentPartPr/>
                <p14:nvPr/>
              </p14:nvContentPartPr>
              <p14:xfrm>
                <a:off x="3600900" y="6047500"/>
                <a:ext cx="31680" cy="65520"/>
              </p14:xfrm>
            </p:contentPart>
          </mc:Choice>
          <mc:Fallback xmlns="">
            <p:pic>
              <p:nvPicPr>
                <p:cNvPr id="360" name="Encre 359">
                  <a:extLst>
                    <a:ext uri="{FF2B5EF4-FFF2-40B4-BE49-F238E27FC236}">
                      <a16:creationId xmlns:a16="http://schemas.microsoft.com/office/drawing/2014/main" id="{0E8FCBCF-1E9F-438A-8D42-73C551E68A64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3582900" y="6029860"/>
                  <a:ext cx="673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361" name="Encre 360">
                  <a:extLst>
                    <a:ext uri="{FF2B5EF4-FFF2-40B4-BE49-F238E27FC236}">
                      <a16:creationId xmlns:a16="http://schemas.microsoft.com/office/drawing/2014/main" id="{3EE6DD55-437B-4D97-B482-00EC41A52B68}"/>
                    </a:ext>
                  </a:extLst>
                </p14:cNvPr>
                <p14:cNvContentPartPr/>
                <p14:nvPr/>
              </p14:nvContentPartPr>
              <p14:xfrm>
                <a:off x="3703500" y="6225700"/>
                <a:ext cx="185040" cy="181080"/>
              </p14:xfrm>
            </p:contentPart>
          </mc:Choice>
          <mc:Fallback xmlns="">
            <p:pic>
              <p:nvPicPr>
                <p:cNvPr id="361" name="Encre 360">
                  <a:extLst>
                    <a:ext uri="{FF2B5EF4-FFF2-40B4-BE49-F238E27FC236}">
                      <a16:creationId xmlns:a16="http://schemas.microsoft.com/office/drawing/2014/main" id="{3EE6DD55-437B-4D97-B482-00EC41A52B68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685500" y="6208060"/>
                  <a:ext cx="2206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362" name="Encre 361">
                  <a:extLst>
                    <a:ext uri="{FF2B5EF4-FFF2-40B4-BE49-F238E27FC236}">
                      <a16:creationId xmlns:a16="http://schemas.microsoft.com/office/drawing/2014/main" id="{8163ACA0-7F31-4538-8DFE-463688708E66}"/>
                    </a:ext>
                  </a:extLst>
                </p14:cNvPr>
                <p14:cNvContentPartPr/>
                <p14:nvPr/>
              </p14:nvContentPartPr>
              <p14:xfrm>
                <a:off x="3861540" y="6251620"/>
                <a:ext cx="25920" cy="429120"/>
              </p14:xfrm>
            </p:contentPart>
          </mc:Choice>
          <mc:Fallback xmlns="">
            <p:pic>
              <p:nvPicPr>
                <p:cNvPr id="362" name="Encre 361">
                  <a:extLst>
                    <a:ext uri="{FF2B5EF4-FFF2-40B4-BE49-F238E27FC236}">
                      <a16:creationId xmlns:a16="http://schemas.microsoft.com/office/drawing/2014/main" id="{8163ACA0-7F31-4538-8DFE-463688708E66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3843540" y="6233620"/>
                  <a:ext cx="61560" cy="46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363" name="Encre 362">
                  <a:extLst>
                    <a:ext uri="{FF2B5EF4-FFF2-40B4-BE49-F238E27FC236}">
                      <a16:creationId xmlns:a16="http://schemas.microsoft.com/office/drawing/2014/main" id="{67DC3253-7F47-4B76-992F-33B33ABD3925}"/>
                    </a:ext>
                  </a:extLst>
                </p14:cNvPr>
                <p14:cNvContentPartPr/>
                <p14:nvPr/>
              </p14:nvContentPartPr>
              <p14:xfrm>
                <a:off x="3909420" y="6201580"/>
                <a:ext cx="213480" cy="178920"/>
              </p14:xfrm>
            </p:contentPart>
          </mc:Choice>
          <mc:Fallback xmlns="">
            <p:pic>
              <p:nvPicPr>
                <p:cNvPr id="363" name="Encre 362">
                  <a:extLst>
                    <a:ext uri="{FF2B5EF4-FFF2-40B4-BE49-F238E27FC236}">
                      <a16:creationId xmlns:a16="http://schemas.microsoft.com/office/drawing/2014/main" id="{67DC3253-7F47-4B76-992F-33B33ABD3925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3891780" y="6183940"/>
                  <a:ext cx="2491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364" name="Encre 363">
                  <a:extLst>
                    <a:ext uri="{FF2B5EF4-FFF2-40B4-BE49-F238E27FC236}">
                      <a16:creationId xmlns:a16="http://schemas.microsoft.com/office/drawing/2014/main" id="{10F94683-A96C-42CF-A4C2-9C64B3AE506D}"/>
                    </a:ext>
                  </a:extLst>
                </p14:cNvPr>
                <p14:cNvContentPartPr/>
                <p14:nvPr/>
              </p14:nvContentPartPr>
              <p14:xfrm>
                <a:off x="4188780" y="6149740"/>
                <a:ext cx="263520" cy="205200"/>
              </p14:xfrm>
            </p:contentPart>
          </mc:Choice>
          <mc:Fallback xmlns="">
            <p:pic>
              <p:nvPicPr>
                <p:cNvPr id="364" name="Encre 363">
                  <a:extLst>
                    <a:ext uri="{FF2B5EF4-FFF2-40B4-BE49-F238E27FC236}">
                      <a16:creationId xmlns:a16="http://schemas.microsoft.com/office/drawing/2014/main" id="{10F94683-A96C-42CF-A4C2-9C64B3AE506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4170780" y="6132100"/>
                  <a:ext cx="299160" cy="24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8">
            <p14:nvContentPartPr>
              <p14:cNvPr id="366" name="Encre 365">
                <a:extLst>
                  <a:ext uri="{FF2B5EF4-FFF2-40B4-BE49-F238E27FC236}">
                    <a16:creationId xmlns:a16="http://schemas.microsoft.com/office/drawing/2014/main" id="{33BD05E6-C282-472D-A9A3-8BB721E19269}"/>
                  </a:ext>
                </a:extLst>
              </p14:cNvPr>
              <p14:cNvContentPartPr/>
              <p14:nvPr/>
            </p14:nvContentPartPr>
            <p14:xfrm>
              <a:off x="8384940" y="1358500"/>
              <a:ext cx="2780280" cy="3129120"/>
            </p14:xfrm>
          </p:contentPart>
        </mc:Choice>
        <mc:Fallback xmlns="">
          <p:pic>
            <p:nvPicPr>
              <p:cNvPr id="366" name="Encre 365">
                <a:extLst>
                  <a:ext uri="{FF2B5EF4-FFF2-40B4-BE49-F238E27FC236}">
                    <a16:creationId xmlns:a16="http://schemas.microsoft.com/office/drawing/2014/main" id="{33BD05E6-C282-472D-A9A3-8BB721E19269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8367300" y="1340860"/>
                <a:ext cx="2815920" cy="3164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78" name="Groupe 377">
            <a:extLst>
              <a:ext uri="{FF2B5EF4-FFF2-40B4-BE49-F238E27FC236}">
                <a16:creationId xmlns:a16="http://schemas.microsoft.com/office/drawing/2014/main" id="{90DD06C9-2544-44D1-9937-FA939C6CAB78}"/>
              </a:ext>
            </a:extLst>
          </p:cNvPr>
          <p:cNvGrpSpPr/>
          <p:nvPr/>
        </p:nvGrpSpPr>
        <p:grpSpPr>
          <a:xfrm>
            <a:off x="7078860" y="3002260"/>
            <a:ext cx="1531800" cy="587160"/>
            <a:chOff x="7078860" y="3002260"/>
            <a:chExt cx="1531800" cy="58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373" name="Encre 372">
                  <a:extLst>
                    <a:ext uri="{FF2B5EF4-FFF2-40B4-BE49-F238E27FC236}">
                      <a16:creationId xmlns:a16="http://schemas.microsoft.com/office/drawing/2014/main" id="{B15B3D61-BCD5-4600-82DF-5CFDFD660AD9}"/>
                    </a:ext>
                  </a:extLst>
                </p14:cNvPr>
                <p14:cNvContentPartPr/>
                <p14:nvPr/>
              </p14:nvContentPartPr>
              <p14:xfrm>
                <a:off x="7848900" y="3213940"/>
                <a:ext cx="659880" cy="223920"/>
              </p14:xfrm>
            </p:contentPart>
          </mc:Choice>
          <mc:Fallback xmlns="">
            <p:pic>
              <p:nvPicPr>
                <p:cNvPr id="373" name="Encre 372">
                  <a:extLst>
                    <a:ext uri="{FF2B5EF4-FFF2-40B4-BE49-F238E27FC236}">
                      <a16:creationId xmlns:a16="http://schemas.microsoft.com/office/drawing/2014/main" id="{B15B3D61-BCD5-4600-82DF-5CFDFD660AD9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7831260" y="3196300"/>
                  <a:ext cx="6955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374" name="Encre 373">
                  <a:extLst>
                    <a:ext uri="{FF2B5EF4-FFF2-40B4-BE49-F238E27FC236}">
                      <a16:creationId xmlns:a16="http://schemas.microsoft.com/office/drawing/2014/main" id="{30040ACB-A707-48D1-9789-D82A42C1296A}"/>
                    </a:ext>
                  </a:extLst>
                </p14:cNvPr>
                <p14:cNvContentPartPr/>
                <p14:nvPr/>
              </p14:nvContentPartPr>
              <p14:xfrm>
                <a:off x="8407620" y="3277660"/>
                <a:ext cx="203040" cy="311760"/>
              </p14:xfrm>
            </p:contentPart>
          </mc:Choice>
          <mc:Fallback xmlns="">
            <p:pic>
              <p:nvPicPr>
                <p:cNvPr id="374" name="Encre 373">
                  <a:extLst>
                    <a:ext uri="{FF2B5EF4-FFF2-40B4-BE49-F238E27FC236}">
                      <a16:creationId xmlns:a16="http://schemas.microsoft.com/office/drawing/2014/main" id="{30040ACB-A707-48D1-9789-D82A42C1296A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8389620" y="3259660"/>
                  <a:ext cx="23868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375" name="Encre 374">
                  <a:extLst>
                    <a:ext uri="{FF2B5EF4-FFF2-40B4-BE49-F238E27FC236}">
                      <a16:creationId xmlns:a16="http://schemas.microsoft.com/office/drawing/2014/main" id="{77942C42-5F29-4BD9-8453-D1E20D47A8B6}"/>
                    </a:ext>
                  </a:extLst>
                </p14:cNvPr>
                <p14:cNvContentPartPr/>
                <p14:nvPr/>
              </p14:nvContentPartPr>
              <p14:xfrm>
                <a:off x="7078860" y="3002260"/>
                <a:ext cx="274320" cy="353520"/>
              </p14:xfrm>
            </p:contentPart>
          </mc:Choice>
          <mc:Fallback xmlns="">
            <p:pic>
              <p:nvPicPr>
                <p:cNvPr id="375" name="Encre 374">
                  <a:extLst>
                    <a:ext uri="{FF2B5EF4-FFF2-40B4-BE49-F238E27FC236}">
                      <a16:creationId xmlns:a16="http://schemas.microsoft.com/office/drawing/2014/main" id="{77942C42-5F29-4BD9-8453-D1E20D47A8B6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7060860" y="2984620"/>
                  <a:ext cx="30996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376" name="Encre 375">
                  <a:extLst>
                    <a:ext uri="{FF2B5EF4-FFF2-40B4-BE49-F238E27FC236}">
                      <a16:creationId xmlns:a16="http://schemas.microsoft.com/office/drawing/2014/main" id="{1F184353-C349-4B03-8087-E651F089DD89}"/>
                    </a:ext>
                  </a:extLst>
                </p14:cNvPr>
                <p14:cNvContentPartPr/>
                <p14:nvPr/>
              </p14:nvContentPartPr>
              <p14:xfrm>
                <a:off x="7138260" y="3149140"/>
                <a:ext cx="177120" cy="20520"/>
              </p14:xfrm>
            </p:contentPart>
          </mc:Choice>
          <mc:Fallback xmlns="">
            <p:pic>
              <p:nvPicPr>
                <p:cNvPr id="376" name="Encre 375">
                  <a:extLst>
                    <a:ext uri="{FF2B5EF4-FFF2-40B4-BE49-F238E27FC236}">
                      <a16:creationId xmlns:a16="http://schemas.microsoft.com/office/drawing/2014/main" id="{1F184353-C349-4B03-8087-E651F089DD89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7120620" y="3131140"/>
                  <a:ext cx="2127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377" name="Encre 376">
                  <a:extLst>
                    <a:ext uri="{FF2B5EF4-FFF2-40B4-BE49-F238E27FC236}">
                      <a16:creationId xmlns:a16="http://schemas.microsoft.com/office/drawing/2014/main" id="{ADF02967-831B-4730-9972-BC1432D567BB}"/>
                    </a:ext>
                  </a:extLst>
                </p14:cNvPr>
                <p14:cNvContentPartPr/>
                <p14:nvPr/>
              </p14:nvContentPartPr>
              <p14:xfrm>
                <a:off x="7398540" y="3277660"/>
                <a:ext cx="245880" cy="182520"/>
              </p14:xfrm>
            </p:contentPart>
          </mc:Choice>
          <mc:Fallback xmlns="">
            <p:pic>
              <p:nvPicPr>
                <p:cNvPr id="377" name="Encre 376">
                  <a:extLst>
                    <a:ext uri="{FF2B5EF4-FFF2-40B4-BE49-F238E27FC236}">
                      <a16:creationId xmlns:a16="http://schemas.microsoft.com/office/drawing/2014/main" id="{ADF02967-831B-4730-9972-BC1432D567BB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7380540" y="3259660"/>
                  <a:ext cx="281520" cy="21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0">
            <p14:nvContentPartPr>
              <p14:cNvPr id="385" name="Encre 384">
                <a:extLst>
                  <a:ext uri="{FF2B5EF4-FFF2-40B4-BE49-F238E27FC236}">
                    <a16:creationId xmlns:a16="http://schemas.microsoft.com/office/drawing/2014/main" id="{249620B6-2317-45D4-B1C5-71F92DECD043}"/>
                  </a:ext>
                </a:extLst>
              </p14:cNvPr>
              <p14:cNvContentPartPr/>
              <p14:nvPr/>
            </p14:nvContentPartPr>
            <p14:xfrm>
              <a:off x="8401140" y="1510420"/>
              <a:ext cx="511920" cy="364320"/>
            </p14:xfrm>
          </p:contentPart>
        </mc:Choice>
        <mc:Fallback xmlns="">
          <p:pic>
            <p:nvPicPr>
              <p:cNvPr id="385" name="Encre 384">
                <a:extLst>
                  <a:ext uri="{FF2B5EF4-FFF2-40B4-BE49-F238E27FC236}">
                    <a16:creationId xmlns:a16="http://schemas.microsoft.com/office/drawing/2014/main" id="{249620B6-2317-45D4-B1C5-71F92DECD043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8383140" y="1492780"/>
                <a:ext cx="547560" cy="39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01" name="Groupe 400">
            <a:extLst>
              <a:ext uri="{FF2B5EF4-FFF2-40B4-BE49-F238E27FC236}">
                <a16:creationId xmlns:a16="http://schemas.microsoft.com/office/drawing/2014/main" id="{DFE13DFC-6A87-410F-8C01-A81185DFDE68}"/>
              </a:ext>
            </a:extLst>
          </p:cNvPr>
          <p:cNvGrpSpPr/>
          <p:nvPr/>
        </p:nvGrpSpPr>
        <p:grpSpPr>
          <a:xfrm>
            <a:off x="8749260" y="742540"/>
            <a:ext cx="760680" cy="859320"/>
            <a:chOff x="8749260" y="742540"/>
            <a:chExt cx="760680" cy="85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388" name="Encre 387">
                  <a:extLst>
                    <a:ext uri="{FF2B5EF4-FFF2-40B4-BE49-F238E27FC236}">
                      <a16:creationId xmlns:a16="http://schemas.microsoft.com/office/drawing/2014/main" id="{E935D768-F4FE-423D-9006-A7A5A82BD4F1}"/>
                    </a:ext>
                  </a:extLst>
                </p14:cNvPr>
                <p14:cNvContentPartPr/>
                <p14:nvPr/>
              </p14:nvContentPartPr>
              <p14:xfrm>
                <a:off x="8830260" y="1410340"/>
                <a:ext cx="275400" cy="191520"/>
              </p14:xfrm>
            </p:contentPart>
          </mc:Choice>
          <mc:Fallback xmlns="">
            <p:pic>
              <p:nvPicPr>
                <p:cNvPr id="388" name="Encre 387">
                  <a:extLst>
                    <a:ext uri="{FF2B5EF4-FFF2-40B4-BE49-F238E27FC236}">
                      <a16:creationId xmlns:a16="http://schemas.microsoft.com/office/drawing/2014/main" id="{E935D768-F4FE-423D-9006-A7A5A82BD4F1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8812620" y="1392340"/>
                  <a:ext cx="31104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389" name="Encre 388">
                  <a:extLst>
                    <a:ext uri="{FF2B5EF4-FFF2-40B4-BE49-F238E27FC236}">
                      <a16:creationId xmlns:a16="http://schemas.microsoft.com/office/drawing/2014/main" id="{DC2DA620-E23F-40D5-B1BD-D71271DE8B91}"/>
                    </a:ext>
                  </a:extLst>
                </p14:cNvPr>
                <p14:cNvContentPartPr/>
                <p14:nvPr/>
              </p14:nvContentPartPr>
              <p14:xfrm>
                <a:off x="8851860" y="1363180"/>
                <a:ext cx="114120" cy="188280"/>
              </p14:xfrm>
            </p:contentPart>
          </mc:Choice>
          <mc:Fallback xmlns="">
            <p:pic>
              <p:nvPicPr>
                <p:cNvPr id="389" name="Encre 388">
                  <a:extLst>
                    <a:ext uri="{FF2B5EF4-FFF2-40B4-BE49-F238E27FC236}">
                      <a16:creationId xmlns:a16="http://schemas.microsoft.com/office/drawing/2014/main" id="{DC2DA620-E23F-40D5-B1BD-D71271DE8B91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8833860" y="1345540"/>
                  <a:ext cx="1497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390" name="Encre 389">
                  <a:extLst>
                    <a:ext uri="{FF2B5EF4-FFF2-40B4-BE49-F238E27FC236}">
                      <a16:creationId xmlns:a16="http://schemas.microsoft.com/office/drawing/2014/main" id="{308A9ADF-7D6F-41EE-977E-F7140C9D605B}"/>
                    </a:ext>
                  </a:extLst>
                </p14:cNvPr>
                <p14:cNvContentPartPr/>
                <p14:nvPr/>
              </p14:nvContentPartPr>
              <p14:xfrm>
                <a:off x="8856540" y="1343020"/>
                <a:ext cx="262440" cy="177840"/>
              </p14:xfrm>
            </p:contentPart>
          </mc:Choice>
          <mc:Fallback xmlns="">
            <p:pic>
              <p:nvPicPr>
                <p:cNvPr id="390" name="Encre 389">
                  <a:extLst>
                    <a:ext uri="{FF2B5EF4-FFF2-40B4-BE49-F238E27FC236}">
                      <a16:creationId xmlns:a16="http://schemas.microsoft.com/office/drawing/2014/main" id="{308A9ADF-7D6F-41EE-977E-F7140C9D605B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8838900" y="1325380"/>
                  <a:ext cx="2980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391" name="Encre 390">
                  <a:extLst>
                    <a:ext uri="{FF2B5EF4-FFF2-40B4-BE49-F238E27FC236}">
                      <a16:creationId xmlns:a16="http://schemas.microsoft.com/office/drawing/2014/main" id="{7C032716-6F7B-47CF-AF19-BEE30A3AC056}"/>
                    </a:ext>
                  </a:extLst>
                </p14:cNvPr>
                <p14:cNvContentPartPr/>
                <p14:nvPr/>
              </p14:nvContentPartPr>
              <p14:xfrm>
                <a:off x="8749260" y="742540"/>
                <a:ext cx="240840" cy="316440"/>
              </p14:xfrm>
            </p:contentPart>
          </mc:Choice>
          <mc:Fallback xmlns="">
            <p:pic>
              <p:nvPicPr>
                <p:cNvPr id="391" name="Encre 390">
                  <a:extLst>
                    <a:ext uri="{FF2B5EF4-FFF2-40B4-BE49-F238E27FC236}">
                      <a16:creationId xmlns:a16="http://schemas.microsoft.com/office/drawing/2014/main" id="{7C032716-6F7B-47CF-AF19-BEE30A3AC056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8731260" y="724900"/>
                  <a:ext cx="27648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392" name="Encre 391">
                  <a:extLst>
                    <a:ext uri="{FF2B5EF4-FFF2-40B4-BE49-F238E27FC236}">
                      <a16:creationId xmlns:a16="http://schemas.microsoft.com/office/drawing/2014/main" id="{4E433DFB-A9AB-489D-8CC9-547DA398A96E}"/>
                    </a:ext>
                  </a:extLst>
                </p14:cNvPr>
                <p14:cNvContentPartPr/>
                <p14:nvPr/>
              </p14:nvContentPartPr>
              <p14:xfrm>
                <a:off x="8842140" y="894100"/>
                <a:ext cx="141480" cy="19080"/>
              </p14:xfrm>
            </p:contentPart>
          </mc:Choice>
          <mc:Fallback xmlns="">
            <p:pic>
              <p:nvPicPr>
                <p:cNvPr id="392" name="Encre 391">
                  <a:extLst>
                    <a:ext uri="{FF2B5EF4-FFF2-40B4-BE49-F238E27FC236}">
                      <a16:creationId xmlns:a16="http://schemas.microsoft.com/office/drawing/2014/main" id="{4E433DFB-A9AB-489D-8CC9-547DA398A96E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8824500" y="876460"/>
                  <a:ext cx="1771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397" name="Encre 396">
                  <a:extLst>
                    <a:ext uri="{FF2B5EF4-FFF2-40B4-BE49-F238E27FC236}">
                      <a16:creationId xmlns:a16="http://schemas.microsoft.com/office/drawing/2014/main" id="{3E189398-2D88-43A0-AC3E-BEF38DB5956D}"/>
                    </a:ext>
                  </a:extLst>
                </p14:cNvPr>
                <p14:cNvContentPartPr/>
                <p14:nvPr/>
              </p14:nvContentPartPr>
              <p14:xfrm>
                <a:off x="9081180" y="912460"/>
                <a:ext cx="123120" cy="276480"/>
              </p14:xfrm>
            </p:contentPart>
          </mc:Choice>
          <mc:Fallback xmlns="">
            <p:pic>
              <p:nvPicPr>
                <p:cNvPr id="397" name="Encre 396">
                  <a:extLst>
                    <a:ext uri="{FF2B5EF4-FFF2-40B4-BE49-F238E27FC236}">
                      <a16:creationId xmlns:a16="http://schemas.microsoft.com/office/drawing/2014/main" id="{3E189398-2D88-43A0-AC3E-BEF38DB5956D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9063540" y="894460"/>
                  <a:ext cx="15876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400" name="Encre 399">
                  <a:extLst>
                    <a:ext uri="{FF2B5EF4-FFF2-40B4-BE49-F238E27FC236}">
                      <a16:creationId xmlns:a16="http://schemas.microsoft.com/office/drawing/2014/main" id="{ACF08C32-A6E7-4685-92A5-A6CACFB20D1D}"/>
                    </a:ext>
                  </a:extLst>
                </p14:cNvPr>
                <p14:cNvContentPartPr/>
                <p14:nvPr/>
              </p14:nvContentPartPr>
              <p14:xfrm>
                <a:off x="9270540" y="889420"/>
                <a:ext cx="239400" cy="170640"/>
              </p14:xfrm>
            </p:contentPart>
          </mc:Choice>
          <mc:Fallback xmlns="">
            <p:pic>
              <p:nvPicPr>
                <p:cNvPr id="400" name="Encre 399">
                  <a:extLst>
                    <a:ext uri="{FF2B5EF4-FFF2-40B4-BE49-F238E27FC236}">
                      <a16:creationId xmlns:a16="http://schemas.microsoft.com/office/drawing/2014/main" id="{ACF08C32-A6E7-4685-92A5-A6CACFB20D1D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9252540" y="871420"/>
                  <a:ext cx="275040" cy="20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2" name="Groupe 411">
            <a:extLst>
              <a:ext uri="{FF2B5EF4-FFF2-40B4-BE49-F238E27FC236}">
                <a16:creationId xmlns:a16="http://schemas.microsoft.com/office/drawing/2014/main" id="{73C7E282-74E6-4428-954D-A3FA9F46A45D}"/>
              </a:ext>
            </a:extLst>
          </p:cNvPr>
          <p:cNvGrpSpPr/>
          <p:nvPr/>
        </p:nvGrpSpPr>
        <p:grpSpPr>
          <a:xfrm>
            <a:off x="8247060" y="4277740"/>
            <a:ext cx="321120" cy="263160"/>
            <a:chOff x="8247060" y="4277740"/>
            <a:chExt cx="321120" cy="26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402" name="Encre 401">
                  <a:extLst>
                    <a:ext uri="{FF2B5EF4-FFF2-40B4-BE49-F238E27FC236}">
                      <a16:creationId xmlns:a16="http://schemas.microsoft.com/office/drawing/2014/main" id="{07CDEDD6-336C-4310-B40E-839C9E50AD7A}"/>
                    </a:ext>
                  </a:extLst>
                </p14:cNvPr>
                <p14:cNvContentPartPr/>
                <p14:nvPr/>
              </p14:nvContentPartPr>
              <p14:xfrm>
                <a:off x="8402580" y="4322740"/>
                <a:ext cx="72720" cy="7560"/>
              </p14:xfrm>
            </p:contentPart>
          </mc:Choice>
          <mc:Fallback xmlns="">
            <p:pic>
              <p:nvPicPr>
                <p:cNvPr id="402" name="Encre 401">
                  <a:extLst>
                    <a:ext uri="{FF2B5EF4-FFF2-40B4-BE49-F238E27FC236}">
                      <a16:creationId xmlns:a16="http://schemas.microsoft.com/office/drawing/2014/main" id="{07CDEDD6-336C-4310-B40E-839C9E50AD7A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8384940" y="4305100"/>
                  <a:ext cx="1083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403" name="Encre 402">
                  <a:extLst>
                    <a:ext uri="{FF2B5EF4-FFF2-40B4-BE49-F238E27FC236}">
                      <a16:creationId xmlns:a16="http://schemas.microsoft.com/office/drawing/2014/main" id="{A885329F-CFAA-4028-BB60-AA6134556EC7}"/>
                    </a:ext>
                  </a:extLst>
                </p14:cNvPr>
                <p14:cNvContentPartPr/>
                <p14:nvPr/>
              </p14:nvContentPartPr>
              <p14:xfrm>
                <a:off x="8247060" y="4312660"/>
                <a:ext cx="321120" cy="228240"/>
              </p14:xfrm>
            </p:contentPart>
          </mc:Choice>
          <mc:Fallback xmlns="">
            <p:pic>
              <p:nvPicPr>
                <p:cNvPr id="403" name="Encre 402">
                  <a:extLst>
                    <a:ext uri="{FF2B5EF4-FFF2-40B4-BE49-F238E27FC236}">
                      <a16:creationId xmlns:a16="http://schemas.microsoft.com/office/drawing/2014/main" id="{A885329F-CFAA-4028-BB60-AA6134556EC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8229420" y="4295020"/>
                  <a:ext cx="35676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404" name="Encre 403">
                  <a:extLst>
                    <a:ext uri="{FF2B5EF4-FFF2-40B4-BE49-F238E27FC236}">
                      <a16:creationId xmlns:a16="http://schemas.microsoft.com/office/drawing/2014/main" id="{B004E08D-6CFA-46E2-8CD8-56C247B02245}"/>
                    </a:ext>
                  </a:extLst>
                </p14:cNvPr>
                <p14:cNvContentPartPr/>
                <p14:nvPr/>
              </p14:nvContentPartPr>
              <p14:xfrm>
                <a:off x="8306460" y="4277740"/>
                <a:ext cx="144720" cy="263160"/>
              </p14:xfrm>
            </p:contentPart>
          </mc:Choice>
          <mc:Fallback xmlns="">
            <p:pic>
              <p:nvPicPr>
                <p:cNvPr id="404" name="Encre 403">
                  <a:extLst>
                    <a:ext uri="{FF2B5EF4-FFF2-40B4-BE49-F238E27FC236}">
                      <a16:creationId xmlns:a16="http://schemas.microsoft.com/office/drawing/2014/main" id="{B004E08D-6CFA-46E2-8CD8-56C247B02245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8288460" y="4260100"/>
                  <a:ext cx="180360" cy="29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" name="Groupe 410">
            <a:extLst>
              <a:ext uri="{FF2B5EF4-FFF2-40B4-BE49-F238E27FC236}">
                <a16:creationId xmlns:a16="http://schemas.microsoft.com/office/drawing/2014/main" id="{22E64B40-C591-4C78-972F-5104D4180FDA}"/>
              </a:ext>
            </a:extLst>
          </p:cNvPr>
          <p:cNvGrpSpPr/>
          <p:nvPr/>
        </p:nvGrpSpPr>
        <p:grpSpPr>
          <a:xfrm>
            <a:off x="7812540" y="4796140"/>
            <a:ext cx="1321920" cy="453600"/>
            <a:chOff x="7812540" y="4796140"/>
            <a:chExt cx="1321920" cy="45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405" name="Encre 404">
                  <a:extLst>
                    <a:ext uri="{FF2B5EF4-FFF2-40B4-BE49-F238E27FC236}">
                      <a16:creationId xmlns:a16="http://schemas.microsoft.com/office/drawing/2014/main" id="{FE09C9F8-9281-4C6A-8A13-6118FDD7DB55}"/>
                    </a:ext>
                  </a:extLst>
                </p14:cNvPr>
                <p14:cNvContentPartPr/>
                <p14:nvPr/>
              </p14:nvContentPartPr>
              <p14:xfrm>
                <a:off x="7812540" y="5079100"/>
                <a:ext cx="138240" cy="27720"/>
              </p14:xfrm>
            </p:contentPart>
          </mc:Choice>
          <mc:Fallback xmlns="">
            <p:pic>
              <p:nvPicPr>
                <p:cNvPr id="405" name="Encre 404">
                  <a:extLst>
                    <a:ext uri="{FF2B5EF4-FFF2-40B4-BE49-F238E27FC236}">
                      <a16:creationId xmlns:a16="http://schemas.microsoft.com/office/drawing/2014/main" id="{FE09C9F8-9281-4C6A-8A13-6118FDD7DB55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794540" y="5061460"/>
                  <a:ext cx="1738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406" name="Encre 405">
                  <a:extLst>
                    <a:ext uri="{FF2B5EF4-FFF2-40B4-BE49-F238E27FC236}">
                      <a16:creationId xmlns:a16="http://schemas.microsoft.com/office/drawing/2014/main" id="{589354AD-F57D-4F56-89EA-79BB2870972D}"/>
                    </a:ext>
                  </a:extLst>
                </p14:cNvPr>
                <p14:cNvContentPartPr/>
                <p14:nvPr/>
              </p14:nvContentPartPr>
              <p14:xfrm>
                <a:off x="8197380" y="4796140"/>
                <a:ext cx="321120" cy="284760"/>
              </p14:xfrm>
            </p:contentPart>
          </mc:Choice>
          <mc:Fallback xmlns="">
            <p:pic>
              <p:nvPicPr>
                <p:cNvPr id="406" name="Encre 405">
                  <a:extLst>
                    <a:ext uri="{FF2B5EF4-FFF2-40B4-BE49-F238E27FC236}">
                      <a16:creationId xmlns:a16="http://schemas.microsoft.com/office/drawing/2014/main" id="{589354AD-F57D-4F56-89EA-79BB2870972D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8179380" y="4778500"/>
                  <a:ext cx="35676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407" name="Encre 406">
                  <a:extLst>
                    <a:ext uri="{FF2B5EF4-FFF2-40B4-BE49-F238E27FC236}">
                      <a16:creationId xmlns:a16="http://schemas.microsoft.com/office/drawing/2014/main" id="{2EA5B45E-1D5C-49C8-B76B-0B5A61B4A09C}"/>
                    </a:ext>
                  </a:extLst>
                </p14:cNvPr>
                <p14:cNvContentPartPr/>
                <p14:nvPr/>
              </p14:nvContentPartPr>
              <p14:xfrm>
                <a:off x="8468820" y="5094580"/>
                <a:ext cx="192600" cy="155160"/>
              </p14:xfrm>
            </p:contentPart>
          </mc:Choice>
          <mc:Fallback xmlns="">
            <p:pic>
              <p:nvPicPr>
                <p:cNvPr id="407" name="Encre 406">
                  <a:extLst>
                    <a:ext uri="{FF2B5EF4-FFF2-40B4-BE49-F238E27FC236}">
                      <a16:creationId xmlns:a16="http://schemas.microsoft.com/office/drawing/2014/main" id="{2EA5B45E-1D5C-49C8-B76B-0B5A61B4A09C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8450820" y="5076940"/>
                  <a:ext cx="2282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408" name="Encre 407">
                  <a:extLst>
                    <a:ext uri="{FF2B5EF4-FFF2-40B4-BE49-F238E27FC236}">
                      <a16:creationId xmlns:a16="http://schemas.microsoft.com/office/drawing/2014/main" id="{E866A5C6-A7F3-4085-908A-B7DE404741A5}"/>
                    </a:ext>
                  </a:extLst>
                </p14:cNvPr>
                <p14:cNvContentPartPr/>
                <p14:nvPr/>
              </p14:nvContentPartPr>
              <p14:xfrm>
                <a:off x="8694540" y="5077300"/>
                <a:ext cx="136800" cy="102960"/>
              </p14:xfrm>
            </p:contentPart>
          </mc:Choice>
          <mc:Fallback xmlns="">
            <p:pic>
              <p:nvPicPr>
                <p:cNvPr id="408" name="Encre 407">
                  <a:extLst>
                    <a:ext uri="{FF2B5EF4-FFF2-40B4-BE49-F238E27FC236}">
                      <a16:creationId xmlns:a16="http://schemas.microsoft.com/office/drawing/2014/main" id="{E866A5C6-A7F3-4085-908A-B7DE404741A5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676540" y="5059300"/>
                  <a:ext cx="1724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409" name="Encre 408">
                  <a:extLst>
                    <a:ext uri="{FF2B5EF4-FFF2-40B4-BE49-F238E27FC236}">
                      <a16:creationId xmlns:a16="http://schemas.microsoft.com/office/drawing/2014/main" id="{010F9D35-63DA-4595-B6D5-1C617F4348D1}"/>
                    </a:ext>
                  </a:extLst>
                </p14:cNvPr>
                <p14:cNvContentPartPr/>
                <p14:nvPr/>
              </p14:nvContentPartPr>
              <p14:xfrm>
                <a:off x="8867700" y="5058940"/>
                <a:ext cx="1800" cy="105840"/>
              </p14:xfrm>
            </p:contentPart>
          </mc:Choice>
          <mc:Fallback xmlns="">
            <p:pic>
              <p:nvPicPr>
                <p:cNvPr id="409" name="Encre 408">
                  <a:extLst>
                    <a:ext uri="{FF2B5EF4-FFF2-40B4-BE49-F238E27FC236}">
                      <a16:creationId xmlns:a16="http://schemas.microsoft.com/office/drawing/2014/main" id="{010F9D35-63DA-4595-B6D5-1C617F4348D1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850060" y="5041300"/>
                  <a:ext cx="374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410" name="Encre 409">
                  <a:extLst>
                    <a:ext uri="{FF2B5EF4-FFF2-40B4-BE49-F238E27FC236}">
                      <a16:creationId xmlns:a16="http://schemas.microsoft.com/office/drawing/2014/main" id="{5A0A9FC3-D36A-43FF-A210-8698C2C95B33}"/>
                    </a:ext>
                  </a:extLst>
                </p14:cNvPr>
                <p14:cNvContentPartPr/>
                <p14:nvPr/>
              </p14:nvContentPartPr>
              <p14:xfrm>
                <a:off x="8901540" y="5014300"/>
                <a:ext cx="232920" cy="190800"/>
              </p14:xfrm>
            </p:contentPart>
          </mc:Choice>
          <mc:Fallback xmlns="">
            <p:pic>
              <p:nvPicPr>
                <p:cNvPr id="410" name="Encre 409">
                  <a:extLst>
                    <a:ext uri="{FF2B5EF4-FFF2-40B4-BE49-F238E27FC236}">
                      <a16:creationId xmlns:a16="http://schemas.microsoft.com/office/drawing/2014/main" id="{5A0A9FC3-D36A-43FF-A210-8698C2C95B33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883540" y="4996300"/>
                  <a:ext cx="268560" cy="22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1" name="Groupe 420">
            <a:extLst>
              <a:ext uri="{FF2B5EF4-FFF2-40B4-BE49-F238E27FC236}">
                <a16:creationId xmlns:a16="http://schemas.microsoft.com/office/drawing/2014/main" id="{190F25C6-015E-46D8-8C5A-2DD13E2508D8}"/>
              </a:ext>
            </a:extLst>
          </p:cNvPr>
          <p:cNvGrpSpPr/>
          <p:nvPr/>
        </p:nvGrpSpPr>
        <p:grpSpPr>
          <a:xfrm>
            <a:off x="10969380" y="4311220"/>
            <a:ext cx="298440" cy="322200"/>
            <a:chOff x="10969380" y="4311220"/>
            <a:chExt cx="298440" cy="32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413" name="Encre 412">
                  <a:extLst>
                    <a:ext uri="{FF2B5EF4-FFF2-40B4-BE49-F238E27FC236}">
                      <a16:creationId xmlns:a16="http://schemas.microsoft.com/office/drawing/2014/main" id="{9937DF3D-BF08-4191-9C46-20D12BB901C3}"/>
                    </a:ext>
                  </a:extLst>
                </p14:cNvPr>
                <p14:cNvContentPartPr/>
                <p14:nvPr/>
              </p14:nvContentPartPr>
              <p14:xfrm>
                <a:off x="10969380" y="4347220"/>
                <a:ext cx="284400" cy="254520"/>
              </p14:xfrm>
            </p:contentPart>
          </mc:Choice>
          <mc:Fallback xmlns="">
            <p:pic>
              <p:nvPicPr>
                <p:cNvPr id="413" name="Encre 412">
                  <a:extLst>
                    <a:ext uri="{FF2B5EF4-FFF2-40B4-BE49-F238E27FC236}">
                      <a16:creationId xmlns:a16="http://schemas.microsoft.com/office/drawing/2014/main" id="{9937DF3D-BF08-4191-9C46-20D12BB901C3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0951380" y="4329580"/>
                  <a:ext cx="3200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414" name="Encre 413">
                  <a:extLst>
                    <a:ext uri="{FF2B5EF4-FFF2-40B4-BE49-F238E27FC236}">
                      <a16:creationId xmlns:a16="http://schemas.microsoft.com/office/drawing/2014/main" id="{ECA09608-024F-4623-AC8F-697C60E96EA6}"/>
                    </a:ext>
                  </a:extLst>
                </p14:cNvPr>
                <p14:cNvContentPartPr/>
                <p14:nvPr/>
              </p14:nvContentPartPr>
              <p14:xfrm>
                <a:off x="11047860" y="4311220"/>
                <a:ext cx="219960" cy="322200"/>
              </p14:xfrm>
            </p:contentPart>
          </mc:Choice>
          <mc:Fallback xmlns="">
            <p:pic>
              <p:nvPicPr>
                <p:cNvPr id="414" name="Encre 413">
                  <a:extLst>
                    <a:ext uri="{FF2B5EF4-FFF2-40B4-BE49-F238E27FC236}">
                      <a16:creationId xmlns:a16="http://schemas.microsoft.com/office/drawing/2014/main" id="{ECA09608-024F-4623-AC8F-697C60E96EA6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1029860" y="4293220"/>
                  <a:ext cx="255600" cy="35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8" name="Groupe 427">
            <a:extLst>
              <a:ext uri="{FF2B5EF4-FFF2-40B4-BE49-F238E27FC236}">
                <a16:creationId xmlns:a16="http://schemas.microsoft.com/office/drawing/2014/main" id="{2949139B-7C86-48B1-BA97-5E51E41FEBBA}"/>
              </a:ext>
            </a:extLst>
          </p:cNvPr>
          <p:cNvGrpSpPr/>
          <p:nvPr/>
        </p:nvGrpSpPr>
        <p:grpSpPr>
          <a:xfrm>
            <a:off x="10936260" y="4963540"/>
            <a:ext cx="984600" cy="501120"/>
            <a:chOff x="10936260" y="4963540"/>
            <a:chExt cx="984600" cy="50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422" name="Encre 421">
                  <a:extLst>
                    <a:ext uri="{FF2B5EF4-FFF2-40B4-BE49-F238E27FC236}">
                      <a16:creationId xmlns:a16="http://schemas.microsoft.com/office/drawing/2014/main" id="{10691B10-F4F8-4DFF-A38D-D15B355C360B}"/>
                    </a:ext>
                  </a:extLst>
                </p14:cNvPr>
                <p14:cNvContentPartPr/>
                <p14:nvPr/>
              </p14:nvContentPartPr>
              <p14:xfrm>
                <a:off x="10936260" y="4963540"/>
                <a:ext cx="389520" cy="271440"/>
              </p14:xfrm>
            </p:contentPart>
          </mc:Choice>
          <mc:Fallback xmlns="">
            <p:pic>
              <p:nvPicPr>
                <p:cNvPr id="422" name="Encre 421">
                  <a:extLst>
                    <a:ext uri="{FF2B5EF4-FFF2-40B4-BE49-F238E27FC236}">
                      <a16:creationId xmlns:a16="http://schemas.microsoft.com/office/drawing/2014/main" id="{10691B10-F4F8-4DFF-A38D-D15B355C360B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918260" y="4945540"/>
                  <a:ext cx="42516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424" name="Encre 423">
                  <a:extLst>
                    <a:ext uri="{FF2B5EF4-FFF2-40B4-BE49-F238E27FC236}">
                      <a16:creationId xmlns:a16="http://schemas.microsoft.com/office/drawing/2014/main" id="{D4860FB1-9872-46A1-92F6-86CEA39E239F}"/>
                    </a:ext>
                  </a:extLst>
                </p14:cNvPr>
                <p14:cNvContentPartPr/>
                <p14:nvPr/>
              </p14:nvContentPartPr>
              <p14:xfrm>
                <a:off x="11259540" y="5273140"/>
                <a:ext cx="221760" cy="178920"/>
              </p14:xfrm>
            </p:contentPart>
          </mc:Choice>
          <mc:Fallback xmlns="">
            <p:pic>
              <p:nvPicPr>
                <p:cNvPr id="424" name="Encre 423">
                  <a:extLst>
                    <a:ext uri="{FF2B5EF4-FFF2-40B4-BE49-F238E27FC236}">
                      <a16:creationId xmlns:a16="http://schemas.microsoft.com/office/drawing/2014/main" id="{D4860FB1-9872-46A1-92F6-86CEA39E239F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1241900" y="5255500"/>
                  <a:ext cx="2574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425" name="Encre 424">
                  <a:extLst>
                    <a:ext uri="{FF2B5EF4-FFF2-40B4-BE49-F238E27FC236}">
                      <a16:creationId xmlns:a16="http://schemas.microsoft.com/office/drawing/2014/main" id="{6218A643-4FA1-4884-A274-0EE10212AAA6}"/>
                    </a:ext>
                  </a:extLst>
                </p14:cNvPr>
                <p14:cNvContentPartPr/>
                <p14:nvPr/>
              </p14:nvContentPartPr>
              <p14:xfrm>
                <a:off x="11545380" y="5331460"/>
                <a:ext cx="104400" cy="117000"/>
              </p14:xfrm>
            </p:contentPart>
          </mc:Choice>
          <mc:Fallback xmlns="">
            <p:pic>
              <p:nvPicPr>
                <p:cNvPr id="425" name="Encre 424">
                  <a:extLst>
                    <a:ext uri="{FF2B5EF4-FFF2-40B4-BE49-F238E27FC236}">
                      <a16:creationId xmlns:a16="http://schemas.microsoft.com/office/drawing/2014/main" id="{6218A643-4FA1-4884-A274-0EE10212AAA6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1527740" y="5313460"/>
                  <a:ext cx="1400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426" name="Encre 425">
                  <a:extLst>
                    <a:ext uri="{FF2B5EF4-FFF2-40B4-BE49-F238E27FC236}">
                      <a16:creationId xmlns:a16="http://schemas.microsoft.com/office/drawing/2014/main" id="{6F957831-738A-439B-A944-8A025924BD02}"/>
                    </a:ext>
                  </a:extLst>
                </p14:cNvPr>
                <p14:cNvContentPartPr/>
                <p14:nvPr/>
              </p14:nvContentPartPr>
              <p14:xfrm>
                <a:off x="11564460" y="5346220"/>
                <a:ext cx="112680" cy="110160"/>
              </p14:xfrm>
            </p:contentPart>
          </mc:Choice>
          <mc:Fallback xmlns="">
            <p:pic>
              <p:nvPicPr>
                <p:cNvPr id="426" name="Encre 425">
                  <a:extLst>
                    <a:ext uri="{FF2B5EF4-FFF2-40B4-BE49-F238E27FC236}">
                      <a16:creationId xmlns:a16="http://schemas.microsoft.com/office/drawing/2014/main" id="{6F957831-738A-439B-A944-8A025924BD02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1546460" y="5328580"/>
                  <a:ext cx="1483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427" name="Encre 426">
                  <a:extLst>
                    <a:ext uri="{FF2B5EF4-FFF2-40B4-BE49-F238E27FC236}">
                      <a16:creationId xmlns:a16="http://schemas.microsoft.com/office/drawing/2014/main" id="{EFE4CFBD-5C24-441D-A2B9-5EE5C9B6932C}"/>
                    </a:ext>
                  </a:extLst>
                </p14:cNvPr>
                <p14:cNvContentPartPr/>
                <p14:nvPr/>
              </p14:nvContentPartPr>
              <p14:xfrm>
                <a:off x="11748780" y="5280340"/>
                <a:ext cx="172080" cy="184320"/>
              </p14:xfrm>
            </p:contentPart>
          </mc:Choice>
          <mc:Fallback xmlns="">
            <p:pic>
              <p:nvPicPr>
                <p:cNvPr id="427" name="Encre 426">
                  <a:extLst>
                    <a:ext uri="{FF2B5EF4-FFF2-40B4-BE49-F238E27FC236}">
                      <a16:creationId xmlns:a16="http://schemas.microsoft.com/office/drawing/2014/main" id="{EFE4CFBD-5C24-441D-A2B9-5EE5C9B6932C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1731140" y="5262340"/>
                  <a:ext cx="207720" cy="219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96053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8DC28C9-A353-4145-8677-C7B908B85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200" y="2024145"/>
            <a:ext cx="3225800" cy="309979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8" name="Encre 277">
                <a:extLst>
                  <a:ext uri="{FF2B5EF4-FFF2-40B4-BE49-F238E27FC236}">
                    <a16:creationId xmlns:a16="http://schemas.microsoft.com/office/drawing/2014/main" id="{BAFFA5BC-1015-4AF7-8922-DB8AB6B6ACF8}"/>
                  </a:ext>
                </a:extLst>
              </p14:cNvPr>
              <p14:cNvContentPartPr/>
              <p14:nvPr/>
            </p14:nvContentPartPr>
            <p14:xfrm>
              <a:off x="600300" y="1373260"/>
              <a:ext cx="360" cy="360"/>
            </p14:xfrm>
          </p:contentPart>
        </mc:Choice>
        <mc:Fallback xmlns="">
          <p:pic>
            <p:nvPicPr>
              <p:cNvPr id="278" name="Encre 277">
                <a:extLst>
                  <a:ext uri="{FF2B5EF4-FFF2-40B4-BE49-F238E27FC236}">
                    <a16:creationId xmlns:a16="http://schemas.microsoft.com/office/drawing/2014/main" id="{BAFFA5BC-1015-4AF7-8922-DB8AB6B6ACF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2660" y="13556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0" name="Groupe 289">
            <a:extLst>
              <a:ext uri="{FF2B5EF4-FFF2-40B4-BE49-F238E27FC236}">
                <a16:creationId xmlns:a16="http://schemas.microsoft.com/office/drawing/2014/main" id="{DDD18420-D380-46D3-B8D5-1560CB952B01}"/>
              </a:ext>
            </a:extLst>
          </p:cNvPr>
          <p:cNvGrpSpPr/>
          <p:nvPr/>
        </p:nvGrpSpPr>
        <p:grpSpPr>
          <a:xfrm>
            <a:off x="611460" y="1555420"/>
            <a:ext cx="268200" cy="296280"/>
            <a:chOff x="611460" y="1555420"/>
            <a:chExt cx="268200" cy="29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79" name="Encre 278">
                  <a:extLst>
                    <a:ext uri="{FF2B5EF4-FFF2-40B4-BE49-F238E27FC236}">
                      <a16:creationId xmlns:a16="http://schemas.microsoft.com/office/drawing/2014/main" id="{46FAB717-5977-4F82-9616-440BDC141E94}"/>
                    </a:ext>
                  </a:extLst>
                </p14:cNvPr>
                <p14:cNvContentPartPr/>
                <p14:nvPr/>
              </p14:nvContentPartPr>
              <p14:xfrm>
                <a:off x="642060" y="1564060"/>
                <a:ext cx="237600" cy="287640"/>
              </p14:xfrm>
            </p:contentPart>
          </mc:Choice>
          <mc:Fallback xmlns="">
            <p:pic>
              <p:nvPicPr>
                <p:cNvPr id="279" name="Encre 278">
                  <a:extLst>
                    <a:ext uri="{FF2B5EF4-FFF2-40B4-BE49-F238E27FC236}">
                      <a16:creationId xmlns:a16="http://schemas.microsoft.com/office/drawing/2014/main" id="{46FAB717-5977-4F82-9616-440BDC141E9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24060" y="1546060"/>
                  <a:ext cx="27324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80" name="Encre 279">
                  <a:extLst>
                    <a:ext uri="{FF2B5EF4-FFF2-40B4-BE49-F238E27FC236}">
                      <a16:creationId xmlns:a16="http://schemas.microsoft.com/office/drawing/2014/main" id="{A291CA48-E156-4437-9E05-6C00A16D4F4E}"/>
                    </a:ext>
                  </a:extLst>
                </p14:cNvPr>
                <p14:cNvContentPartPr/>
                <p14:nvPr/>
              </p14:nvContentPartPr>
              <p14:xfrm>
                <a:off x="723780" y="1582780"/>
                <a:ext cx="46800" cy="247320"/>
              </p14:xfrm>
            </p:contentPart>
          </mc:Choice>
          <mc:Fallback xmlns="">
            <p:pic>
              <p:nvPicPr>
                <p:cNvPr id="280" name="Encre 279">
                  <a:extLst>
                    <a:ext uri="{FF2B5EF4-FFF2-40B4-BE49-F238E27FC236}">
                      <a16:creationId xmlns:a16="http://schemas.microsoft.com/office/drawing/2014/main" id="{A291CA48-E156-4437-9E05-6C00A16D4F4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06140" y="1564780"/>
                  <a:ext cx="8244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84" name="Encre 283">
                  <a:extLst>
                    <a:ext uri="{FF2B5EF4-FFF2-40B4-BE49-F238E27FC236}">
                      <a16:creationId xmlns:a16="http://schemas.microsoft.com/office/drawing/2014/main" id="{3174942E-2B1C-4709-AFD4-1C79A40BDCCB}"/>
                    </a:ext>
                  </a:extLst>
                </p14:cNvPr>
                <p14:cNvContentPartPr/>
                <p14:nvPr/>
              </p14:nvContentPartPr>
              <p14:xfrm>
                <a:off x="691740" y="1555420"/>
                <a:ext cx="61560" cy="294840"/>
              </p14:xfrm>
            </p:contentPart>
          </mc:Choice>
          <mc:Fallback xmlns="">
            <p:pic>
              <p:nvPicPr>
                <p:cNvPr id="284" name="Encre 283">
                  <a:extLst>
                    <a:ext uri="{FF2B5EF4-FFF2-40B4-BE49-F238E27FC236}">
                      <a16:creationId xmlns:a16="http://schemas.microsoft.com/office/drawing/2014/main" id="{3174942E-2B1C-4709-AFD4-1C79A40BDCC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74100" y="1537420"/>
                  <a:ext cx="9720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88" name="Encre 287">
                  <a:extLst>
                    <a:ext uri="{FF2B5EF4-FFF2-40B4-BE49-F238E27FC236}">
                      <a16:creationId xmlns:a16="http://schemas.microsoft.com/office/drawing/2014/main" id="{5FCCBB63-A1C8-433D-A930-471F427E4980}"/>
                    </a:ext>
                  </a:extLst>
                </p14:cNvPr>
                <p14:cNvContentPartPr/>
                <p14:nvPr/>
              </p14:nvContentPartPr>
              <p14:xfrm>
                <a:off x="611460" y="1684660"/>
                <a:ext cx="268200" cy="19800"/>
              </p14:xfrm>
            </p:contentPart>
          </mc:Choice>
          <mc:Fallback xmlns="">
            <p:pic>
              <p:nvPicPr>
                <p:cNvPr id="288" name="Encre 287">
                  <a:extLst>
                    <a:ext uri="{FF2B5EF4-FFF2-40B4-BE49-F238E27FC236}">
                      <a16:creationId xmlns:a16="http://schemas.microsoft.com/office/drawing/2014/main" id="{5FCCBB63-A1C8-433D-A930-471F427E498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93820" y="1667020"/>
                  <a:ext cx="30384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5" name="Groupe 324">
            <a:extLst>
              <a:ext uri="{FF2B5EF4-FFF2-40B4-BE49-F238E27FC236}">
                <a16:creationId xmlns:a16="http://schemas.microsoft.com/office/drawing/2014/main" id="{7AA464B1-EE70-4A8B-9C8A-F11D332982E4}"/>
              </a:ext>
            </a:extLst>
          </p:cNvPr>
          <p:cNvGrpSpPr/>
          <p:nvPr/>
        </p:nvGrpSpPr>
        <p:grpSpPr>
          <a:xfrm>
            <a:off x="1221300" y="1421860"/>
            <a:ext cx="2528280" cy="594000"/>
            <a:chOff x="1221300" y="1421860"/>
            <a:chExt cx="2528280" cy="59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98" name="Encre 297">
                  <a:extLst>
                    <a:ext uri="{FF2B5EF4-FFF2-40B4-BE49-F238E27FC236}">
                      <a16:creationId xmlns:a16="http://schemas.microsoft.com/office/drawing/2014/main" id="{350A9D9C-1C29-4E67-9E31-DFCBB1E55549}"/>
                    </a:ext>
                  </a:extLst>
                </p14:cNvPr>
                <p14:cNvContentPartPr/>
                <p14:nvPr/>
              </p14:nvContentPartPr>
              <p14:xfrm>
                <a:off x="1221300" y="1459300"/>
                <a:ext cx="370800" cy="348840"/>
              </p14:xfrm>
            </p:contentPart>
          </mc:Choice>
          <mc:Fallback xmlns="">
            <p:pic>
              <p:nvPicPr>
                <p:cNvPr id="298" name="Encre 297">
                  <a:extLst>
                    <a:ext uri="{FF2B5EF4-FFF2-40B4-BE49-F238E27FC236}">
                      <a16:creationId xmlns:a16="http://schemas.microsoft.com/office/drawing/2014/main" id="{350A9D9C-1C29-4E67-9E31-DFCBB1E5554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03660" y="1441300"/>
                  <a:ext cx="40644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03" name="Encre 302">
                  <a:extLst>
                    <a:ext uri="{FF2B5EF4-FFF2-40B4-BE49-F238E27FC236}">
                      <a16:creationId xmlns:a16="http://schemas.microsoft.com/office/drawing/2014/main" id="{8D9C81FD-2033-46D3-A186-4E85B9CA933D}"/>
                    </a:ext>
                  </a:extLst>
                </p14:cNvPr>
                <p14:cNvContentPartPr/>
                <p14:nvPr/>
              </p14:nvContentPartPr>
              <p14:xfrm>
                <a:off x="1701900" y="1633180"/>
                <a:ext cx="210240" cy="16200"/>
              </p14:xfrm>
            </p:contentPart>
          </mc:Choice>
          <mc:Fallback xmlns="">
            <p:pic>
              <p:nvPicPr>
                <p:cNvPr id="303" name="Encre 302">
                  <a:extLst>
                    <a:ext uri="{FF2B5EF4-FFF2-40B4-BE49-F238E27FC236}">
                      <a16:creationId xmlns:a16="http://schemas.microsoft.com/office/drawing/2014/main" id="{8D9C81FD-2033-46D3-A186-4E85B9CA933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684260" y="1615540"/>
                  <a:ext cx="2458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08" name="Encre 307">
                  <a:extLst>
                    <a:ext uri="{FF2B5EF4-FFF2-40B4-BE49-F238E27FC236}">
                      <a16:creationId xmlns:a16="http://schemas.microsoft.com/office/drawing/2014/main" id="{755AAD4C-691A-4864-8013-E078D4A3FE16}"/>
                    </a:ext>
                  </a:extLst>
                </p14:cNvPr>
                <p14:cNvContentPartPr/>
                <p14:nvPr/>
              </p14:nvContentPartPr>
              <p14:xfrm>
                <a:off x="1666980" y="1731460"/>
                <a:ext cx="258480" cy="21960"/>
              </p14:xfrm>
            </p:contentPart>
          </mc:Choice>
          <mc:Fallback xmlns="">
            <p:pic>
              <p:nvPicPr>
                <p:cNvPr id="308" name="Encre 307">
                  <a:extLst>
                    <a:ext uri="{FF2B5EF4-FFF2-40B4-BE49-F238E27FC236}">
                      <a16:creationId xmlns:a16="http://schemas.microsoft.com/office/drawing/2014/main" id="{755AAD4C-691A-4864-8013-E078D4A3FE1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649340" y="1713460"/>
                  <a:ext cx="2941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15" name="Encre 314">
                  <a:extLst>
                    <a:ext uri="{FF2B5EF4-FFF2-40B4-BE49-F238E27FC236}">
                      <a16:creationId xmlns:a16="http://schemas.microsoft.com/office/drawing/2014/main" id="{CA38F0D3-196B-4893-91DA-6BAA754164D7}"/>
                    </a:ext>
                  </a:extLst>
                </p14:cNvPr>
                <p14:cNvContentPartPr/>
                <p14:nvPr/>
              </p14:nvContentPartPr>
              <p14:xfrm>
                <a:off x="2045700" y="1533820"/>
                <a:ext cx="247320" cy="14760"/>
              </p14:xfrm>
            </p:contentPart>
          </mc:Choice>
          <mc:Fallback xmlns="">
            <p:pic>
              <p:nvPicPr>
                <p:cNvPr id="315" name="Encre 314">
                  <a:extLst>
                    <a:ext uri="{FF2B5EF4-FFF2-40B4-BE49-F238E27FC236}">
                      <a16:creationId xmlns:a16="http://schemas.microsoft.com/office/drawing/2014/main" id="{CA38F0D3-196B-4893-91DA-6BAA754164D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027700" y="1515820"/>
                  <a:ext cx="2829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16" name="Encre 315">
                  <a:extLst>
                    <a:ext uri="{FF2B5EF4-FFF2-40B4-BE49-F238E27FC236}">
                      <a16:creationId xmlns:a16="http://schemas.microsoft.com/office/drawing/2014/main" id="{F6928D50-B4D3-455E-BDD5-3019B9FD8816}"/>
                    </a:ext>
                  </a:extLst>
                </p14:cNvPr>
                <p14:cNvContentPartPr/>
                <p14:nvPr/>
              </p14:nvContentPartPr>
              <p14:xfrm>
                <a:off x="2151540" y="1421860"/>
                <a:ext cx="25920" cy="214560"/>
              </p14:xfrm>
            </p:contentPart>
          </mc:Choice>
          <mc:Fallback xmlns="">
            <p:pic>
              <p:nvPicPr>
                <p:cNvPr id="316" name="Encre 315">
                  <a:extLst>
                    <a:ext uri="{FF2B5EF4-FFF2-40B4-BE49-F238E27FC236}">
                      <a16:creationId xmlns:a16="http://schemas.microsoft.com/office/drawing/2014/main" id="{F6928D50-B4D3-455E-BDD5-3019B9FD881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133540" y="1404220"/>
                  <a:ext cx="6156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17" name="Encre 316">
                  <a:extLst>
                    <a:ext uri="{FF2B5EF4-FFF2-40B4-BE49-F238E27FC236}">
                      <a16:creationId xmlns:a16="http://schemas.microsoft.com/office/drawing/2014/main" id="{C8850EDF-0A10-4629-B5AF-A0F8B6AAA7C8}"/>
                    </a:ext>
                  </a:extLst>
                </p14:cNvPr>
                <p14:cNvContentPartPr/>
                <p14:nvPr/>
              </p14:nvContentPartPr>
              <p14:xfrm>
                <a:off x="2074500" y="1711300"/>
                <a:ext cx="270000" cy="13320"/>
              </p14:xfrm>
            </p:contentPart>
          </mc:Choice>
          <mc:Fallback xmlns="">
            <p:pic>
              <p:nvPicPr>
                <p:cNvPr id="317" name="Encre 316">
                  <a:extLst>
                    <a:ext uri="{FF2B5EF4-FFF2-40B4-BE49-F238E27FC236}">
                      <a16:creationId xmlns:a16="http://schemas.microsoft.com/office/drawing/2014/main" id="{C8850EDF-0A10-4629-B5AF-A0F8B6AAA7C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56500" y="1693300"/>
                  <a:ext cx="3056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20" name="Encre 319">
                  <a:extLst>
                    <a:ext uri="{FF2B5EF4-FFF2-40B4-BE49-F238E27FC236}">
                      <a16:creationId xmlns:a16="http://schemas.microsoft.com/office/drawing/2014/main" id="{BAD01BB9-F475-4BAD-8C47-2A2EC226F5D4}"/>
                    </a:ext>
                  </a:extLst>
                </p14:cNvPr>
                <p14:cNvContentPartPr/>
                <p14:nvPr/>
              </p14:nvContentPartPr>
              <p14:xfrm>
                <a:off x="2562300" y="1434460"/>
                <a:ext cx="356400" cy="356040"/>
              </p14:xfrm>
            </p:contentPart>
          </mc:Choice>
          <mc:Fallback xmlns="">
            <p:pic>
              <p:nvPicPr>
                <p:cNvPr id="320" name="Encre 319">
                  <a:extLst>
                    <a:ext uri="{FF2B5EF4-FFF2-40B4-BE49-F238E27FC236}">
                      <a16:creationId xmlns:a16="http://schemas.microsoft.com/office/drawing/2014/main" id="{BAD01BB9-F475-4BAD-8C47-2A2EC226F5D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44300" y="1416460"/>
                  <a:ext cx="39204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21" name="Encre 320">
                  <a:extLst>
                    <a:ext uri="{FF2B5EF4-FFF2-40B4-BE49-F238E27FC236}">
                      <a16:creationId xmlns:a16="http://schemas.microsoft.com/office/drawing/2014/main" id="{306E30E5-0ED1-4092-84CE-6B9885A3105F}"/>
                    </a:ext>
                  </a:extLst>
                </p14:cNvPr>
                <p14:cNvContentPartPr/>
                <p14:nvPr/>
              </p14:nvContentPartPr>
              <p14:xfrm>
                <a:off x="2868300" y="1823620"/>
                <a:ext cx="185760" cy="192240"/>
              </p14:xfrm>
            </p:contentPart>
          </mc:Choice>
          <mc:Fallback xmlns="">
            <p:pic>
              <p:nvPicPr>
                <p:cNvPr id="321" name="Encre 320">
                  <a:extLst>
                    <a:ext uri="{FF2B5EF4-FFF2-40B4-BE49-F238E27FC236}">
                      <a16:creationId xmlns:a16="http://schemas.microsoft.com/office/drawing/2014/main" id="{306E30E5-0ED1-4092-84CE-6B9885A3105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850300" y="1805980"/>
                  <a:ext cx="2214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22" name="Encre 321">
                  <a:extLst>
                    <a:ext uri="{FF2B5EF4-FFF2-40B4-BE49-F238E27FC236}">
                      <a16:creationId xmlns:a16="http://schemas.microsoft.com/office/drawing/2014/main" id="{885954A8-D515-42EC-AE7A-7009E055E6D2}"/>
                    </a:ext>
                  </a:extLst>
                </p14:cNvPr>
                <p14:cNvContentPartPr/>
                <p14:nvPr/>
              </p14:nvContentPartPr>
              <p14:xfrm>
                <a:off x="3175020" y="1860700"/>
                <a:ext cx="117720" cy="122400"/>
              </p14:xfrm>
            </p:contentPart>
          </mc:Choice>
          <mc:Fallback xmlns="">
            <p:pic>
              <p:nvPicPr>
                <p:cNvPr id="322" name="Encre 321">
                  <a:extLst>
                    <a:ext uri="{FF2B5EF4-FFF2-40B4-BE49-F238E27FC236}">
                      <a16:creationId xmlns:a16="http://schemas.microsoft.com/office/drawing/2014/main" id="{885954A8-D515-42EC-AE7A-7009E055E6D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157020" y="1843060"/>
                  <a:ext cx="1533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23" name="Encre 322">
                  <a:extLst>
                    <a:ext uri="{FF2B5EF4-FFF2-40B4-BE49-F238E27FC236}">
                      <a16:creationId xmlns:a16="http://schemas.microsoft.com/office/drawing/2014/main" id="{F4C46E06-D72C-48A5-AF3B-B47BD44AE260}"/>
                    </a:ext>
                  </a:extLst>
                </p14:cNvPr>
                <p14:cNvContentPartPr/>
                <p14:nvPr/>
              </p14:nvContentPartPr>
              <p14:xfrm>
                <a:off x="3322620" y="1825420"/>
                <a:ext cx="14760" cy="164880"/>
              </p14:xfrm>
            </p:contentPart>
          </mc:Choice>
          <mc:Fallback xmlns="">
            <p:pic>
              <p:nvPicPr>
                <p:cNvPr id="323" name="Encre 322">
                  <a:extLst>
                    <a:ext uri="{FF2B5EF4-FFF2-40B4-BE49-F238E27FC236}">
                      <a16:creationId xmlns:a16="http://schemas.microsoft.com/office/drawing/2014/main" id="{F4C46E06-D72C-48A5-AF3B-B47BD44AE26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304620" y="1807420"/>
                  <a:ext cx="504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24" name="Encre 323">
                  <a:extLst>
                    <a:ext uri="{FF2B5EF4-FFF2-40B4-BE49-F238E27FC236}">
                      <a16:creationId xmlns:a16="http://schemas.microsoft.com/office/drawing/2014/main" id="{14A16131-F8FF-4B00-830B-AE1950F5207B}"/>
                    </a:ext>
                  </a:extLst>
                </p14:cNvPr>
                <p14:cNvContentPartPr/>
                <p14:nvPr/>
              </p14:nvContentPartPr>
              <p14:xfrm>
                <a:off x="3386700" y="1800220"/>
                <a:ext cx="362880" cy="185400"/>
              </p14:xfrm>
            </p:contentPart>
          </mc:Choice>
          <mc:Fallback xmlns="">
            <p:pic>
              <p:nvPicPr>
                <p:cNvPr id="324" name="Encre 323">
                  <a:extLst>
                    <a:ext uri="{FF2B5EF4-FFF2-40B4-BE49-F238E27FC236}">
                      <a16:creationId xmlns:a16="http://schemas.microsoft.com/office/drawing/2014/main" id="{14A16131-F8FF-4B00-830B-AE1950F5207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368700" y="1782580"/>
                  <a:ext cx="398520" cy="22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7" name="Groupe 346">
            <a:extLst>
              <a:ext uri="{FF2B5EF4-FFF2-40B4-BE49-F238E27FC236}">
                <a16:creationId xmlns:a16="http://schemas.microsoft.com/office/drawing/2014/main" id="{D098817E-A2DF-41C1-8B38-F7B84D72C490}"/>
              </a:ext>
            </a:extLst>
          </p:cNvPr>
          <p:cNvGrpSpPr/>
          <p:nvPr/>
        </p:nvGrpSpPr>
        <p:grpSpPr>
          <a:xfrm>
            <a:off x="3582180" y="1362820"/>
            <a:ext cx="787320" cy="573840"/>
            <a:chOff x="3582180" y="1362820"/>
            <a:chExt cx="787320" cy="57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27" name="Encre 326">
                  <a:extLst>
                    <a:ext uri="{FF2B5EF4-FFF2-40B4-BE49-F238E27FC236}">
                      <a16:creationId xmlns:a16="http://schemas.microsoft.com/office/drawing/2014/main" id="{AF443932-8D05-42DB-82AE-DF7892DCEFE3}"/>
                    </a:ext>
                  </a:extLst>
                </p14:cNvPr>
                <p14:cNvContentPartPr/>
                <p14:nvPr/>
              </p14:nvContentPartPr>
              <p14:xfrm>
                <a:off x="3653460" y="1685380"/>
                <a:ext cx="468360" cy="16560"/>
              </p14:xfrm>
            </p:contentPart>
          </mc:Choice>
          <mc:Fallback xmlns="">
            <p:pic>
              <p:nvPicPr>
                <p:cNvPr id="327" name="Encre 326">
                  <a:extLst>
                    <a:ext uri="{FF2B5EF4-FFF2-40B4-BE49-F238E27FC236}">
                      <a16:creationId xmlns:a16="http://schemas.microsoft.com/office/drawing/2014/main" id="{AF443932-8D05-42DB-82AE-DF7892DCEFE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635460" y="1667380"/>
                  <a:ext cx="5040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40" name="Encre 339">
                  <a:extLst>
                    <a:ext uri="{FF2B5EF4-FFF2-40B4-BE49-F238E27FC236}">
                      <a16:creationId xmlns:a16="http://schemas.microsoft.com/office/drawing/2014/main" id="{F5162241-78A7-4CA6-802D-978C0316DAA1}"/>
                    </a:ext>
                  </a:extLst>
                </p14:cNvPr>
                <p14:cNvContentPartPr/>
                <p14:nvPr/>
              </p14:nvContentPartPr>
              <p14:xfrm>
                <a:off x="3582180" y="1505380"/>
                <a:ext cx="539280" cy="31320"/>
              </p14:xfrm>
            </p:contentPart>
          </mc:Choice>
          <mc:Fallback xmlns="">
            <p:pic>
              <p:nvPicPr>
                <p:cNvPr id="340" name="Encre 339">
                  <a:extLst>
                    <a:ext uri="{FF2B5EF4-FFF2-40B4-BE49-F238E27FC236}">
                      <a16:creationId xmlns:a16="http://schemas.microsoft.com/office/drawing/2014/main" id="{F5162241-78A7-4CA6-802D-978C0316DAA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564540" y="1487740"/>
                  <a:ext cx="5749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44" name="Encre 343">
                  <a:extLst>
                    <a:ext uri="{FF2B5EF4-FFF2-40B4-BE49-F238E27FC236}">
                      <a16:creationId xmlns:a16="http://schemas.microsoft.com/office/drawing/2014/main" id="{F0B44481-A898-4101-85CC-8A6F00389C2C}"/>
                    </a:ext>
                  </a:extLst>
                </p14:cNvPr>
                <p14:cNvContentPartPr/>
                <p14:nvPr/>
              </p14:nvContentPartPr>
              <p14:xfrm>
                <a:off x="4116420" y="1362820"/>
                <a:ext cx="253080" cy="573840"/>
              </p14:xfrm>
            </p:contentPart>
          </mc:Choice>
          <mc:Fallback xmlns="">
            <p:pic>
              <p:nvPicPr>
                <p:cNvPr id="344" name="Encre 343">
                  <a:extLst>
                    <a:ext uri="{FF2B5EF4-FFF2-40B4-BE49-F238E27FC236}">
                      <a16:creationId xmlns:a16="http://schemas.microsoft.com/office/drawing/2014/main" id="{F0B44481-A898-4101-85CC-8A6F00389C2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098420" y="1345180"/>
                  <a:ext cx="288720" cy="60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49" name="Encre 348">
                <a:extLst>
                  <a:ext uri="{FF2B5EF4-FFF2-40B4-BE49-F238E27FC236}">
                    <a16:creationId xmlns:a16="http://schemas.microsoft.com/office/drawing/2014/main" id="{695457BB-3D32-4EB9-A452-523CF7DAF291}"/>
                  </a:ext>
                </a:extLst>
              </p14:cNvPr>
              <p14:cNvContentPartPr/>
              <p14:nvPr/>
            </p14:nvContentPartPr>
            <p14:xfrm>
              <a:off x="4586940" y="529780"/>
              <a:ext cx="382680" cy="2249280"/>
            </p14:xfrm>
          </p:contentPart>
        </mc:Choice>
        <mc:Fallback xmlns="">
          <p:pic>
            <p:nvPicPr>
              <p:cNvPr id="349" name="Encre 348">
                <a:extLst>
                  <a:ext uri="{FF2B5EF4-FFF2-40B4-BE49-F238E27FC236}">
                    <a16:creationId xmlns:a16="http://schemas.microsoft.com/office/drawing/2014/main" id="{695457BB-3D32-4EB9-A452-523CF7DAF29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569300" y="512140"/>
                <a:ext cx="418320" cy="228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51" name="Encre 350">
                <a:extLst>
                  <a:ext uri="{FF2B5EF4-FFF2-40B4-BE49-F238E27FC236}">
                    <a16:creationId xmlns:a16="http://schemas.microsoft.com/office/drawing/2014/main" id="{16E199D8-95CB-4D3D-BD19-8CAE697F0A30}"/>
                  </a:ext>
                </a:extLst>
              </p14:cNvPr>
              <p14:cNvContentPartPr/>
              <p14:nvPr/>
            </p14:nvContentPartPr>
            <p14:xfrm>
              <a:off x="5024340" y="635620"/>
              <a:ext cx="208800" cy="402120"/>
            </p14:xfrm>
          </p:contentPart>
        </mc:Choice>
        <mc:Fallback xmlns="">
          <p:pic>
            <p:nvPicPr>
              <p:cNvPr id="351" name="Encre 350">
                <a:extLst>
                  <a:ext uri="{FF2B5EF4-FFF2-40B4-BE49-F238E27FC236}">
                    <a16:creationId xmlns:a16="http://schemas.microsoft.com/office/drawing/2014/main" id="{16E199D8-95CB-4D3D-BD19-8CAE697F0A30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006700" y="617980"/>
                <a:ext cx="244440" cy="43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52" name="Encre 351">
                <a:extLst>
                  <a:ext uri="{FF2B5EF4-FFF2-40B4-BE49-F238E27FC236}">
                    <a16:creationId xmlns:a16="http://schemas.microsoft.com/office/drawing/2014/main" id="{2623549A-3C5F-4C05-96E7-577ABCD1EF32}"/>
                  </a:ext>
                </a:extLst>
              </p14:cNvPr>
              <p14:cNvContentPartPr/>
              <p14:nvPr/>
            </p14:nvContentPartPr>
            <p14:xfrm>
              <a:off x="5037300" y="810220"/>
              <a:ext cx="151200" cy="19080"/>
            </p14:xfrm>
          </p:contentPart>
        </mc:Choice>
        <mc:Fallback xmlns="">
          <p:pic>
            <p:nvPicPr>
              <p:cNvPr id="352" name="Encre 351">
                <a:extLst>
                  <a:ext uri="{FF2B5EF4-FFF2-40B4-BE49-F238E27FC236}">
                    <a16:creationId xmlns:a16="http://schemas.microsoft.com/office/drawing/2014/main" id="{2623549A-3C5F-4C05-96E7-577ABCD1EF3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019300" y="792580"/>
                <a:ext cx="18684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53" name="Encre 352">
                <a:extLst>
                  <a:ext uri="{FF2B5EF4-FFF2-40B4-BE49-F238E27FC236}">
                    <a16:creationId xmlns:a16="http://schemas.microsoft.com/office/drawing/2014/main" id="{920B16F4-7D77-445B-8EEC-7E00B59FCC01}"/>
                  </a:ext>
                </a:extLst>
              </p14:cNvPr>
              <p14:cNvContentPartPr/>
              <p14:nvPr/>
            </p14:nvContentPartPr>
            <p14:xfrm>
              <a:off x="5254020" y="909940"/>
              <a:ext cx="140760" cy="333720"/>
            </p14:xfrm>
          </p:contentPart>
        </mc:Choice>
        <mc:Fallback xmlns="">
          <p:pic>
            <p:nvPicPr>
              <p:cNvPr id="353" name="Encre 352">
                <a:extLst>
                  <a:ext uri="{FF2B5EF4-FFF2-40B4-BE49-F238E27FC236}">
                    <a16:creationId xmlns:a16="http://schemas.microsoft.com/office/drawing/2014/main" id="{920B16F4-7D77-445B-8EEC-7E00B59FCC0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236380" y="892300"/>
                <a:ext cx="176400" cy="369360"/>
              </a:xfrm>
              <a:prstGeom prst="rect">
                <a:avLst/>
              </a:prstGeom>
            </p:spPr>
          </p:pic>
        </mc:Fallback>
      </mc:AlternateContent>
      <p:grpSp>
        <p:nvGrpSpPr>
          <p:cNvPr id="423" name="Groupe 422">
            <a:extLst>
              <a:ext uri="{FF2B5EF4-FFF2-40B4-BE49-F238E27FC236}">
                <a16:creationId xmlns:a16="http://schemas.microsoft.com/office/drawing/2014/main" id="{670B5B52-4913-46B1-ABD4-19C4168F1A08}"/>
              </a:ext>
            </a:extLst>
          </p:cNvPr>
          <p:cNvGrpSpPr/>
          <p:nvPr/>
        </p:nvGrpSpPr>
        <p:grpSpPr>
          <a:xfrm>
            <a:off x="5476860" y="492700"/>
            <a:ext cx="3787560" cy="755280"/>
            <a:chOff x="5476860" y="492700"/>
            <a:chExt cx="3787560" cy="75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69" name="Encre 368">
                  <a:extLst>
                    <a:ext uri="{FF2B5EF4-FFF2-40B4-BE49-F238E27FC236}">
                      <a16:creationId xmlns:a16="http://schemas.microsoft.com/office/drawing/2014/main" id="{EDB8E6F3-EB2F-47BC-95D2-F636D5CF4C0B}"/>
                    </a:ext>
                  </a:extLst>
                </p14:cNvPr>
                <p14:cNvContentPartPr/>
                <p14:nvPr/>
              </p14:nvContentPartPr>
              <p14:xfrm>
                <a:off x="5476860" y="948460"/>
                <a:ext cx="257040" cy="186480"/>
              </p14:xfrm>
            </p:contentPart>
          </mc:Choice>
          <mc:Fallback xmlns="">
            <p:pic>
              <p:nvPicPr>
                <p:cNvPr id="369" name="Encre 368">
                  <a:extLst>
                    <a:ext uri="{FF2B5EF4-FFF2-40B4-BE49-F238E27FC236}">
                      <a16:creationId xmlns:a16="http://schemas.microsoft.com/office/drawing/2014/main" id="{EDB8E6F3-EB2F-47BC-95D2-F636D5CF4C0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458860" y="930820"/>
                  <a:ext cx="2926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70" name="Encre 369">
                  <a:extLst>
                    <a:ext uri="{FF2B5EF4-FFF2-40B4-BE49-F238E27FC236}">
                      <a16:creationId xmlns:a16="http://schemas.microsoft.com/office/drawing/2014/main" id="{244403D6-171B-42F5-B45E-666C22C5439B}"/>
                    </a:ext>
                  </a:extLst>
                </p14:cNvPr>
                <p14:cNvContentPartPr/>
                <p14:nvPr/>
              </p14:nvContentPartPr>
              <p14:xfrm>
                <a:off x="5765580" y="856300"/>
                <a:ext cx="180000" cy="9360"/>
              </p14:xfrm>
            </p:contentPart>
          </mc:Choice>
          <mc:Fallback xmlns="">
            <p:pic>
              <p:nvPicPr>
                <p:cNvPr id="370" name="Encre 369">
                  <a:extLst>
                    <a:ext uri="{FF2B5EF4-FFF2-40B4-BE49-F238E27FC236}">
                      <a16:creationId xmlns:a16="http://schemas.microsoft.com/office/drawing/2014/main" id="{244403D6-171B-42F5-B45E-666C22C5439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747580" y="838660"/>
                  <a:ext cx="2156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71" name="Encre 370">
                  <a:extLst>
                    <a:ext uri="{FF2B5EF4-FFF2-40B4-BE49-F238E27FC236}">
                      <a16:creationId xmlns:a16="http://schemas.microsoft.com/office/drawing/2014/main" id="{38938DBE-B3BF-4C4F-A16F-BC2098D8C1EF}"/>
                    </a:ext>
                  </a:extLst>
                </p14:cNvPr>
                <p14:cNvContentPartPr/>
                <p14:nvPr/>
              </p14:nvContentPartPr>
              <p14:xfrm>
                <a:off x="5784660" y="969340"/>
                <a:ext cx="192960" cy="16200"/>
              </p14:xfrm>
            </p:contentPart>
          </mc:Choice>
          <mc:Fallback xmlns="">
            <p:pic>
              <p:nvPicPr>
                <p:cNvPr id="371" name="Encre 370">
                  <a:extLst>
                    <a:ext uri="{FF2B5EF4-FFF2-40B4-BE49-F238E27FC236}">
                      <a16:creationId xmlns:a16="http://schemas.microsoft.com/office/drawing/2014/main" id="{38938DBE-B3BF-4C4F-A16F-BC2098D8C1E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767020" y="951340"/>
                  <a:ext cx="2286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75" name="Encre 374">
                  <a:extLst>
                    <a:ext uri="{FF2B5EF4-FFF2-40B4-BE49-F238E27FC236}">
                      <a16:creationId xmlns:a16="http://schemas.microsoft.com/office/drawing/2014/main" id="{63A92B18-EC36-427A-87A5-C16FE4D39D2D}"/>
                    </a:ext>
                  </a:extLst>
                </p14:cNvPr>
                <p14:cNvContentPartPr/>
                <p14:nvPr/>
              </p14:nvContentPartPr>
              <p14:xfrm>
                <a:off x="6116940" y="619780"/>
                <a:ext cx="219960" cy="384480"/>
              </p14:xfrm>
            </p:contentPart>
          </mc:Choice>
          <mc:Fallback xmlns="">
            <p:pic>
              <p:nvPicPr>
                <p:cNvPr id="375" name="Encre 374">
                  <a:extLst>
                    <a:ext uri="{FF2B5EF4-FFF2-40B4-BE49-F238E27FC236}">
                      <a16:creationId xmlns:a16="http://schemas.microsoft.com/office/drawing/2014/main" id="{63A92B18-EC36-427A-87A5-C16FE4D39D2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098940" y="602140"/>
                  <a:ext cx="255600" cy="42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7" name="Encre 376">
                  <a:extLst>
                    <a:ext uri="{FF2B5EF4-FFF2-40B4-BE49-F238E27FC236}">
                      <a16:creationId xmlns:a16="http://schemas.microsoft.com/office/drawing/2014/main" id="{13B9F75F-92B3-4F36-804A-37D9A8580371}"/>
                    </a:ext>
                  </a:extLst>
                </p14:cNvPr>
                <p14:cNvContentPartPr/>
                <p14:nvPr/>
              </p14:nvContentPartPr>
              <p14:xfrm>
                <a:off x="6332580" y="852700"/>
                <a:ext cx="136080" cy="334800"/>
              </p14:xfrm>
            </p:contentPart>
          </mc:Choice>
          <mc:Fallback xmlns="">
            <p:pic>
              <p:nvPicPr>
                <p:cNvPr id="377" name="Encre 376">
                  <a:extLst>
                    <a:ext uri="{FF2B5EF4-FFF2-40B4-BE49-F238E27FC236}">
                      <a16:creationId xmlns:a16="http://schemas.microsoft.com/office/drawing/2014/main" id="{13B9F75F-92B3-4F36-804A-37D9A858037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314940" y="835060"/>
                  <a:ext cx="17172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78" name="Encre 377">
                  <a:extLst>
                    <a:ext uri="{FF2B5EF4-FFF2-40B4-BE49-F238E27FC236}">
                      <a16:creationId xmlns:a16="http://schemas.microsoft.com/office/drawing/2014/main" id="{15B99983-1F2C-445E-A7B9-8155A999D5B0}"/>
                    </a:ext>
                  </a:extLst>
                </p14:cNvPr>
                <p14:cNvContentPartPr/>
                <p14:nvPr/>
              </p14:nvContentPartPr>
              <p14:xfrm>
                <a:off x="6516180" y="875020"/>
                <a:ext cx="101880" cy="179280"/>
              </p14:xfrm>
            </p:contentPart>
          </mc:Choice>
          <mc:Fallback xmlns="">
            <p:pic>
              <p:nvPicPr>
                <p:cNvPr id="378" name="Encre 377">
                  <a:extLst>
                    <a:ext uri="{FF2B5EF4-FFF2-40B4-BE49-F238E27FC236}">
                      <a16:creationId xmlns:a16="http://schemas.microsoft.com/office/drawing/2014/main" id="{15B99983-1F2C-445E-A7B9-8155A999D5B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498180" y="857020"/>
                  <a:ext cx="1375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9" name="Encre 378">
                  <a:extLst>
                    <a:ext uri="{FF2B5EF4-FFF2-40B4-BE49-F238E27FC236}">
                      <a16:creationId xmlns:a16="http://schemas.microsoft.com/office/drawing/2014/main" id="{DB0F2542-A4B5-4B9F-9373-864F98E4FD99}"/>
                    </a:ext>
                  </a:extLst>
                </p14:cNvPr>
                <p14:cNvContentPartPr/>
                <p14:nvPr/>
              </p14:nvContentPartPr>
              <p14:xfrm>
                <a:off x="6636420" y="1068340"/>
                <a:ext cx="113040" cy="179640"/>
              </p14:xfrm>
            </p:contentPart>
          </mc:Choice>
          <mc:Fallback xmlns="">
            <p:pic>
              <p:nvPicPr>
                <p:cNvPr id="379" name="Encre 378">
                  <a:extLst>
                    <a:ext uri="{FF2B5EF4-FFF2-40B4-BE49-F238E27FC236}">
                      <a16:creationId xmlns:a16="http://schemas.microsoft.com/office/drawing/2014/main" id="{DB0F2542-A4B5-4B9F-9373-864F98E4FD9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618780" y="1050700"/>
                  <a:ext cx="1486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80" name="Encre 379">
                  <a:extLst>
                    <a:ext uri="{FF2B5EF4-FFF2-40B4-BE49-F238E27FC236}">
                      <a16:creationId xmlns:a16="http://schemas.microsoft.com/office/drawing/2014/main" id="{FE905BA8-72BF-4AB7-9815-6BB16451EBCF}"/>
                    </a:ext>
                  </a:extLst>
                </p14:cNvPr>
                <p14:cNvContentPartPr/>
                <p14:nvPr/>
              </p14:nvContentPartPr>
              <p14:xfrm>
                <a:off x="6818580" y="1095700"/>
                <a:ext cx="84960" cy="108360"/>
              </p14:xfrm>
            </p:contentPart>
          </mc:Choice>
          <mc:Fallback xmlns="">
            <p:pic>
              <p:nvPicPr>
                <p:cNvPr id="380" name="Encre 379">
                  <a:extLst>
                    <a:ext uri="{FF2B5EF4-FFF2-40B4-BE49-F238E27FC236}">
                      <a16:creationId xmlns:a16="http://schemas.microsoft.com/office/drawing/2014/main" id="{FE905BA8-72BF-4AB7-9815-6BB16451EBC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800580" y="1078060"/>
                  <a:ext cx="1206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1" name="Encre 380">
                  <a:extLst>
                    <a:ext uri="{FF2B5EF4-FFF2-40B4-BE49-F238E27FC236}">
                      <a16:creationId xmlns:a16="http://schemas.microsoft.com/office/drawing/2014/main" id="{0488DCE8-27C6-4F09-AB1E-25551482A837}"/>
                    </a:ext>
                  </a:extLst>
                </p14:cNvPr>
                <p14:cNvContentPartPr/>
                <p14:nvPr/>
              </p14:nvContentPartPr>
              <p14:xfrm>
                <a:off x="6930180" y="1093180"/>
                <a:ext cx="21240" cy="150480"/>
              </p14:xfrm>
            </p:contentPart>
          </mc:Choice>
          <mc:Fallback xmlns="">
            <p:pic>
              <p:nvPicPr>
                <p:cNvPr id="381" name="Encre 380">
                  <a:extLst>
                    <a:ext uri="{FF2B5EF4-FFF2-40B4-BE49-F238E27FC236}">
                      <a16:creationId xmlns:a16="http://schemas.microsoft.com/office/drawing/2014/main" id="{0488DCE8-27C6-4F09-AB1E-25551482A83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912180" y="1075540"/>
                  <a:ext cx="568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82" name="Encre 381">
                  <a:extLst>
                    <a:ext uri="{FF2B5EF4-FFF2-40B4-BE49-F238E27FC236}">
                      <a16:creationId xmlns:a16="http://schemas.microsoft.com/office/drawing/2014/main" id="{4D4A3D77-226D-447E-8A67-1369C53166DF}"/>
                    </a:ext>
                  </a:extLst>
                </p14:cNvPr>
                <p14:cNvContentPartPr/>
                <p14:nvPr/>
              </p14:nvContentPartPr>
              <p14:xfrm>
                <a:off x="6979860" y="1054300"/>
                <a:ext cx="170640" cy="166320"/>
              </p14:xfrm>
            </p:contentPart>
          </mc:Choice>
          <mc:Fallback xmlns="">
            <p:pic>
              <p:nvPicPr>
                <p:cNvPr id="382" name="Encre 381">
                  <a:extLst>
                    <a:ext uri="{FF2B5EF4-FFF2-40B4-BE49-F238E27FC236}">
                      <a16:creationId xmlns:a16="http://schemas.microsoft.com/office/drawing/2014/main" id="{4D4A3D77-226D-447E-8A67-1369C53166D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961860" y="1036660"/>
                  <a:ext cx="20628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83" name="Encre 382">
                  <a:extLst>
                    <a:ext uri="{FF2B5EF4-FFF2-40B4-BE49-F238E27FC236}">
                      <a16:creationId xmlns:a16="http://schemas.microsoft.com/office/drawing/2014/main" id="{1FDF251B-1E85-4F6E-A31C-7ED762D52365}"/>
                    </a:ext>
                  </a:extLst>
                </p14:cNvPr>
                <p14:cNvContentPartPr/>
                <p14:nvPr/>
              </p14:nvContentPartPr>
              <p14:xfrm>
                <a:off x="6179580" y="771340"/>
                <a:ext cx="82080" cy="14760"/>
              </p14:xfrm>
            </p:contentPart>
          </mc:Choice>
          <mc:Fallback xmlns="">
            <p:pic>
              <p:nvPicPr>
                <p:cNvPr id="383" name="Encre 382">
                  <a:extLst>
                    <a:ext uri="{FF2B5EF4-FFF2-40B4-BE49-F238E27FC236}">
                      <a16:creationId xmlns:a16="http://schemas.microsoft.com/office/drawing/2014/main" id="{1FDF251B-1E85-4F6E-A31C-7ED762D5236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161940" y="753700"/>
                  <a:ext cx="117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84" name="Encre 383">
                  <a:extLst>
                    <a:ext uri="{FF2B5EF4-FFF2-40B4-BE49-F238E27FC236}">
                      <a16:creationId xmlns:a16="http://schemas.microsoft.com/office/drawing/2014/main" id="{B1EDE58B-5139-4A56-877E-A14A21EB346B}"/>
                    </a:ext>
                  </a:extLst>
                </p14:cNvPr>
                <p14:cNvContentPartPr/>
                <p14:nvPr/>
              </p14:nvContentPartPr>
              <p14:xfrm>
                <a:off x="7096860" y="855220"/>
                <a:ext cx="231480" cy="7560"/>
              </p14:xfrm>
            </p:contentPart>
          </mc:Choice>
          <mc:Fallback xmlns="">
            <p:pic>
              <p:nvPicPr>
                <p:cNvPr id="384" name="Encre 383">
                  <a:extLst>
                    <a:ext uri="{FF2B5EF4-FFF2-40B4-BE49-F238E27FC236}">
                      <a16:creationId xmlns:a16="http://schemas.microsoft.com/office/drawing/2014/main" id="{B1EDE58B-5139-4A56-877E-A14A21EB346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079220" y="837220"/>
                  <a:ext cx="2671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85" name="Encre 384">
                  <a:extLst>
                    <a:ext uri="{FF2B5EF4-FFF2-40B4-BE49-F238E27FC236}">
                      <a16:creationId xmlns:a16="http://schemas.microsoft.com/office/drawing/2014/main" id="{1B1ADC6B-2982-45DA-A532-8BE684FFABEA}"/>
                    </a:ext>
                  </a:extLst>
                </p14:cNvPr>
                <p14:cNvContentPartPr/>
                <p14:nvPr/>
              </p14:nvContentPartPr>
              <p14:xfrm>
                <a:off x="7161300" y="947380"/>
                <a:ext cx="192600" cy="5760"/>
              </p14:xfrm>
            </p:contentPart>
          </mc:Choice>
          <mc:Fallback xmlns="">
            <p:pic>
              <p:nvPicPr>
                <p:cNvPr id="385" name="Encre 384">
                  <a:extLst>
                    <a:ext uri="{FF2B5EF4-FFF2-40B4-BE49-F238E27FC236}">
                      <a16:creationId xmlns:a16="http://schemas.microsoft.com/office/drawing/2014/main" id="{1B1ADC6B-2982-45DA-A532-8BE684FFABE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143300" y="929740"/>
                  <a:ext cx="2282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98" name="Encre 397">
                  <a:extLst>
                    <a:ext uri="{FF2B5EF4-FFF2-40B4-BE49-F238E27FC236}">
                      <a16:creationId xmlns:a16="http://schemas.microsoft.com/office/drawing/2014/main" id="{0F78E6CD-7985-4EA3-B50A-BF0CA21093E2}"/>
                    </a:ext>
                  </a:extLst>
                </p14:cNvPr>
                <p14:cNvContentPartPr/>
                <p14:nvPr/>
              </p14:nvContentPartPr>
              <p14:xfrm>
                <a:off x="7501140" y="492700"/>
                <a:ext cx="186120" cy="269280"/>
              </p14:xfrm>
            </p:contentPart>
          </mc:Choice>
          <mc:Fallback xmlns="">
            <p:pic>
              <p:nvPicPr>
                <p:cNvPr id="398" name="Encre 397">
                  <a:extLst>
                    <a:ext uri="{FF2B5EF4-FFF2-40B4-BE49-F238E27FC236}">
                      <a16:creationId xmlns:a16="http://schemas.microsoft.com/office/drawing/2014/main" id="{0F78E6CD-7985-4EA3-B50A-BF0CA21093E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483500" y="474700"/>
                  <a:ext cx="22176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99" name="Encre 398">
                  <a:extLst>
                    <a:ext uri="{FF2B5EF4-FFF2-40B4-BE49-F238E27FC236}">
                      <a16:creationId xmlns:a16="http://schemas.microsoft.com/office/drawing/2014/main" id="{1339565E-58CA-4B84-9337-3A7F67397C18}"/>
                    </a:ext>
                  </a:extLst>
                </p14:cNvPr>
                <p14:cNvContentPartPr/>
                <p14:nvPr/>
              </p14:nvContentPartPr>
              <p14:xfrm>
                <a:off x="7541100" y="774220"/>
                <a:ext cx="266760" cy="9000"/>
              </p14:xfrm>
            </p:contentPart>
          </mc:Choice>
          <mc:Fallback xmlns="">
            <p:pic>
              <p:nvPicPr>
                <p:cNvPr id="399" name="Encre 398">
                  <a:extLst>
                    <a:ext uri="{FF2B5EF4-FFF2-40B4-BE49-F238E27FC236}">
                      <a16:creationId xmlns:a16="http://schemas.microsoft.com/office/drawing/2014/main" id="{1339565E-58CA-4B84-9337-3A7F67397C1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523460" y="756580"/>
                  <a:ext cx="3024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00" name="Encre 399">
                  <a:extLst>
                    <a:ext uri="{FF2B5EF4-FFF2-40B4-BE49-F238E27FC236}">
                      <a16:creationId xmlns:a16="http://schemas.microsoft.com/office/drawing/2014/main" id="{7A01DA50-D12D-4CCB-AA6C-0D2BCB114F26}"/>
                    </a:ext>
                  </a:extLst>
                </p14:cNvPr>
                <p14:cNvContentPartPr/>
                <p14:nvPr/>
              </p14:nvContentPartPr>
              <p14:xfrm>
                <a:off x="7467660" y="905260"/>
                <a:ext cx="342000" cy="6840"/>
              </p14:xfrm>
            </p:contentPart>
          </mc:Choice>
          <mc:Fallback xmlns="">
            <p:pic>
              <p:nvPicPr>
                <p:cNvPr id="400" name="Encre 399">
                  <a:extLst>
                    <a:ext uri="{FF2B5EF4-FFF2-40B4-BE49-F238E27FC236}">
                      <a16:creationId xmlns:a16="http://schemas.microsoft.com/office/drawing/2014/main" id="{7A01DA50-D12D-4CCB-AA6C-0D2BCB114F2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449660" y="887620"/>
                  <a:ext cx="3776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01" name="Encre 400">
                  <a:extLst>
                    <a:ext uri="{FF2B5EF4-FFF2-40B4-BE49-F238E27FC236}">
                      <a16:creationId xmlns:a16="http://schemas.microsoft.com/office/drawing/2014/main" id="{F47CE031-6EB1-455B-BC4A-2FCE77E7E06F}"/>
                    </a:ext>
                  </a:extLst>
                </p14:cNvPr>
                <p14:cNvContentPartPr/>
                <p14:nvPr/>
              </p14:nvContentPartPr>
              <p14:xfrm>
                <a:off x="7550460" y="1001020"/>
                <a:ext cx="326520" cy="232920"/>
              </p14:xfrm>
            </p:contentPart>
          </mc:Choice>
          <mc:Fallback xmlns="">
            <p:pic>
              <p:nvPicPr>
                <p:cNvPr id="401" name="Encre 400">
                  <a:extLst>
                    <a:ext uri="{FF2B5EF4-FFF2-40B4-BE49-F238E27FC236}">
                      <a16:creationId xmlns:a16="http://schemas.microsoft.com/office/drawing/2014/main" id="{F47CE031-6EB1-455B-BC4A-2FCE77E7E06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532460" y="983020"/>
                  <a:ext cx="36216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11" name="Encre 410">
                  <a:extLst>
                    <a:ext uri="{FF2B5EF4-FFF2-40B4-BE49-F238E27FC236}">
                      <a16:creationId xmlns:a16="http://schemas.microsoft.com/office/drawing/2014/main" id="{BF354767-F7ED-4E29-A9E7-4C6AD83DC1CC}"/>
                    </a:ext>
                  </a:extLst>
                </p14:cNvPr>
                <p14:cNvContentPartPr/>
                <p14:nvPr/>
              </p14:nvContentPartPr>
              <p14:xfrm>
                <a:off x="7923060" y="621580"/>
                <a:ext cx="216000" cy="370080"/>
              </p14:xfrm>
            </p:contentPart>
          </mc:Choice>
          <mc:Fallback xmlns="">
            <p:pic>
              <p:nvPicPr>
                <p:cNvPr id="411" name="Encre 410">
                  <a:extLst>
                    <a:ext uri="{FF2B5EF4-FFF2-40B4-BE49-F238E27FC236}">
                      <a16:creationId xmlns:a16="http://schemas.microsoft.com/office/drawing/2014/main" id="{BF354767-F7ED-4E29-A9E7-4C6AD83DC1C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905060" y="603580"/>
                  <a:ext cx="25164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412" name="Encre 411">
                  <a:extLst>
                    <a:ext uri="{FF2B5EF4-FFF2-40B4-BE49-F238E27FC236}">
                      <a16:creationId xmlns:a16="http://schemas.microsoft.com/office/drawing/2014/main" id="{6923B1FA-8517-42A8-854D-F17C2A04FAC8}"/>
                    </a:ext>
                  </a:extLst>
                </p14:cNvPr>
                <p14:cNvContentPartPr/>
                <p14:nvPr/>
              </p14:nvContentPartPr>
              <p14:xfrm>
                <a:off x="8010900" y="788620"/>
                <a:ext cx="82440" cy="213840"/>
              </p14:xfrm>
            </p:contentPart>
          </mc:Choice>
          <mc:Fallback xmlns="">
            <p:pic>
              <p:nvPicPr>
                <p:cNvPr id="412" name="Encre 411">
                  <a:extLst>
                    <a:ext uri="{FF2B5EF4-FFF2-40B4-BE49-F238E27FC236}">
                      <a16:creationId xmlns:a16="http://schemas.microsoft.com/office/drawing/2014/main" id="{6923B1FA-8517-42A8-854D-F17C2A04FAC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993260" y="770980"/>
                  <a:ext cx="1180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413" name="Encre 412">
                  <a:extLst>
                    <a:ext uri="{FF2B5EF4-FFF2-40B4-BE49-F238E27FC236}">
                      <a16:creationId xmlns:a16="http://schemas.microsoft.com/office/drawing/2014/main" id="{E51D5070-B87E-405A-B30C-A69A963A9A05}"/>
                    </a:ext>
                  </a:extLst>
                </p14:cNvPr>
                <p14:cNvContentPartPr/>
                <p14:nvPr/>
              </p14:nvContentPartPr>
              <p14:xfrm>
                <a:off x="8248860" y="595660"/>
                <a:ext cx="61560" cy="461880"/>
              </p14:xfrm>
            </p:contentPart>
          </mc:Choice>
          <mc:Fallback xmlns="">
            <p:pic>
              <p:nvPicPr>
                <p:cNvPr id="413" name="Encre 412">
                  <a:extLst>
                    <a:ext uri="{FF2B5EF4-FFF2-40B4-BE49-F238E27FC236}">
                      <a16:creationId xmlns:a16="http://schemas.microsoft.com/office/drawing/2014/main" id="{E51D5070-B87E-405A-B30C-A69A963A9A0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230860" y="577660"/>
                  <a:ext cx="9720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414" name="Encre 413">
                  <a:extLst>
                    <a:ext uri="{FF2B5EF4-FFF2-40B4-BE49-F238E27FC236}">
                      <a16:creationId xmlns:a16="http://schemas.microsoft.com/office/drawing/2014/main" id="{1F930A70-C891-4EE0-9CBF-0644CAFCD2E1}"/>
                    </a:ext>
                  </a:extLst>
                </p14:cNvPr>
                <p14:cNvContentPartPr/>
                <p14:nvPr/>
              </p14:nvContentPartPr>
              <p14:xfrm>
                <a:off x="8350380" y="709420"/>
                <a:ext cx="176400" cy="270720"/>
              </p14:xfrm>
            </p:contentPart>
          </mc:Choice>
          <mc:Fallback xmlns="">
            <p:pic>
              <p:nvPicPr>
                <p:cNvPr id="414" name="Encre 413">
                  <a:extLst>
                    <a:ext uri="{FF2B5EF4-FFF2-40B4-BE49-F238E27FC236}">
                      <a16:creationId xmlns:a16="http://schemas.microsoft.com/office/drawing/2014/main" id="{1F930A70-C891-4EE0-9CBF-0644CAFCD2E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332380" y="691420"/>
                  <a:ext cx="21204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415" name="Encre 414">
                  <a:extLst>
                    <a:ext uri="{FF2B5EF4-FFF2-40B4-BE49-F238E27FC236}">
                      <a16:creationId xmlns:a16="http://schemas.microsoft.com/office/drawing/2014/main" id="{5A3C7689-2C41-433F-8CD0-95B0CC8D8C06}"/>
                    </a:ext>
                  </a:extLst>
                </p14:cNvPr>
                <p14:cNvContentPartPr/>
                <p14:nvPr/>
              </p14:nvContentPartPr>
              <p14:xfrm>
                <a:off x="8528220" y="943060"/>
                <a:ext cx="112680" cy="140400"/>
              </p14:xfrm>
            </p:contentPart>
          </mc:Choice>
          <mc:Fallback xmlns="">
            <p:pic>
              <p:nvPicPr>
                <p:cNvPr id="415" name="Encre 414">
                  <a:extLst>
                    <a:ext uri="{FF2B5EF4-FFF2-40B4-BE49-F238E27FC236}">
                      <a16:creationId xmlns:a16="http://schemas.microsoft.com/office/drawing/2014/main" id="{5A3C7689-2C41-433F-8CD0-95B0CC8D8C0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510220" y="925420"/>
                  <a:ext cx="1483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416" name="Encre 415">
                  <a:extLst>
                    <a:ext uri="{FF2B5EF4-FFF2-40B4-BE49-F238E27FC236}">
                      <a16:creationId xmlns:a16="http://schemas.microsoft.com/office/drawing/2014/main" id="{56B5A0C3-FE96-4C8A-9A34-228BB8C5E065}"/>
                    </a:ext>
                  </a:extLst>
                </p14:cNvPr>
                <p14:cNvContentPartPr/>
                <p14:nvPr/>
              </p14:nvContentPartPr>
              <p14:xfrm>
                <a:off x="8702100" y="975820"/>
                <a:ext cx="107280" cy="98640"/>
              </p14:xfrm>
            </p:contentPart>
          </mc:Choice>
          <mc:Fallback xmlns="">
            <p:pic>
              <p:nvPicPr>
                <p:cNvPr id="416" name="Encre 415">
                  <a:extLst>
                    <a:ext uri="{FF2B5EF4-FFF2-40B4-BE49-F238E27FC236}">
                      <a16:creationId xmlns:a16="http://schemas.microsoft.com/office/drawing/2014/main" id="{56B5A0C3-FE96-4C8A-9A34-228BB8C5E06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684100" y="958180"/>
                  <a:ext cx="1429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417" name="Encre 416">
                  <a:extLst>
                    <a:ext uri="{FF2B5EF4-FFF2-40B4-BE49-F238E27FC236}">
                      <a16:creationId xmlns:a16="http://schemas.microsoft.com/office/drawing/2014/main" id="{6DB46A05-3C6D-473C-962C-547CB167DE2C}"/>
                    </a:ext>
                  </a:extLst>
                </p14:cNvPr>
                <p14:cNvContentPartPr/>
                <p14:nvPr/>
              </p14:nvContentPartPr>
              <p14:xfrm>
                <a:off x="8845380" y="975100"/>
                <a:ext cx="8280" cy="123120"/>
              </p14:xfrm>
            </p:contentPart>
          </mc:Choice>
          <mc:Fallback xmlns="">
            <p:pic>
              <p:nvPicPr>
                <p:cNvPr id="417" name="Encre 416">
                  <a:extLst>
                    <a:ext uri="{FF2B5EF4-FFF2-40B4-BE49-F238E27FC236}">
                      <a16:creationId xmlns:a16="http://schemas.microsoft.com/office/drawing/2014/main" id="{6DB46A05-3C6D-473C-962C-547CB167DE2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827740" y="957100"/>
                  <a:ext cx="439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418" name="Encre 417">
                  <a:extLst>
                    <a:ext uri="{FF2B5EF4-FFF2-40B4-BE49-F238E27FC236}">
                      <a16:creationId xmlns:a16="http://schemas.microsoft.com/office/drawing/2014/main" id="{6C6CDDC1-3823-49FD-9EAB-E0BC818A279F}"/>
                    </a:ext>
                  </a:extLst>
                </p14:cNvPr>
                <p14:cNvContentPartPr/>
                <p14:nvPr/>
              </p14:nvContentPartPr>
              <p14:xfrm>
                <a:off x="8888580" y="953140"/>
                <a:ext cx="96480" cy="106200"/>
              </p14:xfrm>
            </p:contentPart>
          </mc:Choice>
          <mc:Fallback xmlns="">
            <p:pic>
              <p:nvPicPr>
                <p:cNvPr id="418" name="Encre 417">
                  <a:extLst>
                    <a:ext uri="{FF2B5EF4-FFF2-40B4-BE49-F238E27FC236}">
                      <a16:creationId xmlns:a16="http://schemas.microsoft.com/office/drawing/2014/main" id="{6C6CDDC1-3823-49FD-9EAB-E0BC818A279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870940" y="935500"/>
                  <a:ext cx="1321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419" name="Encre 418">
                  <a:extLst>
                    <a:ext uri="{FF2B5EF4-FFF2-40B4-BE49-F238E27FC236}">
                      <a16:creationId xmlns:a16="http://schemas.microsoft.com/office/drawing/2014/main" id="{4918EB20-8766-4FDF-A8D0-0167FC17ABBE}"/>
                    </a:ext>
                  </a:extLst>
                </p14:cNvPr>
                <p14:cNvContentPartPr/>
                <p14:nvPr/>
              </p14:nvContentPartPr>
              <p14:xfrm>
                <a:off x="9039420" y="622660"/>
                <a:ext cx="21600" cy="476640"/>
              </p14:xfrm>
            </p:contentPart>
          </mc:Choice>
          <mc:Fallback xmlns="">
            <p:pic>
              <p:nvPicPr>
                <p:cNvPr id="419" name="Encre 418">
                  <a:extLst>
                    <a:ext uri="{FF2B5EF4-FFF2-40B4-BE49-F238E27FC236}">
                      <a16:creationId xmlns:a16="http://schemas.microsoft.com/office/drawing/2014/main" id="{4918EB20-8766-4FDF-A8D0-0167FC17ABB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021780" y="605020"/>
                  <a:ext cx="57240" cy="51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422" name="Encre 421">
                  <a:extLst>
                    <a:ext uri="{FF2B5EF4-FFF2-40B4-BE49-F238E27FC236}">
                      <a16:creationId xmlns:a16="http://schemas.microsoft.com/office/drawing/2014/main" id="{F8DBC9AD-E2CF-4C2D-8565-D386738AFBA8}"/>
                    </a:ext>
                  </a:extLst>
                </p14:cNvPr>
                <p14:cNvContentPartPr/>
                <p14:nvPr/>
              </p14:nvContentPartPr>
              <p14:xfrm>
                <a:off x="9148500" y="547780"/>
                <a:ext cx="115920" cy="187920"/>
              </p14:xfrm>
            </p:contentPart>
          </mc:Choice>
          <mc:Fallback xmlns="">
            <p:pic>
              <p:nvPicPr>
                <p:cNvPr id="422" name="Encre 421">
                  <a:extLst>
                    <a:ext uri="{FF2B5EF4-FFF2-40B4-BE49-F238E27FC236}">
                      <a16:creationId xmlns:a16="http://schemas.microsoft.com/office/drawing/2014/main" id="{F8DBC9AD-E2CF-4C2D-8565-D386738AFBA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130860" y="529780"/>
                  <a:ext cx="151560" cy="22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432" name="Encre 431">
                <a:extLst>
                  <a:ext uri="{FF2B5EF4-FFF2-40B4-BE49-F238E27FC236}">
                    <a16:creationId xmlns:a16="http://schemas.microsoft.com/office/drawing/2014/main" id="{0C4654F7-F60D-4759-9234-79DE4E699E5B}"/>
                  </a:ext>
                </a:extLst>
              </p14:cNvPr>
              <p14:cNvContentPartPr/>
              <p14:nvPr/>
            </p14:nvContentPartPr>
            <p14:xfrm>
              <a:off x="6260220" y="1753780"/>
              <a:ext cx="266760" cy="157320"/>
            </p14:xfrm>
          </p:contentPart>
        </mc:Choice>
        <mc:Fallback xmlns="">
          <p:pic>
            <p:nvPicPr>
              <p:cNvPr id="432" name="Encre 431">
                <a:extLst>
                  <a:ext uri="{FF2B5EF4-FFF2-40B4-BE49-F238E27FC236}">
                    <a16:creationId xmlns:a16="http://schemas.microsoft.com/office/drawing/2014/main" id="{0C4654F7-F60D-4759-9234-79DE4E699E5B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6242580" y="1735780"/>
                <a:ext cx="302400" cy="19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44" name="Groupe 443">
            <a:extLst>
              <a:ext uri="{FF2B5EF4-FFF2-40B4-BE49-F238E27FC236}">
                <a16:creationId xmlns:a16="http://schemas.microsoft.com/office/drawing/2014/main" id="{225846F1-46E7-4847-AF9C-6DEABF1CE006}"/>
              </a:ext>
            </a:extLst>
          </p:cNvPr>
          <p:cNvGrpSpPr/>
          <p:nvPr/>
        </p:nvGrpSpPr>
        <p:grpSpPr>
          <a:xfrm>
            <a:off x="4947300" y="1597180"/>
            <a:ext cx="1001160" cy="509400"/>
            <a:chOff x="4947300" y="1597180"/>
            <a:chExt cx="1001160" cy="50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425" name="Encre 424">
                  <a:extLst>
                    <a:ext uri="{FF2B5EF4-FFF2-40B4-BE49-F238E27FC236}">
                      <a16:creationId xmlns:a16="http://schemas.microsoft.com/office/drawing/2014/main" id="{9E318531-257B-4CDB-B05A-944BF954CFB8}"/>
                    </a:ext>
                  </a:extLst>
                </p14:cNvPr>
                <p14:cNvContentPartPr/>
                <p14:nvPr/>
              </p14:nvContentPartPr>
              <p14:xfrm>
                <a:off x="5053140" y="1669540"/>
                <a:ext cx="360" cy="360"/>
              </p14:xfrm>
            </p:contentPart>
          </mc:Choice>
          <mc:Fallback xmlns="">
            <p:pic>
              <p:nvPicPr>
                <p:cNvPr id="425" name="Encre 424">
                  <a:extLst>
                    <a:ext uri="{FF2B5EF4-FFF2-40B4-BE49-F238E27FC236}">
                      <a16:creationId xmlns:a16="http://schemas.microsoft.com/office/drawing/2014/main" id="{9E318531-257B-4CDB-B05A-944BF954CFB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35500" y="16515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426" name="Encre 425">
                  <a:extLst>
                    <a:ext uri="{FF2B5EF4-FFF2-40B4-BE49-F238E27FC236}">
                      <a16:creationId xmlns:a16="http://schemas.microsoft.com/office/drawing/2014/main" id="{7FCACE9B-A316-4EB2-8B13-E9F5F530F5E5}"/>
                    </a:ext>
                  </a:extLst>
                </p14:cNvPr>
                <p14:cNvContentPartPr/>
                <p14:nvPr/>
              </p14:nvContentPartPr>
              <p14:xfrm>
                <a:off x="4947300" y="1597180"/>
                <a:ext cx="240840" cy="322200"/>
              </p14:xfrm>
            </p:contentPart>
          </mc:Choice>
          <mc:Fallback xmlns="">
            <p:pic>
              <p:nvPicPr>
                <p:cNvPr id="426" name="Encre 425">
                  <a:extLst>
                    <a:ext uri="{FF2B5EF4-FFF2-40B4-BE49-F238E27FC236}">
                      <a16:creationId xmlns:a16="http://schemas.microsoft.com/office/drawing/2014/main" id="{7FCACE9B-A316-4EB2-8B13-E9F5F530F5E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929660" y="1579540"/>
                  <a:ext cx="27648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427" name="Encre 426">
                  <a:extLst>
                    <a:ext uri="{FF2B5EF4-FFF2-40B4-BE49-F238E27FC236}">
                      <a16:creationId xmlns:a16="http://schemas.microsoft.com/office/drawing/2014/main" id="{ED41930C-0D5B-4090-BD68-7BC15B28CDAA}"/>
                    </a:ext>
                  </a:extLst>
                </p14:cNvPr>
                <p14:cNvContentPartPr/>
                <p14:nvPr/>
              </p14:nvContentPartPr>
              <p14:xfrm>
                <a:off x="5008500" y="1776100"/>
                <a:ext cx="178560" cy="4680"/>
              </p14:xfrm>
            </p:contentPart>
          </mc:Choice>
          <mc:Fallback xmlns="">
            <p:pic>
              <p:nvPicPr>
                <p:cNvPr id="427" name="Encre 426">
                  <a:extLst>
                    <a:ext uri="{FF2B5EF4-FFF2-40B4-BE49-F238E27FC236}">
                      <a16:creationId xmlns:a16="http://schemas.microsoft.com/office/drawing/2014/main" id="{ED41930C-0D5B-4090-BD68-7BC15B28CDA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990500" y="1758460"/>
                  <a:ext cx="2142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435" name="Encre 434">
                  <a:extLst>
                    <a:ext uri="{FF2B5EF4-FFF2-40B4-BE49-F238E27FC236}">
                      <a16:creationId xmlns:a16="http://schemas.microsoft.com/office/drawing/2014/main" id="{A89855D5-6066-4D75-8C6D-55C0612325DE}"/>
                    </a:ext>
                  </a:extLst>
                </p14:cNvPr>
                <p14:cNvContentPartPr/>
                <p14:nvPr/>
              </p14:nvContentPartPr>
              <p14:xfrm>
                <a:off x="5272740" y="1919740"/>
                <a:ext cx="249120" cy="186840"/>
              </p14:xfrm>
            </p:contentPart>
          </mc:Choice>
          <mc:Fallback xmlns="">
            <p:pic>
              <p:nvPicPr>
                <p:cNvPr id="435" name="Encre 434">
                  <a:extLst>
                    <a:ext uri="{FF2B5EF4-FFF2-40B4-BE49-F238E27FC236}">
                      <a16:creationId xmlns:a16="http://schemas.microsoft.com/office/drawing/2014/main" id="{A89855D5-6066-4D75-8C6D-55C0612325D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255100" y="1901740"/>
                  <a:ext cx="2847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436" name="Encre 435">
                  <a:extLst>
                    <a:ext uri="{FF2B5EF4-FFF2-40B4-BE49-F238E27FC236}">
                      <a16:creationId xmlns:a16="http://schemas.microsoft.com/office/drawing/2014/main" id="{0D4A4216-AC98-400E-ADBE-54E51204AD48}"/>
                    </a:ext>
                  </a:extLst>
                </p14:cNvPr>
                <p14:cNvContentPartPr/>
                <p14:nvPr/>
              </p14:nvContentPartPr>
              <p14:xfrm>
                <a:off x="5728500" y="1800580"/>
                <a:ext cx="219960" cy="14760"/>
              </p14:xfrm>
            </p:contentPart>
          </mc:Choice>
          <mc:Fallback xmlns="">
            <p:pic>
              <p:nvPicPr>
                <p:cNvPr id="436" name="Encre 435">
                  <a:extLst>
                    <a:ext uri="{FF2B5EF4-FFF2-40B4-BE49-F238E27FC236}">
                      <a16:creationId xmlns:a16="http://schemas.microsoft.com/office/drawing/2014/main" id="{0D4A4216-AC98-400E-ADBE-54E51204AD4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710860" y="1782940"/>
                  <a:ext cx="2556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437" name="Encre 436">
                  <a:extLst>
                    <a:ext uri="{FF2B5EF4-FFF2-40B4-BE49-F238E27FC236}">
                      <a16:creationId xmlns:a16="http://schemas.microsoft.com/office/drawing/2014/main" id="{89A702C3-4CE6-485D-86EC-DC9BC361EF83}"/>
                    </a:ext>
                  </a:extLst>
                </p14:cNvPr>
                <p14:cNvContentPartPr/>
                <p14:nvPr/>
              </p14:nvContentPartPr>
              <p14:xfrm>
                <a:off x="5710860" y="1903180"/>
                <a:ext cx="223200" cy="7560"/>
              </p14:xfrm>
            </p:contentPart>
          </mc:Choice>
          <mc:Fallback xmlns="">
            <p:pic>
              <p:nvPicPr>
                <p:cNvPr id="437" name="Encre 436">
                  <a:extLst>
                    <a:ext uri="{FF2B5EF4-FFF2-40B4-BE49-F238E27FC236}">
                      <a16:creationId xmlns:a16="http://schemas.microsoft.com/office/drawing/2014/main" id="{89A702C3-4CE6-485D-86EC-DC9BC361EF8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693220" y="1885540"/>
                  <a:ext cx="258840" cy="4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438" name="Encre 437">
                <a:extLst>
                  <a:ext uri="{FF2B5EF4-FFF2-40B4-BE49-F238E27FC236}">
                    <a16:creationId xmlns:a16="http://schemas.microsoft.com/office/drawing/2014/main" id="{6FB9E50E-6553-4DDE-9B7D-8E87C118E4BB}"/>
                  </a:ext>
                </a:extLst>
              </p14:cNvPr>
              <p14:cNvContentPartPr/>
              <p14:nvPr/>
            </p14:nvContentPartPr>
            <p14:xfrm>
              <a:off x="5015700" y="2391340"/>
              <a:ext cx="241920" cy="384120"/>
            </p14:xfrm>
          </p:contentPart>
        </mc:Choice>
        <mc:Fallback xmlns="">
          <p:pic>
            <p:nvPicPr>
              <p:cNvPr id="438" name="Encre 437">
                <a:extLst>
                  <a:ext uri="{FF2B5EF4-FFF2-40B4-BE49-F238E27FC236}">
                    <a16:creationId xmlns:a16="http://schemas.microsoft.com/office/drawing/2014/main" id="{6FB9E50E-6553-4DDE-9B7D-8E87C118E4BB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4997700" y="2373340"/>
                <a:ext cx="277560" cy="41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439" name="Encre 438">
                <a:extLst>
                  <a:ext uri="{FF2B5EF4-FFF2-40B4-BE49-F238E27FC236}">
                    <a16:creationId xmlns:a16="http://schemas.microsoft.com/office/drawing/2014/main" id="{C21B461D-019F-40D9-A366-61C620BACF1B}"/>
                  </a:ext>
                </a:extLst>
              </p14:cNvPr>
              <p14:cNvContentPartPr/>
              <p14:nvPr/>
            </p14:nvContentPartPr>
            <p14:xfrm>
              <a:off x="5119020" y="2599060"/>
              <a:ext cx="144720" cy="4680"/>
            </p14:xfrm>
          </p:contentPart>
        </mc:Choice>
        <mc:Fallback xmlns="">
          <p:pic>
            <p:nvPicPr>
              <p:cNvPr id="439" name="Encre 438">
                <a:extLst>
                  <a:ext uri="{FF2B5EF4-FFF2-40B4-BE49-F238E27FC236}">
                    <a16:creationId xmlns:a16="http://schemas.microsoft.com/office/drawing/2014/main" id="{C21B461D-019F-40D9-A366-61C620BACF1B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101380" y="2581420"/>
                <a:ext cx="1803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445" name="Encre 444">
                <a:extLst>
                  <a:ext uri="{FF2B5EF4-FFF2-40B4-BE49-F238E27FC236}">
                    <a16:creationId xmlns:a16="http://schemas.microsoft.com/office/drawing/2014/main" id="{F16F8503-0118-45C2-A5C6-3A6B8BCE235E}"/>
                  </a:ext>
                </a:extLst>
              </p14:cNvPr>
              <p14:cNvContentPartPr/>
              <p14:nvPr/>
            </p14:nvContentPartPr>
            <p14:xfrm>
              <a:off x="5391900" y="2788780"/>
              <a:ext cx="380520" cy="204840"/>
            </p14:xfrm>
          </p:contentPart>
        </mc:Choice>
        <mc:Fallback xmlns="">
          <p:pic>
            <p:nvPicPr>
              <p:cNvPr id="445" name="Encre 444">
                <a:extLst>
                  <a:ext uri="{FF2B5EF4-FFF2-40B4-BE49-F238E27FC236}">
                    <a16:creationId xmlns:a16="http://schemas.microsoft.com/office/drawing/2014/main" id="{F16F8503-0118-45C2-A5C6-3A6B8BCE235E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5373900" y="2771140"/>
                <a:ext cx="41616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446" name="Encre 445">
                <a:extLst>
                  <a:ext uri="{FF2B5EF4-FFF2-40B4-BE49-F238E27FC236}">
                    <a16:creationId xmlns:a16="http://schemas.microsoft.com/office/drawing/2014/main" id="{60A2B837-F25E-4D20-AD90-DCF4E1C54956}"/>
                  </a:ext>
                </a:extLst>
              </p14:cNvPr>
              <p14:cNvContentPartPr/>
              <p14:nvPr/>
            </p14:nvContentPartPr>
            <p14:xfrm>
              <a:off x="5868180" y="2623180"/>
              <a:ext cx="181800" cy="2160"/>
            </p14:xfrm>
          </p:contentPart>
        </mc:Choice>
        <mc:Fallback xmlns="">
          <p:pic>
            <p:nvPicPr>
              <p:cNvPr id="446" name="Encre 445">
                <a:extLst>
                  <a:ext uri="{FF2B5EF4-FFF2-40B4-BE49-F238E27FC236}">
                    <a16:creationId xmlns:a16="http://schemas.microsoft.com/office/drawing/2014/main" id="{60A2B837-F25E-4D20-AD90-DCF4E1C54956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5850540" y="2605540"/>
                <a:ext cx="21744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447" name="Encre 446">
                <a:extLst>
                  <a:ext uri="{FF2B5EF4-FFF2-40B4-BE49-F238E27FC236}">
                    <a16:creationId xmlns:a16="http://schemas.microsoft.com/office/drawing/2014/main" id="{3CEB3E69-58A9-44F4-96B7-AC97B8162162}"/>
                  </a:ext>
                </a:extLst>
              </p14:cNvPr>
              <p14:cNvContentPartPr/>
              <p14:nvPr/>
            </p14:nvContentPartPr>
            <p14:xfrm>
              <a:off x="5851980" y="2741980"/>
              <a:ext cx="223200" cy="1800"/>
            </p14:xfrm>
          </p:contentPart>
        </mc:Choice>
        <mc:Fallback xmlns="">
          <p:pic>
            <p:nvPicPr>
              <p:cNvPr id="447" name="Encre 446">
                <a:extLst>
                  <a:ext uri="{FF2B5EF4-FFF2-40B4-BE49-F238E27FC236}">
                    <a16:creationId xmlns:a16="http://schemas.microsoft.com/office/drawing/2014/main" id="{3CEB3E69-58A9-44F4-96B7-AC97B8162162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5834340" y="2724340"/>
                <a:ext cx="25884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65" name="Groupe 464">
            <a:extLst>
              <a:ext uri="{FF2B5EF4-FFF2-40B4-BE49-F238E27FC236}">
                <a16:creationId xmlns:a16="http://schemas.microsoft.com/office/drawing/2014/main" id="{54E6CC53-3729-4704-9905-4D531391DE29}"/>
              </a:ext>
            </a:extLst>
          </p:cNvPr>
          <p:cNvGrpSpPr/>
          <p:nvPr/>
        </p:nvGrpSpPr>
        <p:grpSpPr>
          <a:xfrm>
            <a:off x="6304500" y="2376580"/>
            <a:ext cx="1402560" cy="668880"/>
            <a:chOff x="6304500" y="2376580"/>
            <a:chExt cx="1402560" cy="66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448" name="Encre 447">
                  <a:extLst>
                    <a:ext uri="{FF2B5EF4-FFF2-40B4-BE49-F238E27FC236}">
                      <a16:creationId xmlns:a16="http://schemas.microsoft.com/office/drawing/2014/main" id="{F3E81810-77FC-47A4-AE39-0EDBA3E567AB}"/>
                    </a:ext>
                  </a:extLst>
                </p14:cNvPr>
                <p14:cNvContentPartPr/>
                <p14:nvPr/>
              </p14:nvContentPartPr>
              <p14:xfrm>
                <a:off x="6304500" y="2376580"/>
                <a:ext cx="218520" cy="359640"/>
              </p14:xfrm>
            </p:contentPart>
          </mc:Choice>
          <mc:Fallback xmlns="">
            <p:pic>
              <p:nvPicPr>
                <p:cNvPr id="448" name="Encre 447">
                  <a:extLst>
                    <a:ext uri="{FF2B5EF4-FFF2-40B4-BE49-F238E27FC236}">
                      <a16:creationId xmlns:a16="http://schemas.microsoft.com/office/drawing/2014/main" id="{F3E81810-77FC-47A4-AE39-0EDBA3E567A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286860" y="2358580"/>
                  <a:ext cx="25416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449" name="Encre 448">
                  <a:extLst>
                    <a:ext uri="{FF2B5EF4-FFF2-40B4-BE49-F238E27FC236}">
                      <a16:creationId xmlns:a16="http://schemas.microsoft.com/office/drawing/2014/main" id="{0CA439CF-5DD9-43DD-A375-9D1C21AEBAC5}"/>
                    </a:ext>
                  </a:extLst>
                </p14:cNvPr>
                <p14:cNvContentPartPr/>
                <p14:nvPr/>
              </p14:nvContentPartPr>
              <p14:xfrm>
                <a:off x="6354180" y="2606260"/>
                <a:ext cx="147960" cy="4680"/>
              </p14:xfrm>
            </p:contentPart>
          </mc:Choice>
          <mc:Fallback xmlns="">
            <p:pic>
              <p:nvPicPr>
                <p:cNvPr id="449" name="Encre 448">
                  <a:extLst>
                    <a:ext uri="{FF2B5EF4-FFF2-40B4-BE49-F238E27FC236}">
                      <a16:creationId xmlns:a16="http://schemas.microsoft.com/office/drawing/2014/main" id="{0CA439CF-5DD9-43DD-A375-9D1C21AEBAC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336540" y="2588620"/>
                  <a:ext cx="1836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459" name="Encre 458">
                  <a:extLst>
                    <a:ext uri="{FF2B5EF4-FFF2-40B4-BE49-F238E27FC236}">
                      <a16:creationId xmlns:a16="http://schemas.microsoft.com/office/drawing/2014/main" id="{DAF916CF-0169-47F1-B246-10C622C491A6}"/>
                    </a:ext>
                  </a:extLst>
                </p14:cNvPr>
                <p14:cNvContentPartPr/>
                <p14:nvPr/>
              </p14:nvContentPartPr>
              <p14:xfrm>
                <a:off x="6612300" y="2601220"/>
                <a:ext cx="173880" cy="380880"/>
              </p14:xfrm>
            </p:contentPart>
          </mc:Choice>
          <mc:Fallback xmlns="">
            <p:pic>
              <p:nvPicPr>
                <p:cNvPr id="459" name="Encre 458">
                  <a:extLst>
                    <a:ext uri="{FF2B5EF4-FFF2-40B4-BE49-F238E27FC236}">
                      <a16:creationId xmlns:a16="http://schemas.microsoft.com/office/drawing/2014/main" id="{DAF916CF-0169-47F1-B246-10C622C491A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594660" y="2583220"/>
                  <a:ext cx="20952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460" name="Encre 459">
                  <a:extLst>
                    <a:ext uri="{FF2B5EF4-FFF2-40B4-BE49-F238E27FC236}">
                      <a16:creationId xmlns:a16="http://schemas.microsoft.com/office/drawing/2014/main" id="{716E0A2D-4A8C-4902-9A71-CEB0B7D8D4CC}"/>
                    </a:ext>
                  </a:extLst>
                </p14:cNvPr>
                <p14:cNvContentPartPr/>
                <p14:nvPr/>
              </p14:nvContentPartPr>
              <p14:xfrm>
                <a:off x="6806700" y="2572780"/>
                <a:ext cx="271440" cy="151560"/>
              </p14:xfrm>
            </p:contentPart>
          </mc:Choice>
          <mc:Fallback xmlns="">
            <p:pic>
              <p:nvPicPr>
                <p:cNvPr id="460" name="Encre 459">
                  <a:extLst>
                    <a:ext uri="{FF2B5EF4-FFF2-40B4-BE49-F238E27FC236}">
                      <a16:creationId xmlns:a16="http://schemas.microsoft.com/office/drawing/2014/main" id="{716E0A2D-4A8C-4902-9A71-CEB0B7D8D4C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788700" y="2555140"/>
                  <a:ext cx="3070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461" name="Encre 460">
                  <a:extLst>
                    <a:ext uri="{FF2B5EF4-FFF2-40B4-BE49-F238E27FC236}">
                      <a16:creationId xmlns:a16="http://schemas.microsoft.com/office/drawing/2014/main" id="{58CF5892-D3A9-4DAF-AD3C-62153A0EEC4D}"/>
                    </a:ext>
                  </a:extLst>
                </p14:cNvPr>
                <p14:cNvContentPartPr/>
                <p14:nvPr/>
              </p14:nvContentPartPr>
              <p14:xfrm>
                <a:off x="6893100" y="2873380"/>
                <a:ext cx="172080" cy="172080"/>
              </p14:xfrm>
            </p:contentPart>
          </mc:Choice>
          <mc:Fallback xmlns="">
            <p:pic>
              <p:nvPicPr>
                <p:cNvPr id="461" name="Encre 460">
                  <a:extLst>
                    <a:ext uri="{FF2B5EF4-FFF2-40B4-BE49-F238E27FC236}">
                      <a16:creationId xmlns:a16="http://schemas.microsoft.com/office/drawing/2014/main" id="{58CF5892-D3A9-4DAF-AD3C-62153A0EEC4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875460" y="2855380"/>
                  <a:ext cx="2077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462" name="Encre 461">
                  <a:extLst>
                    <a:ext uri="{FF2B5EF4-FFF2-40B4-BE49-F238E27FC236}">
                      <a16:creationId xmlns:a16="http://schemas.microsoft.com/office/drawing/2014/main" id="{28F4C878-6F1C-47C3-B5F7-77BF295BFEB5}"/>
                    </a:ext>
                  </a:extLst>
                </p14:cNvPr>
                <p14:cNvContentPartPr/>
                <p14:nvPr/>
              </p14:nvContentPartPr>
              <p14:xfrm>
                <a:off x="7163460" y="2860060"/>
                <a:ext cx="154080" cy="119520"/>
              </p14:xfrm>
            </p:contentPart>
          </mc:Choice>
          <mc:Fallback xmlns="">
            <p:pic>
              <p:nvPicPr>
                <p:cNvPr id="462" name="Encre 461">
                  <a:extLst>
                    <a:ext uri="{FF2B5EF4-FFF2-40B4-BE49-F238E27FC236}">
                      <a16:creationId xmlns:a16="http://schemas.microsoft.com/office/drawing/2014/main" id="{28F4C878-6F1C-47C3-B5F7-77BF295BFEB5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145820" y="2842420"/>
                  <a:ext cx="1897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463" name="Encre 462">
                  <a:extLst>
                    <a:ext uri="{FF2B5EF4-FFF2-40B4-BE49-F238E27FC236}">
                      <a16:creationId xmlns:a16="http://schemas.microsoft.com/office/drawing/2014/main" id="{7B374B9D-C55F-4A55-AD7C-CBB42E4995BD}"/>
                    </a:ext>
                  </a:extLst>
                </p14:cNvPr>
                <p14:cNvContentPartPr/>
                <p14:nvPr/>
              </p14:nvContentPartPr>
              <p14:xfrm>
                <a:off x="7337700" y="2867620"/>
                <a:ext cx="1800" cy="105840"/>
              </p14:xfrm>
            </p:contentPart>
          </mc:Choice>
          <mc:Fallback xmlns="">
            <p:pic>
              <p:nvPicPr>
                <p:cNvPr id="463" name="Encre 462">
                  <a:extLst>
                    <a:ext uri="{FF2B5EF4-FFF2-40B4-BE49-F238E27FC236}">
                      <a16:creationId xmlns:a16="http://schemas.microsoft.com/office/drawing/2014/main" id="{7B374B9D-C55F-4A55-AD7C-CBB42E4995BD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319700" y="2849620"/>
                  <a:ext cx="374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464" name="Encre 463">
                  <a:extLst>
                    <a:ext uri="{FF2B5EF4-FFF2-40B4-BE49-F238E27FC236}">
                      <a16:creationId xmlns:a16="http://schemas.microsoft.com/office/drawing/2014/main" id="{89DA52D4-0CE6-4B87-BA70-80CE9EAC602B}"/>
                    </a:ext>
                  </a:extLst>
                </p14:cNvPr>
                <p14:cNvContentPartPr/>
                <p14:nvPr/>
              </p14:nvContentPartPr>
              <p14:xfrm>
                <a:off x="7417620" y="2766460"/>
                <a:ext cx="289440" cy="217440"/>
              </p14:xfrm>
            </p:contentPart>
          </mc:Choice>
          <mc:Fallback xmlns="">
            <p:pic>
              <p:nvPicPr>
                <p:cNvPr id="464" name="Encre 463">
                  <a:extLst>
                    <a:ext uri="{FF2B5EF4-FFF2-40B4-BE49-F238E27FC236}">
                      <a16:creationId xmlns:a16="http://schemas.microsoft.com/office/drawing/2014/main" id="{89DA52D4-0CE6-4B87-BA70-80CE9EAC602B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399620" y="2748820"/>
                  <a:ext cx="325080" cy="25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542" name="Encre 541">
                <a:extLst>
                  <a:ext uri="{FF2B5EF4-FFF2-40B4-BE49-F238E27FC236}">
                    <a16:creationId xmlns:a16="http://schemas.microsoft.com/office/drawing/2014/main" id="{330062D5-F75C-4733-8A41-80BAC0DB5AC9}"/>
                  </a:ext>
                </a:extLst>
              </p14:cNvPr>
              <p14:cNvContentPartPr/>
              <p14:nvPr/>
            </p14:nvContentPartPr>
            <p14:xfrm>
              <a:off x="435200" y="4370460"/>
              <a:ext cx="360" cy="360"/>
            </p14:xfrm>
          </p:contentPart>
        </mc:Choice>
        <mc:Fallback xmlns="">
          <p:pic>
            <p:nvPicPr>
              <p:cNvPr id="542" name="Encre 541">
                <a:extLst>
                  <a:ext uri="{FF2B5EF4-FFF2-40B4-BE49-F238E27FC236}">
                    <a16:creationId xmlns:a16="http://schemas.microsoft.com/office/drawing/2014/main" id="{330062D5-F75C-4733-8A41-80BAC0DB5A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7560" y="43528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43" name="Groupe 542">
            <a:extLst>
              <a:ext uri="{FF2B5EF4-FFF2-40B4-BE49-F238E27FC236}">
                <a16:creationId xmlns:a16="http://schemas.microsoft.com/office/drawing/2014/main" id="{7DED939F-6C82-434D-9126-8098355EE203}"/>
              </a:ext>
            </a:extLst>
          </p:cNvPr>
          <p:cNvGrpSpPr/>
          <p:nvPr/>
        </p:nvGrpSpPr>
        <p:grpSpPr>
          <a:xfrm>
            <a:off x="446360" y="4552620"/>
            <a:ext cx="268200" cy="296280"/>
            <a:chOff x="611460" y="1555420"/>
            <a:chExt cx="268200" cy="29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544" name="Encre 543">
                  <a:extLst>
                    <a:ext uri="{FF2B5EF4-FFF2-40B4-BE49-F238E27FC236}">
                      <a16:creationId xmlns:a16="http://schemas.microsoft.com/office/drawing/2014/main" id="{71AE54D1-0B79-49B2-B0E9-D93EB9A3EF7D}"/>
                    </a:ext>
                  </a:extLst>
                </p14:cNvPr>
                <p14:cNvContentPartPr/>
                <p14:nvPr/>
              </p14:nvContentPartPr>
              <p14:xfrm>
                <a:off x="642060" y="1564060"/>
                <a:ext cx="237600" cy="287640"/>
              </p14:xfrm>
            </p:contentPart>
          </mc:Choice>
          <mc:Fallback xmlns="">
            <p:pic>
              <p:nvPicPr>
                <p:cNvPr id="544" name="Encre 543">
                  <a:extLst>
                    <a:ext uri="{FF2B5EF4-FFF2-40B4-BE49-F238E27FC236}">
                      <a16:creationId xmlns:a16="http://schemas.microsoft.com/office/drawing/2014/main" id="{71AE54D1-0B79-49B2-B0E9-D93EB9A3EF7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24060" y="1546060"/>
                  <a:ext cx="27324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545" name="Encre 544">
                  <a:extLst>
                    <a:ext uri="{FF2B5EF4-FFF2-40B4-BE49-F238E27FC236}">
                      <a16:creationId xmlns:a16="http://schemas.microsoft.com/office/drawing/2014/main" id="{8C4A2739-E968-4A3C-B97E-300E02F22E32}"/>
                    </a:ext>
                  </a:extLst>
                </p14:cNvPr>
                <p14:cNvContentPartPr/>
                <p14:nvPr/>
              </p14:nvContentPartPr>
              <p14:xfrm>
                <a:off x="723780" y="1582780"/>
                <a:ext cx="46800" cy="247320"/>
              </p14:xfrm>
            </p:contentPart>
          </mc:Choice>
          <mc:Fallback xmlns="">
            <p:pic>
              <p:nvPicPr>
                <p:cNvPr id="545" name="Encre 544">
                  <a:extLst>
                    <a:ext uri="{FF2B5EF4-FFF2-40B4-BE49-F238E27FC236}">
                      <a16:creationId xmlns:a16="http://schemas.microsoft.com/office/drawing/2014/main" id="{8C4A2739-E968-4A3C-B97E-300E02F22E3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06140" y="1564780"/>
                  <a:ext cx="8244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546" name="Encre 545">
                  <a:extLst>
                    <a:ext uri="{FF2B5EF4-FFF2-40B4-BE49-F238E27FC236}">
                      <a16:creationId xmlns:a16="http://schemas.microsoft.com/office/drawing/2014/main" id="{28022B1B-6BD6-43A5-95A9-A1C18A602797}"/>
                    </a:ext>
                  </a:extLst>
                </p14:cNvPr>
                <p14:cNvContentPartPr/>
                <p14:nvPr/>
              </p14:nvContentPartPr>
              <p14:xfrm>
                <a:off x="691740" y="1555420"/>
                <a:ext cx="61560" cy="294840"/>
              </p14:xfrm>
            </p:contentPart>
          </mc:Choice>
          <mc:Fallback xmlns="">
            <p:pic>
              <p:nvPicPr>
                <p:cNvPr id="546" name="Encre 545">
                  <a:extLst>
                    <a:ext uri="{FF2B5EF4-FFF2-40B4-BE49-F238E27FC236}">
                      <a16:creationId xmlns:a16="http://schemas.microsoft.com/office/drawing/2014/main" id="{28022B1B-6BD6-43A5-95A9-A1C18A60279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74100" y="1537420"/>
                  <a:ext cx="9720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547" name="Encre 546">
                  <a:extLst>
                    <a:ext uri="{FF2B5EF4-FFF2-40B4-BE49-F238E27FC236}">
                      <a16:creationId xmlns:a16="http://schemas.microsoft.com/office/drawing/2014/main" id="{5B8E6F34-E12C-4AB9-AA5E-52FB61CC0EE6}"/>
                    </a:ext>
                  </a:extLst>
                </p14:cNvPr>
                <p14:cNvContentPartPr/>
                <p14:nvPr/>
              </p14:nvContentPartPr>
              <p14:xfrm>
                <a:off x="611460" y="1684660"/>
                <a:ext cx="268200" cy="19800"/>
              </p14:xfrm>
            </p:contentPart>
          </mc:Choice>
          <mc:Fallback xmlns="">
            <p:pic>
              <p:nvPicPr>
                <p:cNvPr id="547" name="Encre 546">
                  <a:extLst>
                    <a:ext uri="{FF2B5EF4-FFF2-40B4-BE49-F238E27FC236}">
                      <a16:creationId xmlns:a16="http://schemas.microsoft.com/office/drawing/2014/main" id="{5B8E6F34-E12C-4AB9-AA5E-52FB61CC0EE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93820" y="1667020"/>
                  <a:ext cx="30384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0" name="Groupe 559">
            <a:extLst>
              <a:ext uri="{FF2B5EF4-FFF2-40B4-BE49-F238E27FC236}">
                <a16:creationId xmlns:a16="http://schemas.microsoft.com/office/drawing/2014/main" id="{4C741120-9179-40AA-90D2-BC3AB577EABE}"/>
              </a:ext>
            </a:extLst>
          </p:cNvPr>
          <p:cNvGrpSpPr/>
          <p:nvPr/>
        </p:nvGrpSpPr>
        <p:grpSpPr>
          <a:xfrm>
            <a:off x="3417080" y="4360020"/>
            <a:ext cx="787320" cy="573840"/>
            <a:chOff x="3582180" y="1362820"/>
            <a:chExt cx="787320" cy="57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561" name="Encre 560">
                  <a:extLst>
                    <a:ext uri="{FF2B5EF4-FFF2-40B4-BE49-F238E27FC236}">
                      <a16:creationId xmlns:a16="http://schemas.microsoft.com/office/drawing/2014/main" id="{FA06589D-F7FD-4A3A-953C-BCA059F41974}"/>
                    </a:ext>
                  </a:extLst>
                </p14:cNvPr>
                <p14:cNvContentPartPr/>
                <p14:nvPr/>
              </p14:nvContentPartPr>
              <p14:xfrm>
                <a:off x="3653460" y="1685380"/>
                <a:ext cx="468360" cy="16560"/>
              </p14:xfrm>
            </p:contentPart>
          </mc:Choice>
          <mc:Fallback xmlns="">
            <p:pic>
              <p:nvPicPr>
                <p:cNvPr id="561" name="Encre 560">
                  <a:extLst>
                    <a:ext uri="{FF2B5EF4-FFF2-40B4-BE49-F238E27FC236}">
                      <a16:creationId xmlns:a16="http://schemas.microsoft.com/office/drawing/2014/main" id="{FA06589D-F7FD-4A3A-953C-BCA059F4197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635460" y="1667380"/>
                  <a:ext cx="5040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562" name="Encre 561">
                  <a:extLst>
                    <a:ext uri="{FF2B5EF4-FFF2-40B4-BE49-F238E27FC236}">
                      <a16:creationId xmlns:a16="http://schemas.microsoft.com/office/drawing/2014/main" id="{190D6C37-07C9-4F15-B458-46CDFF23B9B3}"/>
                    </a:ext>
                  </a:extLst>
                </p14:cNvPr>
                <p14:cNvContentPartPr/>
                <p14:nvPr/>
              </p14:nvContentPartPr>
              <p14:xfrm>
                <a:off x="3582180" y="1505380"/>
                <a:ext cx="539280" cy="31320"/>
              </p14:xfrm>
            </p:contentPart>
          </mc:Choice>
          <mc:Fallback xmlns="">
            <p:pic>
              <p:nvPicPr>
                <p:cNvPr id="562" name="Encre 561">
                  <a:extLst>
                    <a:ext uri="{FF2B5EF4-FFF2-40B4-BE49-F238E27FC236}">
                      <a16:creationId xmlns:a16="http://schemas.microsoft.com/office/drawing/2014/main" id="{190D6C37-07C9-4F15-B458-46CDFF23B9B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564540" y="1487740"/>
                  <a:ext cx="5749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563" name="Encre 562">
                  <a:extLst>
                    <a:ext uri="{FF2B5EF4-FFF2-40B4-BE49-F238E27FC236}">
                      <a16:creationId xmlns:a16="http://schemas.microsoft.com/office/drawing/2014/main" id="{B85CE8B3-87C6-4FA7-BA1F-0153C94B63B0}"/>
                    </a:ext>
                  </a:extLst>
                </p14:cNvPr>
                <p14:cNvContentPartPr/>
                <p14:nvPr/>
              </p14:nvContentPartPr>
              <p14:xfrm>
                <a:off x="4116420" y="1362820"/>
                <a:ext cx="253080" cy="573840"/>
              </p14:xfrm>
            </p:contentPart>
          </mc:Choice>
          <mc:Fallback xmlns="">
            <p:pic>
              <p:nvPicPr>
                <p:cNvPr id="563" name="Encre 562">
                  <a:extLst>
                    <a:ext uri="{FF2B5EF4-FFF2-40B4-BE49-F238E27FC236}">
                      <a16:creationId xmlns:a16="http://schemas.microsoft.com/office/drawing/2014/main" id="{B85CE8B3-87C6-4FA7-BA1F-0153C94B63B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098420" y="1345180"/>
                  <a:ext cx="288720" cy="60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564" name="Encre 563">
                <a:extLst>
                  <a:ext uri="{FF2B5EF4-FFF2-40B4-BE49-F238E27FC236}">
                    <a16:creationId xmlns:a16="http://schemas.microsoft.com/office/drawing/2014/main" id="{EDCE9175-D67B-4B3D-9CDD-6509C1ABCEEA}"/>
                  </a:ext>
                </a:extLst>
              </p14:cNvPr>
              <p14:cNvContentPartPr/>
              <p14:nvPr/>
            </p14:nvContentPartPr>
            <p14:xfrm>
              <a:off x="4421840" y="3526980"/>
              <a:ext cx="382680" cy="2249280"/>
            </p14:xfrm>
          </p:contentPart>
        </mc:Choice>
        <mc:Fallback xmlns="">
          <p:pic>
            <p:nvPicPr>
              <p:cNvPr id="564" name="Encre 563">
                <a:extLst>
                  <a:ext uri="{FF2B5EF4-FFF2-40B4-BE49-F238E27FC236}">
                    <a16:creationId xmlns:a16="http://schemas.microsoft.com/office/drawing/2014/main" id="{EDCE9175-D67B-4B3D-9CDD-6509C1ABCEE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404200" y="3509340"/>
                <a:ext cx="418320" cy="228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1">
            <p14:nvContentPartPr>
              <p14:cNvPr id="565" name="Encre 564">
                <a:extLst>
                  <a:ext uri="{FF2B5EF4-FFF2-40B4-BE49-F238E27FC236}">
                    <a16:creationId xmlns:a16="http://schemas.microsoft.com/office/drawing/2014/main" id="{F2570697-C359-4116-9C24-C9C9FC5C414E}"/>
                  </a:ext>
                </a:extLst>
              </p14:cNvPr>
              <p14:cNvContentPartPr/>
              <p14:nvPr/>
            </p14:nvContentPartPr>
            <p14:xfrm>
              <a:off x="4859240" y="3632820"/>
              <a:ext cx="208800" cy="402120"/>
            </p14:xfrm>
          </p:contentPart>
        </mc:Choice>
        <mc:Fallback xmlns="">
          <p:pic>
            <p:nvPicPr>
              <p:cNvPr id="565" name="Encre 564">
                <a:extLst>
                  <a:ext uri="{FF2B5EF4-FFF2-40B4-BE49-F238E27FC236}">
                    <a16:creationId xmlns:a16="http://schemas.microsoft.com/office/drawing/2014/main" id="{F2570697-C359-4116-9C24-C9C9FC5C414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841600" y="3615180"/>
                <a:ext cx="244440" cy="43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566" name="Encre 565">
                <a:extLst>
                  <a:ext uri="{FF2B5EF4-FFF2-40B4-BE49-F238E27FC236}">
                    <a16:creationId xmlns:a16="http://schemas.microsoft.com/office/drawing/2014/main" id="{0FECE79E-DFF0-4C23-9FA7-FC246777C6E4}"/>
                  </a:ext>
                </a:extLst>
              </p14:cNvPr>
              <p14:cNvContentPartPr/>
              <p14:nvPr/>
            </p14:nvContentPartPr>
            <p14:xfrm>
              <a:off x="4872200" y="3807420"/>
              <a:ext cx="151200" cy="19080"/>
            </p14:xfrm>
          </p:contentPart>
        </mc:Choice>
        <mc:Fallback xmlns="">
          <p:pic>
            <p:nvPicPr>
              <p:cNvPr id="566" name="Encre 565">
                <a:extLst>
                  <a:ext uri="{FF2B5EF4-FFF2-40B4-BE49-F238E27FC236}">
                    <a16:creationId xmlns:a16="http://schemas.microsoft.com/office/drawing/2014/main" id="{0FECE79E-DFF0-4C23-9FA7-FC246777C6E4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854200" y="3789780"/>
                <a:ext cx="18684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3">
            <p14:nvContentPartPr>
              <p14:cNvPr id="567" name="Encre 566">
                <a:extLst>
                  <a:ext uri="{FF2B5EF4-FFF2-40B4-BE49-F238E27FC236}">
                    <a16:creationId xmlns:a16="http://schemas.microsoft.com/office/drawing/2014/main" id="{FDD3002B-9334-4EE9-B7CB-1B3EA9C632CE}"/>
                  </a:ext>
                </a:extLst>
              </p14:cNvPr>
              <p14:cNvContentPartPr/>
              <p14:nvPr/>
            </p14:nvContentPartPr>
            <p14:xfrm>
              <a:off x="5088920" y="3907140"/>
              <a:ext cx="140760" cy="333720"/>
            </p14:xfrm>
          </p:contentPart>
        </mc:Choice>
        <mc:Fallback xmlns="">
          <p:pic>
            <p:nvPicPr>
              <p:cNvPr id="567" name="Encre 566">
                <a:extLst>
                  <a:ext uri="{FF2B5EF4-FFF2-40B4-BE49-F238E27FC236}">
                    <a16:creationId xmlns:a16="http://schemas.microsoft.com/office/drawing/2014/main" id="{FDD3002B-9334-4EE9-B7CB-1B3EA9C632CE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071280" y="3889500"/>
                <a:ext cx="176400" cy="369360"/>
              </a:xfrm>
              <a:prstGeom prst="rect">
                <a:avLst/>
              </a:prstGeom>
            </p:spPr>
          </p:pic>
        </mc:Fallback>
      </mc:AlternateContent>
      <p:grpSp>
        <p:nvGrpSpPr>
          <p:cNvPr id="568" name="Groupe 567">
            <a:extLst>
              <a:ext uri="{FF2B5EF4-FFF2-40B4-BE49-F238E27FC236}">
                <a16:creationId xmlns:a16="http://schemas.microsoft.com/office/drawing/2014/main" id="{39D90E35-4B05-4E89-BA67-8CE42645C017}"/>
              </a:ext>
            </a:extLst>
          </p:cNvPr>
          <p:cNvGrpSpPr/>
          <p:nvPr/>
        </p:nvGrpSpPr>
        <p:grpSpPr>
          <a:xfrm>
            <a:off x="5311760" y="3853500"/>
            <a:ext cx="500760" cy="278640"/>
            <a:chOff x="5476860" y="856300"/>
            <a:chExt cx="500760" cy="27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569" name="Encre 568">
                  <a:extLst>
                    <a:ext uri="{FF2B5EF4-FFF2-40B4-BE49-F238E27FC236}">
                      <a16:creationId xmlns:a16="http://schemas.microsoft.com/office/drawing/2014/main" id="{B70A1687-9B99-45D5-A64C-724B8E221F6A}"/>
                    </a:ext>
                  </a:extLst>
                </p14:cNvPr>
                <p14:cNvContentPartPr/>
                <p14:nvPr/>
              </p14:nvContentPartPr>
              <p14:xfrm>
                <a:off x="5476860" y="948460"/>
                <a:ext cx="257040" cy="186480"/>
              </p14:xfrm>
            </p:contentPart>
          </mc:Choice>
          <mc:Fallback xmlns="">
            <p:pic>
              <p:nvPicPr>
                <p:cNvPr id="569" name="Encre 568">
                  <a:extLst>
                    <a:ext uri="{FF2B5EF4-FFF2-40B4-BE49-F238E27FC236}">
                      <a16:creationId xmlns:a16="http://schemas.microsoft.com/office/drawing/2014/main" id="{B70A1687-9B99-45D5-A64C-724B8E221F6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458860" y="930820"/>
                  <a:ext cx="2926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570" name="Encre 569">
                  <a:extLst>
                    <a:ext uri="{FF2B5EF4-FFF2-40B4-BE49-F238E27FC236}">
                      <a16:creationId xmlns:a16="http://schemas.microsoft.com/office/drawing/2014/main" id="{82404C1C-2F0D-4E59-8521-EE25CF1EE132}"/>
                    </a:ext>
                  </a:extLst>
                </p14:cNvPr>
                <p14:cNvContentPartPr/>
                <p14:nvPr/>
              </p14:nvContentPartPr>
              <p14:xfrm>
                <a:off x="5765580" y="856300"/>
                <a:ext cx="180000" cy="9360"/>
              </p14:xfrm>
            </p:contentPart>
          </mc:Choice>
          <mc:Fallback xmlns="">
            <p:pic>
              <p:nvPicPr>
                <p:cNvPr id="570" name="Encre 569">
                  <a:extLst>
                    <a:ext uri="{FF2B5EF4-FFF2-40B4-BE49-F238E27FC236}">
                      <a16:creationId xmlns:a16="http://schemas.microsoft.com/office/drawing/2014/main" id="{82404C1C-2F0D-4E59-8521-EE25CF1EE13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747580" y="838660"/>
                  <a:ext cx="2156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571" name="Encre 570">
                  <a:extLst>
                    <a:ext uri="{FF2B5EF4-FFF2-40B4-BE49-F238E27FC236}">
                      <a16:creationId xmlns:a16="http://schemas.microsoft.com/office/drawing/2014/main" id="{8F2803DA-F51D-4DE7-9D56-3CDA2B274327}"/>
                    </a:ext>
                  </a:extLst>
                </p14:cNvPr>
                <p14:cNvContentPartPr/>
                <p14:nvPr/>
              </p14:nvContentPartPr>
              <p14:xfrm>
                <a:off x="5784660" y="969340"/>
                <a:ext cx="192960" cy="16200"/>
              </p14:xfrm>
            </p:contentPart>
          </mc:Choice>
          <mc:Fallback xmlns="">
            <p:pic>
              <p:nvPicPr>
                <p:cNvPr id="571" name="Encre 570">
                  <a:extLst>
                    <a:ext uri="{FF2B5EF4-FFF2-40B4-BE49-F238E27FC236}">
                      <a16:creationId xmlns:a16="http://schemas.microsoft.com/office/drawing/2014/main" id="{8F2803DA-F51D-4DE7-9D56-3CDA2B27432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767020" y="951340"/>
                  <a:ext cx="22860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7" name="Groupe 596">
            <a:extLst>
              <a:ext uri="{FF2B5EF4-FFF2-40B4-BE49-F238E27FC236}">
                <a16:creationId xmlns:a16="http://schemas.microsoft.com/office/drawing/2014/main" id="{9EBD0D57-8936-486A-871B-0E85111DCB85}"/>
              </a:ext>
            </a:extLst>
          </p:cNvPr>
          <p:cNvGrpSpPr/>
          <p:nvPr/>
        </p:nvGrpSpPr>
        <p:grpSpPr>
          <a:xfrm>
            <a:off x="4782200" y="4594380"/>
            <a:ext cx="574560" cy="509400"/>
            <a:chOff x="4947300" y="1597180"/>
            <a:chExt cx="574560" cy="50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598" name="Encre 597">
                  <a:extLst>
                    <a:ext uri="{FF2B5EF4-FFF2-40B4-BE49-F238E27FC236}">
                      <a16:creationId xmlns:a16="http://schemas.microsoft.com/office/drawing/2014/main" id="{24ABE3F5-5949-4BCB-9DB5-8F0A7FF12346}"/>
                    </a:ext>
                  </a:extLst>
                </p14:cNvPr>
                <p14:cNvContentPartPr/>
                <p14:nvPr/>
              </p14:nvContentPartPr>
              <p14:xfrm>
                <a:off x="5053140" y="1669540"/>
                <a:ext cx="360" cy="360"/>
              </p14:xfrm>
            </p:contentPart>
          </mc:Choice>
          <mc:Fallback xmlns="">
            <p:pic>
              <p:nvPicPr>
                <p:cNvPr id="598" name="Encre 597">
                  <a:extLst>
                    <a:ext uri="{FF2B5EF4-FFF2-40B4-BE49-F238E27FC236}">
                      <a16:creationId xmlns:a16="http://schemas.microsoft.com/office/drawing/2014/main" id="{24ABE3F5-5949-4BCB-9DB5-8F0A7FF1234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35500" y="16515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599" name="Encre 598">
                  <a:extLst>
                    <a:ext uri="{FF2B5EF4-FFF2-40B4-BE49-F238E27FC236}">
                      <a16:creationId xmlns:a16="http://schemas.microsoft.com/office/drawing/2014/main" id="{B4767BA4-7896-4D48-8D42-4FF12A67271E}"/>
                    </a:ext>
                  </a:extLst>
                </p14:cNvPr>
                <p14:cNvContentPartPr/>
                <p14:nvPr/>
              </p14:nvContentPartPr>
              <p14:xfrm>
                <a:off x="4947300" y="1597180"/>
                <a:ext cx="240840" cy="322200"/>
              </p14:xfrm>
            </p:contentPart>
          </mc:Choice>
          <mc:Fallback xmlns="">
            <p:pic>
              <p:nvPicPr>
                <p:cNvPr id="599" name="Encre 598">
                  <a:extLst>
                    <a:ext uri="{FF2B5EF4-FFF2-40B4-BE49-F238E27FC236}">
                      <a16:creationId xmlns:a16="http://schemas.microsoft.com/office/drawing/2014/main" id="{B4767BA4-7896-4D48-8D42-4FF12A67271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929660" y="1579540"/>
                  <a:ext cx="27648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600" name="Encre 599">
                  <a:extLst>
                    <a:ext uri="{FF2B5EF4-FFF2-40B4-BE49-F238E27FC236}">
                      <a16:creationId xmlns:a16="http://schemas.microsoft.com/office/drawing/2014/main" id="{3D6705F5-729D-4975-BDC3-18C2AAACAAAE}"/>
                    </a:ext>
                  </a:extLst>
                </p14:cNvPr>
                <p14:cNvContentPartPr/>
                <p14:nvPr/>
              </p14:nvContentPartPr>
              <p14:xfrm>
                <a:off x="5008500" y="1776100"/>
                <a:ext cx="178560" cy="4680"/>
              </p14:xfrm>
            </p:contentPart>
          </mc:Choice>
          <mc:Fallback xmlns="">
            <p:pic>
              <p:nvPicPr>
                <p:cNvPr id="600" name="Encre 599">
                  <a:extLst>
                    <a:ext uri="{FF2B5EF4-FFF2-40B4-BE49-F238E27FC236}">
                      <a16:creationId xmlns:a16="http://schemas.microsoft.com/office/drawing/2014/main" id="{3D6705F5-729D-4975-BDC3-18C2AAACAAA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990500" y="1758460"/>
                  <a:ext cx="2142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601" name="Encre 600">
                  <a:extLst>
                    <a:ext uri="{FF2B5EF4-FFF2-40B4-BE49-F238E27FC236}">
                      <a16:creationId xmlns:a16="http://schemas.microsoft.com/office/drawing/2014/main" id="{0ABFFAF8-04FC-40E1-9586-999DBF828B00}"/>
                    </a:ext>
                  </a:extLst>
                </p14:cNvPr>
                <p14:cNvContentPartPr/>
                <p14:nvPr/>
              </p14:nvContentPartPr>
              <p14:xfrm>
                <a:off x="5272740" y="1919740"/>
                <a:ext cx="249120" cy="186840"/>
              </p14:xfrm>
            </p:contentPart>
          </mc:Choice>
          <mc:Fallback xmlns="">
            <p:pic>
              <p:nvPicPr>
                <p:cNvPr id="601" name="Encre 600">
                  <a:extLst>
                    <a:ext uri="{FF2B5EF4-FFF2-40B4-BE49-F238E27FC236}">
                      <a16:creationId xmlns:a16="http://schemas.microsoft.com/office/drawing/2014/main" id="{0ABFFAF8-04FC-40E1-9586-999DBF828B0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255100" y="1901740"/>
                  <a:ext cx="284760" cy="22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1">
            <p14:nvContentPartPr>
              <p14:cNvPr id="604" name="Encre 603">
                <a:extLst>
                  <a:ext uri="{FF2B5EF4-FFF2-40B4-BE49-F238E27FC236}">
                    <a16:creationId xmlns:a16="http://schemas.microsoft.com/office/drawing/2014/main" id="{1194DB46-F479-445F-A6A1-D23723E2C85F}"/>
                  </a:ext>
                </a:extLst>
              </p14:cNvPr>
              <p14:cNvContentPartPr/>
              <p14:nvPr/>
            </p14:nvContentPartPr>
            <p14:xfrm>
              <a:off x="4850600" y="5388540"/>
              <a:ext cx="241920" cy="384120"/>
            </p14:xfrm>
          </p:contentPart>
        </mc:Choice>
        <mc:Fallback xmlns="">
          <p:pic>
            <p:nvPicPr>
              <p:cNvPr id="604" name="Encre 603">
                <a:extLst>
                  <a:ext uri="{FF2B5EF4-FFF2-40B4-BE49-F238E27FC236}">
                    <a16:creationId xmlns:a16="http://schemas.microsoft.com/office/drawing/2014/main" id="{1194DB46-F479-445F-A6A1-D23723E2C85F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4832600" y="5370540"/>
                <a:ext cx="277560" cy="41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605" name="Encre 604">
                <a:extLst>
                  <a:ext uri="{FF2B5EF4-FFF2-40B4-BE49-F238E27FC236}">
                    <a16:creationId xmlns:a16="http://schemas.microsoft.com/office/drawing/2014/main" id="{84B0E09D-B3CF-4F82-B8A5-A795433F5DC5}"/>
                  </a:ext>
                </a:extLst>
              </p14:cNvPr>
              <p14:cNvContentPartPr/>
              <p14:nvPr/>
            </p14:nvContentPartPr>
            <p14:xfrm>
              <a:off x="4953920" y="5596260"/>
              <a:ext cx="144720" cy="4680"/>
            </p14:xfrm>
          </p:contentPart>
        </mc:Choice>
        <mc:Fallback xmlns="">
          <p:pic>
            <p:nvPicPr>
              <p:cNvPr id="605" name="Encre 604">
                <a:extLst>
                  <a:ext uri="{FF2B5EF4-FFF2-40B4-BE49-F238E27FC236}">
                    <a16:creationId xmlns:a16="http://schemas.microsoft.com/office/drawing/2014/main" id="{84B0E09D-B3CF-4F82-B8A5-A795433F5DC5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4936280" y="5578620"/>
                <a:ext cx="1803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3">
            <p14:nvContentPartPr>
              <p14:cNvPr id="606" name="Encre 605">
                <a:extLst>
                  <a:ext uri="{FF2B5EF4-FFF2-40B4-BE49-F238E27FC236}">
                    <a16:creationId xmlns:a16="http://schemas.microsoft.com/office/drawing/2014/main" id="{65189AAA-13CB-4817-AF43-15A9EE9B7424}"/>
                  </a:ext>
                </a:extLst>
              </p14:cNvPr>
              <p14:cNvContentPartPr/>
              <p14:nvPr/>
            </p14:nvContentPartPr>
            <p14:xfrm>
              <a:off x="5226800" y="5785980"/>
              <a:ext cx="380520" cy="204840"/>
            </p14:xfrm>
          </p:contentPart>
        </mc:Choice>
        <mc:Fallback xmlns="">
          <p:pic>
            <p:nvPicPr>
              <p:cNvPr id="606" name="Encre 605">
                <a:extLst>
                  <a:ext uri="{FF2B5EF4-FFF2-40B4-BE49-F238E27FC236}">
                    <a16:creationId xmlns:a16="http://schemas.microsoft.com/office/drawing/2014/main" id="{65189AAA-13CB-4817-AF43-15A9EE9B7424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5208800" y="5768340"/>
                <a:ext cx="41616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607" name="Encre 606">
                <a:extLst>
                  <a:ext uri="{FF2B5EF4-FFF2-40B4-BE49-F238E27FC236}">
                    <a16:creationId xmlns:a16="http://schemas.microsoft.com/office/drawing/2014/main" id="{440D8C1A-C610-4CE7-A02F-1BE5F2F89A41}"/>
                  </a:ext>
                </a:extLst>
              </p14:cNvPr>
              <p14:cNvContentPartPr/>
              <p14:nvPr/>
            </p14:nvContentPartPr>
            <p14:xfrm>
              <a:off x="5703080" y="5620380"/>
              <a:ext cx="181800" cy="2160"/>
            </p14:xfrm>
          </p:contentPart>
        </mc:Choice>
        <mc:Fallback xmlns="">
          <p:pic>
            <p:nvPicPr>
              <p:cNvPr id="607" name="Encre 606">
                <a:extLst>
                  <a:ext uri="{FF2B5EF4-FFF2-40B4-BE49-F238E27FC236}">
                    <a16:creationId xmlns:a16="http://schemas.microsoft.com/office/drawing/2014/main" id="{440D8C1A-C610-4CE7-A02F-1BE5F2F89A41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5685440" y="5602740"/>
                <a:ext cx="21744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5">
            <p14:nvContentPartPr>
              <p14:cNvPr id="608" name="Encre 607">
                <a:extLst>
                  <a:ext uri="{FF2B5EF4-FFF2-40B4-BE49-F238E27FC236}">
                    <a16:creationId xmlns:a16="http://schemas.microsoft.com/office/drawing/2014/main" id="{905396E0-9766-4C75-8C46-C52EEC19BB8D}"/>
                  </a:ext>
                </a:extLst>
              </p14:cNvPr>
              <p14:cNvContentPartPr/>
              <p14:nvPr/>
            </p14:nvContentPartPr>
            <p14:xfrm>
              <a:off x="5686880" y="5739180"/>
              <a:ext cx="223200" cy="1800"/>
            </p14:xfrm>
          </p:contentPart>
        </mc:Choice>
        <mc:Fallback xmlns="">
          <p:pic>
            <p:nvPicPr>
              <p:cNvPr id="608" name="Encre 607">
                <a:extLst>
                  <a:ext uri="{FF2B5EF4-FFF2-40B4-BE49-F238E27FC236}">
                    <a16:creationId xmlns:a16="http://schemas.microsoft.com/office/drawing/2014/main" id="{905396E0-9766-4C75-8C46-C52EEC19BB8D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5669240" y="5721540"/>
                <a:ext cx="25884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609" name="Groupe 608">
            <a:extLst>
              <a:ext uri="{FF2B5EF4-FFF2-40B4-BE49-F238E27FC236}">
                <a16:creationId xmlns:a16="http://schemas.microsoft.com/office/drawing/2014/main" id="{C8331404-CD37-4AF5-A580-AEB31E6BFF73}"/>
              </a:ext>
            </a:extLst>
          </p:cNvPr>
          <p:cNvGrpSpPr/>
          <p:nvPr/>
        </p:nvGrpSpPr>
        <p:grpSpPr>
          <a:xfrm>
            <a:off x="6139400" y="5373780"/>
            <a:ext cx="218520" cy="359640"/>
            <a:chOff x="6304500" y="2376580"/>
            <a:chExt cx="218520" cy="35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610" name="Encre 609">
                  <a:extLst>
                    <a:ext uri="{FF2B5EF4-FFF2-40B4-BE49-F238E27FC236}">
                      <a16:creationId xmlns:a16="http://schemas.microsoft.com/office/drawing/2014/main" id="{68C82338-5D30-406E-BDFF-91A45EFC1D04}"/>
                    </a:ext>
                  </a:extLst>
                </p14:cNvPr>
                <p14:cNvContentPartPr/>
                <p14:nvPr/>
              </p14:nvContentPartPr>
              <p14:xfrm>
                <a:off x="6304500" y="2376580"/>
                <a:ext cx="218520" cy="359640"/>
              </p14:xfrm>
            </p:contentPart>
          </mc:Choice>
          <mc:Fallback xmlns="">
            <p:pic>
              <p:nvPicPr>
                <p:cNvPr id="610" name="Encre 609">
                  <a:extLst>
                    <a:ext uri="{FF2B5EF4-FFF2-40B4-BE49-F238E27FC236}">
                      <a16:creationId xmlns:a16="http://schemas.microsoft.com/office/drawing/2014/main" id="{68C82338-5D30-406E-BDFF-91A45EFC1D0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286860" y="2358580"/>
                  <a:ext cx="25416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611" name="Encre 610">
                  <a:extLst>
                    <a:ext uri="{FF2B5EF4-FFF2-40B4-BE49-F238E27FC236}">
                      <a16:creationId xmlns:a16="http://schemas.microsoft.com/office/drawing/2014/main" id="{BA7DB991-1C9E-48BA-B852-2DCC81ABF5A8}"/>
                    </a:ext>
                  </a:extLst>
                </p14:cNvPr>
                <p14:cNvContentPartPr/>
                <p14:nvPr/>
              </p14:nvContentPartPr>
              <p14:xfrm>
                <a:off x="6354180" y="2606260"/>
                <a:ext cx="147960" cy="4680"/>
              </p14:xfrm>
            </p:contentPart>
          </mc:Choice>
          <mc:Fallback xmlns="">
            <p:pic>
              <p:nvPicPr>
                <p:cNvPr id="611" name="Encre 610">
                  <a:extLst>
                    <a:ext uri="{FF2B5EF4-FFF2-40B4-BE49-F238E27FC236}">
                      <a16:creationId xmlns:a16="http://schemas.microsoft.com/office/drawing/2014/main" id="{BA7DB991-1C9E-48BA-B852-2DCC81ABF5A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336540" y="2588620"/>
                  <a:ext cx="18360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2" name="Groupe 661">
            <a:extLst>
              <a:ext uri="{FF2B5EF4-FFF2-40B4-BE49-F238E27FC236}">
                <a16:creationId xmlns:a16="http://schemas.microsoft.com/office/drawing/2014/main" id="{CC87270E-390A-4F6C-AF7C-43AA08A57FC5}"/>
              </a:ext>
            </a:extLst>
          </p:cNvPr>
          <p:cNvGrpSpPr/>
          <p:nvPr/>
        </p:nvGrpSpPr>
        <p:grpSpPr>
          <a:xfrm>
            <a:off x="1275660" y="2056180"/>
            <a:ext cx="1601280" cy="623880"/>
            <a:chOff x="1275660" y="2056180"/>
            <a:chExt cx="1601280" cy="62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654" name="Encre 653">
                  <a:extLst>
                    <a:ext uri="{FF2B5EF4-FFF2-40B4-BE49-F238E27FC236}">
                      <a16:creationId xmlns:a16="http://schemas.microsoft.com/office/drawing/2014/main" id="{BD44394C-A353-449C-993F-4D59A000E3CA}"/>
                    </a:ext>
                  </a:extLst>
                </p14:cNvPr>
                <p14:cNvContentPartPr/>
                <p14:nvPr/>
              </p14:nvContentPartPr>
              <p14:xfrm>
                <a:off x="1275660" y="2061940"/>
                <a:ext cx="172080" cy="618120"/>
              </p14:xfrm>
            </p:contentPart>
          </mc:Choice>
          <mc:Fallback xmlns="">
            <p:pic>
              <p:nvPicPr>
                <p:cNvPr id="654" name="Encre 653">
                  <a:extLst>
                    <a:ext uri="{FF2B5EF4-FFF2-40B4-BE49-F238E27FC236}">
                      <a16:creationId xmlns:a16="http://schemas.microsoft.com/office/drawing/2014/main" id="{BD44394C-A353-449C-993F-4D59A000E3C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257660" y="2044300"/>
                  <a:ext cx="207720" cy="65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656" name="Encre 655">
                  <a:extLst>
                    <a:ext uri="{FF2B5EF4-FFF2-40B4-BE49-F238E27FC236}">
                      <a16:creationId xmlns:a16="http://schemas.microsoft.com/office/drawing/2014/main" id="{8710FAF0-1E8F-4108-9AF0-B090CD561E6D}"/>
                    </a:ext>
                  </a:extLst>
                </p14:cNvPr>
                <p14:cNvContentPartPr/>
                <p14:nvPr/>
              </p14:nvContentPartPr>
              <p14:xfrm>
                <a:off x="1599660" y="2222140"/>
                <a:ext cx="351720" cy="277560"/>
              </p14:xfrm>
            </p:contentPart>
          </mc:Choice>
          <mc:Fallback xmlns="">
            <p:pic>
              <p:nvPicPr>
                <p:cNvPr id="656" name="Encre 655">
                  <a:extLst>
                    <a:ext uri="{FF2B5EF4-FFF2-40B4-BE49-F238E27FC236}">
                      <a16:creationId xmlns:a16="http://schemas.microsoft.com/office/drawing/2014/main" id="{8710FAF0-1E8F-4108-9AF0-B090CD561E6D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582020" y="2204500"/>
                  <a:ext cx="38736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657" name="Encre 656">
                  <a:extLst>
                    <a:ext uri="{FF2B5EF4-FFF2-40B4-BE49-F238E27FC236}">
                      <a16:creationId xmlns:a16="http://schemas.microsoft.com/office/drawing/2014/main" id="{1413475B-4FF1-4E79-A09C-870D2D46611D}"/>
                    </a:ext>
                  </a:extLst>
                </p14:cNvPr>
                <p14:cNvContentPartPr/>
                <p14:nvPr/>
              </p14:nvContentPartPr>
              <p14:xfrm>
                <a:off x="1754820" y="2056180"/>
                <a:ext cx="81000" cy="101520"/>
              </p14:xfrm>
            </p:contentPart>
          </mc:Choice>
          <mc:Fallback xmlns="">
            <p:pic>
              <p:nvPicPr>
                <p:cNvPr id="657" name="Encre 656">
                  <a:extLst>
                    <a:ext uri="{FF2B5EF4-FFF2-40B4-BE49-F238E27FC236}">
                      <a16:creationId xmlns:a16="http://schemas.microsoft.com/office/drawing/2014/main" id="{1413475B-4FF1-4E79-A09C-870D2D46611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737180" y="2038540"/>
                  <a:ext cx="1166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658" name="Encre 657">
                  <a:extLst>
                    <a:ext uri="{FF2B5EF4-FFF2-40B4-BE49-F238E27FC236}">
                      <a16:creationId xmlns:a16="http://schemas.microsoft.com/office/drawing/2014/main" id="{B7C5EBC3-4D0A-4067-94C2-0B7DA0E10D66}"/>
                    </a:ext>
                  </a:extLst>
                </p14:cNvPr>
                <p14:cNvContentPartPr/>
                <p14:nvPr/>
              </p14:nvContentPartPr>
              <p14:xfrm>
                <a:off x="2125980" y="2310340"/>
                <a:ext cx="207360" cy="19080"/>
              </p14:xfrm>
            </p:contentPart>
          </mc:Choice>
          <mc:Fallback xmlns="">
            <p:pic>
              <p:nvPicPr>
                <p:cNvPr id="658" name="Encre 657">
                  <a:extLst>
                    <a:ext uri="{FF2B5EF4-FFF2-40B4-BE49-F238E27FC236}">
                      <a16:creationId xmlns:a16="http://schemas.microsoft.com/office/drawing/2014/main" id="{B7C5EBC3-4D0A-4067-94C2-0B7DA0E10D6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107980" y="2292340"/>
                  <a:ext cx="2430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659" name="Encre 658">
                  <a:extLst>
                    <a:ext uri="{FF2B5EF4-FFF2-40B4-BE49-F238E27FC236}">
                      <a16:creationId xmlns:a16="http://schemas.microsoft.com/office/drawing/2014/main" id="{7DF6715F-A119-4D1C-B72D-47B94B3DB58B}"/>
                    </a:ext>
                  </a:extLst>
                </p14:cNvPr>
                <p14:cNvContentPartPr/>
                <p14:nvPr/>
              </p14:nvContentPartPr>
              <p14:xfrm>
                <a:off x="2108340" y="2425900"/>
                <a:ext cx="208800" cy="7560"/>
              </p14:xfrm>
            </p:contentPart>
          </mc:Choice>
          <mc:Fallback xmlns="">
            <p:pic>
              <p:nvPicPr>
                <p:cNvPr id="659" name="Encre 658">
                  <a:extLst>
                    <a:ext uri="{FF2B5EF4-FFF2-40B4-BE49-F238E27FC236}">
                      <a16:creationId xmlns:a16="http://schemas.microsoft.com/office/drawing/2014/main" id="{7DF6715F-A119-4D1C-B72D-47B94B3DB58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090340" y="2407900"/>
                  <a:ext cx="2444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660" name="Encre 659">
                  <a:extLst>
                    <a:ext uri="{FF2B5EF4-FFF2-40B4-BE49-F238E27FC236}">
                      <a16:creationId xmlns:a16="http://schemas.microsoft.com/office/drawing/2014/main" id="{C637B941-7A33-45BE-87DF-C09E03F1842C}"/>
                    </a:ext>
                  </a:extLst>
                </p14:cNvPr>
                <p14:cNvContentPartPr/>
                <p14:nvPr/>
              </p14:nvContentPartPr>
              <p14:xfrm>
                <a:off x="2504340" y="2347060"/>
                <a:ext cx="218880" cy="122400"/>
              </p14:xfrm>
            </p:contentPart>
          </mc:Choice>
          <mc:Fallback xmlns="">
            <p:pic>
              <p:nvPicPr>
                <p:cNvPr id="660" name="Encre 659">
                  <a:extLst>
                    <a:ext uri="{FF2B5EF4-FFF2-40B4-BE49-F238E27FC236}">
                      <a16:creationId xmlns:a16="http://schemas.microsoft.com/office/drawing/2014/main" id="{C637B941-7A33-45BE-87DF-C09E03F1842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486700" y="2329420"/>
                  <a:ext cx="2545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661" name="Encre 660">
                  <a:extLst>
                    <a:ext uri="{FF2B5EF4-FFF2-40B4-BE49-F238E27FC236}">
                      <a16:creationId xmlns:a16="http://schemas.microsoft.com/office/drawing/2014/main" id="{870847DB-0D14-4FD7-A2D2-4B0D9F66ECD1}"/>
                    </a:ext>
                  </a:extLst>
                </p14:cNvPr>
                <p14:cNvContentPartPr/>
                <p14:nvPr/>
              </p14:nvContentPartPr>
              <p14:xfrm>
                <a:off x="2764260" y="2077780"/>
                <a:ext cx="112680" cy="589320"/>
              </p14:xfrm>
            </p:contentPart>
          </mc:Choice>
          <mc:Fallback xmlns="">
            <p:pic>
              <p:nvPicPr>
                <p:cNvPr id="661" name="Encre 660">
                  <a:extLst>
                    <a:ext uri="{FF2B5EF4-FFF2-40B4-BE49-F238E27FC236}">
                      <a16:creationId xmlns:a16="http://schemas.microsoft.com/office/drawing/2014/main" id="{870847DB-0D14-4FD7-A2D2-4B0D9F66ECD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746260" y="2060140"/>
                  <a:ext cx="148320" cy="62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8" name="Groupe 667">
            <a:extLst>
              <a:ext uri="{FF2B5EF4-FFF2-40B4-BE49-F238E27FC236}">
                <a16:creationId xmlns:a16="http://schemas.microsoft.com/office/drawing/2014/main" id="{A830E27F-7DD5-4C5D-93C0-2CCBB56D9652}"/>
              </a:ext>
            </a:extLst>
          </p:cNvPr>
          <p:cNvGrpSpPr/>
          <p:nvPr/>
        </p:nvGrpSpPr>
        <p:grpSpPr>
          <a:xfrm>
            <a:off x="1222380" y="4337500"/>
            <a:ext cx="892800" cy="410040"/>
            <a:chOff x="1222380" y="4337500"/>
            <a:chExt cx="892800" cy="41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664" name="Encre 663">
                  <a:extLst>
                    <a:ext uri="{FF2B5EF4-FFF2-40B4-BE49-F238E27FC236}">
                      <a16:creationId xmlns:a16="http://schemas.microsoft.com/office/drawing/2014/main" id="{B1F66D2B-186A-4C43-A315-40688377D368}"/>
                    </a:ext>
                  </a:extLst>
                </p14:cNvPr>
                <p14:cNvContentPartPr/>
                <p14:nvPr/>
              </p14:nvContentPartPr>
              <p14:xfrm>
                <a:off x="1222380" y="4337500"/>
                <a:ext cx="377640" cy="410040"/>
              </p14:xfrm>
            </p:contentPart>
          </mc:Choice>
          <mc:Fallback xmlns="">
            <p:pic>
              <p:nvPicPr>
                <p:cNvPr id="664" name="Encre 663">
                  <a:extLst>
                    <a:ext uri="{FF2B5EF4-FFF2-40B4-BE49-F238E27FC236}">
                      <a16:creationId xmlns:a16="http://schemas.microsoft.com/office/drawing/2014/main" id="{B1F66D2B-186A-4C43-A315-40688377D36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204740" y="4319500"/>
                  <a:ext cx="41328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665" name="Encre 664">
                  <a:extLst>
                    <a:ext uri="{FF2B5EF4-FFF2-40B4-BE49-F238E27FC236}">
                      <a16:creationId xmlns:a16="http://schemas.microsoft.com/office/drawing/2014/main" id="{0567F5BB-86BB-4071-89FC-3609AC50B315}"/>
                    </a:ext>
                  </a:extLst>
                </p14:cNvPr>
                <p14:cNvContentPartPr/>
                <p14:nvPr/>
              </p14:nvContentPartPr>
              <p14:xfrm>
                <a:off x="1777860" y="4467100"/>
                <a:ext cx="265680" cy="32040"/>
              </p14:xfrm>
            </p:contentPart>
          </mc:Choice>
          <mc:Fallback xmlns="">
            <p:pic>
              <p:nvPicPr>
                <p:cNvPr id="665" name="Encre 664">
                  <a:extLst>
                    <a:ext uri="{FF2B5EF4-FFF2-40B4-BE49-F238E27FC236}">
                      <a16:creationId xmlns:a16="http://schemas.microsoft.com/office/drawing/2014/main" id="{0567F5BB-86BB-4071-89FC-3609AC50B31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759860" y="4449460"/>
                  <a:ext cx="3013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666" name="Encre 665">
                  <a:extLst>
                    <a:ext uri="{FF2B5EF4-FFF2-40B4-BE49-F238E27FC236}">
                      <a16:creationId xmlns:a16="http://schemas.microsoft.com/office/drawing/2014/main" id="{E6E82F72-7A55-4AEA-84EE-B18E32B089C6}"/>
                    </a:ext>
                  </a:extLst>
                </p14:cNvPr>
                <p14:cNvContentPartPr/>
                <p14:nvPr/>
              </p14:nvContentPartPr>
              <p14:xfrm>
                <a:off x="1821420" y="4625860"/>
                <a:ext cx="293760" cy="24480"/>
              </p14:xfrm>
            </p:contentPart>
          </mc:Choice>
          <mc:Fallback xmlns="">
            <p:pic>
              <p:nvPicPr>
                <p:cNvPr id="666" name="Encre 665">
                  <a:extLst>
                    <a:ext uri="{FF2B5EF4-FFF2-40B4-BE49-F238E27FC236}">
                      <a16:creationId xmlns:a16="http://schemas.microsoft.com/office/drawing/2014/main" id="{E6E82F72-7A55-4AEA-84EE-B18E32B089C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803420" y="4608220"/>
                  <a:ext cx="329400" cy="6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667" name="Encre 666">
                <a:extLst>
                  <a:ext uri="{FF2B5EF4-FFF2-40B4-BE49-F238E27FC236}">
                    <a16:creationId xmlns:a16="http://schemas.microsoft.com/office/drawing/2014/main" id="{AFB07BE4-8352-42C1-BC33-5D33E444C6F8}"/>
                  </a:ext>
                </a:extLst>
              </p14:cNvPr>
              <p14:cNvContentPartPr/>
              <p14:nvPr/>
            </p14:nvContentPartPr>
            <p14:xfrm>
              <a:off x="2395260" y="4458460"/>
              <a:ext cx="334080" cy="237240"/>
            </p14:xfrm>
          </p:contentPart>
        </mc:Choice>
        <mc:Fallback xmlns="">
          <p:pic>
            <p:nvPicPr>
              <p:cNvPr id="667" name="Encre 666">
                <a:extLst>
                  <a:ext uri="{FF2B5EF4-FFF2-40B4-BE49-F238E27FC236}">
                    <a16:creationId xmlns:a16="http://schemas.microsoft.com/office/drawing/2014/main" id="{AFB07BE4-8352-42C1-BC33-5D33E444C6F8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2377620" y="4440820"/>
                <a:ext cx="369720" cy="27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686" name="Groupe 685">
            <a:extLst>
              <a:ext uri="{FF2B5EF4-FFF2-40B4-BE49-F238E27FC236}">
                <a16:creationId xmlns:a16="http://schemas.microsoft.com/office/drawing/2014/main" id="{83AEB51F-A329-4602-8BB0-F8F2D588A2E9}"/>
              </a:ext>
            </a:extLst>
          </p:cNvPr>
          <p:cNvGrpSpPr/>
          <p:nvPr/>
        </p:nvGrpSpPr>
        <p:grpSpPr>
          <a:xfrm>
            <a:off x="1054980" y="4877140"/>
            <a:ext cx="2593440" cy="736560"/>
            <a:chOff x="1054980" y="4877140"/>
            <a:chExt cx="2593440" cy="73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669" name="Encre 668">
                  <a:extLst>
                    <a:ext uri="{FF2B5EF4-FFF2-40B4-BE49-F238E27FC236}">
                      <a16:creationId xmlns:a16="http://schemas.microsoft.com/office/drawing/2014/main" id="{063436B8-4749-4C4C-88CC-9C64075371FB}"/>
                    </a:ext>
                  </a:extLst>
                </p14:cNvPr>
                <p14:cNvContentPartPr/>
                <p14:nvPr/>
              </p14:nvContentPartPr>
              <p14:xfrm>
                <a:off x="1054980" y="5008540"/>
                <a:ext cx="189000" cy="517680"/>
              </p14:xfrm>
            </p:contentPart>
          </mc:Choice>
          <mc:Fallback xmlns="">
            <p:pic>
              <p:nvPicPr>
                <p:cNvPr id="669" name="Encre 668">
                  <a:extLst>
                    <a:ext uri="{FF2B5EF4-FFF2-40B4-BE49-F238E27FC236}">
                      <a16:creationId xmlns:a16="http://schemas.microsoft.com/office/drawing/2014/main" id="{063436B8-4749-4C4C-88CC-9C64075371FB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036980" y="4990540"/>
                  <a:ext cx="224640" cy="55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672" name="Encre 671">
                  <a:extLst>
                    <a:ext uri="{FF2B5EF4-FFF2-40B4-BE49-F238E27FC236}">
                      <a16:creationId xmlns:a16="http://schemas.microsoft.com/office/drawing/2014/main" id="{40A31C6A-7A68-4ECE-84EC-94A1381BD084}"/>
                    </a:ext>
                  </a:extLst>
                </p14:cNvPr>
                <p14:cNvContentPartPr/>
                <p14:nvPr/>
              </p14:nvContentPartPr>
              <p14:xfrm>
                <a:off x="1426500" y="5060740"/>
                <a:ext cx="334080" cy="356760"/>
              </p14:xfrm>
            </p:contentPart>
          </mc:Choice>
          <mc:Fallback xmlns="">
            <p:pic>
              <p:nvPicPr>
                <p:cNvPr id="672" name="Encre 671">
                  <a:extLst>
                    <a:ext uri="{FF2B5EF4-FFF2-40B4-BE49-F238E27FC236}">
                      <a16:creationId xmlns:a16="http://schemas.microsoft.com/office/drawing/2014/main" id="{40A31C6A-7A68-4ECE-84EC-94A1381BD084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408500" y="5043100"/>
                  <a:ext cx="36972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673" name="Encre 672">
                  <a:extLst>
                    <a:ext uri="{FF2B5EF4-FFF2-40B4-BE49-F238E27FC236}">
                      <a16:creationId xmlns:a16="http://schemas.microsoft.com/office/drawing/2014/main" id="{3AAE30DF-EEA7-4E8A-85B7-D1B52FE21255}"/>
                    </a:ext>
                  </a:extLst>
                </p14:cNvPr>
                <p14:cNvContentPartPr/>
                <p14:nvPr/>
              </p14:nvContentPartPr>
              <p14:xfrm>
                <a:off x="1564380" y="4924660"/>
                <a:ext cx="67680" cy="52920"/>
              </p14:xfrm>
            </p:contentPart>
          </mc:Choice>
          <mc:Fallback xmlns="">
            <p:pic>
              <p:nvPicPr>
                <p:cNvPr id="673" name="Encre 672">
                  <a:extLst>
                    <a:ext uri="{FF2B5EF4-FFF2-40B4-BE49-F238E27FC236}">
                      <a16:creationId xmlns:a16="http://schemas.microsoft.com/office/drawing/2014/main" id="{3AAE30DF-EEA7-4E8A-85B7-D1B52FE21255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546380" y="4907020"/>
                  <a:ext cx="1033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674" name="Encre 673">
                  <a:extLst>
                    <a:ext uri="{FF2B5EF4-FFF2-40B4-BE49-F238E27FC236}">
                      <a16:creationId xmlns:a16="http://schemas.microsoft.com/office/drawing/2014/main" id="{3374F3F0-A6FD-4774-AF04-5EC88B11A96A}"/>
                    </a:ext>
                  </a:extLst>
                </p14:cNvPr>
                <p14:cNvContentPartPr/>
                <p14:nvPr/>
              </p14:nvContentPartPr>
              <p14:xfrm>
                <a:off x="1873980" y="5181700"/>
                <a:ext cx="204120" cy="19080"/>
              </p14:xfrm>
            </p:contentPart>
          </mc:Choice>
          <mc:Fallback xmlns="">
            <p:pic>
              <p:nvPicPr>
                <p:cNvPr id="674" name="Encre 673">
                  <a:extLst>
                    <a:ext uri="{FF2B5EF4-FFF2-40B4-BE49-F238E27FC236}">
                      <a16:creationId xmlns:a16="http://schemas.microsoft.com/office/drawing/2014/main" id="{3374F3F0-A6FD-4774-AF04-5EC88B11A96A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855980" y="5164060"/>
                  <a:ext cx="2397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675" name="Encre 674">
                  <a:extLst>
                    <a:ext uri="{FF2B5EF4-FFF2-40B4-BE49-F238E27FC236}">
                      <a16:creationId xmlns:a16="http://schemas.microsoft.com/office/drawing/2014/main" id="{BB07685F-8C56-430F-8DBA-DF4CC699522F}"/>
                    </a:ext>
                  </a:extLst>
                </p14:cNvPr>
                <p14:cNvContentPartPr/>
                <p14:nvPr/>
              </p14:nvContentPartPr>
              <p14:xfrm>
                <a:off x="1861020" y="5259820"/>
                <a:ext cx="244080" cy="21600"/>
              </p14:xfrm>
            </p:contentPart>
          </mc:Choice>
          <mc:Fallback xmlns="">
            <p:pic>
              <p:nvPicPr>
                <p:cNvPr id="675" name="Encre 674">
                  <a:extLst>
                    <a:ext uri="{FF2B5EF4-FFF2-40B4-BE49-F238E27FC236}">
                      <a16:creationId xmlns:a16="http://schemas.microsoft.com/office/drawing/2014/main" id="{BB07685F-8C56-430F-8DBA-DF4CC699522F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843380" y="5241820"/>
                  <a:ext cx="2797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676" name="Encre 675">
                  <a:extLst>
                    <a:ext uri="{FF2B5EF4-FFF2-40B4-BE49-F238E27FC236}">
                      <a16:creationId xmlns:a16="http://schemas.microsoft.com/office/drawing/2014/main" id="{9D483004-9BED-473C-A3B4-4D23CBD9F5E7}"/>
                    </a:ext>
                  </a:extLst>
                </p14:cNvPr>
                <p14:cNvContentPartPr/>
                <p14:nvPr/>
              </p14:nvContentPartPr>
              <p14:xfrm>
                <a:off x="2191500" y="5090620"/>
                <a:ext cx="189720" cy="30600"/>
              </p14:xfrm>
            </p:contentPart>
          </mc:Choice>
          <mc:Fallback xmlns="">
            <p:pic>
              <p:nvPicPr>
                <p:cNvPr id="676" name="Encre 675">
                  <a:extLst>
                    <a:ext uri="{FF2B5EF4-FFF2-40B4-BE49-F238E27FC236}">
                      <a16:creationId xmlns:a16="http://schemas.microsoft.com/office/drawing/2014/main" id="{9D483004-9BED-473C-A3B4-4D23CBD9F5E7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173860" y="5072980"/>
                  <a:ext cx="2253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677" name="Encre 676">
                  <a:extLst>
                    <a:ext uri="{FF2B5EF4-FFF2-40B4-BE49-F238E27FC236}">
                      <a16:creationId xmlns:a16="http://schemas.microsoft.com/office/drawing/2014/main" id="{1DA380A6-91FF-4673-A269-72B523463FDF}"/>
                    </a:ext>
                  </a:extLst>
                </p14:cNvPr>
                <p14:cNvContentPartPr/>
                <p14:nvPr/>
              </p14:nvContentPartPr>
              <p14:xfrm>
                <a:off x="2284740" y="5023660"/>
                <a:ext cx="13320" cy="210240"/>
              </p14:xfrm>
            </p:contentPart>
          </mc:Choice>
          <mc:Fallback xmlns="">
            <p:pic>
              <p:nvPicPr>
                <p:cNvPr id="677" name="Encre 676">
                  <a:extLst>
                    <a:ext uri="{FF2B5EF4-FFF2-40B4-BE49-F238E27FC236}">
                      <a16:creationId xmlns:a16="http://schemas.microsoft.com/office/drawing/2014/main" id="{1DA380A6-91FF-4673-A269-72B523463FDF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266740" y="5006020"/>
                  <a:ext cx="4896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678" name="Encre 677">
                  <a:extLst>
                    <a:ext uri="{FF2B5EF4-FFF2-40B4-BE49-F238E27FC236}">
                      <a16:creationId xmlns:a16="http://schemas.microsoft.com/office/drawing/2014/main" id="{1297DF2C-161D-4494-BEC9-1052136ADC94}"/>
                    </a:ext>
                  </a:extLst>
                </p14:cNvPr>
                <p14:cNvContentPartPr/>
                <p14:nvPr/>
              </p14:nvContentPartPr>
              <p14:xfrm>
                <a:off x="2170620" y="5311660"/>
                <a:ext cx="192960" cy="13320"/>
              </p14:xfrm>
            </p:contentPart>
          </mc:Choice>
          <mc:Fallback xmlns="">
            <p:pic>
              <p:nvPicPr>
                <p:cNvPr id="678" name="Encre 677">
                  <a:extLst>
                    <a:ext uri="{FF2B5EF4-FFF2-40B4-BE49-F238E27FC236}">
                      <a16:creationId xmlns:a16="http://schemas.microsoft.com/office/drawing/2014/main" id="{1297DF2C-161D-4494-BEC9-1052136ADC9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152980" y="5294020"/>
                  <a:ext cx="2286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679" name="Encre 678">
                  <a:extLst>
                    <a:ext uri="{FF2B5EF4-FFF2-40B4-BE49-F238E27FC236}">
                      <a16:creationId xmlns:a16="http://schemas.microsoft.com/office/drawing/2014/main" id="{D822E36E-3D17-43FE-89E8-FADBE75E86DF}"/>
                    </a:ext>
                  </a:extLst>
                </p14:cNvPr>
                <p14:cNvContentPartPr/>
                <p14:nvPr/>
              </p14:nvContentPartPr>
              <p14:xfrm>
                <a:off x="2508660" y="5061100"/>
                <a:ext cx="303840" cy="264960"/>
              </p14:xfrm>
            </p:contentPart>
          </mc:Choice>
          <mc:Fallback xmlns="">
            <p:pic>
              <p:nvPicPr>
                <p:cNvPr id="679" name="Encre 678">
                  <a:extLst>
                    <a:ext uri="{FF2B5EF4-FFF2-40B4-BE49-F238E27FC236}">
                      <a16:creationId xmlns:a16="http://schemas.microsoft.com/office/drawing/2014/main" id="{D822E36E-3D17-43FE-89E8-FADBE75E86DF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2491020" y="5043100"/>
                  <a:ext cx="33948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680" name="Encre 679">
                  <a:extLst>
                    <a:ext uri="{FF2B5EF4-FFF2-40B4-BE49-F238E27FC236}">
                      <a16:creationId xmlns:a16="http://schemas.microsoft.com/office/drawing/2014/main" id="{8C4C9ECB-622E-405E-9112-239974999A4C}"/>
                    </a:ext>
                  </a:extLst>
                </p14:cNvPr>
                <p14:cNvContentPartPr/>
                <p14:nvPr/>
              </p14:nvContentPartPr>
              <p14:xfrm>
                <a:off x="2582820" y="4897300"/>
                <a:ext cx="90360" cy="52920"/>
              </p14:xfrm>
            </p:contentPart>
          </mc:Choice>
          <mc:Fallback xmlns="">
            <p:pic>
              <p:nvPicPr>
                <p:cNvPr id="680" name="Encre 679">
                  <a:extLst>
                    <a:ext uri="{FF2B5EF4-FFF2-40B4-BE49-F238E27FC236}">
                      <a16:creationId xmlns:a16="http://schemas.microsoft.com/office/drawing/2014/main" id="{8C4C9ECB-622E-405E-9112-239974999A4C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565180" y="4879660"/>
                  <a:ext cx="1260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681" name="Encre 680">
                  <a:extLst>
                    <a:ext uri="{FF2B5EF4-FFF2-40B4-BE49-F238E27FC236}">
                      <a16:creationId xmlns:a16="http://schemas.microsoft.com/office/drawing/2014/main" id="{07153A48-B710-46BE-97C3-2A3CA4736979}"/>
                    </a:ext>
                  </a:extLst>
                </p14:cNvPr>
                <p14:cNvContentPartPr/>
                <p14:nvPr/>
              </p14:nvContentPartPr>
              <p14:xfrm>
                <a:off x="2834460" y="5303020"/>
                <a:ext cx="183600" cy="176400"/>
              </p14:xfrm>
            </p:contentPart>
          </mc:Choice>
          <mc:Fallback xmlns="">
            <p:pic>
              <p:nvPicPr>
                <p:cNvPr id="681" name="Encre 680">
                  <a:extLst>
                    <a:ext uri="{FF2B5EF4-FFF2-40B4-BE49-F238E27FC236}">
                      <a16:creationId xmlns:a16="http://schemas.microsoft.com/office/drawing/2014/main" id="{07153A48-B710-46BE-97C3-2A3CA473697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816460" y="5285020"/>
                  <a:ext cx="2192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682" name="Encre 681">
                  <a:extLst>
                    <a:ext uri="{FF2B5EF4-FFF2-40B4-BE49-F238E27FC236}">
                      <a16:creationId xmlns:a16="http://schemas.microsoft.com/office/drawing/2014/main" id="{A9870E21-7FE0-49E6-B570-0F51B8E24C25}"/>
                    </a:ext>
                  </a:extLst>
                </p14:cNvPr>
                <p14:cNvContentPartPr/>
                <p14:nvPr/>
              </p14:nvContentPartPr>
              <p14:xfrm>
                <a:off x="3080340" y="5322100"/>
                <a:ext cx="123840" cy="95760"/>
              </p14:xfrm>
            </p:contentPart>
          </mc:Choice>
          <mc:Fallback xmlns="">
            <p:pic>
              <p:nvPicPr>
                <p:cNvPr id="682" name="Encre 681">
                  <a:extLst>
                    <a:ext uri="{FF2B5EF4-FFF2-40B4-BE49-F238E27FC236}">
                      <a16:creationId xmlns:a16="http://schemas.microsoft.com/office/drawing/2014/main" id="{A9870E21-7FE0-49E6-B570-0F51B8E24C25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062340" y="5304460"/>
                  <a:ext cx="1594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683" name="Encre 682">
                  <a:extLst>
                    <a:ext uri="{FF2B5EF4-FFF2-40B4-BE49-F238E27FC236}">
                      <a16:creationId xmlns:a16="http://schemas.microsoft.com/office/drawing/2014/main" id="{920DA6F5-484D-4766-A1E8-0D48FC528A60}"/>
                    </a:ext>
                  </a:extLst>
                </p14:cNvPr>
                <p14:cNvContentPartPr/>
                <p14:nvPr/>
              </p14:nvContentPartPr>
              <p14:xfrm>
                <a:off x="3232620" y="5295820"/>
                <a:ext cx="16560" cy="101520"/>
              </p14:xfrm>
            </p:contentPart>
          </mc:Choice>
          <mc:Fallback xmlns="">
            <p:pic>
              <p:nvPicPr>
                <p:cNvPr id="683" name="Encre 682">
                  <a:extLst>
                    <a:ext uri="{FF2B5EF4-FFF2-40B4-BE49-F238E27FC236}">
                      <a16:creationId xmlns:a16="http://schemas.microsoft.com/office/drawing/2014/main" id="{920DA6F5-484D-4766-A1E8-0D48FC528A60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214980" y="5277820"/>
                  <a:ext cx="522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684" name="Encre 683">
                  <a:extLst>
                    <a:ext uri="{FF2B5EF4-FFF2-40B4-BE49-F238E27FC236}">
                      <a16:creationId xmlns:a16="http://schemas.microsoft.com/office/drawing/2014/main" id="{6A5558D9-3697-4AE9-99C6-74F630AF359E}"/>
                    </a:ext>
                  </a:extLst>
                </p14:cNvPr>
                <p14:cNvContentPartPr/>
                <p14:nvPr/>
              </p14:nvContentPartPr>
              <p14:xfrm>
                <a:off x="3232620" y="5227780"/>
                <a:ext cx="271440" cy="167760"/>
              </p14:xfrm>
            </p:contentPart>
          </mc:Choice>
          <mc:Fallback xmlns="">
            <p:pic>
              <p:nvPicPr>
                <p:cNvPr id="684" name="Encre 683">
                  <a:extLst>
                    <a:ext uri="{FF2B5EF4-FFF2-40B4-BE49-F238E27FC236}">
                      <a16:creationId xmlns:a16="http://schemas.microsoft.com/office/drawing/2014/main" id="{6A5558D9-3697-4AE9-99C6-74F630AF359E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214980" y="5210140"/>
                  <a:ext cx="3070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685" name="Encre 684">
                  <a:extLst>
                    <a:ext uri="{FF2B5EF4-FFF2-40B4-BE49-F238E27FC236}">
                      <a16:creationId xmlns:a16="http://schemas.microsoft.com/office/drawing/2014/main" id="{ED675768-58FC-474A-93D9-9742FF15EAA3}"/>
                    </a:ext>
                  </a:extLst>
                </p14:cNvPr>
                <p14:cNvContentPartPr/>
                <p14:nvPr/>
              </p14:nvContentPartPr>
              <p14:xfrm>
                <a:off x="3518100" y="4877140"/>
                <a:ext cx="130320" cy="736560"/>
              </p14:xfrm>
            </p:contentPart>
          </mc:Choice>
          <mc:Fallback xmlns="">
            <p:pic>
              <p:nvPicPr>
                <p:cNvPr id="685" name="Encre 684">
                  <a:extLst>
                    <a:ext uri="{FF2B5EF4-FFF2-40B4-BE49-F238E27FC236}">
                      <a16:creationId xmlns:a16="http://schemas.microsoft.com/office/drawing/2014/main" id="{ED675768-58FC-474A-93D9-9742FF15EAA3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3500460" y="4859140"/>
                  <a:ext cx="165960" cy="77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0">
            <p14:nvContentPartPr>
              <p14:cNvPr id="687" name="Encre 686">
                <a:extLst>
                  <a:ext uri="{FF2B5EF4-FFF2-40B4-BE49-F238E27FC236}">
                    <a16:creationId xmlns:a16="http://schemas.microsoft.com/office/drawing/2014/main" id="{43F52AEC-145C-493D-A2A3-B84798E131F5}"/>
                  </a:ext>
                </a:extLst>
              </p14:cNvPr>
              <p14:cNvContentPartPr/>
              <p14:nvPr/>
            </p14:nvContentPartPr>
            <p14:xfrm>
              <a:off x="6128100" y="3747820"/>
              <a:ext cx="244440" cy="236520"/>
            </p14:xfrm>
          </p:contentPart>
        </mc:Choice>
        <mc:Fallback xmlns="">
          <p:pic>
            <p:nvPicPr>
              <p:cNvPr id="687" name="Encre 686">
                <a:extLst>
                  <a:ext uri="{FF2B5EF4-FFF2-40B4-BE49-F238E27FC236}">
                    <a16:creationId xmlns:a16="http://schemas.microsoft.com/office/drawing/2014/main" id="{43F52AEC-145C-493D-A2A3-B84798E131F5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6110100" y="3730180"/>
                <a:ext cx="280080" cy="272160"/>
              </a:xfrm>
              <a:prstGeom prst="rect">
                <a:avLst/>
              </a:prstGeom>
            </p:spPr>
          </p:pic>
        </mc:Fallback>
      </mc:AlternateContent>
      <p:grpSp>
        <p:nvGrpSpPr>
          <p:cNvPr id="814" name="Groupe 813">
            <a:extLst>
              <a:ext uri="{FF2B5EF4-FFF2-40B4-BE49-F238E27FC236}">
                <a16:creationId xmlns:a16="http://schemas.microsoft.com/office/drawing/2014/main" id="{14251E7A-9790-437D-B3E8-2C9B515B19A6}"/>
              </a:ext>
            </a:extLst>
          </p:cNvPr>
          <p:cNvGrpSpPr/>
          <p:nvPr/>
        </p:nvGrpSpPr>
        <p:grpSpPr>
          <a:xfrm>
            <a:off x="5335020" y="4415260"/>
            <a:ext cx="3584520" cy="786960"/>
            <a:chOff x="5335020" y="4415260"/>
            <a:chExt cx="3584520" cy="78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727" name="Encre 726">
                  <a:extLst>
                    <a:ext uri="{FF2B5EF4-FFF2-40B4-BE49-F238E27FC236}">
                      <a16:creationId xmlns:a16="http://schemas.microsoft.com/office/drawing/2014/main" id="{85F682A7-ACAD-4466-9CC2-CC0DB8208194}"/>
                    </a:ext>
                  </a:extLst>
                </p14:cNvPr>
                <p14:cNvContentPartPr/>
                <p14:nvPr/>
              </p14:nvContentPartPr>
              <p14:xfrm>
                <a:off x="5340420" y="4742500"/>
                <a:ext cx="173880" cy="15120"/>
              </p14:xfrm>
            </p:contentPart>
          </mc:Choice>
          <mc:Fallback xmlns="">
            <p:pic>
              <p:nvPicPr>
                <p:cNvPr id="727" name="Encre 726">
                  <a:extLst>
                    <a:ext uri="{FF2B5EF4-FFF2-40B4-BE49-F238E27FC236}">
                      <a16:creationId xmlns:a16="http://schemas.microsoft.com/office/drawing/2014/main" id="{85F682A7-ACAD-4466-9CC2-CC0DB8208194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322780" y="4724860"/>
                  <a:ext cx="2095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728" name="Encre 727">
                  <a:extLst>
                    <a:ext uri="{FF2B5EF4-FFF2-40B4-BE49-F238E27FC236}">
                      <a16:creationId xmlns:a16="http://schemas.microsoft.com/office/drawing/2014/main" id="{004AD013-C73A-410C-B957-1DFD6F339910}"/>
                    </a:ext>
                  </a:extLst>
                </p14:cNvPr>
                <p14:cNvContentPartPr/>
                <p14:nvPr/>
              </p14:nvContentPartPr>
              <p14:xfrm>
                <a:off x="5335020" y="4871380"/>
                <a:ext cx="157320" cy="40680"/>
              </p14:xfrm>
            </p:contentPart>
          </mc:Choice>
          <mc:Fallback xmlns="">
            <p:pic>
              <p:nvPicPr>
                <p:cNvPr id="728" name="Encre 727">
                  <a:extLst>
                    <a:ext uri="{FF2B5EF4-FFF2-40B4-BE49-F238E27FC236}">
                      <a16:creationId xmlns:a16="http://schemas.microsoft.com/office/drawing/2014/main" id="{004AD013-C73A-410C-B957-1DFD6F339910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317380" y="4853740"/>
                  <a:ext cx="1929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768" name="Encre 767">
                  <a:extLst>
                    <a:ext uri="{FF2B5EF4-FFF2-40B4-BE49-F238E27FC236}">
                      <a16:creationId xmlns:a16="http://schemas.microsoft.com/office/drawing/2014/main" id="{0E9639CD-A522-4FD5-9F0F-051BE15DC3EB}"/>
                    </a:ext>
                  </a:extLst>
                </p14:cNvPr>
                <p14:cNvContentPartPr/>
                <p14:nvPr/>
              </p14:nvContentPartPr>
              <p14:xfrm>
                <a:off x="5663340" y="4586260"/>
                <a:ext cx="157320" cy="330480"/>
              </p14:xfrm>
            </p:contentPart>
          </mc:Choice>
          <mc:Fallback xmlns="">
            <p:pic>
              <p:nvPicPr>
                <p:cNvPr id="768" name="Encre 767">
                  <a:extLst>
                    <a:ext uri="{FF2B5EF4-FFF2-40B4-BE49-F238E27FC236}">
                      <a16:creationId xmlns:a16="http://schemas.microsoft.com/office/drawing/2014/main" id="{0E9639CD-A522-4FD5-9F0F-051BE15DC3EB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645340" y="4568620"/>
                  <a:ext cx="19296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769" name="Encre 768">
                  <a:extLst>
                    <a:ext uri="{FF2B5EF4-FFF2-40B4-BE49-F238E27FC236}">
                      <a16:creationId xmlns:a16="http://schemas.microsoft.com/office/drawing/2014/main" id="{4BC3EA2C-C15D-4268-89AF-3499B102F096}"/>
                    </a:ext>
                  </a:extLst>
                </p14:cNvPr>
                <p14:cNvContentPartPr/>
                <p14:nvPr/>
              </p14:nvContentPartPr>
              <p14:xfrm>
                <a:off x="5684580" y="4748620"/>
                <a:ext cx="131040" cy="7560"/>
              </p14:xfrm>
            </p:contentPart>
          </mc:Choice>
          <mc:Fallback xmlns="">
            <p:pic>
              <p:nvPicPr>
                <p:cNvPr id="769" name="Encre 768">
                  <a:extLst>
                    <a:ext uri="{FF2B5EF4-FFF2-40B4-BE49-F238E27FC236}">
                      <a16:creationId xmlns:a16="http://schemas.microsoft.com/office/drawing/2014/main" id="{4BC3EA2C-C15D-4268-89AF-3499B102F096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666940" y="4730980"/>
                  <a:ext cx="1666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772" name="Encre 771">
                  <a:extLst>
                    <a:ext uri="{FF2B5EF4-FFF2-40B4-BE49-F238E27FC236}">
                      <a16:creationId xmlns:a16="http://schemas.microsoft.com/office/drawing/2014/main" id="{EB0EAC19-00EB-4508-97C7-4426F10C2D5B}"/>
                    </a:ext>
                  </a:extLst>
                </p14:cNvPr>
                <p14:cNvContentPartPr/>
                <p14:nvPr/>
              </p14:nvContentPartPr>
              <p14:xfrm>
                <a:off x="5914620" y="4835020"/>
                <a:ext cx="167400" cy="122760"/>
              </p14:xfrm>
            </p:contentPart>
          </mc:Choice>
          <mc:Fallback xmlns="">
            <p:pic>
              <p:nvPicPr>
                <p:cNvPr id="772" name="Encre 771">
                  <a:extLst>
                    <a:ext uri="{FF2B5EF4-FFF2-40B4-BE49-F238E27FC236}">
                      <a16:creationId xmlns:a16="http://schemas.microsoft.com/office/drawing/2014/main" id="{EB0EAC19-00EB-4508-97C7-4426F10C2D5B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896980" y="4817020"/>
                  <a:ext cx="2030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773" name="Encre 772">
                  <a:extLst>
                    <a:ext uri="{FF2B5EF4-FFF2-40B4-BE49-F238E27FC236}">
                      <a16:creationId xmlns:a16="http://schemas.microsoft.com/office/drawing/2014/main" id="{E28C6F61-E562-43CB-B41E-B69EEE4A1513}"/>
                    </a:ext>
                  </a:extLst>
                </p14:cNvPr>
                <p14:cNvContentPartPr/>
                <p14:nvPr/>
              </p14:nvContentPartPr>
              <p14:xfrm>
                <a:off x="6078420" y="5019700"/>
                <a:ext cx="5400" cy="58680"/>
              </p14:xfrm>
            </p:contentPart>
          </mc:Choice>
          <mc:Fallback xmlns="">
            <p:pic>
              <p:nvPicPr>
                <p:cNvPr id="773" name="Encre 772">
                  <a:extLst>
                    <a:ext uri="{FF2B5EF4-FFF2-40B4-BE49-F238E27FC236}">
                      <a16:creationId xmlns:a16="http://schemas.microsoft.com/office/drawing/2014/main" id="{E28C6F61-E562-43CB-B41E-B69EEE4A1513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060420" y="5002060"/>
                  <a:ext cx="410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779" name="Encre 778">
                  <a:extLst>
                    <a:ext uri="{FF2B5EF4-FFF2-40B4-BE49-F238E27FC236}">
                      <a16:creationId xmlns:a16="http://schemas.microsoft.com/office/drawing/2014/main" id="{D840BCC2-E8C2-4126-92DA-03C4152CFE83}"/>
                    </a:ext>
                  </a:extLst>
                </p14:cNvPr>
                <p14:cNvContentPartPr/>
                <p14:nvPr/>
              </p14:nvContentPartPr>
              <p14:xfrm>
                <a:off x="6028740" y="5024380"/>
                <a:ext cx="279360" cy="177840"/>
              </p14:xfrm>
            </p:contentPart>
          </mc:Choice>
          <mc:Fallback xmlns="">
            <p:pic>
              <p:nvPicPr>
                <p:cNvPr id="779" name="Encre 778">
                  <a:extLst>
                    <a:ext uri="{FF2B5EF4-FFF2-40B4-BE49-F238E27FC236}">
                      <a16:creationId xmlns:a16="http://schemas.microsoft.com/office/drawing/2014/main" id="{D840BCC2-E8C2-4126-92DA-03C4152CFE83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010740" y="5006380"/>
                  <a:ext cx="3150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780" name="Encre 779">
                  <a:extLst>
                    <a:ext uri="{FF2B5EF4-FFF2-40B4-BE49-F238E27FC236}">
                      <a16:creationId xmlns:a16="http://schemas.microsoft.com/office/drawing/2014/main" id="{D8E14EE3-A68D-4650-AAFC-9A8DE5034D23}"/>
                    </a:ext>
                  </a:extLst>
                </p14:cNvPr>
                <p14:cNvContentPartPr/>
                <p14:nvPr/>
              </p14:nvContentPartPr>
              <p14:xfrm>
                <a:off x="6384780" y="5056060"/>
                <a:ext cx="67680" cy="110880"/>
              </p14:xfrm>
            </p:contentPart>
          </mc:Choice>
          <mc:Fallback xmlns="">
            <p:pic>
              <p:nvPicPr>
                <p:cNvPr id="780" name="Encre 779">
                  <a:extLst>
                    <a:ext uri="{FF2B5EF4-FFF2-40B4-BE49-F238E27FC236}">
                      <a16:creationId xmlns:a16="http://schemas.microsoft.com/office/drawing/2014/main" id="{D8E14EE3-A68D-4650-AAFC-9A8DE5034D23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366780" y="5038420"/>
                  <a:ext cx="1033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781" name="Encre 780">
                  <a:extLst>
                    <a:ext uri="{FF2B5EF4-FFF2-40B4-BE49-F238E27FC236}">
                      <a16:creationId xmlns:a16="http://schemas.microsoft.com/office/drawing/2014/main" id="{9DF8379C-4AB8-4C59-8C75-70EB8FBC3621}"/>
                    </a:ext>
                  </a:extLst>
                </p14:cNvPr>
                <p14:cNvContentPartPr/>
                <p14:nvPr/>
              </p14:nvContentPartPr>
              <p14:xfrm>
                <a:off x="6389460" y="5056060"/>
                <a:ext cx="99720" cy="130320"/>
              </p14:xfrm>
            </p:contentPart>
          </mc:Choice>
          <mc:Fallback xmlns="">
            <p:pic>
              <p:nvPicPr>
                <p:cNvPr id="781" name="Encre 780">
                  <a:extLst>
                    <a:ext uri="{FF2B5EF4-FFF2-40B4-BE49-F238E27FC236}">
                      <a16:creationId xmlns:a16="http://schemas.microsoft.com/office/drawing/2014/main" id="{9DF8379C-4AB8-4C59-8C75-70EB8FBC3621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371820" y="5038420"/>
                  <a:ext cx="1353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782" name="Encre 781">
                  <a:extLst>
                    <a:ext uri="{FF2B5EF4-FFF2-40B4-BE49-F238E27FC236}">
                      <a16:creationId xmlns:a16="http://schemas.microsoft.com/office/drawing/2014/main" id="{046FC1BF-AAB0-449B-BC90-0B925CEC3355}"/>
                    </a:ext>
                  </a:extLst>
                </p14:cNvPr>
                <p14:cNvContentPartPr/>
                <p14:nvPr/>
              </p14:nvContentPartPr>
              <p14:xfrm>
                <a:off x="6556500" y="5009260"/>
                <a:ext cx="207360" cy="118080"/>
              </p14:xfrm>
            </p:contentPart>
          </mc:Choice>
          <mc:Fallback xmlns="">
            <p:pic>
              <p:nvPicPr>
                <p:cNvPr id="782" name="Encre 781">
                  <a:extLst>
                    <a:ext uri="{FF2B5EF4-FFF2-40B4-BE49-F238E27FC236}">
                      <a16:creationId xmlns:a16="http://schemas.microsoft.com/office/drawing/2014/main" id="{046FC1BF-AAB0-449B-BC90-0B925CEC3355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538500" y="4991620"/>
                  <a:ext cx="2430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786" name="Encre 785">
                  <a:extLst>
                    <a:ext uri="{FF2B5EF4-FFF2-40B4-BE49-F238E27FC236}">
                      <a16:creationId xmlns:a16="http://schemas.microsoft.com/office/drawing/2014/main" id="{942162CD-63DB-4D9D-89D3-037F3C0E79EE}"/>
                    </a:ext>
                  </a:extLst>
                </p14:cNvPr>
                <p14:cNvContentPartPr/>
                <p14:nvPr/>
              </p14:nvContentPartPr>
              <p14:xfrm>
                <a:off x="6631380" y="4799020"/>
                <a:ext cx="194760" cy="23760"/>
              </p14:xfrm>
            </p:contentPart>
          </mc:Choice>
          <mc:Fallback xmlns="">
            <p:pic>
              <p:nvPicPr>
                <p:cNvPr id="786" name="Encre 785">
                  <a:extLst>
                    <a:ext uri="{FF2B5EF4-FFF2-40B4-BE49-F238E27FC236}">
                      <a16:creationId xmlns:a16="http://schemas.microsoft.com/office/drawing/2014/main" id="{942162CD-63DB-4D9D-89D3-037F3C0E79E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613380" y="4781380"/>
                  <a:ext cx="2304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787" name="Encre 786">
                  <a:extLst>
                    <a:ext uri="{FF2B5EF4-FFF2-40B4-BE49-F238E27FC236}">
                      <a16:creationId xmlns:a16="http://schemas.microsoft.com/office/drawing/2014/main" id="{C161C113-AE9D-4FE6-A67A-F824FC49D5C5}"/>
                    </a:ext>
                  </a:extLst>
                </p14:cNvPr>
                <p14:cNvContentPartPr/>
                <p14:nvPr/>
              </p14:nvContentPartPr>
              <p14:xfrm>
                <a:off x="6618780" y="4887220"/>
                <a:ext cx="202320" cy="10440"/>
              </p14:xfrm>
            </p:contentPart>
          </mc:Choice>
          <mc:Fallback xmlns="">
            <p:pic>
              <p:nvPicPr>
                <p:cNvPr id="787" name="Encre 786">
                  <a:extLst>
                    <a:ext uri="{FF2B5EF4-FFF2-40B4-BE49-F238E27FC236}">
                      <a16:creationId xmlns:a16="http://schemas.microsoft.com/office/drawing/2014/main" id="{C161C113-AE9D-4FE6-A67A-F824FC49D5C5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601140" y="4869580"/>
                  <a:ext cx="2379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790" name="Encre 789">
                  <a:extLst>
                    <a:ext uri="{FF2B5EF4-FFF2-40B4-BE49-F238E27FC236}">
                      <a16:creationId xmlns:a16="http://schemas.microsoft.com/office/drawing/2014/main" id="{F8E93A4A-9B1F-4E60-8791-3994A9F71298}"/>
                    </a:ext>
                  </a:extLst>
                </p14:cNvPr>
                <p14:cNvContentPartPr/>
                <p14:nvPr/>
              </p14:nvContentPartPr>
              <p14:xfrm>
                <a:off x="6953580" y="4848340"/>
                <a:ext cx="321480" cy="47520"/>
              </p14:xfrm>
            </p:contentPart>
          </mc:Choice>
          <mc:Fallback xmlns="">
            <p:pic>
              <p:nvPicPr>
                <p:cNvPr id="790" name="Encre 789">
                  <a:extLst>
                    <a:ext uri="{FF2B5EF4-FFF2-40B4-BE49-F238E27FC236}">
                      <a16:creationId xmlns:a16="http://schemas.microsoft.com/office/drawing/2014/main" id="{F8E93A4A-9B1F-4E60-8791-3994A9F71298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935940" y="4830340"/>
                  <a:ext cx="3571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791" name="Encre 790">
                  <a:extLst>
                    <a:ext uri="{FF2B5EF4-FFF2-40B4-BE49-F238E27FC236}">
                      <a16:creationId xmlns:a16="http://schemas.microsoft.com/office/drawing/2014/main" id="{D7E96B0A-8AEE-428D-8825-3D34221B4FFD}"/>
                    </a:ext>
                  </a:extLst>
                </p14:cNvPr>
                <p14:cNvContentPartPr/>
                <p14:nvPr/>
              </p14:nvContentPartPr>
              <p14:xfrm>
                <a:off x="6932700" y="4959580"/>
                <a:ext cx="294480" cy="179280"/>
              </p14:xfrm>
            </p:contentPart>
          </mc:Choice>
          <mc:Fallback xmlns="">
            <p:pic>
              <p:nvPicPr>
                <p:cNvPr id="791" name="Encre 790">
                  <a:extLst>
                    <a:ext uri="{FF2B5EF4-FFF2-40B4-BE49-F238E27FC236}">
                      <a16:creationId xmlns:a16="http://schemas.microsoft.com/office/drawing/2014/main" id="{D7E96B0A-8AEE-428D-8825-3D34221B4FFD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915060" y="4941580"/>
                  <a:ext cx="3301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793" name="Encre 792">
                  <a:extLst>
                    <a:ext uri="{FF2B5EF4-FFF2-40B4-BE49-F238E27FC236}">
                      <a16:creationId xmlns:a16="http://schemas.microsoft.com/office/drawing/2014/main" id="{B5A12EB6-80D3-4742-BA9E-D175073319CF}"/>
                    </a:ext>
                  </a:extLst>
                </p14:cNvPr>
                <p14:cNvContentPartPr/>
                <p14:nvPr/>
              </p14:nvContentPartPr>
              <p14:xfrm>
                <a:off x="6919020" y="4526500"/>
                <a:ext cx="181800" cy="241560"/>
              </p14:xfrm>
            </p:contentPart>
          </mc:Choice>
          <mc:Fallback xmlns="">
            <p:pic>
              <p:nvPicPr>
                <p:cNvPr id="793" name="Encre 792">
                  <a:extLst>
                    <a:ext uri="{FF2B5EF4-FFF2-40B4-BE49-F238E27FC236}">
                      <a16:creationId xmlns:a16="http://schemas.microsoft.com/office/drawing/2014/main" id="{B5A12EB6-80D3-4742-BA9E-D175073319CF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901020" y="4508500"/>
                  <a:ext cx="21744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794" name="Encre 793">
                  <a:extLst>
                    <a:ext uri="{FF2B5EF4-FFF2-40B4-BE49-F238E27FC236}">
                      <a16:creationId xmlns:a16="http://schemas.microsoft.com/office/drawing/2014/main" id="{42DC286D-A1D5-4191-AB8B-0A3254BCBF86}"/>
                    </a:ext>
                  </a:extLst>
                </p14:cNvPr>
                <p14:cNvContentPartPr/>
                <p14:nvPr/>
              </p14:nvContentPartPr>
              <p14:xfrm>
                <a:off x="7018380" y="4764460"/>
                <a:ext cx="163800" cy="19080"/>
              </p14:xfrm>
            </p:contentPart>
          </mc:Choice>
          <mc:Fallback xmlns="">
            <p:pic>
              <p:nvPicPr>
                <p:cNvPr id="794" name="Encre 793">
                  <a:extLst>
                    <a:ext uri="{FF2B5EF4-FFF2-40B4-BE49-F238E27FC236}">
                      <a16:creationId xmlns:a16="http://schemas.microsoft.com/office/drawing/2014/main" id="{42DC286D-A1D5-4191-AB8B-0A3254BCBF86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7000380" y="4746820"/>
                  <a:ext cx="1994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798" name="Encre 797">
                  <a:extLst>
                    <a:ext uri="{FF2B5EF4-FFF2-40B4-BE49-F238E27FC236}">
                      <a16:creationId xmlns:a16="http://schemas.microsoft.com/office/drawing/2014/main" id="{BC888DF4-9BDB-4F41-A268-F41F3702D642}"/>
                    </a:ext>
                  </a:extLst>
                </p14:cNvPr>
                <p14:cNvContentPartPr/>
                <p14:nvPr/>
              </p14:nvContentPartPr>
              <p14:xfrm>
                <a:off x="7374060" y="4773460"/>
                <a:ext cx="232200" cy="206280"/>
              </p14:xfrm>
            </p:contentPart>
          </mc:Choice>
          <mc:Fallback xmlns="">
            <p:pic>
              <p:nvPicPr>
                <p:cNvPr id="798" name="Encre 797">
                  <a:extLst>
                    <a:ext uri="{FF2B5EF4-FFF2-40B4-BE49-F238E27FC236}">
                      <a16:creationId xmlns:a16="http://schemas.microsoft.com/office/drawing/2014/main" id="{BC888DF4-9BDB-4F41-A268-F41F3702D642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7356420" y="4755460"/>
                  <a:ext cx="2678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799" name="Encre 798">
                  <a:extLst>
                    <a:ext uri="{FF2B5EF4-FFF2-40B4-BE49-F238E27FC236}">
                      <a16:creationId xmlns:a16="http://schemas.microsoft.com/office/drawing/2014/main" id="{857EB8C7-0076-4473-AA9A-C67F7D70C7F6}"/>
                    </a:ext>
                  </a:extLst>
                </p14:cNvPr>
                <p14:cNvContentPartPr/>
                <p14:nvPr/>
              </p14:nvContentPartPr>
              <p14:xfrm>
                <a:off x="7731900" y="4586980"/>
                <a:ext cx="80640" cy="517320"/>
              </p14:xfrm>
            </p:contentPart>
          </mc:Choice>
          <mc:Fallback xmlns="">
            <p:pic>
              <p:nvPicPr>
                <p:cNvPr id="799" name="Encre 798">
                  <a:extLst>
                    <a:ext uri="{FF2B5EF4-FFF2-40B4-BE49-F238E27FC236}">
                      <a16:creationId xmlns:a16="http://schemas.microsoft.com/office/drawing/2014/main" id="{857EB8C7-0076-4473-AA9A-C67F7D70C7F6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7714260" y="4568980"/>
                  <a:ext cx="116280" cy="55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800" name="Encre 799">
                  <a:extLst>
                    <a:ext uri="{FF2B5EF4-FFF2-40B4-BE49-F238E27FC236}">
                      <a16:creationId xmlns:a16="http://schemas.microsoft.com/office/drawing/2014/main" id="{41A03DF3-3238-4B68-B9DC-3F21166DB319}"/>
                    </a:ext>
                  </a:extLst>
                </p14:cNvPr>
                <p14:cNvContentPartPr/>
                <p14:nvPr/>
              </p14:nvContentPartPr>
              <p14:xfrm>
                <a:off x="7908660" y="4780660"/>
                <a:ext cx="194400" cy="205200"/>
              </p14:xfrm>
            </p:contentPart>
          </mc:Choice>
          <mc:Fallback xmlns="">
            <p:pic>
              <p:nvPicPr>
                <p:cNvPr id="800" name="Encre 799">
                  <a:extLst>
                    <a:ext uri="{FF2B5EF4-FFF2-40B4-BE49-F238E27FC236}">
                      <a16:creationId xmlns:a16="http://schemas.microsoft.com/office/drawing/2014/main" id="{41A03DF3-3238-4B68-B9DC-3F21166DB319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7890660" y="4762660"/>
                  <a:ext cx="23004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804" name="Encre 803">
                  <a:extLst>
                    <a:ext uri="{FF2B5EF4-FFF2-40B4-BE49-F238E27FC236}">
                      <a16:creationId xmlns:a16="http://schemas.microsoft.com/office/drawing/2014/main" id="{97DF06CA-35BC-4B39-9F9B-ABD4609B909D}"/>
                    </a:ext>
                  </a:extLst>
                </p14:cNvPr>
                <p14:cNvContentPartPr/>
                <p14:nvPr/>
              </p14:nvContentPartPr>
              <p14:xfrm>
                <a:off x="8125020" y="4946980"/>
                <a:ext cx="131760" cy="168840"/>
              </p14:xfrm>
            </p:contentPart>
          </mc:Choice>
          <mc:Fallback xmlns="">
            <p:pic>
              <p:nvPicPr>
                <p:cNvPr id="804" name="Encre 803">
                  <a:extLst>
                    <a:ext uri="{FF2B5EF4-FFF2-40B4-BE49-F238E27FC236}">
                      <a16:creationId xmlns:a16="http://schemas.microsoft.com/office/drawing/2014/main" id="{97DF06CA-35BC-4B39-9F9B-ABD4609B909D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8107380" y="4928980"/>
                  <a:ext cx="16740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805" name="Encre 804">
                  <a:extLst>
                    <a:ext uri="{FF2B5EF4-FFF2-40B4-BE49-F238E27FC236}">
                      <a16:creationId xmlns:a16="http://schemas.microsoft.com/office/drawing/2014/main" id="{C7D9CCA7-F988-4965-8649-9BB915154715}"/>
                    </a:ext>
                  </a:extLst>
                </p14:cNvPr>
                <p14:cNvContentPartPr/>
                <p14:nvPr/>
              </p14:nvContentPartPr>
              <p14:xfrm>
                <a:off x="8288100" y="5011780"/>
                <a:ext cx="89280" cy="75600"/>
              </p14:xfrm>
            </p:contentPart>
          </mc:Choice>
          <mc:Fallback xmlns="">
            <p:pic>
              <p:nvPicPr>
                <p:cNvPr id="805" name="Encre 804">
                  <a:extLst>
                    <a:ext uri="{FF2B5EF4-FFF2-40B4-BE49-F238E27FC236}">
                      <a16:creationId xmlns:a16="http://schemas.microsoft.com/office/drawing/2014/main" id="{C7D9CCA7-F988-4965-8649-9BB915154715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8270460" y="4993780"/>
                  <a:ext cx="1249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806" name="Encre 805">
                  <a:extLst>
                    <a:ext uri="{FF2B5EF4-FFF2-40B4-BE49-F238E27FC236}">
                      <a16:creationId xmlns:a16="http://schemas.microsoft.com/office/drawing/2014/main" id="{06001FE9-6FB6-4C54-9F42-1AE87D7580CC}"/>
                    </a:ext>
                  </a:extLst>
                </p14:cNvPr>
                <p14:cNvContentPartPr/>
                <p14:nvPr/>
              </p14:nvContentPartPr>
              <p14:xfrm>
                <a:off x="8401140" y="4995580"/>
                <a:ext cx="6840" cy="105840"/>
              </p14:xfrm>
            </p:contentPart>
          </mc:Choice>
          <mc:Fallback xmlns="">
            <p:pic>
              <p:nvPicPr>
                <p:cNvPr id="806" name="Encre 805">
                  <a:extLst>
                    <a:ext uri="{FF2B5EF4-FFF2-40B4-BE49-F238E27FC236}">
                      <a16:creationId xmlns:a16="http://schemas.microsoft.com/office/drawing/2014/main" id="{06001FE9-6FB6-4C54-9F42-1AE87D7580CC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8383140" y="4977580"/>
                  <a:ext cx="424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807" name="Encre 806">
                  <a:extLst>
                    <a:ext uri="{FF2B5EF4-FFF2-40B4-BE49-F238E27FC236}">
                      <a16:creationId xmlns:a16="http://schemas.microsoft.com/office/drawing/2014/main" id="{67BAC150-7881-461E-9BA6-F06C601F2874}"/>
                    </a:ext>
                  </a:extLst>
                </p14:cNvPr>
                <p14:cNvContentPartPr/>
                <p14:nvPr/>
              </p14:nvContentPartPr>
              <p14:xfrm>
                <a:off x="8436420" y="4948420"/>
                <a:ext cx="135000" cy="136440"/>
              </p14:xfrm>
            </p:contentPart>
          </mc:Choice>
          <mc:Fallback xmlns="">
            <p:pic>
              <p:nvPicPr>
                <p:cNvPr id="807" name="Encre 806">
                  <a:extLst>
                    <a:ext uri="{FF2B5EF4-FFF2-40B4-BE49-F238E27FC236}">
                      <a16:creationId xmlns:a16="http://schemas.microsoft.com/office/drawing/2014/main" id="{67BAC150-7881-461E-9BA6-F06C601F2874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418420" y="4930780"/>
                  <a:ext cx="1706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808" name="Encre 807">
                  <a:extLst>
                    <a:ext uri="{FF2B5EF4-FFF2-40B4-BE49-F238E27FC236}">
                      <a16:creationId xmlns:a16="http://schemas.microsoft.com/office/drawing/2014/main" id="{4B014A94-A776-4EB4-BBAF-039959555666}"/>
                    </a:ext>
                  </a:extLst>
                </p14:cNvPr>
                <p14:cNvContentPartPr/>
                <p14:nvPr/>
              </p14:nvContentPartPr>
              <p14:xfrm>
                <a:off x="8611380" y="4576900"/>
                <a:ext cx="61200" cy="605160"/>
              </p14:xfrm>
            </p:contentPart>
          </mc:Choice>
          <mc:Fallback xmlns="">
            <p:pic>
              <p:nvPicPr>
                <p:cNvPr id="808" name="Encre 807">
                  <a:extLst>
                    <a:ext uri="{FF2B5EF4-FFF2-40B4-BE49-F238E27FC236}">
                      <a16:creationId xmlns:a16="http://schemas.microsoft.com/office/drawing/2014/main" id="{4B014A94-A776-4EB4-BBAF-039959555666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8593380" y="4558900"/>
                  <a:ext cx="96840" cy="64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811" name="Encre 810">
                  <a:extLst>
                    <a:ext uri="{FF2B5EF4-FFF2-40B4-BE49-F238E27FC236}">
                      <a16:creationId xmlns:a16="http://schemas.microsoft.com/office/drawing/2014/main" id="{A42017F9-8E88-4B80-9329-AE2D90EE424A}"/>
                    </a:ext>
                  </a:extLst>
                </p14:cNvPr>
                <p14:cNvContentPartPr/>
                <p14:nvPr/>
              </p14:nvContentPartPr>
              <p14:xfrm>
                <a:off x="8832420" y="4415260"/>
                <a:ext cx="360" cy="360"/>
              </p14:xfrm>
            </p:contentPart>
          </mc:Choice>
          <mc:Fallback xmlns="">
            <p:pic>
              <p:nvPicPr>
                <p:cNvPr id="811" name="Encre 810">
                  <a:extLst>
                    <a:ext uri="{FF2B5EF4-FFF2-40B4-BE49-F238E27FC236}">
                      <a16:creationId xmlns:a16="http://schemas.microsoft.com/office/drawing/2014/main" id="{A42017F9-8E88-4B80-9329-AE2D90EE424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814780" y="43972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812" name="Encre 811">
                  <a:extLst>
                    <a:ext uri="{FF2B5EF4-FFF2-40B4-BE49-F238E27FC236}">
                      <a16:creationId xmlns:a16="http://schemas.microsoft.com/office/drawing/2014/main" id="{C1A27033-2859-4935-96F1-964CC79BAA46}"/>
                    </a:ext>
                  </a:extLst>
                </p14:cNvPr>
                <p14:cNvContentPartPr/>
                <p14:nvPr/>
              </p14:nvContentPartPr>
              <p14:xfrm>
                <a:off x="8832420" y="4415260"/>
                <a:ext cx="360" cy="360"/>
              </p14:xfrm>
            </p:contentPart>
          </mc:Choice>
          <mc:Fallback xmlns="">
            <p:pic>
              <p:nvPicPr>
                <p:cNvPr id="812" name="Encre 811">
                  <a:extLst>
                    <a:ext uri="{FF2B5EF4-FFF2-40B4-BE49-F238E27FC236}">
                      <a16:creationId xmlns:a16="http://schemas.microsoft.com/office/drawing/2014/main" id="{C1A27033-2859-4935-96F1-964CC79BAA4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814780" y="43972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813" name="Encre 812">
                  <a:extLst>
                    <a:ext uri="{FF2B5EF4-FFF2-40B4-BE49-F238E27FC236}">
                      <a16:creationId xmlns:a16="http://schemas.microsoft.com/office/drawing/2014/main" id="{FC32F789-A0CC-4CAB-A17A-8D0AC024DF72}"/>
                    </a:ext>
                  </a:extLst>
                </p14:cNvPr>
                <p14:cNvContentPartPr/>
                <p14:nvPr/>
              </p14:nvContentPartPr>
              <p14:xfrm>
                <a:off x="8819820" y="4415260"/>
                <a:ext cx="99720" cy="217080"/>
              </p14:xfrm>
            </p:contentPart>
          </mc:Choice>
          <mc:Fallback xmlns="">
            <p:pic>
              <p:nvPicPr>
                <p:cNvPr id="813" name="Encre 812">
                  <a:extLst>
                    <a:ext uri="{FF2B5EF4-FFF2-40B4-BE49-F238E27FC236}">
                      <a16:creationId xmlns:a16="http://schemas.microsoft.com/office/drawing/2014/main" id="{FC32F789-A0CC-4CAB-A17A-8D0AC024DF72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8801820" y="4397260"/>
                  <a:ext cx="135360" cy="25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7" name="Groupe 816">
            <a:extLst>
              <a:ext uri="{FF2B5EF4-FFF2-40B4-BE49-F238E27FC236}">
                <a16:creationId xmlns:a16="http://schemas.microsoft.com/office/drawing/2014/main" id="{E5544E4E-47F9-49EB-9524-DA4B96BF321F}"/>
              </a:ext>
            </a:extLst>
          </p:cNvPr>
          <p:cNvGrpSpPr/>
          <p:nvPr/>
        </p:nvGrpSpPr>
        <p:grpSpPr>
          <a:xfrm>
            <a:off x="7969140" y="4601380"/>
            <a:ext cx="87480" cy="82800"/>
            <a:chOff x="7969140" y="4601380"/>
            <a:chExt cx="87480" cy="8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815" name="Encre 814">
                  <a:extLst>
                    <a:ext uri="{FF2B5EF4-FFF2-40B4-BE49-F238E27FC236}">
                      <a16:creationId xmlns:a16="http://schemas.microsoft.com/office/drawing/2014/main" id="{1096348C-ABA8-40B3-90AC-5422D91A7941}"/>
                    </a:ext>
                  </a:extLst>
                </p14:cNvPr>
                <p14:cNvContentPartPr/>
                <p14:nvPr/>
              </p14:nvContentPartPr>
              <p14:xfrm>
                <a:off x="8006580" y="4683820"/>
                <a:ext cx="360" cy="360"/>
              </p14:xfrm>
            </p:contentPart>
          </mc:Choice>
          <mc:Fallback xmlns="">
            <p:pic>
              <p:nvPicPr>
                <p:cNvPr id="815" name="Encre 814">
                  <a:extLst>
                    <a:ext uri="{FF2B5EF4-FFF2-40B4-BE49-F238E27FC236}">
                      <a16:creationId xmlns:a16="http://schemas.microsoft.com/office/drawing/2014/main" id="{1096348C-ABA8-40B3-90AC-5422D91A794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988580" y="46658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816" name="Encre 815">
                  <a:extLst>
                    <a:ext uri="{FF2B5EF4-FFF2-40B4-BE49-F238E27FC236}">
                      <a16:creationId xmlns:a16="http://schemas.microsoft.com/office/drawing/2014/main" id="{0ED262CB-DC20-4F07-84A4-889E9AE57221}"/>
                    </a:ext>
                  </a:extLst>
                </p14:cNvPr>
                <p14:cNvContentPartPr/>
                <p14:nvPr/>
              </p14:nvContentPartPr>
              <p14:xfrm>
                <a:off x="7969140" y="4601380"/>
                <a:ext cx="87480" cy="82800"/>
              </p14:xfrm>
            </p:contentPart>
          </mc:Choice>
          <mc:Fallback xmlns="">
            <p:pic>
              <p:nvPicPr>
                <p:cNvPr id="816" name="Encre 815">
                  <a:extLst>
                    <a:ext uri="{FF2B5EF4-FFF2-40B4-BE49-F238E27FC236}">
                      <a16:creationId xmlns:a16="http://schemas.microsoft.com/office/drawing/2014/main" id="{0ED262CB-DC20-4F07-84A4-889E9AE57221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7951500" y="4583740"/>
                  <a:ext cx="12312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6" name="Groupe 825">
            <a:extLst>
              <a:ext uri="{FF2B5EF4-FFF2-40B4-BE49-F238E27FC236}">
                <a16:creationId xmlns:a16="http://schemas.microsoft.com/office/drawing/2014/main" id="{8A1AE332-A3C1-4B5C-96ED-D57A6F95F09C}"/>
              </a:ext>
            </a:extLst>
          </p:cNvPr>
          <p:cNvGrpSpPr/>
          <p:nvPr/>
        </p:nvGrpSpPr>
        <p:grpSpPr>
          <a:xfrm>
            <a:off x="6470820" y="5655820"/>
            <a:ext cx="1175400" cy="324720"/>
            <a:chOff x="6470820" y="5655820"/>
            <a:chExt cx="1175400" cy="32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819" name="Encre 818">
                  <a:extLst>
                    <a:ext uri="{FF2B5EF4-FFF2-40B4-BE49-F238E27FC236}">
                      <a16:creationId xmlns:a16="http://schemas.microsoft.com/office/drawing/2014/main" id="{79535840-27E4-4CA1-AB8B-A70C807021F1}"/>
                    </a:ext>
                  </a:extLst>
                </p14:cNvPr>
                <p14:cNvContentPartPr/>
                <p14:nvPr/>
              </p14:nvContentPartPr>
              <p14:xfrm>
                <a:off x="6606180" y="5786500"/>
                <a:ext cx="360" cy="360"/>
              </p14:xfrm>
            </p:contentPart>
          </mc:Choice>
          <mc:Fallback xmlns="">
            <p:pic>
              <p:nvPicPr>
                <p:cNvPr id="819" name="Encre 818">
                  <a:extLst>
                    <a:ext uri="{FF2B5EF4-FFF2-40B4-BE49-F238E27FC236}">
                      <a16:creationId xmlns:a16="http://schemas.microsoft.com/office/drawing/2014/main" id="{79535840-27E4-4CA1-AB8B-A70C807021F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588180" y="57688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820" name="Encre 819">
                  <a:extLst>
                    <a:ext uri="{FF2B5EF4-FFF2-40B4-BE49-F238E27FC236}">
                      <a16:creationId xmlns:a16="http://schemas.microsoft.com/office/drawing/2014/main" id="{BB30EC04-EDB6-423E-AA41-F775A6000EFD}"/>
                    </a:ext>
                  </a:extLst>
                </p14:cNvPr>
                <p14:cNvContentPartPr/>
                <p14:nvPr/>
              </p14:nvContentPartPr>
              <p14:xfrm>
                <a:off x="6470820" y="5655820"/>
                <a:ext cx="173880" cy="189360"/>
              </p14:xfrm>
            </p:contentPart>
          </mc:Choice>
          <mc:Fallback xmlns="">
            <p:pic>
              <p:nvPicPr>
                <p:cNvPr id="820" name="Encre 819">
                  <a:extLst>
                    <a:ext uri="{FF2B5EF4-FFF2-40B4-BE49-F238E27FC236}">
                      <a16:creationId xmlns:a16="http://schemas.microsoft.com/office/drawing/2014/main" id="{BB30EC04-EDB6-423E-AA41-F775A6000EF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453180" y="5638180"/>
                  <a:ext cx="2095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821" name="Encre 820">
                  <a:extLst>
                    <a:ext uri="{FF2B5EF4-FFF2-40B4-BE49-F238E27FC236}">
                      <a16:creationId xmlns:a16="http://schemas.microsoft.com/office/drawing/2014/main" id="{2F862ED7-B049-49DF-9803-C082EF09F386}"/>
                    </a:ext>
                  </a:extLst>
                </p14:cNvPr>
                <p14:cNvContentPartPr/>
                <p14:nvPr/>
              </p14:nvContentPartPr>
              <p14:xfrm>
                <a:off x="6649380" y="5827180"/>
                <a:ext cx="56520" cy="153360"/>
              </p14:xfrm>
            </p:contentPart>
          </mc:Choice>
          <mc:Fallback xmlns="">
            <p:pic>
              <p:nvPicPr>
                <p:cNvPr id="821" name="Encre 820">
                  <a:extLst>
                    <a:ext uri="{FF2B5EF4-FFF2-40B4-BE49-F238E27FC236}">
                      <a16:creationId xmlns:a16="http://schemas.microsoft.com/office/drawing/2014/main" id="{2F862ED7-B049-49DF-9803-C082EF09F386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631740" y="5809180"/>
                  <a:ext cx="921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822" name="Encre 821">
                  <a:extLst>
                    <a:ext uri="{FF2B5EF4-FFF2-40B4-BE49-F238E27FC236}">
                      <a16:creationId xmlns:a16="http://schemas.microsoft.com/office/drawing/2014/main" id="{E1CACC7A-BF01-4C3F-AAE3-F598D5D5D9D9}"/>
                    </a:ext>
                  </a:extLst>
                </p14:cNvPr>
                <p14:cNvContentPartPr/>
                <p14:nvPr/>
              </p14:nvContentPartPr>
              <p14:xfrm>
                <a:off x="6823980" y="5780740"/>
                <a:ext cx="220320" cy="167760"/>
              </p14:xfrm>
            </p:contentPart>
          </mc:Choice>
          <mc:Fallback xmlns="">
            <p:pic>
              <p:nvPicPr>
                <p:cNvPr id="822" name="Encre 821">
                  <a:extLst>
                    <a:ext uri="{FF2B5EF4-FFF2-40B4-BE49-F238E27FC236}">
                      <a16:creationId xmlns:a16="http://schemas.microsoft.com/office/drawing/2014/main" id="{E1CACC7A-BF01-4C3F-AAE3-F598D5D5D9D9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6805980" y="5763100"/>
                  <a:ext cx="2559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823" name="Encre 822">
                  <a:extLst>
                    <a:ext uri="{FF2B5EF4-FFF2-40B4-BE49-F238E27FC236}">
                      <a16:creationId xmlns:a16="http://schemas.microsoft.com/office/drawing/2014/main" id="{0F995E7E-DCAD-4815-879B-34B26B0B8719}"/>
                    </a:ext>
                  </a:extLst>
                </p14:cNvPr>
                <p14:cNvContentPartPr/>
                <p14:nvPr/>
              </p14:nvContentPartPr>
              <p14:xfrm>
                <a:off x="7119540" y="5767420"/>
                <a:ext cx="96480" cy="141840"/>
              </p14:xfrm>
            </p:contentPart>
          </mc:Choice>
          <mc:Fallback xmlns="">
            <p:pic>
              <p:nvPicPr>
                <p:cNvPr id="823" name="Encre 822">
                  <a:extLst>
                    <a:ext uri="{FF2B5EF4-FFF2-40B4-BE49-F238E27FC236}">
                      <a16:creationId xmlns:a16="http://schemas.microsoft.com/office/drawing/2014/main" id="{0F995E7E-DCAD-4815-879B-34B26B0B8719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101540" y="5749780"/>
                  <a:ext cx="1321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824" name="Encre 823">
                  <a:extLst>
                    <a:ext uri="{FF2B5EF4-FFF2-40B4-BE49-F238E27FC236}">
                      <a16:creationId xmlns:a16="http://schemas.microsoft.com/office/drawing/2014/main" id="{232BF7B1-986C-4B9A-B7DC-4FBE69FD1F87}"/>
                    </a:ext>
                  </a:extLst>
                </p14:cNvPr>
                <p14:cNvContentPartPr/>
                <p14:nvPr/>
              </p14:nvContentPartPr>
              <p14:xfrm>
                <a:off x="7237980" y="5800900"/>
                <a:ext cx="74160" cy="114480"/>
              </p14:xfrm>
            </p:contentPart>
          </mc:Choice>
          <mc:Fallback xmlns="">
            <p:pic>
              <p:nvPicPr>
                <p:cNvPr id="824" name="Encre 823">
                  <a:extLst>
                    <a:ext uri="{FF2B5EF4-FFF2-40B4-BE49-F238E27FC236}">
                      <a16:creationId xmlns:a16="http://schemas.microsoft.com/office/drawing/2014/main" id="{232BF7B1-986C-4B9A-B7DC-4FBE69FD1F87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220340" y="5783260"/>
                  <a:ext cx="1098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825" name="Encre 824">
                  <a:extLst>
                    <a:ext uri="{FF2B5EF4-FFF2-40B4-BE49-F238E27FC236}">
                      <a16:creationId xmlns:a16="http://schemas.microsoft.com/office/drawing/2014/main" id="{F6FAFB11-499A-47AD-B544-D7ACB0479AA9}"/>
                    </a:ext>
                  </a:extLst>
                </p14:cNvPr>
                <p14:cNvContentPartPr/>
                <p14:nvPr/>
              </p14:nvContentPartPr>
              <p14:xfrm>
                <a:off x="7363260" y="5710180"/>
                <a:ext cx="282960" cy="237600"/>
              </p14:xfrm>
            </p:contentPart>
          </mc:Choice>
          <mc:Fallback xmlns="">
            <p:pic>
              <p:nvPicPr>
                <p:cNvPr id="825" name="Encre 824">
                  <a:extLst>
                    <a:ext uri="{FF2B5EF4-FFF2-40B4-BE49-F238E27FC236}">
                      <a16:creationId xmlns:a16="http://schemas.microsoft.com/office/drawing/2014/main" id="{F6FAFB11-499A-47AD-B544-D7ACB0479AA9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345260" y="5692180"/>
                  <a:ext cx="318600" cy="27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0">
            <p14:nvContentPartPr>
              <p14:cNvPr id="833" name="Encre 832">
                <a:extLst>
                  <a:ext uri="{FF2B5EF4-FFF2-40B4-BE49-F238E27FC236}">
                    <a16:creationId xmlns:a16="http://schemas.microsoft.com/office/drawing/2014/main" id="{566EF6D1-3B12-4088-AE11-0C01E248BCFE}"/>
                  </a:ext>
                </a:extLst>
              </p14:cNvPr>
              <p14:cNvContentPartPr/>
              <p14:nvPr/>
            </p14:nvContentPartPr>
            <p14:xfrm>
              <a:off x="9331380" y="2455060"/>
              <a:ext cx="2289240" cy="2423880"/>
            </p14:xfrm>
          </p:contentPart>
        </mc:Choice>
        <mc:Fallback xmlns="">
          <p:pic>
            <p:nvPicPr>
              <p:cNvPr id="833" name="Encre 832">
                <a:extLst>
                  <a:ext uri="{FF2B5EF4-FFF2-40B4-BE49-F238E27FC236}">
                    <a16:creationId xmlns:a16="http://schemas.microsoft.com/office/drawing/2014/main" id="{566EF6D1-3B12-4088-AE11-0C01E248BCFE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9313740" y="2437060"/>
                <a:ext cx="2324880" cy="245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843" name="Groupe 842">
            <a:extLst>
              <a:ext uri="{FF2B5EF4-FFF2-40B4-BE49-F238E27FC236}">
                <a16:creationId xmlns:a16="http://schemas.microsoft.com/office/drawing/2014/main" id="{52A22E8A-88FC-4E34-833D-6E0138406122}"/>
              </a:ext>
            </a:extLst>
          </p:cNvPr>
          <p:cNvGrpSpPr/>
          <p:nvPr/>
        </p:nvGrpSpPr>
        <p:grpSpPr>
          <a:xfrm>
            <a:off x="9509580" y="1994260"/>
            <a:ext cx="592200" cy="817200"/>
            <a:chOff x="9509580" y="1994260"/>
            <a:chExt cx="592200" cy="81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834" name="Encre 833">
                  <a:extLst>
                    <a:ext uri="{FF2B5EF4-FFF2-40B4-BE49-F238E27FC236}">
                      <a16:creationId xmlns:a16="http://schemas.microsoft.com/office/drawing/2014/main" id="{DD20AAC1-38DF-455E-B459-66AD54A02DD9}"/>
                    </a:ext>
                  </a:extLst>
                </p14:cNvPr>
                <p14:cNvContentPartPr/>
                <p14:nvPr/>
              </p14:nvContentPartPr>
              <p14:xfrm>
                <a:off x="9509580" y="2124940"/>
                <a:ext cx="508680" cy="686520"/>
              </p14:xfrm>
            </p:contentPart>
          </mc:Choice>
          <mc:Fallback xmlns="">
            <p:pic>
              <p:nvPicPr>
                <p:cNvPr id="834" name="Encre 833">
                  <a:extLst>
                    <a:ext uri="{FF2B5EF4-FFF2-40B4-BE49-F238E27FC236}">
                      <a16:creationId xmlns:a16="http://schemas.microsoft.com/office/drawing/2014/main" id="{DD20AAC1-38DF-455E-B459-66AD54A02DD9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9491580" y="2107300"/>
                  <a:ext cx="544320" cy="72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836" name="Encre 835">
                  <a:extLst>
                    <a:ext uri="{FF2B5EF4-FFF2-40B4-BE49-F238E27FC236}">
                      <a16:creationId xmlns:a16="http://schemas.microsoft.com/office/drawing/2014/main" id="{E4F1910B-AEB4-494E-84E8-60E1C648F296}"/>
                    </a:ext>
                  </a:extLst>
                </p14:cNvPr>
                <p14:cNvContentPartPr/>
                <p14:nvPr/>
              </p14:nvContentPartPr>
              <p14:xfrm>
                <a:off x="9921780" y="2079220"/>
                <a:ext cx="360" cy="360"/>
              </p14:xfrm>
            </p:contentPart>
          </mc:Choice>
          <mc:Fallback xmlns="">
            <p:pic>
              <p:nvPicPr>
                <p:cNvPr id="836" name="Encre 835">
                  <a:extLst>
                    <a:ext uri="{FF2B5EF4-FFF2-40B4-BE49-F238E27FC236}">
                      <a16:creationId xmlns:a16="http://schemas.microsoft.com/office/drawing/2014/main" id="{E4F1910B-AEB4-494E-84E8-60E1C648F29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903780" y="20615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837" name="Encre 836">
                  <a:extLst>
                    <a:ext uri="{FF2B5EF4-FFF2-40B4-BE49-F238E27FC236}">
                      <a16:creationId xmlns:a16="http://schemas.microsoft.com/office/drawing/2014/main" id="{A1DD4B1D-A692-4FFA-B7A9-F117B1F5A733}"/>
                    </a:ext>
                  </a:extLst>
                </p14:cNvPr>
                <p14:cNvContentPartPr/>
                <p14:nvPr/>
              </p14:nvContentPartPr>
              <p14:xfrm>
                <a:off x="9875340" y="1994260"/>
                <a:ext cx="226440" cy="199800"/>
              </p14:xfrm>
            </p:contentPart>
          </mc:Choice>
          <mc:Fallback xmlns="">
            <p:pic>
              <p:nvPicPr>
                <p:cNvPr id="837" name="Encre 836">
                  <a:extLst>
                    <a:ext uri="{FF2B5EF4-FFF2-40B4-BE49-F238E27FC236}">
                      <a16:creationId xmlns:a16="http://schemas.microsoft.com/office/drawing/2014/main" id="{A1DD4B1D-A692-4FFA-B7A9-F117B1F5A733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9857340" y="1976260"/>
                  <a:ext cx="262080" cy="23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2" name="Groupe 841">
            <a:extLst>
              <a:ext uri="{FF2B5EF4-FFF2-40B4-BE49-F238E27FC236}">
                <a16:creationId xmlns:a16="http://schemas.microsoft.com/office/drawing/2014/main" id="{22923589-A0C2-4453-A45B-129CF219598E}"/>
              </a:ext>
            </a:extLst>
          </p:cNvPr>
          <p:cNvGrpSpPr/>
          <p:nvPr/>
        </p:nvGrpSpPr>
        <p:grpSpPr>
          <a:xfrm>
            <a:off x="10116180" y="1361740"/>
            <a:ext cx="734760" cy="469800"/>
            <a:chOff x="10116180" y="1361740"/>
            <a:chExt cx="734760" cy="46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838" name="Encre 837">
                  <a:extLst>
                    <a:ext uri="{FF2B5EF4-FFF2-40B4-BE49-F238E27FC236}">
                      <a16:creationId xmlns:a16="http://schemas.microsoft.com/office/drawing/2014/main" id="{4B0B198F-4CF6-426A-8D1B-B6D3B41B7CE9}"/>
                    </a:ext>
                  </a:extLst>
                </p14:cNvPr>
                <p14:cNvContentPartPr/>
                <p14:nvPr/>
              </p14:nvContentPartPr>
              <p14:xfrm>
                <a:off x="10116180" y="1361740"/>
                <a:ext cx="280800" cy="318600"/>
              </p14:xfrm>
            </p:contentPart>
          </mc:Choice>
          <mc:Fallback xmlns="">
            <p:pic>
              <p:nvPicPr>
                <p:cNvPr id="838" name="Encre 837">
                  <a:extLst>
                    <a:ext uri="{FF2B5EF4-FFF2-40B4-BE49-F238E27FC236}">
                      <a16:creationId xmlns:a16="http://schemas.microsoft.com/office/drawing/2014/main" id="{4B0B198F-4CF6-426A-8D1B-B6D3B41B7CE9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0098180" y="1343740"/>
                  <a:ext cx="31644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839" name="Encre 838">
                  <a:extLst>
                    <a:ext uri="{FF2B5EF4-FFF2-40B4-BE49-F238E27FC236}">
                      <a16:creationId xmlns:a16="http://schemas.microsoft.com/office/drawing/2014/main" id="{FE3D99F0-391E-43DD-9E97-3C883B8178C2}"/>
                    </a:ext>
                  </a:extLst>
                </p14:cNvPr>
                <p14:cNvContentPartPr/>
                <p14:nvPr/>
              </p14:nvContentPartPr>
              <p14:xfrm>
                <a:off x="10205820" y="1506100"/>
                <a:ext cx="141480" cy="34920"/>
              </p14:xfrm>
            </p:contentPart>
          </mc:Choice>
          <mc:Fallback xmlns="">
            <p:pic>
              <p:nvPicPr>
                <p:cNvPr id="839" name="Encre 838">
                  <a:extLst>
                    <a:ext uri="{FF2B5EF4-FFF2-40B4-BE49-F238E27FC236}">
                      <a16:creationId xmlns:a16="http://schemas.microsoft.com/office/drawing/2014/main" id="{FE3D99F0-391E-43DD-9E97-3C883B8178C2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0187820" y="1488460"/>
                  <a:ext cx="1771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840" name="Encre 839">
                  <a:extLst>
                    <a:ext uri="{FF2B5EF4-FFF2-40B4-BE49-F238E27FC236}">
                      <a16:creationId xmlns:a16="http://schemas.microsoft.com/office/drawing/2014/main" id="{3EDF8D67-2948-46C8-96F4-CADEBB135BE8}"/>
                    </a:ext>
                  </a:extLst>
                </p14:cNvPr>
                <p14:cNvContentPartPr/>
                <p14:nvPr/>
              </p14:nvContentPartPr>
              <p14:xfrm>
                <a:off x="10443060" y="1514740"/>
                <a:ext cx="105120" cy="316800"/>
              </p14:xfrm>
            </p:contentPart>
          </mc:Choice>
          <mc:Fallback xmlns="">
            <p:pic>
              <p:nvPicPr>
                <p:cNvPr id="840" name="Encre 839">
                  <a:extLst>
                    <a:ext uri="{FF2B5EF4-FFF2-40B4-BE49-F238E27FC236}">
                      <a16:creationId xmlns:a16="http://schemas.microsoft.com/office/drawing/2014/main" id="{3EDF8D67-2948-46C8-96F4-CADEBB135BE8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0425420" y="1497100"/>
                  <a:ext cx="14076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841" name="Encre 840">
                  <a:extLst>
                    <a:ext uri="{FF2B5EF4-FFF2-40B4-BE49-F238E27FC236}">
                      <a16:creationId xmlns:a16="http://schemas.microsoft.com/office/drawing/2014/main" id="{E1600CF2-48FD-4392-BEB1-CC3AFAE0E91E}"/>
                    </a:ext>
                  </a:extLst>
                </p14:cNvPr>
                <p14:cNvContentPartPr/>
                <p14:nvPr/>
              </p14:nvContentPartPr>
              <p14:xfrm>
                <a:off x="10607940" y="1472980"/>
                <a:ext cx="243000" cy="269280"/>
              </p14:xfrm>
            </p:contentPart>
          </mc:Choice>
          <mc:Fallback xmlns="">
            <p:pic>
              <p:nvPicPr>
                <p:cNvPr id="841" name="Encre 840">
                  <a:extLst>
                    <a:ext uri="{FF2B5EF4-FFF2-40B4-BE49-F238E27FC236}">
                      <a16:creationId xmlns:a16="http://schemas.microsoft.com/office/drawing/2014/main" id="{E1600CF2-48FD-4392-BEB1-CC3AFAE0E91E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0589940" y="1454980"/>
                  <a:ext cx="278640" cy="30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5" name="Groupe 854">
            <a:extLst>
              <a:ext uri="{FF2B5EF4-FFF2-40B4-BE49-F238E27FC236}">
                <a16:creationId xmlns:a16="http://schemas.microsoft.com/office/drawing/2014/main" id="{F0AEA529-5F30-4210-9424-95F38B0A5CBA}"/>
              </a:ext>
            </a:extLst>
          </p:cNvPr>
          <p:cNvGrpSpPr/>
          <p:nvPr/>
        </p:nvGrpSpPr>
        <p:grpSpPr>
          <a:xfrm>
            <a:off x="8518860" y="3173620"/>
            <a:ext cx="933480" cy="723600"/>
            <a:chOff x="8518860" y="3173620"/>
            <a:chExt cx="933480" cy="72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846" name="Encre 845">
                  <a:extLst>
                    <a:ext uri="{FF2B5EF4-FFF2-40B4-BE49-F238E27FC236}">
                      <a16:creationId xmlns:a16="http://schemas.microsoft.com/office/drawing/2014/main" id="{9717674B-5125-40DA-99B7-E683DCFAF674}"/>
                    </a:ext>
                  </a:extLst>
                </p14:cNvPr>
                <p14:cNvContentPartPr/>
                <p14:nvPr/>
              </p14:nvContentPartPr>
              <p14:xfrm>
                <a:off x="9053820" y="3652060"/>
                <a:ext cx="314280" cy="157320"/>
              </p14:xfrm>
            </p:contentPart>
          </mc:Choice>
          <mc:Fallback xmlns="">
            <p:pic>
              <p:nvPicPr>
                <p:cNvPr id="846" name="Encre 845">
                  <a:extLst>
                    <a:ext uri="{FF2B5EF4-FFF2-40B4-BE49-F238E27FC236}">
                      <a16:creationId xmlns:a16="http://schemas.microsoft.com/office/drawing/2014/main" id="{9717674B-5125-40DA-99B7-E683DCFAF674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036180" y="3634060"/>
                  <a:ext cx="3499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847" name="Encre 846">
                  <a:extLst>
                    <a:ext uri="{FF2B5EF4-FFF2-40B4-BE49-F238E27FC236}">
                      <a16:creationId xmlns:a16="http://schemas.microsoft.com/office/drawing/2014/main" id="{9F73AF5B-EED5-44CF-9BCF-35F6B83471CF}"/>
                    </a:ext>
                  </a:extLst>
                </p14:cNvPr>
                <p14:cNvContentPartPr/>
                <p14:nvPr/>
              </p14:nvContentPartPr>
              <p14:xfrm>
                <a:off x="9304020" y="3657100"/>
                <a:ext cx="148320" cy="240120"/>
              </p14:xfrm>
            </p:contentPart>
          </mc:Choice>
          <mc:Fallback xmlns="">
            <p:pic>
              <p:nvPicPr>
                <p:cNvPr id="847" name="Encre 846">
                  <a:extLst>
                    <a:ext uri="{FF2B5EF4-FFF2-40B4-BE49-F238E27FC236}">
                      <a16:creationId xmlns:a16="http://schemas.microsoft.com/office/drawing/2014/main" id="{9F73AF5B-EED5-44CF-9BCF-35F6B83471CF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286020" y="3639100"/>
                  <a:ext cx="18396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848" name="Encre 847">
                  <a:extLst>
                    <a:ext uri="{FF2B5EF4-FFF2-40B4-BE49-F238E27FC236}">
                      <a16:creationId xmlns:a16="http://schemas.microsoft.com/office/drawing/2014/main" id="{FB284117-7FA4-49DB-A974-79E52BEA73BD}"/>
                    </a:ext>
                  </a:extLst>
                </p14:cNvPr>
                <p14:cNvContentPartPr/>
                <p14:nvPr/>
              </p14:nvContentPartPr>
              <p14:xfrm>
                <a:off x="8518860" y="3173620"/>
                <a:ext cx="230760" cy="353880"/>
              </p14:xfrm>
            </p:contentPart>
          </mc:Choice>
          <mc:Fallback xmlns="">
            <p:pic>
              <p:nvPicPr>
                <p:cNvPr id="848" name="Encre 847">
                  <a:extLst>
                    <a:ext uri="{FF2B5EF4-FFF2-40B4-BE49-F238E27FC236}">
                      <a16:creationId xmlns:a16="http://schemas.microsoft.com/office/drawing/2014/main" id="{FB284117-7FA4-49DB-A974-79E52BEA73BD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8501220" y="3155620"/>
                  <a:ext cx="26640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849" name="Encre 848">
                  <a:extLst>
                    <a:ext uri="{FF2B5EF4-FFF2-40B4-BE49-F238E27FC236}">
                      <a16:creationId xmlns:a16="http://schemas.microsoft.com/office/drawing/2014/main" id="{EB4A86B2-190C-4E82-BA97-BDA353A54EB0}"/>
                    </a:ext>
                  </a:extLst>
                </p14:cNvPr>
                <p14:cNvContentPartPr/>
                <p14:nvPr/>
              </p14:nvContentPartPr>
              <p14:xfrm>
                <a:off x="8575740" y="3335260"/>
                <a:ext cx="183240" cy="47880"/>
              </p14:xfrm>
            </p:contentPart>
          </mc:Choice>
          <mc:Fallback xmlns="">
            <p:pic>
              <p:nvPicPr>
                <p:cNvPr id="849" name="Encre 848">
                  <a:extLst>
                    <a:ext uri="{FF2B5EF4-FFF2-40B4-BE49-F238E27FC236}">
                      <a16:creationId xmlns:a16="http://schemas.microsoft.com/office/drawing/2014/main" id="{EB4A86B2-190C-4E82-BA97-BDA353A54EB0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8558100" y="3317620"/>
                  <a:ext cx="2188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850" name="Encre 849">
                  <a:extLst>
                    <a:ext uri="{FF2B5EF4-FFF2-40B4-BE49-F238E27FC236}">
                      <a16:creationId xmlns:a16="http://schemas.microsoft.com/office/drawing/2014/main" id="{CDF55AE5-3FA4-4015-9CBB-5A93A94CC0D6}"/>
                    </a:ext>
                  </a:extLst>
                </p14:cNvPr>
                <p14:cNvContentPartPr/>
                <p14:nvPr/>
              </p14:nvContentPartPr>
              <p14:xfrm>
                <a:off x="8783820" y="3404740"/>
                <a:ext cx="129240" cy="159480"/>
              </p14:xfrm>
            </p:contentPart>
          </mc:Choice>
          <mc:Fallback xmlns="">
            <p:pic>
              <p:nvPicPr>
                <p:cNvPr id="850" name="Encre 849">
                  <a:extLst>
                    <a:ext uri="{FF2B5EF4-FFF2-40B4-BE49-F238E27FC236}">
                      <a16:creationId xmlns:a16="http://schemas.microsoft.com/office/drawing/2014/main" id="{CDF55AE5-3FA4-4015-9CBB-5A93A94CC0D6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8765820" y="3386740"/>
                  <a:ext cx="164880" cy="19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8" name="Groupe 857">
            <a:extLst>
              <a:ext uri="{FF2B5EF4-FFF2-40B4-BE49-F238E27FC236}">
                <a16:creationId xmlns:a16="http://schemas.microsoft.com/office/drawing/2014/main" id="{7BEEBA71-C7CA-433C-AF7F-E8D839D4960D}"/>
              </a:ext>
            </a:extLst>
          </p:cNvPr>
          <p:cNvGrpSpPr/>
          <p:nvPr/>
        </p:nvGrpSpPr>
        <p:grpSpPr>
          <a:xfrm>
            <a:off x="9206460" y="4728100"/>
            <a:ext cx="283680" cy="218520"/>
            <a:chOff x="9206460" y="4728100"/>
            <a:chExt cx="283680" cy="21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856" name="Encre 855">
                  <a:extLst>
                    <a:ext uri="{FF2B5EF4-FFF2-40B4-BE49-F238E27FC236}">
                      <a16:creationId xmlns:a16="http://schemas.microsoft.com/office/drawing/2014/main" id="{2D649865-DB49-445A-9F58-1DA9B46D9458}"/>
                    </a:ext>
                  </a:extLst>
                </p14:cNvPr>
                <p14:cNvContentPartPr/>
                <p14:nvPr/>
              </p14:nvContentPartPr>
              <p14:xfrm>
                <a:off x="9206460" y="4774540"/>
                <a:ext cx="283680" cy="123120"/>
              </p14:xfrm>
            </p:contentPart>
          </mc:Choice>
          <mc:Fallback xmlns="">
            <p:pic>
              <p:nvPicPr>
                <p:cNvPr id="856" name="Encre 855">
                  <a:extLst>
                    <a:ext uri="{FF2B5EF4-FFF2-40B4-BE49-F238E27FC236}">
                      <a16:creationId xmlns:a16="http://schemas.microsoft.com/office/drawing/2014/main" id="{2D649865-DB49-445A-9F58-1DA9B46D9458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9188460" y="4756900"/>
                  <a:ext cx="3193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857" name="Encre 856">
                  <a:extLst>
                    <a:ext uri="{FF2B5EF4-FFF2-40B4-BE49-F238E27FC236}">
                      <a16:creationId xmlns:a16="http://schemas.microsoft.com/office/drawing/2014/main" id="{A99AC620-65C9-444A-83F4-F0C82303D183}"/>
                    </a:ext>
                  </a:extLst>
                </p14:cNvPr>
                <p14:cNvContentPartPr/>
                <p14:nvPr/>
              </p14:nvContentPartPr>
              <p14:xfrm>
                <a:off x="9252900" y="4728100"/>
                <a:ext cx="99720" cy="218520"/>
              </p14:xfrm>
            </p:contentPart>
          </mc:Choice>
          <mc:Fallback xmlns="">
            <p:pic>
              <p:nvPicPr>
                <p:cNvPr id="857" name="Encre 856">
                  <a:extLst>
                    <a:ext uri="{FF2B5EF4-FFF2-40B4-BE49-F238E27FC236}">
                      <a16:creationId xmlns:a16="http://schemas.microsoft.com/office/drawing/2014/main" id="{A99AC620-65C9-444A-83F4-F0C82303D183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9234900" y="4710460"/>
                  <a:ext cx="135360" cy="25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5" name="Groupe 864">
            <a:extLst>
              <a:ext uri="{FF2B5EF4-FFF2-40B4-BE49-F238E27FC236}">
                <a16:creationId xmlns:a16="http://schemas.microsoft.com/office/drawing/2014/main" id="{B7C5CA7C-F38F-4EED-987F-C3856779A1FD}"/>
              </a:ext>
            </a:extLst>
          </p:cNvPr>
          <p:cNvGrpSpPr/>
          <p:nvPr/>
        </p:nvGrpSpPr>
        <p:grpSpPr>
          <a:xfrm>
            <a:off x="8914140" y="5196460"/>
            <a:ext cx="889200" cy="287280"/>
            <a:chOff x="8914140" y="5196460"/>
            <a:chExt cx="889200" cy="28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859" name="Encre 858">
                  <a:extLst>
                    <a:ext uri="{FF2B5EF4-FFF2-40B4-BE49-F238E27FC236}">
                      <a16:creationId xmlns:a16="http://schemas.microsoft.com/office/drawing/2014/main" id="{73AD0682-5B66-4860-81CA-54C61B3BAE61}"/>
                    </a:ext>
                  </a:extLst>
                </p14:cNvPr>
                <p14:cNvContentPartPr/>
                <p14:nvPr/>
              </p14:nvContentPartPr>
              <p14:xfrm>
                <a:off x="8914140" y="5336140"/>
                <a:ext cx="116280" cy="14760"/>
              </p14:xfrm>
            </p:contentPart>
          </mc:Choice>
          <mc:Fallback xmlns="">
            <p:pic>
              <p:nvPicPr>
                <p:cNvPr id="859" name="Encre 858">
                  <a:extLst>
                    <a:ext uri="{FF2B5EF4-FFF2-40B4-BE49-F238E27FC236}">
                      <a16:creationId xmlns:a16="http://schemas.microsoft.com/office/drawing/2014/main" id="{73AD0682-5B66-4860-81CA-54C61B3BAE61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8896140" y="5318500"/>
                  <a:ext cx="151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860" name="Encre 859">
                  <a:extLst>
                    <a:ext uri="{FF2B5EF4-FFF2-40B4-BE49-F238E27FC236}">
                      <a16:creationId xmlns:a16="http://schemas.microsoft.com/office/drawing/2014/main" id="{07A2F16B-C363-419F-B77E-333880CD2AF3}"/>
                    </a:ext>
                  </a:extLst>
                </p14:cNvPr>
                <p14:cNvContentPartPr/>
                <p14:nvPr/>
              </p14:nvContentPartPr>
              <p14:xfrm>
                <a:off x="9175860" y="5196460"/>
                <a:ext cx="147960" cy="165960"/>
              </p14:xfrm>
            </p:contentPart>
          </mc:Choice>
          <mc:Fallback xmlns="">
            <p:pic>
              <p:nvPicPr>
                <p:cNvPr id="860" name="Encre 859">
                  <a:extLst>
                    <a:ext uri="{FF2B5EF4-FFF2-40B4-BE49-F238E27FC236}">
                      <a16:creationId xmlns:a16="http://schemas.microsoft.com/office/drawing/2014/main" id="{07A2F16B-C363-419F-B77E-333880CD2AF3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9157860" y="5178820"/>
                  <a:ext cx="1836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861" name="Encre 860">
                  <a:extLst>
                    <a:ext uri="{FF2B5EF4-FFF2-40B4-BE49-F238E27FC236}">
                      <a16:creationId xmlns:a16="http://schemas.microsoft.com/office/drawing/2014/main" id="{30C7315C-9B5D-4A3E-9EC2-7BDAAD377352}"/>
                    </a:ext>
                  </a:extLst>
                </p14:cNvPr>
                <p14:cNvContentPartPr/>
                <p14:nvPr/>
              </p14:nvContentPartPr>
              <p14:xfrm>
                <a:off x="9344340" y="5369260"/>
                <a:ext cx="131760" cy="114480"/>
              </p14:xfrm>
            </p:contentPart>
          </mc:Choice>
          <mc:Fallback xmlns="">
            <p:pic>
              <p:nvPicPr>
                <p:cNvPr id="861" name="Encre 860">
                  <a:extLst>
                    <a:ext uri="{FF2B5EF4-FFF2-40B4-BE49-F238E27FC236}">
                      <a16:creationId xmlns:a16="http://schemas.microsoft.com/office/drawing/2014/main" id="{30C7315C-9B5D-4A3E-9EC2-7BDAAD377352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9326340" y="5351620"/>
                  <a:ext cx="1674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862" name="Encre 861">
                  <a:extLst>
                    <a:ext uri="{FF2B5EF4-FFF2-40B4-BE49-F238E27FC236}">
                      <a16:creationId xmlns:a16="http://schemas.microsoft.com/office/drawing/2014/main" id="{BECDEB42-E4BD-4A86-99D9-2A984880A3E5}"/>
                    </a:ext>
                  </a:extLst>
                </p14:cNvPr>
                <p14:cNvContentPartPr/>
                <p14:nvPr/>
              </p14:nvContentPartPr>
              <p14:xfrm>
                <a:off x="9491940" y="5372500"/>
                <a:ext cx="103680" cy="94680"/>
              </p14:xfrm>
            </p:contentPart>
          </mc:Choice>
          <mc:Fallback xmlns="">
            <p:pic>
              <p:nvPicPr>
                <p:cNvPr id="862" name="Encre 861">
                  <a:extLst>
                    <a:ext uri="{FF2B5EF4-FFF2-40B4-BE49-F238E27FC236}">
                      <a16:creationId xmlns:a16="http://schemas.microsoft.com/office/drawing/2014/main" id="{BECDEB42-E4BD-4A86-99D9-2A984880A3E5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9473940" y="5354860"/>
                  <a:ext cx="1393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863" name="Encre 862">
                  <a:extLst>
                    <a:ext uri="{FF2B5EF4-FFF2-40B4-BE49-F238E27FC236}">
                      <a16:creationId xmlns:a16="http://schemas.microsoft.com/office/drawing/2014/main" id="{EF4A7887-50C8-445A-A5ED-5A800F41E4DE}"/>
                    </a:ext>
                  </a:extLst>
                </p14:cNvPr>
                <p14:cNvContentPartPr/>
                <p14:nvPr/>
              </p14:nvContentPartPr>
              <p14:xfrm>
                <a:off x="9514260" y="5389780"/>
                <a:ext cx="96480" cy="75600"/>
              </p14:xfrm>
            </p:contentPart>
          </mc:Choice>
          <mc:Fallback xmlns="">
            <p:pic>
              <p:nvPicPr>
                <p:cNvPr id="863" name="Encre 862">
                  <a:extLst>
                    <a:ext uri="{FF2B5EF4-FFF2-40B4-BE49-F238E27FC236}">
                      <a16:creationId xmlns:a16="http://schemas.microsoft.com/office/drawing/2014/main" id="{EF4A7887-50C8-445A-A5ED-5A800F41E4DE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9496620" y="5371780"/>
                  <a:ext cx="1321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864" name="Encre 863">
                  <a:extLst>
                    <a:ext uri="{FF2B5EF4-FFF2-40B4-BE49-F238E27FC236}">
                      <a16:creationId xmlns:a16="http://schemas.microsoft.com/office/drawing/2014/main" id="{EF02237A-9D26-4222-8C98-6BEACCDDAEF0}"/>
                    </a:ext>
                  </a:extLst>
                </p14:cNvPr>
                <p14:cNvContentPartPr/>
                <p14:nvPr/>
              </p14:nvContentPartPr>
              <p14:xfrm>
                <a:off x="9674820" y="5351260"/>
                <a:ext cx="128520" cy="106560"/>
              </p14:xfrm>
            </p:contentPart>
          </mc:Choice>
          <mc:Fallback xmlns="">
            <p:pic>
              <p:nvPicPr>
                <p:cNvPr id="864" name="Encre 863">
                  <a:extLst>
                    <a:ext uri="{FF2B5EF4-FFF2-40B4-BE49-F238E27FC236}">
                      <a16:creationId xmlns:a16="http://schemas.microsoft.com/office/drawing/2014/main" id="{EF02237A-9D26-4222-8C98-6BEACCDDAEF0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9656820" y="5333620"/>
                  <a:ext cx="164160" cy="14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4" name="Groupe 873">
            <a:extLst>
              <a:ext uri="{FF2B5EF4-FFF2-40B4-BE49-F238E27FC236}">
                <a16:creationId xmlns:a16="http://schemas.microsoft.com/office/drawing/2014/main" id="{5B21C9AA-748F-4DEE-BA32-DB630F43A9F5}"/>
              </a:ext>
            </a:extLst>
          </p:cNvPr>
          <p:cNvGrpSpPr/>
          <p:nvPr/>
        </p:nvGrpSpPr>
        <p:grpSpPr>
          <a:xfrm>
            <a:off x="11503260" y="4735660"/>
            <a:ext cx="215280" cy="243000"/>
            <a:chOff x="11503260" y="4735660"/>
            <a:chExt cx="215280" cy="24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866" name="Encre 865">
                  <a:extLst>
                    <a:ext uri="{FF2B5EF4-FFF2-40B4-BE49-F238E27FC236}">
                      <a16:creationId xmlns:a16="http://schemas.microsoft.com/office/drawing/2014/main" id="{ED851C31-F0F2-4861-BC1C-7F26B28108E9}"/>
                    </a:ext>
                  </a:extLst>
                </p14:cNvPr>
                <p14:cNvContentPartPr/>
                <p14:nvPr/>
              </p14:nvContentPartPr>
              <p14:xfrm>
                <a:off x="11503260" y="4832500"/>
                <a:ext cx="215280" cy="118800"/>
              </p14:xfrm>
            </p:contentPart>
          </mc:Choice>
          <mc:Fallback xmlns="">
            <p:pic>
              <p:nvPicPr>
                <p:cNvPr id="866" name="Encre 865">
                  <a:extLst>
                    <a:ext uri="{FF2B5EF4-FFF2-40B4-BE49-F238E27FC236}">
                      <a16:creationId xmlns:a16="http://schemas.microsoft.com/office/drawing/2014/main" id="{ED851C31-F0F2-4861-BC1C-7F26B28108E9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1485620" y="4814500"/>
                  <a:ext cx="2509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867" name="Encre 866">
                  <a:extLst>
                    <a:ext uri="{FF2B5EF4-FFF2-40B4-BE49-F238E27FC236}">
                      <a16:creationId xmlns:a16="http://schemas.microsoft.com/office/drawing/2014/main" id="{03DAB153-059E-4235-9F60-228A9E656538}"/>
                    </a:ext>
                  </a:extLst>
                </p14:cNvPr>
                <p14:cNvContentPartPr/>
                <p14:nvPr/>
              </p14:nvContentPartPr>
              <p14:xfrm>
                <a:off x="11524140" y="4735660"/>
                <a:ext cx="154440" cy="243000"/>
              </p14:xfrm>
            </p:contentPart>
          </mc:Choice>
          <mc:Fallback xmlns="">
            <p:pic>
              <p:nvPicPr>
                <p:cNvPr id="867" name="Encre 866">
                  <a:extLst>
                    <a:ext uri="{FF2B5EF4-FFF2-40B4-BE49-F238E27FC236}">
                      <a16:creationId xmlns:a16="http://schemas.microsoft.com/office/drawing/2014/main" id="{03DAB153-059E-4235-9F60-228A9E656538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1506500" y="4717660"/>
                  <a:ext cx="190080" cy="27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4" name="Groupe 883">
            <a:extLst>
              <a:ext uri="{FF2B5EF4-FFF2-40B4-BE49-F238E27FC236}">
                <a16:creationId xmlns:a16="http://schemas.microsoft.com/office/drawing/2014/main" id="{D2E3419C-6188-483C-B650-1ACC01894A41}"/>
              </a:ext>
            </a:extLst>
          </p:cNvPr>
          <p:cNvGrpSpPr/>
          <p:nvPr/>
        </p:nvGrpSpPr>
        <p:grpSpPr>
          <a:xfrm>
            <a:off x="11394180" y="5258380"/>
            <a:ext cx="661320" cy="411840"/>
            <a:chOff x="11394180" y="5258380"/>
            <a:chExt cx="661320" cy="41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878" name="Encre 877">
                  <a:extLst>
                    <a:ext uri="{FF2B5EF4-FFF2-40B4-BE49-F238E27FC236}">
                      <a16:creationId xmlns:a16="http://schemas.microsoft.com/office/drawing/2014/main" id="{8C3680A4-92BA-45EC-B4BE-89C6E94EDB50}"/>
                    </a:ext>
                  </a:extLst>
                </p14:cNvPr>
                <p14:cNvContentPartPr/>
                <p14:nvPr/>
              </p14:nvContentPartPr>
              <p14:xfrm>
                <a:off x="11394180" y="5258380"/>
                <a:ext cx="159480" cy="225720"/>
              </p14:xfrm>
            </p:contentPart>
          </mc:Choice>
          <mc:Fallback xmlns="">
            <p:pic>
              <p:nvPicPr>
                <p:cNvPr id="878" name="Encre 877">
                  <a:extLst>
                    <a:ext uri="{FF2B5EF4-FFF2-40B4-BE49-F238E27FC236}">
                      <a16:creationId xmlns:a16="http://schemas.microsoft.com/office/drawing/2014/main" id="{8C3680A4-92BA-45EC-B4BE-89C6E94EDB50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1376180" y="5240380"/>
                  <a:ext cx="1951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880" name="Encre 879">
                  <a:extLst>
                    <a:ext uri="{FF2B5EF4-FFF2-40B4-BE49-F238E27FC236}">
                      <a16:creationId xmlns:a16="http://schemas.microsoft.com/office/drawing/2014/main" id="{67EB875E-F6CC-44C7-8807-B7D7E5432C71}"/>
                    </a:ext>
                  </a:extLst>
                </p14:cNvPr>
                <p14:cNvContentPartPr/>
                <p14:nvPr/>
              </p14:nvContentPartPr>
              <p14:xfrm>
                <a:off x="11473020" y="5517220"/>
                <a:ext cx="152640" cy="149760"/>
              </p14:xfrm>
            </p:contentPart>
          </mc:Choice>
          <mc:Fallback xmlns="">
            <p:pic>
              <p:nvPicPr>
                <p:cNvPr id="880" name="Encre 879">
                  <a:extLst>
                    <a:ext uri="{FF2B5EF4-FFF2-40B4-BE49-F238E27FC236}">
                      <a16:creationId xmlns:a16="http://schemas.microsoft.com/office/drawing/2014/main" id="{67EB875E-F6CC-44C7-8807-B7D7E5432C71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1455020" y="5499580"/>
                  <a:ext cx="1882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881" name="Encre 880">
                  <a:extLst>
                    <a:ext uri="{FF2B5EF4-FFF2-40B4-BE49-F238E27FC236}">
                      <a16:creationId xmlns:a16="http://schemas.microsoft.com/office/drawing/2014/main" id="{F06AE0D3-0C01-4DF9-9141-54D4628A977D}"/>
                    </a:ext>
                  </a:extLst>
                </p14:cNvPr>
                <p14:cNvContentPartPr/>
                <p14:nvPr/>
              </p14:nvContentPartPr>
              <p14:xfrm>
                <a:off x="11703780" y="5542420"/>
                <a:ext cx="112680" cy="107640"/>
              </p14:xfrm>
            </p:contentPart>
          </mc:Choice>
          <mc:Fallback xmlns="">
            <p:pic>
              <p:nvPicPr>
                <p:cNvPr id="881" name="Encre 880">
                  <a:extLst>
                    <a:ext uri="{FF2B5EF4-FFF2-40B4-BE49-F238E27FC236}">
                      <a16:creationId xmlns:a16="http://schemas.microsoft.com/office/drawing/2014/main" id="{F06AE0D3-0C01-4DF9-9141-54D4628A977D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1686140" y="5524780"/>
                  <a:ext cx="1483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882" name="Encre 881">
                  <a:extLst>
                    <a:ext uri="{FF2B5EF4-FFF2-40B4-BE49-F238E27FC236}">
                      <a16:creationId xmlns:a16="http://schemas.microsoft.com/office/drawing/2014/main" id="{8BE87B84-A11B-49E6-8FA4-C4A27A4355D0}"/>
                    </a:ext>
                  </a:extLst>
                </p14:cNvPr>
                <p14:cNvContentPartPr/>
                <p14:nvPr/>
              </p14:nvContentPartPr>
              <p14:xfrm>
                <a:off x="11703780" y="5531260"/>
                <a:ext cx="141480" cy="138960"/>
              </p14:xfrm>
            </p:contentPart>
          </mc:Choice>
          <mc:Fallback xmlns="">
            <p:pic>
              <p:nvPicPr>
                <p:cNvPr id="882" name="Encre 881">
                  <a:extLst>
                    <a:ext uri="{FF2B5EF4-FFF2-40B4-BE49-F238E27FC236}">
                      <a16:creationId xmlns:a16="http://schemas.microsoft.com/office/drawing/2014/main" id="{8BE87B84-A11B-49E6-8FA4-C4A27A4355D0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1686140" y="5513260"/>
                  <a:ext cx="17712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883" name="Encre 882">
                  <a:extLst>
                    <a:ext uri="{FF2B5EF4-FFF2-40B4-BE49-F238E27FC236}">
                      <a16:creationId xmlns:a16="http://schemas.microsoft.com/office/drawing/2014/main" id="{CE6D0214-EB2D-460B-B4DB-7B4220FDBA5F}"/>
                    </a:ext>
                  </a:extLst>
                </p14:cNvPr>
                <p14:cNvContentPartPr/>
                <p14:nvPr/>
              </p14:nvContentPartPr>
              <p14:xfrm>
                <a:off x="11909340" y="5507860"/>
                <a:ext cx="146160" cy="154800"/>
              </p14:xfrm>
            </p:contentPart>
          </mc:Choice>
          <mc:Fallback xmlns="">
            <p:pic>
              <p:nvPicPr>
                <p:cNvPr id="883" name="Encre 882">
                  <a:extLst>
                    <a:ext uri="{FF2B5EF4-FFF2-40B4-BE49-F238E27FC236}">
                      <a16:creationId xmlns:a16="http://schemas.microsoft.com/office/drawing/2014/main" id="{CE6D0214-EB2D-460B-B4DB-7B4220FDBA5F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1891340" y="5490220"/>
                  <a:ext cx="181800" cy="190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62801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D9809ED-9E10-4C48-A6E7-E771A7F28540}"/>
              </a:ext>
            </a:extLst>
          </p:cNvPr>
          <p:cNvGrpSpPr/>
          <p:nvPr/>
        </p:nvGrpSpPr>
        <p:grpSpPr>
          <a:xfrm>
            <a:off x="1189600" y="1789780"/>
            <a:ext cx="2343600" cy="1245600"/>
            <a:chOff x="2472300" y="1789780"/>
            <a:chExt cx="2343600" cy="124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C259AF89-18B4-401F-BAD0-BBFBC255DB67}"/>
                    </a:ext>
                  </a:extLst>
                </p14:cNvPr>
                <p14:cNvContentPartPr/>
                <p14:nvPr/>
              </p14:nvContentPartPr>
              <p14:xfrm>
                <a:off x="2472300" y="2167420"/>
                <a:ext cx="813600" cy="74376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C259AF89-18B4-401F-BAD0-BBFBC255DB6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454300" y="2149420"/>
                  <a:ext cx="849240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87CDD5DA-776C-4E11-828A-500A502AB4E4}"/>
                    </a:ext>
                  </a:extLst>
                </p14:cNvPr>
                <p14:cNvContentPartPr/>
                <p14:nvPr/>
              </p14:nvContentPartPr>
              <p14:xfrm>
                <a:off x="3418740" y="2109820"/>
                <a:ext cx="170640" cy="78408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87CDD5DA-776C-4E11-828A-500A502AB4E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00740" y="2091820"/>
                  <a:ext cx="206280" cy="81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8CDD77A8-4022-488F-823C-D9EA4A3BA8BA}"/>
                    </a:ext>
                  </a:extLst>
                </p14:cNvPr>
                <p14:cNvContentPartPr/>
                <p14:nvPr/>
              </p14:nvContentPartPr>
              <p14:xfrm>
                <a:off x="4058820" y="2303500"/>
                <a:ext cx="13320" cy="52236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8CDD77A8-4022-488F-823C-D9EA4A3BA8B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040820" y="2285860"/>
                  <a:ext cx="48960" cy="55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61863766-F6F5-447B-A7AA-97A0BB209887}"/>
                    </a:ext>
                  </a:extLst>
                </p14:cNvPr>
                <p14:cNvContentPartPr/>
                <p14:nvPr/>
              </p14:nvContentPartPr>
              <p14:xfrm>
                <a:off x="3753900" y="2232220"/>
                <a:ext cx="552240" cy="13896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61863766-F6F5-447B-A7AA-97A0BB20988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735900" y="2214580"/>
                  <a:ext cx="58788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7" name="Encre 26">
                  <a:extLst>
                    <a:ext uri="{FF2B5EF4-FFF2-40B4-BE49-F238E27FC236}">
                      <a16:creationId xmlns:a16="http://schemas.microsoft.com/office/drawing/2014/main" id="{7FA125D6-FF10-4375-A72D-45E3B7357BF8}"/>
                    </a:ext>
                  </a:extLst>
                </p14:cNvPr>
                <p14:cNvContentPartPr/>
                <p14:nvPr/>
              </p14:nvContentPartPr>
              <p14:xfrm>
                <a:off x="3704220" y="1952140"/>
                <a:ext cx="598680" cy="146160"/>
              </p14:xfrm>
            </p:contentPart>
          </mc:Choice>
          <mc:Fallback xmlns="">
            <p:pic>
              <p:nvPicPr>
                <p:cNvPr id="27" name="Encre 26">
                  <a:extLst>
                    <a:ext uri="{FF2B5EF4-FFF2-40B4-BE49-F238E27FC236}">
                      <a16:creationId xmlns:a16="http://schemas.microsoft.com/office/drawing/2014/main" id="{7FA125D6-FF10-4375-A72D-45E3B7357BF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86580" y="1934500"/>
                  <a:ext cx="6343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8" name="Encre 27">
                  <a:extLst>
                    <a:ext uri="{FF2B5EF4-FFF2-40B4-BE49-F238E27FC236}">
                      <a16:creationId xmlns:a16="http://schemas.microsoft.com/office/drawing/2014/main" id="{0CA0A60E-7BE8-4814-9B1F-BAB1EEEE303B}"/>
                    </a:ext>
                  </a:extLst>
                </p14:cNvPr>
                <p14:cNvContentPartPr/>
                <p14:nvPr/>
              </p14:nvContentPartPr>
              <p14:xfrm>
                <a:off x="4304340" y="1789780"/>
                <a:ext cx="261000" cy="25812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0CA0A60E-7BE8-4814-9B1F-BAB1EEEE303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286340" y="1772140"/>
                  <a:ext cx="29664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F0E34B8D-9ADA-42B0-BD52-DA0B9148D8DD}"/>
                    </a:ext>
                  </a:extLst>
                </p14:cNvPr>
                <p14:cNvContentPartPr/>
                <p14:nvPr/>
              </p14:nvContentPartPr>
              <p14:xfrm>
                <a:off x="4523940" y="2059060"/>
                <a:ext cx="291960" cy="97632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F0E34B8D-9ADA-42B0-BD52-DA0B9148D8D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506300" y="2041420"/>
                  <a:ext cx="327600" cy="101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556AABB6-BFBB-4E49-8373-1D659B6480AD}"/>
              </a:ext>
            </a:extLst>
          </p:cNvPr>
          <p:cNvGrpSpPr/>
          <p:nvPr/>
        </p:nvGrpSpPr>
        <p:grpSpPr>
          <a:xfrm>
            <a:off x="1175200" y="3193060"/>
            <a:ext cx="1866240" cy="493560"/>
            <a:chOff x="2457900" y="3193060"/>
            <a:chExt cx="1866240" cy="49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42A4496D-ED9E-4BFE-845E-7FA2ECB4A332}"/>
                    </a:ext>
                  </a:extLst>
                </p14:cNvPr>
                <p14:cNvContentPartPr/>
                <p14:nvPr/>
              </p14:nvContentPartPr>
              <p14:xfrm>
                <a:off x="2457900" y="3246340"/>
                <a:ext cx="285840" cy="44028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42A4496D-ED9E-4BFE-845E-7FA2ECB4A33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439900" y="3228700"/>
                  <a:ext cx="321480" cy="47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3D013FDE-B6A5-4A13-9AC4-8F562984EE85}"/>
                    </a:ext>
                  </a:extLst>
                </p14:cNvPr>
                <p14:cNvContentPartPr/>
                <p14:nvPr/>
              </p14:nvContentPartPr>
              <p14:xfrm>
                <a:off x="2566980" y="3491140"/>
                <a:ext cx="191160" cy="3060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3D013FDE-B6A5-4A13-9AC4-8F562984EE8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548980" y="3473500"/>
                  <a:ext cx="2268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8" name="Encre 37">
                  <a:extLst>
                    <a:ext uri="{FF2B5EF4-FFF2-40B4-BE49-F238E27FC236}">
                      <a16:creationId xmlns:a16="http://schemas.microsoft.com/office/drawing/2014/main" id="{C480EA4F-47AF-4789-ACC4-3A53711BA58A}"/>
                    </a:ext>
                  </a:extLst>
                </p14:cNvPr>
                <p14:cNvContentPartPr/>
                <p14:nvPr/>
              </p14:nvContentPartPr>
              <p14:xfrm>
                <a:off x="3029940" y="3397540"/>
                <a:ext cx="504720" cy="71640"/>
              </p14:xfrm>
            </p:contentPart>
          </mc:Choice>
          <mc:Fallback xmlns="">
            <p:pic>
              <p:nvPicPr>
                <p:cNvPr id="38" name="Encre 37">
                  <a:extLst>
                    <a:ext uri="{FF2B5EF4-FFF2-40B4-BE49-F238E27FC236}">
                      <a16:creationId xmlns:a16="http://schemas.microsoft.com/office/drawing/2014/main" id="{C480EA4F-47AF-4789-ACC4-3A53711BA58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012300" y="3379540"/>
                  <a:ext cx="5403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C859C182-4B69-4EF1-AA58-181BB0EF79DE}"/>
                    </a:ext>
                  </a:extLst>
                </p14:cNvPr>
                <p14:cNvContentPartPr/>
                <p14:nvPr/>
              </p14:nvContentPartPr>
              <p14:xfrm>
                <a:off x="3460500" y="3273700"/>
                <a:ext cx="261000" cy="37260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C859C182-4B69-4EF1-AA58-181BB0EF79D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442500" y="3255700"/>
                  <a:ext cx="296640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B59D1799-5FAC-4B4E-942F-4EF0D8E11B2B}"/>
                    </a:ext>
                  </a:extLst>
                </p14:cNvPr>
                <p14:cNvContentPartPr/>
                <p14:nvPr/>
              </p14:nvContentPartPr>
              <p14:xfrm>
                <a:off x="3964140" y="3193060"/>
                <a:ext cx="360000" cy="41400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B59D1799-5FAC-4B4E-942F-4EF0D8E11B2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946140" y="3175420"/>
                  <a:ext cx="395640" cy="44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791B7C06-9CEF-428C-BE9A-9F21CB1B6736}"/>
              </a:ext>
            </a:extLst>
          </p:cNvPr>
          <p:cNvGrpSpPr/>
          <p:nvPr/>
        </p:nvGrpSpPr>
        <p:grpSpPr>
          <a:xfrm>
            <a:off x="3828400" y="1998580"/>
            <a:ext cx="1204920" cy="1092600"/>
            <a:chOff x="5111100" y="1998580"/>
            <a:chExt cx="1204920" cy="109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BFD46CBB-87D7-472D-9187-D83FE9C197EA}"/>
                    </a:ext>
                  </a:extLst>
                </p14:cNvPr>
                <p14:cNvContentPartPr/>
                <p14:nvPr/>
              </p14:nvContentPartPr>
              <p14:xfrm>
                <a:off x="5127660" y="2586100"/>
                <a:ext cx="324000" cy="2916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BFD46CBB-87D7-472D-9187-D83FE9C197E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09660" y="2568100"/>
                  <a:ext cx="3596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7" name="Encre 46">
                  <a:extLst>
                    <a:ext uri="{FF2B5EF4-FFF2-40B4-BE49-F238E27FC236}">
                      <a16:creationId xmlns:a16="http://schemas.microsoft.com/office/drawing/2014/main" id="{CC0EAA67-AE55-4727-9CBF-2B495B6A9842}"/>
                    </a:ext>
                  </a:extLst>
                </p14:cNvPr>
                <p14:cNvContentPartPr/>
                <p14:nvPr/>
              </p14:nvContentPartPr>
              <p14:xfrm>
                <a:off x="5111100" y="2701660"/>
                <a:ext cx="332280" cy="19080"/>
              </p14:xfrm>
            </p:contentPart>
          </mc:Choice>
          <mc:Fallback xmlns="">
            <p:pic>
              <p:nvPicPr>
                <p:cNvPr id="47" name="Encre 46">
                  <a:extLst>
                    <a:ext uri="{FF2B5EF4-FFF2-40B4-BE49-F238E27FC236}">
                      <a16:creationId xmlns:a16="http://schemas.microsoft.com/office/drawing/2014/main" id="{CC0EAA67-AE55-4727-9CBF-2B495B6A984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093100" y="2683660"/>
                  <a:ext cx="3679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A1FB733F-132C-4E9A-82BF-BF2C9757DA50}"/>
                    </a:ext>
                  </a:extLst>
                </p14:cNvPr>
                <p14:cNvContentPartPr/>
                <p14:nvPr/>
              </p14:nvContentPartPr>
              <p14:xfrm>
                <a:off x="5972580" y="1998580"/>
                <a:ext cx="1800" cy="44064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A1FB733F-132C-4E9A-82BF-BF2C9757DA5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954580" y="1980580"/>
                  <a:ext cx="37440" cy="47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9" name="Encre 48">
                  <a:extLst>
                    <a:ext uri="{FF2B5EF4-FFF2-40B4-BE49-F238E27FC236}">
                      <a16:creationId xmlns:a16="http://schemas.microsoft.com/office/drawing/2014/main" id="{BA4074EC-4AE6-42AA-9A2A-A9C534F177F3}"/>
                    </a:ext>
                  </a:extLst>
                </p14:cNvPr>
                <p14:cNvContentPartPr/>
                <p14:nvPr/>
              </p14:nvContentPartPr>
              <p14:xfrm>
                <a:off x="5644980" y="2601580"/>
                <a:ext cx="671040" cy="50040"/>
              </p14:xfrm>
            </p:contentPart>
          </mc:Choice>
          <mc:Fallback xmlns="">
            <p:pic>
              <p:nvPicPr>
                <p:cNvPr id="49" name="Encre 48">
                  <a:extLst>
                    <a:ext uri="{FF2B5EF4-FFF2-40B4-BE49-F238E27FC236}">
                      <a16:creationId xmlns:a16="http://schemas.microsoft.com/office/drawing/2014/main" id="{BA4074EC-4AE6-42AA-9A2A-A9C534F177F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627340" y="2583580"/>
                  <a:ext cx="7066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50" name="Encre 49">
                  <a:extLst>
                    <a:ext uri="{FF2B5EF4-FFF2-40B4-BE49-F238E27FC236}">
                      <a16:creationId xmlns:a16="http://schemas.microsoft.com/office/drawing/2014/main" id="{CE510FC9-52DB-4F0C-92CD-2321862BA54E}"/>
                    </a:ext>
                  </a:extLst>
                </p14:cNvPr>
                <p14:cNvContentPartPr/>
                <p14:nvPr/>
              </p14:nvContentPartPr>
              <p14:xfrm>
                <a:off x="5818140" y="2736220"/>
                <a:ext cx="300600" cy="354960"/>
              </p14:xfrm>
            </p:contentPart>
          </mc:Choice>
          <mc:Fallback xmlns="">
            <p:pic>
              <p:nvPicPr>
                <p:cNvPr id="50" name="Encre 49">
                  <a:extLst>
                    <a:ext uri="{FF2B5EF4-FFF2-40B4-BE49-F238E27FC236}">
                      <a16:creationId xmlns:a16="http://schemas.microsoft.com/office/drawing/2014/main" id="{CE510FC9-52DB-4F0C-92CD-2321862BA54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00500" y="2718220"/>
                  <a:ext cx="33624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51" name="Encre 50">
                  <a:extLst>
                    <a:ext uri="{FF2B5EF4-FFF2-40B4-BE49-F238E27FC236}">
                      <a16:creationId xmlns:a16="http://schemas.microsoft.com/office/drawing/2014/main" id="{2C62D4D2-C7E7-4297-80B3-E545CE34C48E}"/>
                    </a:ext>
                  </a:extLst>
                </p14:cNvPr>
                <p14:cNvContentPartPr/>
                <p14:nvPr/>
              </p14:nvContentPartPr>
              <p14:xfrm>
                <a:off x="5935500" y="2834500"/>
                <a:ext cx="104760" cy="27720"/>
              </p14:xfrm>
            </p:contentPart>
          </mc:Choice>
          <mc:Fallback xmlns="">
            <p:pic>
              <p:nvPicPr>
                <p:cNvPr id="51" name="Encre 50">
                  <a:extLst>
                    <a:ext uri="{FF2B5EF4-FFF2-40B4-BE49-F238E27FC236}">
                      <a16:creationId xmlns:a16="http://schemas.microsoft.com/office/drawing/2014/main" id="{2C62D4D2-C7E7-4297-80B3-E545CE34C48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917860" y="2816500"/>
                  <a:ext cx="140400" cy="6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E42A9AD-D1E1-490E-A8BB-211FD91D3EFA}"/>
              </a:ext>
            </a:extLst>
          </p:cNvPr>
          <p:cNvGrpSpPr/>
          <p:nvPr/>
        </p:nvGrpSpPr>
        <p:grpSpPr>
          <a:xfrm>
            <a:off x="5244640" y="2014420"/>
            <a:ext cx="682200" cy="842040"/>
            <a:chOff x="6527340" y="2014420"/>
            <a:chExt cx="682200" cy="84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55" name="Encre 54">
                  <a:extLst>
                    <a:ext uri="{FF2B5EF4-FFF2-40B4-BE49-F238E27FC236}">
                      <a16:creationId xmlns:a16="http://schemas.microsoft.com/office/drawing/2014/main" id="{02212D5B-C8CB-4483-8D99-E23E0E0BF912}"/>
                    </a:ext>
                  </a:extLst>
                </p14:cNvPr>
                <p14:cNvContentPartPr/>
                <p14:nvPr/>
              </p14:nvContentPartPr>
              <p14:xfrm>
                <a:off x="6527340" y="2138980"/>
                <a:ext cx="285840" cy="533520"/>
              </p14:xfrm>
            </p:contentPart>
          </mc:Choice>
          <mc:Fallback xmlns="">
            <p:pic>
              <p:nvPicPr>
                <p:cNvPr id="55" name="Encre 54">
                  <a:extLst>
                    <a:ext uri="{FF2B5EF4-FFF2-40B4-BE49-F238E27FC236}">
                      <a16:creationId xmlns:a16="http://schemas.microsoft.com/office/drawing/2014/main" id="{02212D5B-C8CB-4483-8D99-E23E0E0BF91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509700" y="2120980"/>
                  <a:ext cx="321480" cy="56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6" name="Encre 55">
                  <a:extLst>
                    <a:ext uri="{FF2B5EF4-FFF2-40B4-BE49-F238E27FC236}">
                      <a16:creationId xmlns:a16="http://schemas.microsoft.com/office/drawing/2014/main" id="{A3550A8A-18E5-4593-B379-3C4E6025FA06}"/>
                    </a:ext>
                  </a:extLst>
                </p14:cNvPr>
                <p14:cNvContentPartPr/>
                <p14:nvPr/>
              </p14:nvContentPartPr>
              <p14:xfrm>
                <a:off x="6659100" y="2391340"/>
                <a:ext cx="160920" cy="299160"/>
              </p14:xfrm>
            </p:contentPart>
          </mc:Choice>
          <mc:Fallback xmlns="">
            <p:pic>
              <p:nvPicPr>
                <p:cNvPr id="56" name="Encre 55">
                  <a:extLst>
                    <a:ext uri="{FF2B5EF4-FFF2-40B4-BE49-F238E27FC236}">
                      <a16:creationId xmlns:a16="http://schemas.microsoft.com/office/drawing/2014/main" id="{A3550A8A-18E5-4593-B379-3C4E6025FA0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641100" y="2373340"/>
                  <a:ext cx="19656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57" name="Encre 56">
                  <a:extLst>
                    <a:ext uri="{FF2B5EF4-FFF2-40B4-BE49-F238E27FC236}">
                      <a16:creationId xmlns:a16="http://schemas.microsoft.com/office/drawing/2014/main" id="{65F5FF8E-B7D9-4011-B7BF-E4C086CC9868}"/>
                    </a:ext>
                  </a:extLst>
                </p14:cNvPr>
                <p14:cNvContentPartPr/>
                <p14:nvPr/>
              </p14:nvContentPartPr>
              <p14:xfrm>
                <a:off x="7060140" y="2014420"/>
                <a:ext cx="149400" cy="842040"/>
              </p14:xfrm>
            </p:contentPart>
          </mc:Choice>
          <mc:Fallback xmlns="">
            <p:pic>
              <p:nvPicPr>
                <p:cNvPr id="57" name="Encre 56">
                  <a:extLst>
                    <a:ext uri="{FF2B5EF4-FFF2-40B4-BE49-F238E27FC236}">
                      <a16:creationId xmlns:a16="http://schemas.microsoft.com/office/drawing/2014/main" id="{65F5FF8E-B7D9-4011-B7BF-E4C086CC986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042140" y="1996420"/>
                  <a:ext cx="185040" cy="87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7" name="Groupe 476">
            <a:extLst>
              <a:ext uri="{FF2B5EF4-FFF2-40B4-BE49-F238E27FC236}">
                <a16:creationId xmlns:a16="http://schemas.microsoft.com/office/drawing/2014/main" id="{035B8BDA-08E6-4FA0-BDCC-D4A48CB4B8D8}"/>
              </a:ext>
            </a:extLst>
          </p:cNvPr>
          <p:cNvGrpSpPr/>
          <p:nvPr/>
        </p:nvGrpSpPr>
        <p:grpSpPr>
          <a:xfrm>
            <a:off x="6162280" y="1884100"/>
            <a:ext cx="1959480" cy="1242000"/>
            <a:chOff x="7444980" y="1884100"/>
            <a:chExt cx="1959480" cy="124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2" name="Encre 61">
                  <a:extLst>
                    <a:ext uri="{FF2B5EF4-FFF2-40B4-BE49-F238E27FC236}">
                      <a16:creationId xmlns:a16="http://schemas.microsoft.com/office/drawing/2014/main" id="{83AC0E77-CE72-4C9D-8B37-9C964F41B384}"/>
                    </a:ext>
                  </a:extLst>
                </p14:cNvPr>
                <p14:cNvContentPartPr/>
                <p14:nvPr/>
              </p14:nvContentPartPr>
              <p14:xfrm>
                <a:off x="7444980" y="2237980"/>
                <a:ext cx="324360" cy="385200"/>
              </p14:xfrm>
            </p:contentPart>
          </mc:Choice>
          <mc:Fallback xmlns="">
            <p:pic>
              <p:nvPicPr>
                <p:cNvPr id="62" name="Encre 61">
                  <a:extLst>
                    <a:ext uri="{FF2B5EF4-FFF2-40B4-BE49-F238E27FC236}">
                      <a16:creationId xmlns:a16="http://schemas.microsoft.com/office/drawing/2014/main" id="{83AC0E77-CE72-4C9D-8B37-9C964F41B38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426980" y="2220340"/>
                  <a:ext cx="36000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51" name="Encre 450">
                  <a:extLst>
                    <a:ext uri="{FF2B5EF4-FFF2-40B4-BE49-F238E27FC236}">
                      <a16:creationId xmlns:a16="http://schemas.microsoft.com/office/drawing/2014/main" id="{79E5EE42-DA0D-46A0-A2F3-3BF2FEE1378D}"/>
                    </a:ext>
                  </a:extLst>
                </p14:cNvPr>
                <p14:cNvContentPartPr/>
                <p14:nvPr/>
              </p14:nvContentPartPr>
              <p14:xfrm>
                <a:off x="7942860" y="2043220"/>
                <a:ext cx="160200" cy="232560"/>
              </p14:xfrm>
            </p:contentPart>
          </mc:Choice>
          <mc:Fallback xmlns="">
            <p:pic>
              <p:nvPicPr>
                <p:cNvPr id="451" name="Encre 450">
                  <a:extLst>
                    <a:ext uri="{FF2B5EF4-FFF2-40B4-BE49-F238E27FC236}">
                      <a16:creationId xmlns:a16="http://schemas.microsoft.com/office/drawing/2014/main" id="{79E5EE42-DA0D-46A0-A2F3-3BF2FEE1378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924860" y="2025220"/>
                  <a:ext cx="1958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52" name="Encre 451">
                  <a:extLst>
                    <a:ext uri="{FF2B5EF4-FFF2-40B4-BE49-F238E27FC236}">
                      <a16:creationId xmlns:a16="http://schemas.microsoft.com/office/drawing/2014/main" id="{3736FA0B-03ED-4B60-ADF1-054F1D697C44}"/>
                    </a:ext>
                  </a:extLst>
                </p14:cNvPr>
                <p14:cNvContentPartPr/>
                <p14:nvPr/>
              </p14:nvContentPartPr>
              <p14:xfrm>
                <a:off x="7774020" y="2703100"/>
                <a:ext cx="360" cy="360"/>
              </p14:xfrm>
            </p:contentPart>
          </mc:Choice>
          <mc:Fallback xmlns="">
            <p:pic>
              <p:nvPicPr>
                <p:cNvPr id="452" name="Encre 451">
                  <a:extLst>
                    <a:ext uri="{FF2B5EF4-FFF2-40B4-BE49-F238E27FC236}">
                      <a16:creationId xmlns:a16="http://schemas.microsoft.com/office/drawing/2014/main" id="{3736FA0B-03ED-4B60-ADF1-054F1D697C4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756020" y="26851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53" name="Encre 452">
                  <a:extLst>
                    <a:ext uri="{FF2B5EF4-FFF2-40B4-BE49-F238E27FC236}">
                      <a16:creationId xmlns:a16="http://schemas.microsoft.com/office/drawing/2014/main" id="{53361FE2-B79C-4541-A6ED-C46C61EF6D14}"/>
                    </a:ext>
                  </a:extLst>
                </p14:cNvPr>
                <p14:cNvContentPartPr/>
                <p14:nvPr/>
              </p14:nvContentPartPr>
              <p14:xfrm>
                <a:off x="7744860" y="2617780"/>
                <a:ext cx="168840" cy="318600"/>
              </p14:xfrm>
            </p:contentPart>
          </mc:Choice>
          <mc:Fallback xmlns="">
            <p:pic>
              <p:nvPicPr>
                <p:cNvPr id="453" name="Encre 452">
                  <a:extLst>
                    <a:ext uri="{FF2B5EF4-FFF2-40B4-BE49-F238E27FC236}">
                      <a16:creationId xmlns:a16="http://schemas.microsoft.com/office/drawing/2014/main" id="{53361FE2-B79C-4541-A6ED-C46C61EF6D1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727220" y="2600140"/>
                  <a:ext cx="20448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54" name="Encre 453">
                  <a:extLst>
                    <a:ext uri="{FF2B5EF4-FFF2-40B4-BE49-F238E27FC236}">
                      <a16:creationId xmlns:a16="http://schemas.microsoft.com/office/drawing/2014/main" id="{7CD5D0CE-006A-4AD1-909E-56BCD7FBE829}"/>
                    </a:ext>
                  </a:extLst>
                </p14:cNvPr>
                <p14:cNvContentPartPr/>
                <p14:nvPr/>
              </p14:nvContentPartPr>
              <p14:xfrm>
                <a:off x="7788420" y="2793820"/>
                <a:ext cx="117360" cy="26280"/>
              </p14:xfrm>
            </p:contentPart>
          </mc:Choice>
          <mc:Fallback xmlns="">
            <p:pic>
              <p:nvPicPr>
                <p:cNvPr id="454" name="Encre 453">
                  <a:extLst>
                    <a:ext uri="{FF2B5EF4-FFF2-40B4-BE49-F238E27FC236}">
                      <a16:creationId xmlns:a16="http://schemas.microsoft.com/office/drawing/2014/main" id="{7CD5D0CE-006A-4AD1-909E-56BCD7FBE82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770420" y="2776180"/>
                  <a:ext cx="1530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55" name="Encre 454">
                  <a:extLst>
                    <a:ext uri="{FF2B5EF4-FFF2-40B4-BE49-F238E27FC236}">
                      <a16:creationId xmlns:a16="http://schemas.microsoft.com/office/drawing/2014/main" id="{B0CF8C73-3143-4341-90D3-3EB8D624C56F}"/>
                    </a:ext>
                  </a:extLst>
                </p14:cNvPr>
                <p14:cNvContentPartPr/>
                <p14:nvPr/>
              </p14:nvContentPartPr>
              <p14:xfrm>
                <a:off x="8159220" y="2600500"/>
                <a:ext cx="224280" cy="27720"/>
              </p14:xfrm>
            </p:contentPart>
          </mc:Choice>
          <mc:Fallback xmlns="">
            <p:pic>
              <p:nvPicPr>
                <p:cNvPr id="455" name="Encre 454">
                  <a:extLst>
                    <a:ext uri="{FF2B5EF4-FFF2-40B4-BE49-F238E27FC236}">
                      <a16:creationId xmlns:a16="http://schemas.microsoft.com/office/drawing/2014/main" id="{B0CF8C73-3143-4341-90D3-3EB8D624C56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141580" y="2582860"/>
                  <a:ext cx="2599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56" name="Encre 455">
                  <a:extLst>
                    <a:ext uri="{FF2B5EF4-FFF2-40B4-BE49-F238E27FC236}">
                      <a16:creationId xmlns:a16="http://schemas.microsoft.com/office/drawing/2014/main" id="{CE9006CF-98EC-4A1B-A390-E2E0258E90E8}"/>
                    </a:ext>
                  </a:extLst>
                </p14:cNvPr>
                <p14:cNvContentPartPr/>
                <p14:nvPr/>
              </p14:nvContentPartPr>
              <p14:xfrm>
                <a:off x="8527140" y="2242660"/>
                <a:ext cx="366840" cy="348840"/>
              </p14:xfrm>
            </p:contentPart>
          </mc:Choice>
          <mc:Fallback xmlns="">
            <p:pic>
              <p:nvPicPr>
                <p:cNvPr id="456" name="Encre 455">
                  <a:extLst>
                    <a:ext uri="{FF2B5EF4-FFF2-40B4-BE49-F238E27FC236}">
                      <a16:creationId xmlns:a16="http://schemas.microsoft.com/office/drawing/2014/main" id="{CE9006CF-98EC-4A1B-A390-E2E0258E90E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509140" y="2224660"/>
                  <a:ext cx="40248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7" name="Encre 456">
                  <a:extLst>
                    <a:ext uri="{FF2B5EF4-FFF2-40B4-BE49-F238E27FC236}">
                      <a16:creationId xmlns:a16="http://schemas.microsoft.com/office/drawing/2014/main" id="{B4FB869C-BA02-4F87-BA15-3C7F82768755}"/>
                    </a:ext>
                  </a:extLst>
                </p14:cNvPr>
                <p14:cNvContentPartPr/>
                <p14:nvPr/>
              </p14:nvContentPartPr>
              <p14:xfrm>
                <a:off x="8900100" y="2584300"/>
                <a:ext cx="234720" cy="292320"/>
              </p14:xfrm>
            </p:contentPart>
          </mc:Choice>
          <mc:Fallback xmlns="">
            <p:pic>
              <p:nvPicPr>
                <p:cNvPr id="457" name="Encre 456">
                  <a:extLst>
                    <a:ext uri="{FF2B5EF4-FFF2-40B4-BE49-F238E27FC236}">
                      <a16:creationId xmlns:a16="http://schemas.microsoft.com/office/drawing/2014/main" id="{B4FB869C-BA02-4F87-BA15-3C7F8276875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882100" y="2566660"/>
                  <a:ext cx="27036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67" name="Encre 466">
                  <a:extLst>
                    <a:ext uri="{FF2B5EF4-FFF2-40B4-BE49-F238E27FC236}">
                      <a16:creationId xmlns:a16="http://schemas.microsoft.com/office/drawing/2014/main" id="{C1D2924E-4252-4BD6-8879-6ECE283A9E63}"/>
                    </a:ext>
                  </a:extLst>
                </p14:cNvPr>
                <p14:cNvContentPartPr/>
                <p14:nvPr/>
              </p14:nvContentPartPr>
              <p14:xfrm>
                <a:off x="8949780" y="1984900"/>
                <a:ext cx="178560" cy="241200"/>
              </p14:xfrm>
            </p:contentPart>
          </mc:Choice>
          <mc:Fallback xmlns="">
            <p:pic>
              <p:nvPicPr>
                <p:cNvPr id="467" name="Encre 466">
                  <a:extLst>
                    <a:ext uri="{FF2B5EF4-FFF2-40B4-BE49-F238E27FC236}">
                      <a16:creationId xmlns:a16="http://schemas.microsoft.com/office/drawing/2014/main" id="{C1D2924E-4252-4BD6-8879-6ECE283A9E6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931780" y="1966900"/>
                  <a:ext cx="21420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76" name="Encre 475">
                  <a:extLst>
                    <a:ext uri="{FF2B5EF4-FFF2-40B4-BE49-F238E27FC236}">
                      <a16:creationId xmlns:a16="http://schemas.microsoft.com/office/drawing/2014/main" id="{6CECDE65-6A22-4B49-B272-06EF22999A66}"/>
                    </a:ext>
                  </a:extLst>
                </p14:cNvPr>
                <p14:cNvContentPartPr/>
                <p14:nvPr/>
              </p14:nvContentPartPr>
              <p14:xfrm>
                <a:off x="9190260" y="1884100"/>
                <a:ext cx="214200" cy="1242000"/>
              </p14:xfrm>
            </p:contentPart>
          </mc:Choice>
          <mc:Fallback xmlns="">
            <p:pic>
              <p:nvPicPr>
                <p:cNvPr id="476" name="Encre 475">
                  <a:extLst>
                    <a:ext uri="{FF2B5EF4-FFF2-40B4-BE49-F238E27FC236}">
                      <a16:creationId xmlns:a16="http://schemas.microsoft.com/office/drawing/2014/main" id="{6CECDE65-6A22-4B49-B272-06EF22999A6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172620" y="1866460"/>
                  <a:ext cx="249840" cy="127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5" name="Groupe 494">
            <a:extLst>
              <a:ext uri="{FF2B5EF4-FFF2-40B4-BE49-F238E27FC236}">
                <a16:creationId xmlns:a16="http://schemas.microsoft.com/office/drawing/2014/main" id="{0E249AF2-D4D6-4425-A044-BF4910DC28DB}"/>
              </a:ext>
            </a:extLst>
          </p:cNvPr>
          <p:cNvGrpSpPr/>
          <p:nvPr/>
        </p:nvGrpSpPr>
        <p:grpSpPr>
          <a:xfrm>
            <a:off x="8288820" y="2441740"/>
            <a:ext cx="815040" cy="135720"/>
            <a:chOff x="8288820" y="2441740"/>
            <a:chExt cx="815040" cy="13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90" name="Encre 489">
                  <a:extLst>
                    <a:ext uri="{FF2B5EF4-FFF2-40B4-BE49-F238E27FC236}">
                      <a16:creationId xmlns:a16="http://schemas.microsoft.com/office/drawing/2014/main" id="{8706F87A-4C5C-42A8-AE7E-8EF01759923E}"/>
                    </a:ext>
                  </a:extLst>
                </p14:cNvPr>
                <p14:cNvContentPartPr/>
                <p14:nvPr/>
              </p14:nvContentPartPr>
              <p14:xfrm>
                <a:off x="8317620" y="2441740"/>
                <a:ext cx="281160" cy="11880"/>
              </p14:xfrm>
            </p:contentPart>
          </mc:Choice>
          <mc:Fallback xmlns="">
            <p:pic>
              <p:nvPicPr>
                <p:cNvPr id="490" name="Encre 489">
                  <a:extLst>
                    <a:ext uri="{FF2B5EF4-FFF2-40B4-BE49-F238E27FC236}">
                      <a16:creationId xmlns:a16="http://schemas.microsoft.com/office/drawing/2014/main" id="{8706F87A-4C5C-42A8-AE7E-8EF01759923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299620" y="2423740"/>
                  <a:ext cx="3168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91" name="Encre 490">
                  <a:extLst>
                    <a:ext uri="{FF2B5EF4-FFF2-40B4-BE49-F238E27FC236}">
                      <a16:creationId xmlns:a16="http://schemas.microsoft.com/office/drawing/2014/main" id="{0B601FCB-05E6-4B1E-AE1D-80B55F4D0AA8}"/>
                    </a:ext>
                  </a:extLst>
                </p14:cNvPr>
                <p14:cNvContentPartPr/>
                <p14:nvPr/>
              </p14:nvContentPartPr>
              <p14:xfrm>
                <a:off x="8288820" y="2573140"/>
                <a:ext cx="329040" cy="4320"/>
              </p14:xfrm>
            </p:contentPart>
          </mc:Choice>
          <mc:Fallback xmlns="">
            <p:pic>
              <p:nvPicPr>
                <p:cNvPr id="491" name="Encre 490">
                  <a:extLst>
                    <a:ext uri="{FF2B5EF4-FFF2-40B4-BE49-F238E27FC236}">
                      <a16:creationId xmlns:a16="http://schemas.microsoft.com/office/drawing/2014/main" id="{0B601FCB-05E6-4B1E-AE1D-80B55F4D0AA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270820" y="2555140"/>
                  <a:ext cx="3646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93" name="Encre 492">
                  <a:extLst>
                    <a:ext uri="{FF2B5EF4-FFF2-40B4-BE49-F238E27FC236}">
                      <a16:creationId xmlns:a16="http://schemas.microsoft.com/office/drawing/2014/main" id="{FF4BFA76-61CC-487A-A5B0-04B36ADE279D}"/>
                    </a:ext>
                  </a:extLst>
                </p14:cNvPr>
                <p14:cNvContentPartPr/>
                <p14:nvPr/>
              </p14:nvContentPartPr>
              <p14:xfrm>
                <a:off x="8814780" y="2519500"/>
                <a:ext cx="289080" cy="9000"/>
              </p14:xfrm>
            </p:contentPart>
          </mc:Choice>
          <mc:Fallback xmlns="">
            <p:pic>
              <p:nvPicPr>
                <p:cNvPr id="493" name="Encre 492">
                  <a:extLst>
                    <a:ext uri="{FF2B5EF4-FFF2-40B4-BE49-F238E27FC236}">
                      <a16:creationId xmlns:a16="http://schemas.microsoft.com/office/drawing/2014/main" id="{FF4BFA76-61CC-487A-A5B0-04B36ADE279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797140" y="2501860"/>
                  <a:ext cx="324720" cy="44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96" name="Encre 495">
                <a:extLst>
                  <a:ext uri="{FF2B5EF4-FFF2-40B4-BE49-F238E27FC236}">
                    <a16:creationId xmlns:a16="http://schemas.microsoft.com/office/drawing/2014/main" id="{08D1F111-8107-496C-8BE5-A3A2F3F73691}"/>
                  </a:ext>
                </a:extLst>
              </p14:cNvPr>
              <p14:cNvContentPartPr/>
              <p14:nvPr/>
            </p14:nvContentPartPr>
            <p14:xfrm>
              <a:off x="9514260" y="2067700"/>
              <a:ext cx="532800" cy="553680"/>
            </p14:xfrm>
          </p:contentPart>
        </mc:Choice>
        <mc:Fallback xmlns="">
          <p:pic>
            <p:nvPicPr>
              <p:cNvPr id="496" name="Encre 495">
                <a:extLst>
                  <a:ext uri="{FF2B5EF4-FFF2-40B4-BE49-F238E27FC236}">
                    <a16:creationId xmlns:a16="http://schemas.microsoft.com/office/drawing/2014/main" id="{08D1F111-8107-496C-8BE5-A3A2F3F73691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9496620" y="2050060"/>
                <a:ext cx="568440" cy="58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25" name="Groupe 524">
            <a:extLst>
              <a:ext uri="{FF2B5EF4-FFF2-40B4-BE49-F238E27FC236}">
                <a16:creationId xmlns:a16="http://schemas.microsoft.com/office/drawing/2014/main" id="{EFBD70F1-632A-4333-B5A4-830509C59886}"/>
              </a:ext>
            </a:extLst>
          </p:cNvPr>
          <p:cNvGrpSpPr/>
          <p:nvPr/>
        </p:nvGrpSpPr>
        <p:grpSpPr>
          <a:xfrm>
            <a:off x="9514260" y="2141500"/>
            <a:ext cx="1861560" cy="1351440"/>
            <a:chOff x="9514260" y="2141500"/>
            <a:chExt cx="1861560" cy="135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13" name="Encre 512">
                  <a:extLst>
                    <a:ext uri="{FF2B5EF4-FFF2-40B4-BE49-F238E27FC236}">
                      <a16:creationId xmlns:a16="http://schemas.microsoft.com/office/drawing/2014/main" id="{F4A015AB-8039-4234-9614-75AE0CE673E7}"/>
                    </a:ext>
                  </a:extLst>
                </p14:cNvPr>
                <p14:cNvContentPartPr/>
                <p14:nvPr/>
              </p14:nvContentPartPr>
              <p14:xfrm>
                <a:off x="10135260" y="2141500"/>
                <a:ext cx="261720" cy="479520"/>
              </p14:xfrm>
            </p:contentPart>
          </mc:Choice>
          <mc:Fallback xmlns="">
            <p:pic>
              <p:nvPicPr>
                <p:cNvPr id="513" name="Encre 512">
                  <a:extLst>
                    <a:ext uri="{FF2B5EF4-FFF2-40B4-BE49-F238E27FC236}">
                      <a16:creationId xmlns:a16="http://schemas.microsoft.com/office/drawing/2014/main" id="{F4A015AB-8039-4234-9614-75AE0CE673E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117260" y="2123500"/>
                  <a:ext cx="297360" cy="51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14" name="Encre 513">
                  <a:extLst>
                    <a:ext uri="{FF2B5EF4-FFF2-40B4-BE49-F238E27FC236}">
                      <a16:creationId xmlns:a16="http://schemas.microsoft.com/office/drawing/2014/main" id="{0FBA3FEB-8685-4771-9E7A-B528E78A17AB}"/>
                    </a:ext>
                  </a:extLst>
                </p14:cNvPr>
                <p14:cNvContentPartPr/>
                <p14:nvPr/>
              </p14:nvContentPartPr>
              <p14:xfrm>
                <a:off x="10216980" y="2365060"/>
                <a:ext cx="236160" cy="3240"/>
              </p14:xfrm>
            </p:contentPart>
          </mc:Choice>
          <mc:Fallback xmlns="">
            <p:pic>
              <p:nvPicPr>
                <p:cNvPr id="514" name="Encre 513">
                  <a:extLst>
                    <a:ext uri="{FF2B5EF4-FFF2-40B4-BE49-F238E27FC236}">
                      <a16:creationId xmlns:a16="http://schemas.microsoft.com/office/drawing/2014/main" id="{0FBA3FEB-8685-4771-9E7A-B528E78A17A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198980" y="2347420"/>
                  <a:ext cx="271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15" name="Encre 514">
                  <a:extLst>
                    <a:ext uri="{FF2B5EF4-FFF2-40B4-BE49-F238E27FC236}">
                      <a16:creationId xmlns:a16="http://schemas.microsoft.com/office/drawing/2014/main" id="{28070496-73CA-49A9-8CDB-E8CB06B7DE54}"/>
                    </a:ext>
                  </a:extLst>
                </p14:cNvPr>
                <p14:cNvContentPartPr/>
                <p14:nvPr/>
              </p14:nvContentPartPr>
              <p14:xfrm>
                <a:off x="10579500" y="2401420"/>
                <a:ext cx="204480" cy="495360"/>
              </p14:xfrm>
            </p:contentPart>
          </mc:Choice>
          <mc:Fallback xmlns="">
            <p:pic>
              <p:nvPicPr>
                <p:cNvPr id="515" name="Encre 514">
                  <a:extLst>
                    <a:ext uri="{FF2B5EF4-FFF2-40B4-BE49-F238E27FC236}">
                      <a16:creationId xmlns:a16="http://schemas.microsoft.com/office/drawing/2014/main" id="{28070496-73CA-49A9-8CDB-E8CB06B7DE5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561500" y="2383420"/>
                  <a:ext cx="240120" cy="53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16" name="Encre 515">
                  <a:extLst>
                    <a:ext uri="{FF2B5EF4-FFF2-40B4-BE49-F238E27FC236}">
                      <a16:creationId xmlns:a16="http://schemas.microsoft.com/office/drawing/2014/main" id="{11DFCA5A-379F-4A7C-9E36-A979E07B6531}"/>
                    </a:ext>
                  </a:extLst>
                </p14:cNvPr>
                <p14:cNvContentPartPr/>
                <p14:nvPr/>
              </p14:nvContentPartPr>
              <p14:xfrm>
                <a:off x="10829700" y="2405380"/>
                <a:ext cx="316440" cy="262440"/>
              </p14:xfrm>
            </p:contentPart>
          </mc:Choice>
          <mc:Fallback xmlns="">
            <p:pic>
              <p:nvPicPr>
                <p:cNvPr id="516" name="Encre 515">
                  <a:extLst>
                    <a:ext uri="{FF2B5EF4-FFF2-40B4-BE49-F238E27FC236}">
                      <a16:creationId xmlns:a16="http://schemas.microsoft.com/office/drawing/2014/main" id="{11DFCA5A-379F-4A7C-9E36-A979E07B653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811700" y="2387740"/>
                  <a:ext cx="35208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17" name="Encre 516">
                  <a:extLst>
                    <a:ext uri="{FF2B5EF4-FFF2-40B4-BE49-F238E27FC236}">
                      <a16:creationId xmlns:a16="http://schemas.microsoft.com/office/drawing/2014/main" id="{0ECE7689-A0E3-4048-973E-A5D1217F22C8}"/>
                    </a:ext>
                  </a:extLst>
                </p14:cNvPr>
                <p14:cNvContentPartPr/>
                <p14:nvPr/>
              </p14:nvContentPartPr>
              <p14:xfrm>
                <a:off x="9514260" y="2978500"/>
                <a:ext cx="351720" cy="514440"/>
              </p14:xfrm>
            </p:contentPart>
          </mc:Choice>
          <mc:Fallback xmlns="">
            <p:pic>
              <p:nvPicPr>
                <p:cNvPr id="517" name="Encre 516">
                  <a:extLst>
                    <a:ext uri="{FF2B5EF4-FFF2-40B4-BE49-F238E27FC236}">
                      <a16:creationId xmlns:a16="http://schemas.microsoft.com/office/drawing/2014/main" id="{0ECE7689-A0E3-4048-973E-A5D1217F22C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496620" y="2960860"/>
                  <a:ext cx="387360" cy="55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18" name="Encre 517">
                  <a:extLst>
                    <a:ext uri="{FF2B5EF4-FFF2-40B4-BE49-F238E27FC236}">
                      <a16:creationId xmlns:a16="http://schemas.microsoft.com/office/drawing/2014/main" id="{ECFAE168-DE6A-48C5-A529-173AB7115000}"/>
                    </a:ext>
                  </a:extLst>
                </p14:cNvPr>
                <p14:cNvContentPartPr/>
                <p14:nvPr/>
              </p14:nvContentPartPr>
              <p14:xfrm>
                <a:off x="9628380" y="3299260"/>
                <a:ext cx="263520" cy="19080"/>
              </p14:xfrm>
            </p:contentPart>
          </mc:Choice>
          <mc:Fallback xmlns="">
            <p:pic>
              <p:nvPicPr>
                <p:cNvPr id="518" name="Encre 517">
                  <a:extLst>
                    <a:ext uri="{FF2B5EF4-FFF2-40B4-BE49-F238E27FC236}">
                      <a16:creationId xmlns:a16="http://schemas.microsoft.com/office/drawing/2014/main" id="{ECFAE168-DE6A-48C5-A529-173AB711500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610380" y="3281260"/>
                  <a:ext cx="2991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19" name="Encre 518">
                  <a:extLst>
                    <a:ext uri="{FF2B5EF4-FFF2-40B4-BE49-F238E27FC236}">
                      <a16:creationId xmlns:a16="http://schemas.microsoft.com/office/drawing/2014/main" id="{406530BF-A63F-4CCE-BF3C-F4D6609B8A83}"/>
                    </a:ext>
                  </a:extLst>
                </p14:cNvPr>
                <p14:cNvContentPartPr/>
                <p14:nvPr/>
              </p14:nvContentPartPr>
              <p14:xfrm>
                <a:off x="10156140" y="3253180"/>
                <a:ext cx="407880" cy="42120"/>
              </p14:xfrm>
            </p:contentPart>
          </mc:Choice>
          <mc:Fallback xmlns="">
            <p:pic>
              <p:nvPicPr>
                <p:cNvPr id="519" name="Encre 518">
                  <a:extLst>
                    <a:ext uri="{FF2B5EF4-FFF2-40B4-BE49-F238E27FC236}">
                      <a16:creationId xmlns:a16="http://schemas.microsoft.com/office/drawing/2014/main" id="{406530BF-A63F-4CCE-BF3C-F4D6609B8A8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138140" y="3235180"/>
                  <a:ext cx="4435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23" name="Encre 522">
                  <a:extLst>
                    <a:ext uri="{FF2B5EF4-FFF2-40B4-BE49-F238E27FC236}">
                      <a16:creationId xmlns:a16="http://schemas.microsoft.com/office/drawing/2014/main" id="{1F0E8B90-777E-4D10-A86F-5F0B3930294C}"/>
                    </a:ext>
                  </a:extLst>
                </p14:cNvPr>
                <p14:cNvContentPartPr/>
                <p14:nvPr/>
              </p14:nvContentPartPr>
              <p14:xfrm>
                <a:off x="10605060" y="3105580"/>
                <a:ext cx="225360" cy="328320"/>
              </p14:xfrm>
            </p:contentPart>
          </mc:Choice>
          <mc:Fallback xmlns="">
            <p:pic>
              <p:nvPicPr>
                <p:cNvPr id="523" name="Encre 522">
                  <a:extLst>
                    <a:ext uri="{FF2B5EF4-FFF2-40B4-BE49-F238E27FC236}">
                      <a16:creationId xmlns:a16="http://schemas.microsoft.com/office/drawing/2014/main" id="{1F0E8B90-777E-4D10-A86F-5F0B3930294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587060" y="3087580"/>
                  <a:ext cx="26100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24" name="Encre 523">
                  <a:extLst>
                    <a:ext uri="{FF2B5EF4-FFF2-40B4-BE49-F238E27FC236}">
                      <a16:creationId xmlns:a16="http://schemas.microsoft.com/office/drawing/2014/main" id="{309FD99F-409E-4816-93BF-7E71139361FB}"/>
                    </a:ext>
                  </a:extLst>
                </p14:cNvPr>
                <p14:cNvContentPartPr/>
                <p14:nvPr/>
              </p14:nvContentPartPr>
              <p14:xfrm>
                <a:off x="11075940" y="2890300"/>
                <a:ext cx="299880" cy="392040"/>
              </p14:xfrm>
            </p:contentPart>
          </mc:Choice>
          <mc:Fallback xmlns="">
            <p:pic>
              <p:nvPicPr>
                <p:cNvPr id="524" name="Encre 523">
                  <a:extLst>
                    <a:ext uri="{FF2B5EF4-FFF2-40B4-BE49-F238E27FC236}">
                      <a16:creationId xmlns:a16="http://schemas.microsoft.com/office/drawing/2014/main" id="{309FD99F-409E-4816-93BF-7E71139361F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057940" y="2872660"/>
                  <a:ext cx="335520" cy="42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6" name="Groupe 555">
            <a:extLst>
              <a:ext uri="{FF2B5EF4-FFF2-40B4-BE49-F238E27FC236}">
                <a16:creationId xmlns:a16="http://schemas.microsoft.com/office/drawing/2014/main" id="{971E1FB3-E98E-4BC0-B5B1-54A346B87EFF}"/>
              </a:ext>
            </a:extLst>
          </p:cNvPr>
          <p:cNvGrpSpPr/>
          <p:nvPr/>
        </p:nvGrpSpPr>
        <p:grpSpPr>
          <a:xfrm>
            <a:off x="3177180" y="3814780"/>
            <a:ext cx="365760" cy="602280"/>
            <a:chOff x="3177180" y="3814780"/>
            <a:chExt cx="365760" cy="60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26" name="Encre 525">
                  <a:extLst>
                    <a:ext uri="{FF2B5EF4-FFF2-40B4-BE49-F238E27FC236}">
                      <a16:creationId xmlns:a16="http://schemas.microsoft.com/office/drawing/2014/main" id="{EF01AD62-B379-409F-9D24-1E63CB86AA3F}"/>
                    </a:ext>
                  </a:extLst>
                </p14:cNvPr>
                <p14:cNvContentPartPr/>
                <p14:nvPr/>
              </p14:nvContentPartPr>
              <p14:xfrm>
                <a:off x="3203820" y="3872380"/>
                <a:ext cx="174600" cy="544680"/>
              </p14:xfrm>
            </p:contentPart>
          </mc:Choice>
          <mc:Fallback xmlns="">
            <p:pic>
              <p:nvPicPr>
                <p:cNvPr id="526" name="Encre 525">
                  <a:extLst>
                    <a:ext uri="{FF2B5EF4-FFF2-40B4-BE49-F238E27FC236}">
                      <a16:creationId xmlns:a16="http://schemas.microsoft.com/office/drawing/2014/main" id="{EF01AD62-B379-409F-9D24-1E63CB86AA3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185820" y="3854380"/>
                  <a:ext cx="210240" cy="58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27" name="Encre 526">
                  <a:extLst>
                    <a:ext uri="{FF2B5EF4-FFF2-40B4-BE49-F238E27FC236}">
                      <a16:creationId xmlns:a16="http://schemas.microsoft.com/office/drawing/2014/main" id="{293BFDDC-07CF-4546-91C8-29770FBD1C92}"/>
                    </a:ext>
                  </a:extLst>
                </p14:cNvPr>
                <p14:cNvContentPartPr/>
                <p14:nvPr/>
              </p14:nvContentPartPr>
              <p14:xfrm>
                <a:off x="3177180" y="3814780"/>
                <a:ext cx="365760" cy="294840"/>
              </p14:xfrm>
            </p:contentPart>
          </mc:Choice>
          <mc:Fallback xmlns="">
            <p:pic>
              <p:nvPicPr>
                <p:cNvPr id="527" name="Encre 526">
                  <a:extLst>
                    <a:ext uri="{FF2B5EF4-FFF2-40B4-BE49-F238E27FC236}">
                      <a16:creationId xmlns:a16="http://schemas.microsoft.com/office/drawing/2014/main" id="{293BFDDC-07CF-4546-91C8-29770FBD1C9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159540" y="3796780"/>
                  <a:ext cx="401400" cy="33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3" name="Groupe 612">
            <a:extLst>
              <a:ext uri="{FF2B5EF4-FFF2-40B4-BE49-F238E27FC236}">
                <a16:creationId xmlns:a16="http://schemas.microsoft.com/office/drawing/2014/main" id="{6FF5434D-A48E-44AC-8F8D-5FBD143AFE8D}"/>
              </a:ext>
            </a:extLst>
          </p:cNvPr>
          <p:cNvGrpSpPr/>
          <p:nvPr/>
        </p:nvGrpSpPr>
        <p:grpSpPr>
          <a:xfrm>
            <a:off x="2068020" y="4666180"/>
            <a:ext cx="8254440" cy="1136520"/>
            <a:chOff x="2068020" y="4666180"/>
            <a:chExt cx="8254440" cy="113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72" name="Encre 571">
                  <a:extLst>
                    <a:ext uri="{FF2B5EF4-FFF2-40B4-BE49-F238E27FC236}">
                      <a16:creationId xmlns:a16="http://schemas.microsoft.com/office/drawing/2014/main" id="{2E192254-D156-4A80-A79E-F77E6244E24E}"/>
                    </a:ext>
                  </a:extLst>
                </p14:cNvPr>
                <p14:cNvContentPartPr/>
                <p14:nvPr/>
              </p14:nvContentPartPr>
              <p14:xfrm>
                <a:off x="7456140" y="4752580"/>
                <a:ext cx="218160" cy="572400"/>
              </p14:xfrm>
            </p:contentPart>
          </mc:Choice>
          <mc:Fallback xmlns="">
            <p:pic>
              <p:nvPicPr>
                <p:cNvPr id="572" name="Encre 571">
                  <a:extLst>
                    <a:ext uri="{FF2B5EF4-FFF2-40B4-BE49-F238E27FC236}">
                      <a16:creationId xmlns:a16="http://schemas.microsoft.com/office/drawing/2014/main" id="{2E192254-D156-4A80-A79E-F77E6244E24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438140" y="4734940"/>
                  <a:ext cx="253800" cy="60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73" name="Encre 572">
                  <a:extLst>
                    <a:ext uri="{FF2B5EF4-FFF2-40B4-BE49-F238E27FC236}">
                      <a16:creationId xmlns:a16="http://schemas.microsoft.com/office/drawing/2014/main" id="{D30E3972-E693-47A7-A6EC-53BB27AA38CB}"/>
                    </a:ext>
                  </a:extLst>
                </p14:cNvPr>
                <p14:cNvContentPartPr/>
                <p14:nvPr/>
              </p14:nvContentPartPr>
              <p14:xfrm>
                <a:off x="7772220" y="5138140"/>
                <a:ext cx="170280" cy="148680"/>
              </p14:xfrm>
            </p:contentPart>
          </mc:Choice>
          <mc:Fallback xmlns="">
            <p:pic>
              <p:nvPicPr>
                <p:cNvPr id="573" name="Encre 572">
                  <a:extLst>
                    <a:ext uri="{FF2B5EF4-FFF2-40B4-BE49-F238E27FC236}">
                      <a16:creationId xmlns:a16="http://schemas.microsoft.com/office/drawing/2014/main" id="{D30E3972-E693-47A7-A6EC-53BB27AA38C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754580" y="5120140"/>
                  <a:ext cx="2059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74" name="Encre 573">
                  <a:extLst>
                    <a:ext uri="{FF2B5EF4-FFF2-40B4-BE49-F238E27FC236}">
                      <a16:creationId xmlns:a16="http://schemas.microsoft.com/office/drawing/2014/main" id="{A17F1799-CF91-43C3-9553-E307AE1580BC}"/>
                    </a:ext>
                  </a:extLst>
                </p14:cNvPr>
                <p14:cNvContentPartPr/>
                <p14:nvPr/>
              </p14:nvContentPartPr>
              <p14:xfrm>
                <a:off x="7969500" y="5171620"/>
                <a:ext cx="35640" cy="108720"/>
              </p14:xfrm>
            </p:contentPart>
          </mc:Choice>
          <mc:Fallback xmlns="">
            <p:pic>
              <p:nvPicPr>
                <p:cNvPr id="574" name="Encre 573">
                  <a:extLst>
                    <a:ext uri="{FF2B5EF4-FFF2-40B4-BE49-F238E27FC236}">
                      <a16:creationId xmlns:a16="http://schemas.microsoft.com/office/drawing/2014/main" id="{A17F1799-CF91-43C3-9553-E307AE1580B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951860" y="5153980"/>
                  <a:ext cx="712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75" name="Encre 574">
                  <a:extLst>
                    <a:ext uri="{FF2B5EF4-FFF2-40B4-BE49-F238E27FC236}">
                      <a16:creationId xmlns:a16="http://schemas.microsoft.com/office/drawing/2014/main" id="{2F9A8E69-9BF6-40D5-8F51-F73EACDE859A}"/>
                    </a:ext>
                  </a:extLst>
                </p14:cNvPr>
                <p14:cNvContentPartPr/>
                <p14:nvPr/>
              </p14:nvContentPartPr>
              <p14:xfrm>
                <a:off x="8027460" y="5003500"/>
                <a:ext cx="185760" cy="604440"/>
              </p14:xfrm>
            </p:contentPart>
          </mc:Choice>
          <mc:Fallback xmlns="">
            <p:pic>
              <p:nvPicPr>
                <p:cNvPr id="575" name="Encre 574">
                  <a:extLst>
                    <a:ext uri="{FF2B5EF4-FFF2-40B4-BE49-F238E27FC236}">
                      <a16:creationId xmlns:a16="http://schemas.microsoft.com/office/drawing/2014/main" id="{2F9A8E69-9BF6-40D5-8F51-F73EACDE859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009460" y="4985860"/>
                  <a:ext cx="221400" cy="64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76" name="Encre 575">
                  <a:extLst>
                    <a:ext uri="{FF2B5EF4-FFF2-40B4-BE49-F238E27FC236}">
                      <a16:creationId xmlns:a16="http://schemas.microsoft.com/office/drawing/2014/main" id="{47B93B84-6828-43CD-87C7-28572C7B686E}"/>
                    </a:ext>
                  </a:extLst>
                </p14:cNvPr>
                <p14:cNvContentPartPr/>
                <p14:nvPr/>
              </p14:nvContentPartPr>
              <p14:xfrm>
                <a:off x="8287020" y="5004940"/>
                <a:ext cx="141840" cy="615240"/>
              </p14:xfrm>
            </p:contentPart>
          </mc:Choice>
          <mc:Fallback xmlns="">
            <p:pic>
              <p:nvPicPr>
                <p:cNvPr id="576" name="Encre 575">
                  <a:extLst>
                    <a:ext uri="{FF2B5EF4-FFF2-40B4-BE49-F238E27FC236}">
                      <a16:creationId xmlns:a16="http://schemas.microsoft.com/office/drawing/2014/main" id="{47B93B84-6828-43CD-87C7-28572C7B686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269380" y="4986940"/>
                  <a:ext cx="177480" cy="65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28" name="Encre 527">
                  <a:extLst>
                    <a:ext uri="{FF2B5EF4-FFF2-40B4-BE49-F238E27FC236}">
                      <a16:creationId xmlns:a16="http://schemas.microsoft.com/office/drawing/2014/main" id="{70D1B4DE-85F0-48E6-AAF7-B2E3B4A905A0}"/>
                    </a:ext>
                  </a:extLst>
                </p14:cNvPr>
                <p14:cNvContentPartPr/>
                <p14:nvPr/>
              </p14:nvContentPartPr>
              <p14:xfrm>
                <a:off x="2263860" y="5041300"/>
                <a:ext cx="40320" cy="417960"/>
              </p14:xfrm>
            </p:contentPart>
          </mc:Choice>
          <mc:Fallback xmlns="">
            <p:pic>
              <p:nvPicPr>
                <p:cNvPr id="528" name="Encre 527">
                  <a:extLst>
                    <a:ext uri="{FF2B5EF4-FFF2-40B4-BE49-F238E27FC236}">
                      <a16:creationId xmlns:a16="http://schemas.microsoft.com/office/drawing/2014/main" id="{70D1B4DE-85F0-48E6-AAF7-B2E3B4A905A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245860" y="5023660"/>
                  <a:ext cx="7596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29" name="Encre 528">
                  <a:extLst>
                    <a:ext uri="{FF2B5EF4-FFF2-40B4-BE49-F238E27FC236}">
                      <a16:creationId xmlns:a16="http://schemas.microsoft.com/office/drawing/2014/main" id="{7885BD43-B018-497C-BADC-227C4D53DBE9}"/>
                    </a:ext>
                  </a:extLst>
                </p14:cNvPr>
                <p14:cNvContentPartPr/>
                <p14:nvPr/>
              </p14:nvContentPartPr>
              <p14:xfrm>
                <a:off x="2068020" y="4888660"/>
                <a:ext cx="494280" cy="177840"/>
              </p14:xfrm>
            </p:contentPart>
          </mc:Choice>
          <mc:Fallback xmlns="">
            <p:pic>
              <p:nvPicPr>
                <p:cNvPr id="529" name="Encre 528">
                  <a:extLst>
                    <a:ext uri="{FF2B5EF4-FFF2-40B4-BE49-F238E27FC236}">
                      <a16:creationId xmlns:a16="http://schemas.microsoft.com/office/drawing/2014/main" id="{7885BD43-B018-497C-BADC-227C4D53DBE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050380" y="4871020"/>
                  <a:ext cx="52992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30" name="Encre 529">
                  <a:extLst>
                    <a:ext uri="{FF2B5EF4-FFF2-40B4-BE49-F238E27FC236}">
                      <a16:creationId xmlns:a16="http://schemas.microsoft.com/office/drawing/2014/main" id="{51C8F78B-A4BA-4E3C-919C-740C3D0B35A2}"/>
                    </a:ext>
                  </a:extLst>
                </p14:cNvPr>
                <p14:cNvContentPartPr/>
                <p14:nvPr/>
              </p14:nvContentPartPr>
              <p14:xfrm>
                <a:off x="2533140" y="5183140"/>
                <a:ext cx="188280" cy="273240"/>
              </p14:xfrm>
            </p:contentPart>
          </mc:Choice>
          <mc:Fallback xmlns="">
            <p:pic>
              <p:nvPicPr>
                <p:cNvPr id="530" name="Encre 529">
                  <a:extLst>
                    <a:ext uri="{FF2B5EF4-FFF2-40B4-BE49-F238E27FC236}">
                      <a16:creationId xmlns:a16="http://schemas.microsoft.com/office/drawing/2014/main" id="{51C8F78B-A4BA-4E3C-919C-740C3D0B35A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515500" y="5165500"/>
                  <a:ext cx="22392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531" name="Encre 530">
                  <a:extLst>
                    <a:ext uri="{FF2B5EF4-FFF2-40B4-BE49-F238E27FC236}">
                      <a16:creationId xmlns:a16="http://schemas.microsoft.com/office/drawing/2014/main" id="{EC63B499-7233-47F3-9BD5-03FAD9DD075B}"/>
                    </a:ext>
                  </a:extLst>
                </p14:cNvPr>
                <p14:cNvContentPartPr/>
                <p14:nvPr/>
              </p14:nvContentPartPr>
              <p14:xfrm>
                <a:off x="2818620" y="5270980"/>
                <a:ext cx="191880" cy="140760"/>
              </p14:xfrm>
            </p:contentPart>
          </mc:Choice>
          <mc:Fallback xmlns="">
            <p:pic>
              <p:nvPicPr>
                <p:cNvPr id="531" name="Encre 530">
                  <a:extLst>
                    <a:ext uri="{FF2B5EF4-FFF2-40B4-BE49-F238E27FC236}">
                      <a16:creationId xmlns:a16="http://schemas.microsoft.com/office/drawing/2014/main" id="{EC63B499-7233-47F3-9BD5-03FAD9DD075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800980" y="5252980"/>
                  <a:ext cx="2275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532" name="Encre 531">
                  <a:extLst>
                    <a:ext uri="{FF2B5EF4-FFF2-40B4-BE49-F238E27FC236}">
                      <a16:creationId xmlns:a16="http://schemas.microsoft.com/office/drawing/2014/main" id="{043CC668-3026-481C-B22A-46D3FF5DACD5}"/>
                    </a:ext>
                  </a:extLst>
                </p14:cNvPr>
                <p14:cNvContentPartPr/>
                <p14:nvPr/>
              </p14:nvContentPartPr>
              <p14:xfrm>
                <a:off x="3003300" y="5262700"/>
                <a:ext cx="24480" cy="102960"/>
              </p14:xfrm>
            </p:contentPart>
          </mc:Choice>
          <mc:Fallback xmlns="">
            <p:pic>
              <p:nvPicPr>
                <p:cNvPr id="532" name="Encre 531">
                  <a:extLst>
                    <a:ext uri="{FF2B5EF4-FFF2-40B4-BE49-F238E27FC236}">
                      <a16:creationId xmlns:a16="http://schemas.microsoft.com/office/drawing/2014/main" id="{043CC668-3026-481C-B22A-46D3FF5DACD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985300" y="5244700"/>
                  <a:ext cx="601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533" name="Encre 532">
                  <a:extLst>
                    <a:ext uri="{FF2B5EF4-FFF2-40B4-BE49-F238E27FC236}">
                      <a16:creationId xmlns:a16="http://schemas.microsoft.com/office/drawing/2014/main" id="{2EA8F369-1C67-421D-ADEF-9D55B43CAC25}"/>
                    </a:ext>
                  </a:extLst>
                </p14:cNvPr>
                <p14:cNvContentPartPr/>
                <p14:nvPr/>
              </p14:nvContentPartPr>
              <p14:xfrm>
                <a:off x="3165300" y="5105380"/>
                <a:ext cx="205560" cy="267480"/>
              </p14:xfrm>
            </p:contentPart>
          </mc:Choice>
          <mc:Fallback xmlns="">
            <p:pic>
              <p:nvPicPr>
                <p:cNvPr id="533" name="Encre 532">
                  <a:extLst>
                    <a:ext uri="{FF2B5EF4-FFF2-40B4-BE49-F238E27FC236}">
                      <a16:creationId xmlns:a16="http://schemas.microsoft.com/office/drawing/2014/main" id="{2EA8F369-1C67-421D-ADEF-9D55B43CAC2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147300" y="5087380"/>
                  <a:ext cx="24120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534" name="Encre 533">
                  <a:extLst>
                    <a:ext uri="{FF2B5EF4-FFF2-40B4-BE49-F238E27FC236}">
                      <a16:creationId xmlns:a16="http://schemas.microsoft.com/office/drawing/2014/main" id="{714163AD-6DC9-41EC-B9A7-69274A294CC5}"/>
                    </a:ext>
                  </a:extLst>
                </p14:cNvPr>
                <p14:cNvContentPartPr/>
                <p14:nvPr/>
              </p14:nvContentPartPr>
              <p14:xfrm>
                <a:off x="3380220" y="5209780"/>
                <a:ext cx="194040" cy="170640"/>
              </p14:xfrm>
            </p:contentPart>
          </mc:Choice>
          <mc:Fallback xmlns="">
            <p:pic>
              <p:nvPicPr>
                <p:cNvPr id="534" name="Encre 533">
                  <a:extLst>
                    <a:ext uri="{FF2B5EF4-FFF2-40B4-BE49-F238E27FC236}">
                      <a16:creationId xmlns:a16="http://schemas.microsoft.com/office/drawing/2014/main" id="{714163AD-6DC9-41EC-B9A7-69274A294CC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362580" y="5191780"/>
                  <a:ext cx="22968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535" name="Encre 534">
                  <a:extLst>
                    <a:ext uri="{FF2B5EF4-FFF2-40B4-BE49-F238E27FC236}">
                      <a16:creationId xmlns:a16="http://schemas.microsoft.com/office/drawing/2014/main" id="{F1295063-5ACC-474C-A602-99CA32286341}"/>
                    </a:ext>
                  </a:extLst>
                </p14:cNvPr>
                <p14:cNvContentPartPr/>
                <p14:nvPr/>
              </p14:nvContentPartPr>
              <p14:xfrm>
                <a:off x="3590100" y="5211940"/>
                <a:ext cx="157680" cy="154800"/>
              </p14:xfrm>
            </p:contentPart>
          </mc:Choice>
          <mc:Fallback xmlns="">
            <p:pic>
              <p:nvPicPr>
                <p:cNvPr id="535" name="Encre 534">
                  <a:extLst>
                    <a:ext uri="{FF2B5EF4-FFF2-40B4-BE49-F238E27FC236}">
                      <a16:creationId xmlns:a16="http://schemas.microsoft.com/office/drawing/2014/main" id="{F1295063-5ACC-474C-A602-99CA3228634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572460" y="5194300"/>
                  <a:ext cx="1933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536" name="Encre 535">
                  <a:extLst>
                    <a:ext uri="{FF2B5EF4-FFF2-40B4-BE49-F238E27FC236}">
                      <a16:creationId xmlns:a16="http://schemas.microsoft.com/office/drawing/2014/main" id="{41FB86BE-E6EA-4105-BF7B-DCA9557A9364}"/>
                    </a:ext>
                  </a:extLst>
                </p14:cNvPr>
                <p14:cNvContentPartPr/>
                <p14:nvPr/>
              </p14:nvContentPartPr>
              <p14:xfrm>
                <a:off x="3760380" y="4994140"/>
                <a:ext cx="35640" cy="33480"/>
              </p14:xfrm>
            </p:contentPart>
          </mc:Choice>
          <mc:Fallback xmlns="">
            <p:pic>
              <p:nvPicPr>
                <p:cNvPr id="536" name="Encre 535">
                  <a:extLst>
                    <a:ext uri="{FF2B5EF4-FFF2-40B4-BE49-F238E27FC236}">
                      <a16:creationId xmlns:a16="http://schemas.microsoft.com/office/drawing/2014/main" id="{41FB86BE-E6EA-4105-BF7B-DCA9557A936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742740" y="4976140"/>
                  <a:ext cx="712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537" name="Encre 536">
                  <a:extLst>
                    <a:ext uri="{FF2B5EF4-FFF2-40B4-BE49-F238E27FC236}">
                      <a16:creationId xmlns:a16="http://schemas.microsoft.com/office/drawing/2014/main" id="{ADBE6154-A896-4C9F-8F40-8F94404A36BE}"/>
                    </a:ext>
                  </a:extLst>
                </p14:cNvPr>
                <p14:cNvContentPartPr/>
                <p14:nvPr/>
              </p14:nvContentPartPr>
              <p14:xfrm>
                <a:off x="3904740" y="4804780"/>
                <a:ext cx="330840" cy="573840"/>
              </p14:xfrm>
            </p:contentPart>
          </mc:Choice>
          <mc:Fallback xmlns="">
            <p:pic>
              <p:nvPicPr>
                <p:cNvPr id="537" name="Encre 536">
                  <a:extLst>
                    <a:ext uri="{FF2B5EF4-FFF2-40B4-BE49-F238E27FC236}">
                      <a16:creationId xmlns:a16="http://schemas.microsoft.com/office/drawing/2014/main" id="{ADBE6154-A896-4C9F-8F40-8F94404A36B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887100" y="4787140"/>
                  <a:ext cx="366480" cy="60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538" name="Encre 537">
                  <a:extLst>
                    <a:ext uri="{FF2B5EF4-FFF2-40B4-BE49-F238E27FC236}">
                      <a16:creationId xmlns:a16="http://schemas.microsoft.com/office/drawing/2014/main" id="{8D7DC2B8-A4E8-4196-92EF-7850DF8A4319}"/>
                    </a:ext>
                  </a:extLst>
                </p14:cNvPr>
                <p14:cNvContentPartPr/>
                <p14:nvPr/>
              </p14:nvContentPartPr>
              <p14:xfrm>
                <a:off x="4438620" y="5184580"/>
                <a:ext cx="268560" cy="208440"/>
              </p14:xfrm>
            </p:contentPart>
          </mc:Choice>
          <mc:Fallback xmlns="">
            <p:pic>
              <p:nvPicPr>
                <p:cNvPr id="538" name="Encre 537">
                  <a:extLst>
                    <a:ext uri="{FF2B5EF4-FFF2-40B4-BE49-F238E27FC236}">
                      <a16:creationId xmlns:a16="http://schemas.microsoft.com/office/drawing/2014/main" id="{8D7DC2B8-A4E8-4196-92EF-7850DF8A431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420980" y="5166580"/>
                  <a:ext cx="3042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539" name="Encre 538">
                  <a:extLst>
                    <a:ext uri="{FF2B5EF4-FFF2-40B4-BE49-F238E27FC236}">
                      <a16:creationId xmlns:a16="http://schemas.microsoft.com/office/drawing/2014/main" id="{5D1C752F-A5D3-4648-88C4-EAF9DFCC9162}"/>
                    </a:ext>
                  </a:extLst>
                </p14:cNvPr>
                <p14:cNvContentPartPr/>
                <p14:nvPr/>
              </p14:nvContentPartPr>
              <p14:xfrm>
                <a:off x="4663620" y="4831060"/>
                <a:ext cx="27720" cy="485280"/>
              </p14:xfrm>
            </p:contentPart>
          </mc:Choice>
          <mc:Fallback xmlns="">
            <p:pic>
              <p:nvPicPr>
                <p:cNvPr id="539" name="Encre 538">
                  <a:extLst>
                    <a:ext uri="{FF2B5EF4-FFF2-40B4-BE49-F238E27FC236}">
                      <a16:creationId xmlns:a16="http://schemas.microsoft.com/office/drawing/2014/main" id="{5D1C752F-A5D3-4648-88C4-EAF9DFCC916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645620" y="4813060"/>
                  <a:ext cx="63360" cy="52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540" name="Encre 539">
                  <a:extLst>
                    <a:ext uri="{FF2B5EF4-FFF2-40B4-BE49-F238E27FC236}">
                      <a16:creationId xmlns:a16="http://schemas.microsoft.com/office/drawing/2014/main" id="{75012562-DBDA-4323-A5EE-45E7E1BD4449}"/>
                    </a:ext>
                  </a:extLst>
                </p14:cNvPr>
                <p14:cNvContentPartPr/>
                <p14:nvPr/>
              </p14:nvContentPartPr>
              <p14:xfrm>
                <a:off x="4767660" y="5117980"/>
                <a:ext cx="266760" cy="265320"/>
              </p14:xfrm>
            </p:contentPart>
          </mc:Choice>
          <mc:Fallback xmlns="">
            <p:pic>
              <p:nvPicPr>
                <p:cNvPr id="540" name="Encre 539">
                  <a:extLst>
                    <a:ext uri="{FF2B5EF4-FFF2-40B4-BE49-F238E27FC236}">
                      <a16:creationId xmlns:a16="http://schemas.microsoft.com/office/drawing/2014/main" id="{75012562-DBDA-4323-A5EE-45E7E1BD444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750020" y="5100340"/>
                  <a:ext cx="30240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541" name="Encre 540">
                  <a:extLst>
                    <a:ext uri="{FF2B5EF4-FFF2-40B4-BE49-F238E27FC236}">
                      <a16:creationId xmlns:a16="http://schemas.microsoft.com/office/drawing/2014/main" id="{EA6DF08C-3463-4CD8-A86F-FD3664369373}"/>
                    </a:ext>
                  </a:extLst>
                </p14:cNvPr>
                <p14:cNvContentPartPr/>
                <p14:nvPr/>
              </p14:nvContentPartPr>
              <p14:xfrm>
                <a:off x="5131980" y="4879660"/>
                <a:ext cx="262440" cy="923040"/>
              </p14:xfrm>
            </p:contentPart>
          </mc:Choice>
          <mc:Fallback xmlns="">
            <p:pic>
              <p:nvPicPr>
                <p:cNvPr id="541" name="Encre 540">
                  <a:extLst>
                    <a:ext uri="{FF2B5EF4-FFF2-40B4-BE49-F238E27FC236}">
                      <a16:creationId xmlns:a16="http://schemas.microsoft.com/office/drawing/2014/main" id="{EA6DF08C-3463-4CD8-A86F-FD366436937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113980" y="4862020"/>
                  <a:ext cx="298080" cy="9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548" name="Encre 547">
                  <a:extLst>
                    <a:ext uri="{FF2B5EF4-FFF2-40B4-BE49-F238E27FC236}">
                      <a16:creationId xmlns:a16="http://schemas.microsoft.com/office/drawing/2014/main" id="{C533944A-36A4-48A9-9CA8-5F3A545AE6D6}"/>
                    </a:ext>
                  </a:extLst>
                </p14:cNvPr>
                <p14:cNvContentPartPr/>
                <p14:nvPr/>
              </p14:nvContentPartPr>
              <p14:xfrm>
                <a:off x="5070780" y="5372140"/>
                <a:ext cx="438120" cy="177840"/>
              </p14:xfrm>
            </p:contentPart>
          </mc:Choice>
          <mc:Fallback xmlns="">
            <p:pic>
              <p:nvPicPr>
                <p:cNvPr id="548" name="Encre 547">
                  <a:extLst>
                    <a:ext uri="{FF2B5EF4-FFF2-40B4-BE49-F238E27FC236}">
                      <a16:creationId xmlns:a16="http://schemas.microsoft.com/office/drawing/2014/main" id="{C533944A-36A4-48A9-9CA8-5F3A545AE6D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053140" y="5354500"/>
                  <a:ext cx="4737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549" name="Encre 548">
                  <a:extLst>
                    <a:ext uri="{FF2B5EF4-FFF2-40B4-BE49-F238E27FC236}">
                      <a16:creationId xmlns:a16="http://schemas.microsoft.com/office/drawing/2014/main" id="{5F893A0A-89B6-42F4-9D39-637696239124}"/>
                    </a:ext>
                  </a:extLst>
                </p14:cNvPr>
                <p14:cNvContentPartPr/>
                <p14:nvPr/>
              </p14:nvContentPartPr>
              <p14:xfrm>
                <a:off x="5579100" y="5061820"/>
                <a:ext cx="277920" cy="361800"/>
              </p14:xfrm>
            </p:contentPart>
          </mc:Choice>
          <mc:Fallback xmlns="">
            <p:pic>
              <p:nvPicPr>
                <p:cNvPr id="549" name="Encre 548">
                  <a:extLst>
                    <a:ext uri="{FF2B5EF4-FFF2-40B4-BE49-F238E27FC236}">
                      <a16:creationId xmlns:a16="http://schemas.microsoft.com/office/drawing/2014/main" id="{5F893A0A-89B6-42F4-9D39-63769623912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561100" y="5044180"/>
                  <a:ext cx="31356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550" name="Encre 549">
                  <a:extLst>
                    <a:ext uri="{FF2B5EF4-FFF2-40B4-BE49-F238E27FC236}">
                      <a16:creationId xmlns:a16="http://schemas.microsoft.com/office/drawing/2014/main" id="{A7767310-9527-4823-8B40-FFAE7238BF98}"/>
                    </a:ext>
                  </a:extLst>
                </p14:cNvPr>
                <p14:cNvContentPartPr/>
                <p14:nvPr/>
              </p14:nvContentPartPr>
              <p14:xfrm>
                <a:off x="5986980" y="5053180"/>
                <a:ext cx="159120" cy="254520"/>
              </p14:xfrm>
            </p:contentPart>
          </mc:Choice>
          <mc:Fallback xmlns="">
            <p:pic>
              <p:nvPicPr>
                <p:cNvPr id="550" name="Encre 549">
                  <a:extLst>
                    <a:ext uri="{FF2B5EF4-FFF2-40B4-BE49-F238E27FC236}">
                      <a16:creationId xmlns:a16="http://schemas.microsoft.com/office/drawing/2014/main" id="{A7767310-9527-4823-8B40-FFAE7238BF98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968980" y="5035540"/>
                  <a:ext cx="19476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551" name="Encre 550">
                  <a:extLst>
                    <a:ext uri="{FF2B5EF4-FFF2-40B4-BE49-F238E27FC236}">
                      <a16:creationId xmlns:a16="http://schemas.microsoft.com/office/drawing/2014/main" id="{941F7DA9-72A5-4939-A149-5AB10CE8C4F9}"/>
                    </a:ext>
                  </a:extLst>
                </p14:cNvPr>
                <p14:cNvContentPartPr/>
                <p14:nvPr/>
              </p14:nvContentPartPr>
              <p14:xfrm>
                <a:off x="6235380" y="5106460"/>
                <a:ext cx="266760" cy="226080"/>
              </p14:xfrm>
            </p:contentPart>
          </mc:Choice>
          <mc:Fallback xmlns="">
            <p:pic>
              <p:nvPicPr>
                <p:cNvPr id="551" name="Encre 550">
                  <a:extLst>
                    <a:ext uri="{FF2B5EF4-FFF2-40B4-BE49-F238E27FC236}">
                      <a16:creationId xmlns:a16="http://schemas.microsoft.com/office/drawing/2014/main" id="{941F7DA9-72A5-4939-A149-5AB10CE8C4F9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217740" y="5088820"/>
                  <a:ext cx="3024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552" name="Encre 551">
                  <a:extLst>
                    <a:ext uri="{FF2B5EF4-FFF2-40B4-BE49-F238E27FC236}">
                      <a16:creationId xmlns:a16="http://schemas.microsoft.com/office/drawing/2014/main" id="{EFFE0110-CC3C-438B-A65E-BFD2E2083946}"/>
                    </a:ext>
                  </a:extLst>
                </p14:cNvPr>
                <p14:cNvContentPartPr/>
                <p14:nvPr/>
              </p14:nvContentPartPr>
              <p14:xfrm>
                <a:off x="6678900" y="5153620"/>
                <a:ext cx="234720" cy="187920"/>
              </p14:xfrm>
            </p:contentPart>
          </mc:Choice>
          <mc:Fallback xmlns="">
            <p:pic>
              <p:nvPicPr>
                <p:cNvPr id="552" name="Encre 551">
                  <a:extLst>
                    <a:ext uri="{FF2B5EF4-FFF2-40B4-BE49-F238E27FC236}">
                      <a16:creationId xmlns:a16="http://schemas.microsoft.com/office/drawing/2014/main" id="{EFFE0110-CC3C-438B-A65E-BFD2E208394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661260" y="5135620"/>
                  <a:ext cx="2703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553" name="Encre 552">
                  <a:extLst>
                    <a:ext uri="{FF2B5EF4-FFF2-40B4-BE49-F238E27FC236}">
                      <a16:creationId xmlns:a16="http://schemas.microsoft.com/office/drawing/2014/main" id="{D1135D7F-BBA9-45A8-8F03-20397FFFAC10}"/>
                    </a:ext>
                  </a:extLst>
                </p14:cNvPr>
                <p14:cNvContentPartPr/>
                <p14:nvPr/>
              </p14:nvContentPartPr>
              <p14:xfrm>
                <a:off x="6915780" y="4795780"/>
                <a:ext cx="72720" cy="441000"/>
              </p14:xfrm>
            </p:contentPart>
          </mc:Choice>
          <mc:Fallback xmlns="">
            <p:pic>
              <p:nvPicPr>
                <p:cNvPr id="553" name="Encre 552">
                  <a:extLst>
                    <a:ext uri="{FF2B5EF4-FFF2-40B4-BE49-F238E27FC236}">
                      <a16:creationId xmlns:a16="http://schemas.microsoft.com/office/drawing/2014/main" id="{D1135D7F-BBA9-45A8-8F03-20397FFFAC1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897780" y="4778140"/>
                  <a:ext cx="10836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582" name="Encre 581">
                  <a:extLst>
                    <a:ext uri="{FF2B5EF4-FFF2-40B4-BE49-F238E27FC236}">
                      <a16:creationId xmlns:a16="http://schemas.microsoft.com/office/drawing/2014/main" id="{C408DF56-0010-41B8-A57E-70050AB96C86}"/>
                    </a:ext>
                  </a:extLst>
                </p14:cNvPr>
                <p14:cNvContentPartPr/>
                <p14:nvPr/>
              </p14:nvContentPartPr>
              <p14:xfrm>
                <a:off x="7038900" y="5031220"/>
                <a:ext cx="249480" cy="222120"/>
              </p14:xfrm>
            </p:contentPart>
          </mc:Choice>
          <mc:Fallback xmlns="">
            <p:pic>
              <p:nvPicPr>
                <p:cNvPr id="582" name="Encre 581">
                  <a:extLst>
                    <a:ext uri="{FF2B5EF4-FFF2-40B4-BE49-F238E27FC236}">
                      <a16:creationId xmlns:a16="http://schemas.microsoft.com/office/drawing/2014/main" id="{C408DF56-0010-41B8-A57E-70050AB96C8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020900" y="5013220"/>
                  <a:ext cx="28512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586" name="Encre 585">
                  <a:extLst>
                    <a:ext uri="{FF2B5EF4-FFF2-40B4-BE49-F238E27FC236}">
                      <a16:creationId xmlns:a16="http://schemas.microsoft.com/office/drawing/2014/main" id="{E4A52F27-B5E9-4437-9601-9C32B761146B}"/>
                    </a:ext>
                  </a:extLst>
                </p14:cNvPr>
                <p14:cNvContentPartPr/>
                <p14:nvPr/>
              </p14:nvContentPartPr>
              <p14:xfrm>
                <a:off x="9318060" y="4734220"/>
                <a:ext cx="262800" cy="802800"/>
              </p14:xfrm>
            </p:contentPart>
          </mc:Choice>
          <mc:Fallback xmlns="">
            <p:pic>
              <p:nvPicPr>
                <p:cNvPr id="586" name="Encre 585">
                  <a:extLst>
                    <a:ext uri="{FF2B5EF4-FFF2-40B4-BE49-F238E27FC236}">
                      <a16:creationId xmlns:a16="http://schemas.microsoft.com/office/drawing/2014/main" id="{E4A52F27-B5E9-4437-9601-9C32B761146B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300060" y="4716220"/>
                  <a:ext cx="298440" cy="83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589" name="Encre 588">
                  <a:extLst>
                    <a:ext uri="{FF2B5EF4-FFF2-40B4-BE49-F238E27FC236}">
                      <a16:creationId xmlns:a16="http://schemas.microsoft.com/office/drawing/2014/main" id="{2047DA34-E7C5-4E00-9C54-71728A978CF0}"/>
                    </a:ext>
                  </a:extLst>
                </p14:cNvPr>
                <p14:cNvContentPartPr/>
                <p14:nvPr/>
              </p14:nvContentPartPr>
              <p14:xfrm>
                <a:off x="10087020" y="4666180"/>
                <a:ext cx="235440" cy="964440"/>
              </p14:xfrm>
            </p:contentPart>
          </mc:Choice>
          <mc:Fallback xmlns="">
            <p:pic>
              <p:nvPicPr>
                <p:cNvPr id="589" name="Encre 588">
                  <a:extLst>
                    <a:ext uri="{FF2B5EF4-FFF2-40B4-BE49-F238E27FC236}">
                      <a16:creationId xmlns:a16="http://schemas.microsoft.com/office/drawing/2014/main" id="{2047DA34-E7C5-4E00-9C54-71728A978CF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0069020" y="4648540"/>
                  <a:ext cx="271080" cy="10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591" name="Encre 590">
                  <a:extLst>
                    <a:ext uri="{FF2B5EF4-FFF2-40B4-BE49-F238E27FC236}">
                      <a16:creationId xmlns:a16="http://schemas.microsoft.com/office/drawing/2014/main" id="{850506AE-808D-42FB-89C2-A4B16AC637C8}"/>
                    </a:ext>
                  </a:extLst>
                </p14:cNvPr>
                <p14:cNvContentPartPr/>
                <p14:nvPr/>
              </p14:nvContentPartPr>
              <p14:xfrm>
                <a:off x="9658620" y="4927900"/>
                <a:ext cx="199800" cy="559080"/>
              </p14:xfrm>
            </p:contentPart>
          </mc:Choice>
          <mc:Fallback xmlns="">
            <p:pic>
              <p:nvPicPr>
                <p:cNvPr id="591" name="Encre 590">
                  <a:extLst>
                    <a:ext uri="{FF2B5EF4-FFF2-40B4-BE49-F238E27FC236}">
                      <a16:creationId xmlns:a16="http://schemas.microsoft.com/office/drawing/2014/main" id="{850506AE-808D-42FB-89C2-A4B16AC637C8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640980" y="4909900"/>
                  <a:ext cx="235440" cy="59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592" name="Encre 591">
                  <a:extLst>
                    <a:ext uri="{FF2B5EF4-FFF2-40B4-BE49-F238E27FC236}">
                      <a16:creationId xmlns:a16="http://schemas.microsoft.com/office/drawing/2014/main" id="{7EBFEE6D-6871-475D-8251-9E520F701DF9}"/>
                    </a:ext>
                  </a:extLst>
                </p14:cNvPr>
                <p14:cNvContentPartPr/>
                <p14:nvPr/>
              </p14:nvContentPartPr>
              <p14:xfrm>
                <a:off x="9669780" y="4911700"/>
                <a:ext cx="361440" cy="46440"/>
              </p14:xfrm>
            </p:contentPart>
          </mc:Choice>
          <mc:Fallback xmlns="">
            <p:pic>
              <p:nvPicPr>
                <p:cNvPr id="592" name="Encre 591">
                  <a:extLst>
                    <a:ext uri="{FF2B5EF4-FFF2-40B4-BE49-F238E27FC236}">
                      <a16:creationId xmlns:a16="http://schemas.microsoft.com/office/drawing/2014/main" id="{7EBFEE6D-6871-475D-8251-9E520F701DF9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652140" y="4894060"/>
                  <a:ext cx="3970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603" name="Encre 602">
                  <a:extLst>
                    <a:ext uri="{FF2B5EF4-FFF2-40B4-BE49-F238E27FC236}">
                      <a16:creationId xmlns:a16="http://schemas.microsoft.com/office/drawing/2014/main" id="{8F1934F0-0EC5-4255-A7A7-47BBCB6DCEA0}"/>
                    </a:ext>
                  </a:extLst>
                </p14:cNvPr>
                <p14:cNvContentPartPr/>
                <p14:nvPr/>
              </p14:nvContentPartPr>
              <p14:xfrm>
                <a:off x="8465220" y="5031220"/>
                <a:ext cx="250560" cy="204840"/>
              </p14:xfrm>
            </p:contentPart>
          </mc:Choice>
          <mc:Fallback xmlns="">
            <p:pic>
              <p:nvPicPr>
                <p:cNvPr id="603" name="Encre 602">
                  <a:extLst>
                    <a:ext uri="{FF2B5EF4-FFF2-40B4-BE49-F238E27FC236}">
                      <a16:creationId xmlns:a16="http://schemas.microsoft.com/office/drawing/2014/main" id="{8F1934F0-0EC5-4255-A7A7-47BBCB6DCEA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447580" y="5013220"/>
                  <a:ext cx="2862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612" name="Encre 611">
                  <a:extLst>
                    <a:ext uri="{FF2B5EF4-FFF2-40B4-BE49-F238E27FC236}">
                      <a16:creationId xmlns:a16="http://schemas.microsoft.com/office/drawing/2014/main" id="{4F8F56BA-0C2C-4A52-AD8E-6D553B1581B5}"/>
                    </a:ext>
                  </a:extLst>
                </p14:cNvPr>
                <p14:cNvContentPartPr/>
                <p14:nvPr/>
              </p14:nvContentPartPr>
              <p14:xfrm>
                <a:off x="8837100" y="4729540"/>
                <a:ext cx="235440" cy="570960"/>
              </p14:xfrm>
            </p:contentPart>
          </mc:Choice>
          <mc:Fallback xmlns="">
            <p:pic>
              <p:nvPicPr>
                <p:cNvPr id="612" name="Encre 611">
                  <a:extLst>
                    <a:ext uri="{FF2B5EF4-FFF2-40B4-BE49-F238E27FC236}">
                      <a16:creationId xmlns:a16="http://schemas.microsoft.com/office/drawing/2014/main" id="{4F8F56BA-0C2C-4A52-AD8E-6D553B1581B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819460" y="4711900"/>
                  <a:ext cx="271080" cy="606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571617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55</Words>
  <Application>Microsoft Office PowerPoint</Application>
  <PresentationFormat>Grand écran</PresentationFormat>
  <Paragraphs>15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Yahi Omar</cp:lastModifiedBy>
  <cp:revision>69</cp:revision>
  <dcterms:created xsi:type="dcterms:W3CDTF">2022-07-24T16:15:31Z</dcterms:created>
  <dcterms:modified xsi:type="dcterms:W3CDTF">2022-07-26T20:39:42Z</dcterms:modified>
</cp:coreProperties>
</file>